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3" r:id="rId3"/>
    <p:sldId id="264" r:id="rId4"/>
    <p:sldId id="310" r:id="rId5"/>
    <p:sldId id="311" r:id="rId6"/>
    <p:sldId id="312" r:id="rId7"/>
    <p:sldId id="266" r:id="rId8"/>
    <p:sldId id="267" r:id="rId9"/>
    <p:sldId id="268" r:id="rId10"/>
    <p:sldId id="270" r:id="rId11"/>
    <p:sldId id="326" r:id="rId12"/>
    <p:sldId id="273" r:id="rId13"/>
    <p:sldId id="272" r:id="rId14"/>
    <p:sldId id="317" r:id="rId15"/>
    <p:sldId id="299" r:id="rId16"/>
    <p:sldId id="319" r:id="rId17"/>
    <p:sldId id="318" r:id="rId18"/>
    <p:sldId id="276" r:id="rId19"/>
    <p:sldId id="274" r:id="rId20"/>
    <p:sldId id="297" r:id="rId21"/>
    <p:sldId id="313" r:id="rId22"/>
    <p:sldId id="301" r:id="rId23"/>
    <p:sldId id="325" r:id="rId24"/>
    <p:sldId id="322" r:id="rId25"/>
    <p:sldId id="323" r:id="rId26"/>
    <p:sldId id="324" r:id="rId27"/>
    <p:sldId id="316" r:id="rId28"/>
    <p:sldId id="298" r:id="rId29"/>
  </p:sldIdLst>
  <p:sldSz cx="12192000" cy="6858000"/>
  <p:notesSz cx="6735763" cy="9872663"/>
  <p:embeddedFontLst>
    <p:embeddedFont>
      <p:font typeface="Cambria Math" panose="02040503050406030204" pitchFamily="18" charset="0"/>
      <p:regular r:id="rId32"/>
    </p:embeddedFont>
    <p:embeddedFont>
      <p:font typeface="UD デジタル 教科書体 NP-B" panose="02020700000000000000" pitchFamily="18" charset="-128"/>
      <p:bold r:id="rId33"/>
    </p:embeddedFont>
    <p:embeddedFont>
      <p:font typeface="游ゴシック" panose="020B0400000000000000" pitchFamily="50" charset="-128"/>
      <p:regular r:id="rId34"/>
      <p:bold r:id="rId35"/>
    </p:embeddedFont>
    <p:embeddedFont>
      <p:font typeface="游ゴシック Light" panose="020B0300000000000000" pitchFamily="50" charset="-128"/>
      <p:regular r:id="rId36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CC"/>
    <a:srgbClr val="FF6699"/>
    <a:srgbClr val="FF99FF"/>
    <a:srgbClr val="99FF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3" autoAdjust="0"/>
    <p:restoredTop sz="94238" autoAdjust="0"/>
  </p:normalViewPr>
  <p:slideViewPr>
    <p:cSldViewPr snapToGrid="0">
      <p:cViewPr varScale="1">
        <p:scale>
          <a:sx n="59" d="100"/>
          <a:sy n="59" d="100"/>
        </p:scale>
        <p:origin x="1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9F776-4F4F-4609-9A5B-206CF88AF0A0}" type="datetimeFigureOut">
              <a:rPr kumimoji="1" lang="ja-JP" altLang="en-US" smtClean="0"/>
              <a:t>2024/10/27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13A86-78D8-451C-9693-F324FC6666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275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7147E-E796-4AD7-9587-23E4EBDCCE80}" type="datetimeFigureOut">
              <a:rPr kumimoji="1" lang="ja-JP" altLang="en-US" smtClean="0"/>
              <a:t>2024/10/27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51388"/>
            <a:ext cx="5389563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736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349CF-1AFC-4FF1-89C9-8F840A3D7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173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349CF-1AFC-4FF1-89C9-8F840A3D7F6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175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349CF-1AFC-4FF1-89C9-8F840A3D7F6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43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902DD7-CEC7-4032-882D-CAC766A2B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4C92D5A-BD58-4C41-982A-78E6D5DAD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D60FA6-D996-4593-BADE-DD0D12511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2024/10/27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7D001A-EF19-441B-AB47-8FB623D9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2093D2-52C0-4B36-94D8-09CE69C6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01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DE537D-6992-466A-92DC-83F560F0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3439782-3E69-47E3-A7E0-F7ACD82D4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5A4E5F-E8EE-476C-950C-3737BB68E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2024/10/27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19F0AE-C312-4F1B-AC0A-5FA5FAE80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E07197-8720-423E-AE66-F170D132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12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8FFFD73-4211-4783-A06C-9E6C14055A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6C7953-4AC1-432F-9657-7AA50C79B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63D674-E6CD-4DD6-A7EA-264606A1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2024/10/27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8561E9-EECF-44CA-827F-F97BEAA9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78799F-CD5D-4E81-8136-E63CBE42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91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24C062-9942-4001-B034-1AD1A16E0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DED412-0FE1-4D4A-AB35-950DEE97F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814BF4-ECF2-4BDB-9133-412109A3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2024/10/27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633F45-2722-4F1E-9DBD-28DEF1CB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D996E9-27FF-489A-B94A-3A1E2C60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975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ACDDAD-B55F-4125-BBA0-F6FCF6D75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B0E7DE5-C905-4501-97DA-D99A15DED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A7F0C1-A615-4707-8F31-A95CA19BB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2024/10/27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F2F8F4-0B21-4096-8637-F80D0145D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564238-12E0-47B1-98CD-69E2F49A8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05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6CC379-3D3B-4579-92A9-64E2C0FE8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0215F0-D8CB-480A-A043-93F8260B4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A2774A-04F7-43C9-93EE-5AC2E5DB7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9C46D29-D013-4FCD-AC67-50014B3B6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2024/10/27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CC52A91-BCA1-4EC7-9A23-ECF9298D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F0A88F4-C6AC-4142-8E14-FE18157D7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71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50D372-068C-4700-B2F2-A0D88A80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5A5683B-E27F-4CE1-82E9-A587039FF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DE90CE-6CE9-415D-A785-F27BAAB50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D9612BE-3C83-4598-BA3C-6BDC89E7F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4581D4E-15D3-497A-BE3D-3D31A9AB9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248CD94-682D-4310-B8DC-5E88B0582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2024/10/27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C994A19-6CCE-49CD-8185-BA2873E64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5689644-A427-424C-B3C3-4EC7A18E6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59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8EAE14-69BB-4ECF-847E-B5A95D3A9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6875DC5-000C-43EF-89F6-B2E5C3E61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2024/10/27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1257E73-27E0-4ED8-9966-8A95BCE1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E103433-4C99-486A-9C78-75A4F4B9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76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EBD85DB-D086-4527-84C9-FB42E946A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2024/10/27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5E79672-EF2C-42AA-911D-636241987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DA0148-29E3-4C36-BC00-CA4CADA8A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13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5EFEFD-CD7A-45DF-9288-E90636CB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7ADF68-214A-4AC7-BB2A-6B7C8815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ABB559F-7292-405D-BF99-11823C339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85335E-E89A-4C1E-85C8-E47A5E14A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2024/10/27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BA13C29-647E-4FFF-B87B-22881E48A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9CC095D-43D0-44F6-A587-4D876DD46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35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922B67-E575-4045-A4A9-F576D486D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AC0973A-096A-4944-B4AC-2747012EB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F5C0FC9-AC49-460A-978D-65146ADF4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BE02F0C-0C08-4EE5-8DE6-5939F1CCC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2024/10/27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5102AA-3E89-454C-A899-D5A4C3F22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9ECCDA-D5C7-44E9-97EA-932ED15F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1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447810C-5A6B-4F09-8F34-60DE1F21E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5E170EA-7047-4FBB-8D06-74BDE62FE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B6C73B-C895-40BC-AB99-9D7C2D5C8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806C0-CAE7-4FB2-801E-3C460613C0F1}" type="datetimeFigureOut">
              <a:rPr kumimoji="1" lang="ja-JP" altLang="en-US" smtClean="0"/>
              <a:t>2024/10/27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41F3D3-0E5C-4EEE-ACAF-A4E4D36C8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191A9D-223A-4902-B920-11C6ADBE3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32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.jpe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784393-3897-4446-9B11-A50395BE12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10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２年生分数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C9762E1-604D-424D-BC03-0FC3A75B6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分数のあらわし方「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何分の一」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200000"/>
              </a:lnSpc>
            </a:pP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8742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88F2639-7543-4506-A13D-7FEB0A6022D4}"/>
                  </a:ext>
                </a:extLst>
              </p:cNvPr>
              <p:cNvSpPr txBox="1"/>
              <p:nvPr/>
            </p:nvSpPr>
            <p:spPr>
              <a:xfrm>
                <a:off x="639972" y="1089669"/>
                <a:ext cx="8749688" cy="1520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5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54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54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54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，</m:t>
                    </m:r>
                    <m:f>
                      <m:fPr>
                        <m:ctrlPr>
                          <a:rPr lang="en-US" altLang="ja-JP" sz="5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54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5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5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</a:t>
                </a:r>
                <a:r>
                  <a:rPr lang="en-US" altLang="ja-JP" sz="54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5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54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5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54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5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</a:t>
                </a:r>
                <a:r>
                  <a:rPr lang="en-US" altLang="ja-JP" sz="54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5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54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5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a:rPr lang="ja-JP" altLang="en-US" sz="54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の</m:t>
                    </m:r>
                    <m:r>
                      <a:rPr lang="ja-JP" altLang="en-US" sz="54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ように</m:t>
                    </m:r>
                  </m:oMath>
                </a14:m>
                <a:endParaRPr lang="ja-JP" altLang="en-US" sz="5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88F2639-7543-4506-A13D-7FEB0A602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72" y="1089669"/>
                <a:ext cx="8749688" cy="1520416"/>
              </a:xfrm>
              <a:prstGeom prst="rect">
                <a:avLst/>
              </a:prstGeom>
              <a:blipFill>
                <a:blip r:embed="rId2"/>
                <a:stretch>
                  <a:fillRect b="-104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2FD4547-2A46-4655-817C-C223E7A265AB}"/>
                  </a:ext>
                </a:extLst>
              </p:cNvPr>
              <p:cNvSpPr txBox="1"/>
              <p:nvPr/>
            </p:nvSpPr>
            <p:spPr>
              <a:xfrm>
                <a:off x="639971" y="3493337"/>
                <a:ext cx="502301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5400" dirty="0">
                    <a:ea typeface="UD デジタル 教科書体 NP-B" panose="02020700000000000000" pitchFamily="18" charset="-128"/>
                  </a:rPr>
                  <a:t>あ</a:t>
                </a:r>
                <a14:m>
                  <m:oMath xmlns:m="http://schemas.openxmlformats.org/officeDocument/2006/math">
                    <m:r>
                      <a:rPr lang="ja-JP" altLang="en-US" sz="54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らわした</m:t>
                    </m:r>
                    <m:r>
                      <a:rPr lang="ja-JP" altLang="en-US" sz="54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数を</m:t>
                    </m:r>
                  </m:oMath>
                </a14:m>
                <a:endParaRPr lang="ja-JP" altLang="en-US" sz="5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2FD4547-2A46-4655-817C-C223E7A26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71" y="3493337"/>
                <a:ext cx="5023013" cy="923330"/>
              </a:xfrm>
              <a:prstGeom prst="rect">
                <a:avLst/>
              </a:prstGeom>
              <a:blipFill>
                <a:blip r:embed="rId3"/>
                <a:stretch>
                  <a:fillRect l="-6553" t="-17763" b="-394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9E9925A-F260-47BA-9F53-79004817F152}"/>
              </a:ext>
            </a:extLst>
          </p:cNvPr>
          <p:cNvSpPr txBox="1"/>
          <p:nvPr/>
        </p:nvSpPr>
        <p:spPr>
          <a:xfrm>
            <a:off x="5662985" y="3293282"/>
            <a:ext cx="5838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といいます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DF8565F-F9E1-435E-9B75-DDCD7D47290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295" y="4889676"/>
            <a:ext cx="1908412" cy="153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7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87E600-1D39-43EE-B4F4-FC0B12BF67F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57189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テープを半分におります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E133BB3-7B09-4993-8B5E-FA6838CBD28C}"/>
              </a:ext>
            </a:extLst>
          </p:cNvPr>
          <p:cNvSpPr txBox="1"/>
          <p:nvPr/>
        </p:nvSpPr>
        <p:spPr>
          <a:xfrm>
            <a:off x="515601" y="1929936"/>
            <a:ext cx="6575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半分に折ったテープは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E133BB3-7B09-4993-8B5E-FA6838CBD28C}"/>
              </a:ext>
            </a:extLst>
          </p:cNvPr>
          <p:cNvSpPr txBox="1"/>
          <p:nvPr/>
        </p:nvSpPr>
        <p:spPr>
          <a:xfrm>
            <a:off x="1090863" y="2940588"/>
            <a:ext cx="8791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もとの長さの何分の１ですか？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E133BB3-7B09-4993-8B5E-FA6838CBD28C}"/>
              </a:ext>
            </a:extLst>
          </p:cNvPr>
          <p:cNvSpPr txBox="1"/>
          <p:nvPr/>
        </p:nvSpPr>
        <p:spPr>
          <a:xfrm>
            <a:off x="515601" y="3951240"/>
            <a:ext cx="8772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さらに，もう１回半分におると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E133BB3-7B09-4993-8B5E-FA6838CBD28C}"/>
              </a:ext>
            </a:extLst>
          </p:cNvPr>
          <p:cNvSpPr txBox="1"/>
          <p:nvPr/>
        </p:nvSpPr>
        <p:spPr>
          <a:xfrm>
            <a:off x="1075948" y="4961892"/>
            <a:ext cx="8820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もとの長さの何分の１ですか？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E263A35-B7D0-441D-AB20-3DE93A8F89C3}"/>
                  </a:ext>
                </a:extLst>
              </p:cNvPr>
              <p:cNvSpPr txBox="1"/>
              <p:nvPr/>
            </p:nvSpPr>
            <p:spPr>
              <a:xfrm>
                <a:off x="10230955" y="2418586"/>
                <a:ext cx="694956" cy="1352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8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6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E263A35-B7D0-441D-AB20-3DE93A8F8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955" y="2418586"/>
                <a:ext cx="694956" cy="1352999"/>
              </a:xfrm>
              <a:prstGeom prst="rect">
                <a:avLst/>
              </a:prstGeom>
              <a:blipFill>
                <a:blip r:embed="rId2"/>
                <a:stretch>
                  <a:fillRect r="-1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EE263A35-B7D0-441D-AB20-3DE93A8F89C3}"/>
                  </a:ext>
                </a:extLst>
              </p:cNvPr>
              <p:cNvSpPr txBox="1"/>
              <p:nvPr/>
            </p:nvSpPr>
            <p:spPr>
              <a:xfrm>
                <a:off x="10230955" y="4521235"/>
                <a:ext cx="694956" cy="1352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8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6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EE263A35-B7D0-441D-AB20-3DE93A8F8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955" y="4521235"/>
                <a:ext cx="694956" cy="1352999"/>
              </a:xfrm>
              <a:prstGeom prst="rect">
                <a:avLst/>
              </a:prstGeom>
              <a:blipFill>
                <a:blip r:embed="rId3"/>
                <a:stretch>
                  <a:fillRect r="-1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04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1FF1B9A3-76EC-4B83-AD25-15340F2196A0}"/>
                  </a:ext>
                </a:extLst>
              </p:cNvPr>
              <p:cNvSpPr txBox="1"/>
              <p:nvPr/>
            </p:nvSpPr>
            <p:spPr>
              <a:xfrm>
                <a:off x="1007164" y="507632"/>
                <a:ext cx="10609103" cy="1141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もとの長さの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の長さのテープがあります。</a:t>
                </a: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1FF1B9A3-76EC-4B83-AD25-15340F219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164" y="507632"/>
                <a:ext cx="10609103" cy="1141531"/>
              </a:xfrm>
              <a:prstGeom prst="rect">
                <a:avLst/>
              </a:prstGeom>
              <a:blipFill>
                <a:blip r:embed="rId3"/>
                <a:stretch>
                  <a:fillRect l="-2010" r="-6835" b="-95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E133BB3-7B09-4993-8B5E-FA6838CBD28C}"/>
              </a:ext>
            </a:extLst>
          </p:cNvPr>
          <p:cNvSpPr txBox="1"/>
          <p:nvPr/>
        </p:nvSpPr>
        <p:spPr>
          <a:xfrm>
            <a:off x="983858" y="1800043"/>
            <a:ext cx="9650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これを何本あつめたら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もとの長さになりますか？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6233C44-1583-468E-9B74-D53294587115}"/>
              </a:ext>
            </a:extLst>
          </p:cNvPr>
          <p:cNvSpPr/>
          <p:nvPr/>
        </p:nvSpPr>
        <p:spPr>
          <a:xfrm>
            <a:off x="1007164" y="3946954"/>
            <a:ext cx="1470993" cy="14179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B60741C-CBAA-4A74-BDCC-ED9FFDCA7E36}"/>
              </a:ext>
            </a:extLst>
          </p:cNvPr>
          <p:cNvSpPr/>
          <p:nvPr/>
        </p:nvSpPr>
        <p:spPr>
          <a:xfrm>
            <a:off x="2478157" y="3946954"/>
            <a:ext cx="1470993" cy="14179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38957C0-EB8F-4701-96BF-239507A74518}"/>
              </a:ext>
            </a:extLst>
          </p:cNvPr>
          <p:cNvSpPr/>
          <p:nvPr/>
        </p:nvSpPr>
        <p:spPr>
          <a:xfrm>
            <a:off x="3949150" y="3946954"/>
            <a:ext cx="1470993" cy="14179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562693E-654F-412A-9B9A-6715FDB9EDA7}"/>
              </a:ext>
            </a:extLst>
          </p:cNvPr>
          <p:cNvSpPr/>
          <p:nvPr/>
        </p:nvSpPr>
        <p:spPr>
          <a:xfrm>
            <a:off x="5420143" y="3946954"/>
            <a:ext cx="1470993" cy="14179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6547842-B5D9-475D-B9AB-4B6A706156B2}"/>
              </a:ext>
            </a:extLst>
          </p:cNvPr>
          <p:cNvSpPr/>
          <p:nvPr/>
        </p:nvSpPr>
        <p:spPr>
          <a:xfrm>
            <a:off x="6891136" y="3946954"/>
            <a:ext cx="1470993" cy="14179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83B9507-C039-4AE5-90C1-EB76A3F89B63}"/>
              </a:ext>
            </a:extLst>
          </p:cNvPr>
          <p:cNvSpPr/>
          <p:nvPr/>
        </p:nvSpPr>
        <p:spPr>
          <a:xfrm>
            <a:off x="8362129" y="3946954"/>
            <a:ext cx="1470993" cy="14179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5311B90-7BD1-4173-AECC-90D66ABA902D}"/>
              </a:ext>
            </a:extLst>
          </p:cNvPr>
          <p:cNvSpPr/>
          <p:nvPr/>
        </p:nvSpPr>
        <p:spPr>
          <a:xfrm>
            <a:off x="9833122" y="3946954"/>
            <a:ext cx="1470993" cy="14179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8A9A4C2-9B39-4189-A478-6B49F8F5324D}"/>
                  </a:ext>
                </a:extLst>
              </p:cNvPr>
              <p:cNvSpPr txBox="1"/>
              <p:nvPr/>
            </p:nvSpPr>
            <p:spPr>
              <a:xfrm>
                <a:off x="1395182" y="4075002"/>
                <a:ext cx="694956" cy="103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8A9A4C2-9B39-4189-A478-6B49F8F53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182" y="4075002"/>
                <a:ext cx="694956" cy="10365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34F656-5A85-4049-97EB-CE92BD956CA0}"/>
              </a:ext>
            </a:extLst>
          </p:cNvPr>
          <p:cNvSpPr txBox="1"/>
          <p:nvPr/>
        </p:nvSpPr>
        <p:spPr>
          <a:xfrm>
            <a:off x="9985966" y="4348277"/>
            <a:ext cx="1128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７本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FAF133A-2D2C-47DC-83B6-3398C4F026D0}"/>
              </a:ext>
            </a:extLst>
          </p:cNvPr>
          <p:cNvSpPr txBox="1"/>
          <p:nvPr/>
        </p:nvSpPr>
        <p:spPr>
          <a:xfrm>
            <a:off x="944384" y="3123482"/>
            <a:ext cx="1596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１本目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251477-7CD8-4A8A-8AE3-F14003639EC8}"/>
              </a:ext>
            </a:extLst>
          </p:cNvPr>
          <p:cNvSpPr txBox="1"/>
          <p:nvPr/>
        </p:nvSpPr>
        <p:spPr>
          <a:xfrm>
            <a:off x="2631001" y="4348277"/>
            <a:ext cx="1128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２本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37E6108-2370-4E51-B31A-CD880EFA66C6}"/>
              </a:ext>
            </a:extLst>
          </p:cNvPr>
          <p:cNvSpPr txBox="1"/>
          <p:nvPr/>
        </p:nvSpPr>
        <p:spPr>
          <a:xfrm>
            <a:off x="4101994" y="4348277"/>
            <a:ext cx="1128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３本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465AFDE-8367-4A1D-9B0A-5563481896BB}"/>
              </a:ext>
            </a:extLst>
          </p:cNvPr>
          <p:cNvSpPr txBox="1"/>
          <p:nvPr/>
        </p:nvSpPr>
        <p:spPr>
          <a:xfrm>
            <a:off x="5572987" y="4348277"/>
            <a:ext cx="1128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４本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698800F-D855-4A37-83B7-B98E1C5CD1B6}"/>
              </a:ext>
            </a:extLst>
          </p:cNvPr>
          <p:cNvSpPr txBox="1"/>
          <p:nvPr/>
        </p:nvSpPr>
        <p:spPr>
          <a:xfrm>
            <a:off x="7043980" y="4348277"/>
            <a:ext cx="1128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５本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4B2B47E-23BC-44B3-9C08-6CDE7C50BA46}"/>
              </a:ext>
            </a:extLst>
          </p:cNvPr>
          <p:cNvSpPr txBox="1"/>
          <p:nvPr/>
        </p:nvSpPr>
        <p:spPr>
          <a:xfrm>
            <a:off x="8514973" y="4348277"/>
            <a:ext cx="1128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６本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EEBE900-972E-D386-7E5B-A7BDDD3D1D3C}"/>
              </a:ext>
            </a:extLst>
          </p:cNvPr>
          <p:cNvSpPr txBox="1"/>
          <p:nvPr/>
        </p:nvSpPr>
        <p:spPr>
          <a:xfrm>
            <a:off x="4684646" y="5518882"/>
            <a:ext cx="675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７本集めるともとの長さになる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0100374-CA6A-4CAD-B99E-870D83A73F3A}"/>
              </a:ext>
            </a:extLst>
          </p:cNvPr>
          <p:cNvSpPr/>
          <p:nvPr/>
        </p:nvSpPr>
        <p:spPr>
          <a:xfrm>
            <a:off x="1007164" y="3946954"/>
            <a:ext cx="10306599" cy="141798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85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250"/>
                            </p:stCondLst>
                            <p:childTnLst>
                              <p:par>
                                <p:cTn id="6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3EDE53-F575-4715-B1A7-5391877B5D61}"/>
              </a:ext>
            </a:extLst>
          </p:cNvPr>
          <p:cNvSpPr txBox="1"/>
          <p:nvPr/>
        </p:nvSpPr>
        <p:spPr>
          <a:xfrm>
            <a:off x="1523999" y="959369"/>
            <a:ext cx="10068733" cy="412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では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，分数の学しゅう１の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プリントをくばりますのでといてみましょう。</a:t>
            </a:r>
          </a:p>
        </p:txBody>
      </p:sp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CE3C883-85EE-4A73-BACA-F05877669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421" y="4360653"/>
            <a:ext cx="1041554" cy="2083108"/>
          </a:xfrm>
          <a:prstGeom prst="rect">
            <a:avLst/>
          </a:prstGeom>
        </p:spPr>
      </p:pic>
      <p:sp>
        <p:nvSpPr>
          <p:cNvPr id="3" name="直角三角形 2">
            <a:extLst>
              <a:ext uri="{FF2B5EF4-FFF2-40B4-BE49-F238E27FC236}">
                <a16:creationId xmlns:a16="http://schemas.microsoft.com/office/drawing/2014/main" id="{E8DEA828-CE27-4F56-A8DB-E5C69B90B459}"/>
              </a:ext>
            </a:extLst>
          </p:cNvPr>
          <p:cNvSpPr/>
          <p:nvPr/>
        </p:nvSpPr>
        <p:spPr>
          <a:xfrm rot="5400000">
            <a:off x="-1" y="-1"/>
            <a:ext cx="1918741" cy="1918741"/>
          </a:xfrm>
          <a:prstGeom prst="rt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直角三角形 6">
            <a:extLst>
              <a:ext uri="{FF2B5EF4-FFF2-40B4-BE49-F238E27FC236}">
                <a16:creationId xmlns:a16="http://schemas.microsoft.com/office/drawing/2014/main" id="{5AB7B840-435B-4AA0-B157-9B8FD20D5101}"/>
              </a:ext>
            </a:extLst>
          </p:cNvPr>
          <p:cNvSpPr/>
          <p:nvPr/>
        </p:nvSpPr>
        <p:spPr>
          <a:xfrm rot="16200000">
            <a:off x="10269767" y="4957046"/>
            <a:ext cx="1918741" cy="1918741"/>
          </a:xfrm>
          <a:prstGeom prst="rt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792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4F08440A-F806-4A51-9E2B-5CC12C7A0ABA}"/>
              </a:ext>
            </a:extLst>
          </p:cNvPr>
          <p:cNvSpPr/>
          <p:nvPr/>
        </p:nvSpPr>
        <p:spPr>
          <a:xfrm>
            <a:off x="8791176" y="1782764"/>
            <a:ext cx="910506" cy="4594194"/>
          </a:xfrm>
          <a:prstGeom prst="rect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12734E9-7ED2-421F-A4CE-48B38327F251}"/>
              </a:ext>
            </a:extLst>
          </p:cNvPr>
          <p:cNvSpPr/>
          <p:nvPr/>
        </p:nvSpPr>
        <p:spPr>
          <a:xfrm>
            <a:off x="838200" y="2743200"/>
            <a:ext cx="3004071" cy="1511083"/>
          </a:xfrm>
          <a:prstGeom prst="rect">
            <a:avLst/>
          </a:prstGeom>
          <a:solidFill>
            <a:srgbClr val="99FF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E8DD976E-0D5C-4E23-89C5-8C1C1058AF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50599" y="109276"/>
                <a:ext cx="6914879" cy="227151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ぜんたいの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に色をつけます</a:t>
                </a:r>
                <a:b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</a:b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ぬりかたはいろいろあります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E8DD976E-0D5C-4E23-89C5-8C1C1058AF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50599" y="109276"/>
                <a:ext cx="6914879" cy="2271513"/>
              </a:xfrm>
              <a:blipFill>
                <a:blip r:embed="rId2"/>
                <a:stretch>
                  <a:fillRect l="-3086" r="-970" b="-163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楕円 14">
            <a:extLst>
              <a:ext uri="{FF2B5EF4-FFF2-40B4-BE49-F238E27FC236}">
                <a16:creationId xmlns:a16="http://schemas.microsoft.com/office/drawing/2014/main" id="{41768D79-5830-4E4D-AE51-9B37970E8047}"/>
              </a:ext>
            </a:extLst>
          </p:cNvPr>
          <p:cNvSpPr/>
          <p:nvPr/>
        </p:nvSpPr>
        <p:spPr>
          <a:xfrm>
            <a:off x="4507395" y="2557670"/>
            <a:ext cx="3419061" cy="3419061"/>
          </a:xfrm>
          <a:prstGeom prst="ellipse">
            <a:avLst/>
          </a:prstGeom>
          <a:ln w="571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部分円 18">
            <a:extLst>
              <a:ext uri="{FF2B5EF4-FFF2-40B4-BE49-F238E27FC236}">
                <a16:creationId xmlns:a16="http://schemas.microsoft.com/office/drawing/2014/main" id="{A8347F62-8FF8-4B74-84ED-D22030C7A067}"/>
              </a:ext>
            </a:extLst>
          </p:cNvPr>
          <p:cNvSpPr/>
          <p:nvPr/>
        </p:nvSpPr>
        <p:spPr>
          <a:xfrm rot="12600000">
            <a:off x="4482647" y="2557670"/>
            <a:ext cx="3470632" cy="3419061"/>
          </a:xfrm>
          <a:prstGeom prst="pie">
            <a:avLst>
              <a:gd name="adj1" fmla="val 5429133"/>
              <a:gd name="adj2" fmla="val 1620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84192F6-EB7C-4C01-B1E2-E8D457E9AE01}"/>
              </a:ext>
            </a:extLst>
          </p:cNvPr>
          <p:cNvCxnSpPr>
            <a:cxnSpLocks/>
            <a:endCxn id="19" idx="3"/>
          </p:cNvCxnSpPr>
          <p:nvPr/>
        </p:nvCxnSpPr>
        <p:spPr>
          <a:xfrm flipH="1">
            <a:off x="5363198" y="2794886"/>
            <a:ext cx="1706503" cy="2952811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BC506383-C8ED-4B16-9DC7-CA2150E0467C}"/>
              </a:ext>
            </a:extLst>
          </p:cNvPr>
          <p:cNvCxnSpPr>
            <a:cxnSpLocks/>
          </p:cNvCxnSpPr>
          <p:nvPr/>
        </p:nvCxnSpPr>
        <p:spPr>
          <a:xfrm>
            <a:off x="4782793" y="3429000"/>
            <a:ext cx="2882685" cy="1793929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F004C8B-98C4-4BDE-8674-03E5E19ABE73}"/>
              </a:ext>
            </a:extLst>
          </p:cNvPr>
          <p:cNvCxnSpPr/>
          <p:nvPr/>
        </p:nvCxnSpPr>
        <p:spPr>
          <a:xfrm>
            <a:off x="806068" y="4267201"/>
            <a:ext cx="3036204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55A3475-6B0B-439D-A3AA-E7260E61237A}"/>
              </a:ext>
            </a:extLst>
          </p:cNvPr>
          <p:cNvSpPr/>
          <p:nvPr/>
        </p:nvSpPr>
        <p:spPr>
          <a:xfrm>
            <a:off x="838200" y="2743200"/>
            <a:ext cx="3022169" cy="3022169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55A3475-6B0B-439D-A3AA-E7260E61237A}"/>
              </a:ext>
            </a:extLst>
          </p:cNvPr>
          <p:cNvSpPr/>
          <p:nvPr/>
        </p:nvSpPr>
        <p:spPr>
          <a:xfrm>
            <a:off x="8782259" y="1806605"/>
            <a:ext cx="1838849" cy="4594195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1AEE5449-7FC3-409E-BE9F-2DB269E83B14}"/>
              </a:ext>
            </a:extLst>
          </p:cNvPr>
          <p:cNvCxnSpPr>
            <a:cxnSpLocks/>
            <a:stCxn id="28" idx="0"/>
            <a:endCxn id="28" idx="2"/>
          </p:cNvCxnSpPr>
          <p:nvPr/>
        </p:nvCxnSpPr>
        <p:spPr>
          <a:xfrm>
            <a:off x="9701684" y="1806605"/>
            <a:ext cx="0" cy="4594195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8F004C8B-98C4-4BDE-8674-03E5E19ABE73}"/>
              </a:ext>
            </a:extLst>
          </p:cNvPr>
          <p:cNvCxnSpPr>
            <a:cxnSpLocks/>
            <a:stCxn id="28" idx="1"/>
          </p:cNvCxnSpPr>
          <p:nvPr/>
        </p:nvCxnSpPr>
        <p:spPr>
          <a:xfrm flipV="1">
            <a:off x="8782259" y="4084321"/>
            <a:ext cx="1838849" cy="19382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D7CE382-F531-417C-BCF1-77FC913F8A82}"/>
              </a:ext>
            </a:extLst>
          </p:cNvPr>
          <p:cNvCxnSpPr>
            <a:cxnSpLocks/>
          </p:cNvCxnSpPr>
          <p:nvPr/>
        </p:nvCxnSpPr>
        <p:spPr>
          <a:xfrm flipV="1">
            <a:off x="8782259" y="2933541"/>
            <a:ext cx="1838849" cy="19382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BF99F54-5673-42B6-BEAC-3461B6ED1D17}"/>
              </a:ext>
            </a:extLst>
          </p:cNvPr>
          <p:cNvCxnSpPr>
            <a:cxnSpLocks/>
          </p:cNvCxnSpPr>
          <p:nvPr/>
        </p:nvCxnSpPr>
        <p:spPr>
          <a:xfrm flipV="1">
            <a:off x="8782259" y="5242560"/>
            <a:ext cx="1838849" cy="19382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11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5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F08440A-F806-4A51-9E2B-5CC12C7A0ABA}"/>
              </a:ext>
            </a:extLst>
          </p:cNvPr>
          <p:cNvSpPr/>
          <p:nvPr/>
        </p:nvSpPr>
        <p:spPr>
          <a:xfrm>
            <a:off x="9435240" y="2743200"/>
            <a:ext cx="1103608" cy="3022168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直角三角形 7">
            <a:extLst>
              <a:ext uri="{FF2B5EF4-FFF2-40B4-BE49-F238E27FC236}">
                <a16:creationId xmlns:a16="http://schemas.microsoft.com/office/drawing/2014/main" id="{AE1854B0-9916-44C9-BF08-AFAB2A70EF17}"/>
              </a:ext>
            </a:extLst>
          </p:cNvPr>
          <p:cNvSpPr/>
          <p:nvPr/>
        </p:nvSpPr>
        <p:spPr>
          <a:xfrm>
            <a:off x="6176074" y="4254283"/>
            <a:ext cx="1526584" cy="1526584"/>
          </a:xfrm>
          <a:prstGeom prst="rtTriangle">
            <a:avLst/>
          </a:prstGeom>
          <a:solidFill>
            <a:srgbClr val="FF99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812734E9-7ED2-421F-A4CE-48B38327F251}"/>
              </a:ext>
            </a:extLst>
          </p:cNvPr>
          <p:cNvSpPr/>
          <p:nvPr/>
        </p:nvSpPr>
        <p:spPr>
          <a:xfrm>
            <a:off x="838201" y="2743200"/>
            <a:ext cx="1511082" cy="151108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E8DD976E-0D5C-4E23-89C5-8C1C1058AF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696429"/>
                <a:ext cx="10828868" cy="1325563"/>
              </a:xfrm>
            </p:spPr>
            <p:txBody>
              <a:bodyPr>
                <a:no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ぜんたいの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になっているものはどれですか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E8DD976E-0D5C-4E23-89C5-8C1C1058AF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696429"/>
                <a:ext cx="10828868" cy="1325563"/>
              </a:xfrm>
              <a:blipFill>
                <a:blip r:embed="rId2"/>
                <a:stretch>
                  <a:fillRect l="-20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55A3475-6B0B-439D-A3AA-E7260E61237A}"/>
              </a:ext>
            </a:extLst>
          </p:cNvPr>
          <p:cNvSpPr/>
          <p:nvPr/>
        </p:nvSpPr>
        <p:spPr>
          <a:xfrm>
            <a:off x="838200" y="2743200"/>
            <a:ext cx="3022169" cy="3022169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B80D352-F0D0-4531-8235-ED7DD071E929}"/>
              </a:ext>
            </a:extLst>
          </p:cNvPr>
          <p:cNvSpPr/>
          <p:nvPr/>
        </p:nvSpPr>
        <p:spPr>
          <a:xfrm>
            <a:off x="8331632" y="2758698"/>
            <a:ext cx="2207216" cy="3022169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7813F48-CE53-41B9-A0AC-C971837A35FD}"/>
              </a:ext>
            </a:extLst>
          </p:cNvPr>
          <p:cNvCxnSpPr>
            <a:stCxn id="4" idx="0"/>
            <a:endCxn id="4" idx="2"/>
          </p:cNvCxnSpPr>
          <p:nvPr/>
        </p:nvCxnSpPr>
        <p:spPr>
          <a:xfrm>
            <a:off x="2349285" y="2743200"/>
            <a:ext cx="0" cy="3022169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9E6DA6F-0F47-4683-9990-714990FFECA1}"/>
              </a:ext>
            </a:extLst>
          </p:cNvPr>
          <p:cNvCxnSpPr>
            <a:cxnSpLocks/>
            <a:stCxn id="19" idx="0"/>
            <a:endCxn id="19" idx="2"/>
          </p:cNvCxnSpPr>
          <p:nvPr/>
        </p:nvCxnSpPr>
        <p:spPr>
          <a:xfrm>
            <a:off x="9435240" y="2758698"/>
            <a:ext cx="0" cy="3022169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532C8C7-2321-47B6-8908-069471FC4C36}"/>
              </a:ext>
            </a:extLst>
          </p:cNvPr>
          <p:cNvCxnSpPr>
            <a:stCxn id="4" idx="1"/>
            <a:endCxn id="4" idx="3"/>
          </p:cNvCxnSpPr>
          <p:nvPr/>
        </p:nvCxnSpPr>
        <p:spPr>
          <a:xfrm>
            <a:off x="838200" y="4254285"/>
            <a:ext cx="3022169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DE963977-5F4A-4E71-AE8C-179E9DB490C4}"/>
              </a:ext>
            </a:extLst>
          </p:cNvPr>
          <p:cNvCxnSpPr>
            <a:cxnSpLocks/>
            <a:endCxn id="19" idx="3"/>
          </p:cNvCxnSpPr>
          <p:nvPr/>
        </p:nvCxnSpPr>
        <p:spPr>
          <a:xfrm>
            <a:off x="8331631" y="4254285"/>
            <a:ext cx="2207217" cy="15498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直角三角形 4">
            <a:extLst>
              <a:ext uri="{FF2B5EF4-FFF2-40B4-BE49-F238E27FC236}">
                <a16:creationId xmlns:a16="http://schemas.microsoft.com/office/drawing/2014/main" id="{8B16D1C2-2156-453D-A919-590BFF9AD9A2}"/>
              </a:ext>
            </a:extLst>
          </p:cNvPr>
          <p:cNvSpPr/>
          <p:nvPr/>
        </p:nvSpPr>
        <p:spPr>
          <a:xfrm>
            <a:off x="4664990" y="2743200"/>
            <a:ext cx="3022168" cy="3022168"/>
          </a:xfrm>
          <a:prstGeom prst="rtTriangl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66710FC-4C3F-4BE8-8364-A58FC07F6F4F}"/>
              </a:ext>
            </a:extLst>
          </p:cNvPr>
          <p:cNvCxnSpPr>
            <a:stCxn id="5" idx="5"/>
            <a:endCxn id="5" idx="3"/>
          </p:cNvCxnSpPr>
          <p:nvPr/>
        </p:nvCxnSpPr>
        <p:spPr>
          <a:xfrm>
            <a:off x="6176074" y="4254284"/>
            <a:ext cx="0" cy="1511084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67B2E2F-A4AC-44FF-8415-98B09DA2C995}"/>
              </a:ext>
            </a:extLst>
          </p:cNvPr>
          <p:cNvSpPr txBox="1"/>
          <p:nvPr/>
        </p:nvSpPr>
        <p:spPr>
          <a:xfrm>
            <a:off x="1419769" y="5950945"/>
            <a:ext cx="1878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（ア）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18EF0CF-5A67-4944-8C1F-3C8DFDC4067E}"/>
              </a:ext>
            </a:extLst>
          </p:cNvPr>
          <p:cNvSpPr txBox="1"/>
          <p:nvPr/>
        </p:nvSpPr>
        <p:spPr>
          <a:xfrm>
            <a:off x="5236670" y="5950945"/>
            <a:ext cx="1878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（イ）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18CB7D0-E13A-4E59-A9B1-7E132AB22411}"/>
              </a:ext>
            </a:extLst>
          </p:cNvPr>
          <p:cNvSpPr txBox="1"/>
          <p:nvPr/>
        </p:nvSpPr>
        <p:spPr>
          <a:xfrm>
            <a:off x="8495835" y="5950945"/>
            <a:ext cx="1878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（ウ）</a:t>
            </a: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53880680-3C79-46F0-A9F2-53E91A6F7DF2}"/>
              </a:ext>
            </a:extLst>
          </p:cNvPr>
          <p:cNvSpPr/>
          <p:nvPr/>
        </p:nvSpPr>
        <p:spPr>
          <a:xfrm>
            <a:off x="8491779" y="3020214"/>
            <a:ext cx="2468138" cy="24681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15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812734E9-7ED2-421F-A4CE-48B38327F251}"/>
              </a:ext>
            </a:extLst>
          </p:cNvPr>
          <p:cNvSpPr/>
          <p:nvPr/>
        </p:nvSpPr>
        <p:spPr>
          <a:xfrm>
            <a:off x="838201" y="4254284"/>
            <a:ext cx="1511082" cy="151108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二等辺三角形 34">
            <a:extLst>
              <a:ext uri="{FF2B5EF4-FFF2-40B4-BE49-F238E27FC236}">
                <a16:creationId xmlns:a16="http://schemas.microsoft.com/office/drawing/2014/main" id="{92A2F7B9-3E8D-4897-A7ED-B690338A0A78}"/>
              </a:ext>
            </a:extLst>
          </p:cNvPr>
          <p:cNvSpPr/>
          <p:nvPr/>
        </p:nvSpPr>
        <p:spPr>
          <a:xfrm rot="5400000">
            <a:off x="7584477" y="3507135"/>
            <a:ext cx="3005380" cy="1511086"/>
          </a:xfrm>
          <a:prstGeom prst="triangle">
            <a:avLst>
              <a:gd name="adj" fmla="val 48462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E8DD976E-0D5C-4E23-89C5-8C1C1058AF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696429"/>
                <a:ext cx="10659533" cy="1325563"/>
              </a:xfrm>
              <a:ln w="38100">
                <a:noFill/>
                <a:prstDash val="sysDot"/>
              </a:ln>
            </p:spPr>
            <p:txBody>
              <a:bodyPr>
                <a:noAutofit/>
              </a:bodyPr>
              <a:lstStyle/>
              <a:p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ぜんたいの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になっているものはどれですか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E8DD976E-0D5C-4E23-89C5-8C1C1058AF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696429"/>
                <a:ext cx="10659533" cy="1325563"/>
              </a:xfrm>
              <a:blipFill>
                <a:blip r:embed="rId2"/>
                <a:stretch>
                  <a:fillRect l="-2059"/>
                </a:stretch>
              </a:blipFill>
              <a:ln w="38100">
                <a:noFill/>
                <a:prstDash val="sysDot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55A3475-6B0B-439D-A3AA-E7260E61237A}"/>
              </a:ext>
            </a:extLst>
          </p:cNvPr>
          <p:cNvSpPr/>
          <p:nvPr/>
        </p:nvSpPr>
        <p:spPr>
          <a:xfrm>
            <a:off x="838200" y="2743200"/>
            <a:ext cx="3022169" cy="3022169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23432FC-DEA7-4D3D-98EC-24FD3BC129DA}"/>
              </a:ext>
            </a:extLst>
          </p:cNvPr>
          <p:cNvSpPr/>
          <p:nvPr/>
        </p:nvSpPr>
        <p:spPr>
          <a:xfrm>
            <a:off x="4584915" y="2743200"/>
            <a:ext cx="3022169" cy="3022169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B80D352-F0D0-4531-8235-ED7DD071E929}"/>
              </a:ext>
            </a:extLst>
          </p:cNvPr>
          <p:cNvSpPr/>
          <p:nvPr/>
        </p:nvSpPr>
        <p:spPr>
          <a:xfrm>
            <a:off x="8331631" y="2758698"/>
            <a:ext cx="3022169" cy="3022169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7813F48-CE53-41B9-A0AC-C971837A35FD}"/>
              </a:ext>
            </a:extLst>
          </p:cNvPr>
          <p:cNvCxnSpPr>
            <a:stCxn id="4" idx="0"/>
            <a:endCxn id="4" idx="2"/>
          </p:cNvCxnSpPr>
          <p:nvPr/>
        </p:nvCxnSpPr>
        <p:spPr>
          <a:xfrm>
            <a:off x="2349285" y="2743200"/>
            <a:ext cx="0" cy="3022169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532C8C7-2321-47B6-8908-069471FC4C36}"/>
              </a:ext>
            </a:extLst>
          </p:cNvPr>
          <p:cNvCxnSpPr>
            <a:stCxn id="4" idx="1"/>
            <a:endCxn id="4" idx="3"/>
          </p:cNvCxnSpPr>
          <p:nvPr/>
        </p:nvCxnSpPr>
        <p:spPr>
          <a:xfrm>
            <a:off x="838200" y="4254285"/>
            <a:ext cx="3022169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0C16776D-D8A5-40D8-8FC9-EC1F2F47C746}"/>
              </a:ext>
            </a:extLst>
          </p:cNvPr>
          <p:cNvCxnSpPr/>
          <p:nvPr/>
        </p:nvCxnSpPr>
        <p:spPr>
          <a:xfrm flipH="1">
            <a:off x="4584915" y="2743200"/>
            <a:ext cx="3022169" cy="3022169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47071B2-8820-4AC9-A0B1-140A3639A9C6}"/>
              </a:ext>
            </a:extLst>
          </p:cNvPr>
          <p:cNvCxnSpPr/>
          <p:nvPr/>
        </p:nvCxnSpPr>
        <p:spPr>
          <a:xfrm>
            <a:off x="8331629" y="2743200"/>
            <a:ext cx="3022169" cy="3022169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0D9D4EE0-4D8B-4EA7-90D6-9003B23FC5F8}"/>
              </a:ext>
            </a:extLst>
          </p:cNvPr>
          <p:cNvCxnSpPr/>
          <p:nvPr/>
        </p:nvCxnSpPr>
        <p:spPr>
          <a:xfrm flipH="1">
            <a:off x="8331629" y="2743200"/>
            <a:ext cx="3022169" cy="3022169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D0F608C-3317-454C-AA03-3896423D13EF}"/>
              </a:ext>
            </a:extLst>
          </p:cNvPr>
          <p:cNvCxnSpPr>
            <a:cxnSpLocks/>
          </p:cNvCxnSpPr>
          <p:nvPr/>
        </p:nvCxnSpPr>
        <p:spPr>
          <a:xfrm flipV="1">
            <a:off x="6058529" y="4269782"/>
            <a:ext cx="1511085" cy="1511085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直角三角形 5">
            <a:extLst>
              <a:ext uri="{FF2B5EF4-FFF2-40B4-BE49-F238E27FC236}">
                <a16:creationId xmlns:a16="http://schemas.microsoft.com/office/drawing/2014/main" id="{A72EA3E9-44F3-42D9-B0CB-9E36992523ED}"/>
              </a:ext>
            </a:extLst>
          </p:cNvPr>
          <p:cNvSpPr/>
          <p:nvPr/>
        </p:nvSpPr>
        <p:spPr>
          <a:xfrm rot="5400000">
            <a:off x="4602670" y="2789371"/>
            <a:ext cx="1488489" cy="1456841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2B9DF85-59D0-4F17-9BA7-78FCC81C0E69}"/>
              </a:ext>
            </a:extLst>
          </p:cNvPr>
          <p:cNvCxnSpPr>
            <a:cxnSpLocks/>
            <a:stCxn id="17" idx="1"/>
            <a:endCxn id="17" idx="0"/>
          </p:cNvCxnSpPr>
          <p:nvPr/>
        </p:nvCxnSpPr>
        <p:spPr>
          <a:xfrm flipV="1">
            <a:off x="4584915" y="2743200"/>
            <a:ext cx="1511085" cy="1511085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1DA610B-B8B6-4116-9426-AB1A38CAD020}"/>
              </a:ext>
            </a:extLst>
          </p:cNvPr>
          <p:cNvSpPr txBox="1"/>
          <p:nvPr/>
        </p:nvSpPr>
        <p:spPr>
          <a:xfrm>
            <a:off x="1390915" y="5950945"/>
            <a:ext cx="1916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（ア）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6947F1D-6A01-4746-931A-ED33FC4E731D}"/>
              </a:ext>
            </a:extLst>
          </p:cNvPr>
          <p:cNvSpPr txBox="1"/>
          <p:nvPr/>
        </p:nvSpPr>
        <p:spPr>
          <a:xfrm>
            <a:off x="5137631" y="5950945"/>
            <a:ext cx="1916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（イ）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7DAD984-B7CB-4074-AB93-D907AE540272}"/>
              </a:ext>
            </a:extLst>
          </p:cNvPr>
          <p:cNvSpPr txBox="1"/>
          <p:nvPr/>
        </p:nvSpPr>
        <p:spPr>
          <a:xfrm>
            <a:off x="8884350" y="5950945"/>
            <a:ext cx="1916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（ウ）</a:t>
            </a: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329A6908-52D6-4F5F-A679-65721967FB76}"/>
              </a:ext>
            </a:extLst>
          </p:cNvPr>
          <p:cNvCxnSpPr/>
          <p:nvPr/>
        </p:nvCxnSpPr>
        <p:spPr>
          <a:xfrm>
            <a:off x="838200" y="3490992"/>
            <a:ext cx="3022169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CE996774-DEF1-49CC-A695-E9F156425095}"/>
              </a:ext>
            </a:extLst>
          </p:cNvPr>
          <p:cNvCxnSpPr/>
          <p:nvPr/>
        </p:nvCxnSpPr>
        <p:spPr>
          <a:xfrm>
            <a:off x="838200" y="5025324"/>
            <a:ext cx="3022169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楕円 6">
            <a:extLst>
              <a:ext uri="{FF2B5EF4-FFF2-40B4-BE49-F238E27FC236}">
                <a16:creationId xmlns:a16="http://schemas.microsoft.com/office/drawing/2014/main" id="{37F676FD-718D-4DA6-BA38-FD1A5520D115}"/>
              </a:ext>
            </a:extLst>
          </p:cNvPr>
          <p:cNvSpPr/>
          <p:nvPr/>
        </p:nvSpPr>
        <p:spPr>
          <a:xfrm>
            <a:off x="359673" y="3775756"/>
            <a:ext cx="2468138" cy="24681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508CF3C3-4028-400E-A586-C9CF2DD258D6}"/>
              </a:ext>
            </a:extLst>
          </p:cNvPr>
          <p:cNvSpPr/>
          <p:nvPr/>
        </p:nvSpPr>
        <p:spPr>
          <a:xfrm>
            <a:off x="7846629" y="3020215"/>
            <a:ext cx="2468138" cy="24681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41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E8DD976E-0D5C-4E23-89C5-8C1C1058AF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1" y="696429"/>
                <a:ext cx="10447022" cy="1325563"/>
              </a:xfrm>
            </p:spPr>
            <p:txBody>
              <a:bodyPr>
                <a:noAutofit/>
              </a:bodyPr>
              <a:lstStyle/>
              <a:p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ぜんたいの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になっているものはどれですか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E8DD976E-0D5C-4E23-89C5-8C1C1058AF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1" y="696429"/>
                <a:ext cx="10447022" cy="1325563"/>
              </a:xfrm>
              <a:blipFill>
                <a:blip r:embed="rId2"/>
                <a:stretch>
                  <a:fillRect l="-2102" r="-7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楕円 2">
            <a:extLst>
              <a:ext uri="{FF2B5EF4-FFF2-40B4-BE49-F238E27FC236}">
                <a16:creationId xmlns:a16="http://schemas.microsoft.com/office/drawing/2014/main" id="{7CCE8B0E-B235-48E4-9CC4-94C88F383FA8}"/>
              </a:ext>
            </a:extLst>
          </p:cNvPr>
          <p:cNvSpPr/>
          <p:nvPr/>
        </p:nvSpPr>
        <p:spPr>
          <a:xfrm>
            <a:off x="596347" y="2557670"/>
            <a:ext cx="3419061" cy="3419061"/>
          </a:xfrm>
          <a:prstGeom prst="ellipse">
            <a:avLst/>
          </a:prstGeom>
          <a:ln w="571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41768D79-5830-4E4D-AE51-9B37970E8047}"/>
              </a:ext>
            </a:extLst>
          </p:cNvPr>
          <p:cNvSpPr/>
          <p:nvPr/>
        </p:nvSpPr>
        <p:spPr>
          <a:xfrm>
            <a:off x="4507395" y="2557670"/>
            <a:ext cx="3419061" cy="3419061"/>
          </a:xfrm>
          <a:prstGeom prst="ellipse">
            <a:avLst/>
          </a:prstGeom>
          <a:ln w="571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2BB1F7F0-0C49-42CC-9E97-FDE760213306}"/>
              </a:ext>
            </a:extLst>
          </p:cNvPr>
          <p:cNvSpPr/>
          <p:nvPr/>
        </p:nvSpPr>
        <p:spPr>
          <a:xfrm>
            <a:off x="8366871" y="2557670"/>
            <a:ext cx="3419061" cy="3419061"/>
          </a:xfrm>
          <a:prstGeom prst="ellipse">
            <a:avLst/>
          </a:prstGeom>
          <a:ln w="571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部分円 11">
            <a:extLst>
              <a:ext uri="{FF2B5EF4-FFF2-40B4-BE49-F238E27FC236}">
                <a16:creationId xmlns:a16="http://schemas.microsoft.com/office/drawing/2014/main" id="{6FDF536A-C769-4F33-8901-751E1B564224}"/>
              </a:ext>
            </a:extLst>
          </p:cNvPr>
          <p:cNvSpPr/>
          <p:nvPr/>
        </p:nvSpPr>
        <p:spPr>
          <a:xfrm rot="8121944">
            <a:off x="555256" y="2583454"/>
            <a:ext cx="3470632" cy="3419061"/>
          </a:xfrm>
          <a:prstGeom prst="pie">
            <a:avLst>
              <a:gd name="adj1" fmla="val 5429133"/>
              <a:gd name="adj2" fmla="val 13427024"/>
            </a:avLst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F69AACE-EEB2-4430-9091-9724807EC63F}"/>
              </a:ext>
            </a:extLst>
          </p:cNvPr>
          <p:cNvCxnSpPr>
            <a:stCxn id="6" idx="0"/>
            <a:endCxn id="6" idx="4"/>
          </p:cNvCxnSpPr>
          <p:nvPr/>
        </p:nvCxnSpPr>
        <p:spPr>
          <a:xfrm>
            <a:off x="10076402" y="2557670"/>
            <a:ext cx="0" cy="3419061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BC506383-C8ED-4B16-9DC7-CA2150E0467C}"/>
              </a:ext>
            </a:extLst>
          </p:cNvPr>
          <p:cNvCxnSpPr/>
          <p:nvPr/>
        </p:nvCxnSpPr>
        <p:spPr>
          <a:xfrm>
            <a:off x="596347" y="4267201"/>
            <a:ext cx="3419061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4C5A08E-E9DD-4BF1-BFA8-EF4D7C6D76B9}"/>
              </a:ext>
            </a:extLst>
          </p:cNvPr>
          <p:cNvCxnSpPr/>
          <p:nvPr/>
        </p:nvCxnSpPr>
        <p:spPr>
          <a:xfrm flipV="1">
            <a:off x="5003136" y="3048000"/>
            <a:ext cx="2417641" cy="2428021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54C5A08E-E9DD-4BF1-BFA8-EF4D7C6D76B9}"/>
              </a:ext>
            </a:extLst>
          </p:cNvPr>
          <p:cNvCxnSpPr/>
          <p:nvPr/>
        </p:nvCxnSpPr>
        <p:spPr>
          <a:xfrm flipV="1">
            <a:off x="1131732" y="3048000"/>
            <a:ext cx="2417641" cy="2428021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121CBCE-6B94-4F7E-AADB-91B4C2AE27FE}"/>
              </a:ext>
            </a:extLst>
          </p:cNvPr>
          <p:cNvCxnSpPr/>
          <p:nvPr/>
        </p:nvCxnSpPr>
        <p:spPr>
          <a:xfrm>
            <a:off x="1087440" y="3048000"/>
            <a:ext cx="2406265" cy="2428021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部分円 11">
            <a:extLst>
              <a:ext uri="{FF2B5EF4-FFF2-40B4-BE49-F238E27FC236}">
                <a16:creationId xmlns:a16="http://schemas.microsoft.com/office/drawing/2014/main" id="{6FDF536A-C769-4F33-8901-751E1B564224}"/>
              </a:ext>
            </a:extLst>
          </p:cNvPr>
          <p:cNvSpPr/>
          <p:nvPr/>
        </p:nvSpPr>
        <p:spPr>
          <a:xfrm rot="13511410">
            <a:off x="4509901" y="2568769"/>
            <a:ext cx="3400473" cy="3349945"/>
          </a:xfrm>
          <a:prstGeom prst="pie">
            <a:avLst>
              <a:gd name="adj1" fmla="val 10817187"/>
              <a:gd name="adj2" fmla="val 16200000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121CBCE-6B94-4F7E-AADB-91B4C2AE27FE}"/>
              </a:ext>
            </a:extLst>
          </p:cNvPr>
          <p:cNvCxnSpPr/>
          <p:nvPr/>
        </p:nvCxnSpPr>
        <p:spPr>
          <a:xfrm>
            <a:off x="5025888" y="3048000"/>
            <a:ext cx="2406265" cy="2428021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AEE5449-7FC3-409E-BE9F-2DB269E83B14}"/>
              </a:ext>
            </a:extLst>
          </p:cNvPr>
          <p:cNvCxnSpPr>
            <a:stCxn id="3" idx="0"/>
            <a:endCxn id="3" idx="4"/>
          </p:cNvCxnSpPr>
          <p:nvPr/>
        </p:nvCxnSpPr>
        <p:spPr>
          <a:xfrm>
            <a:off x="2305878" y="2557670"/>
            <a:ext cx="0" cy="3419061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部分円 11">
            <a:extLst>
              <a:ext uri="{FF2B5EF4-FFF2-40B4-BE49-F238E27FC236}">
                <a16:creationId xmlns:a16="http://schemas.microsoft.com/office/drawing/2014/main" id="{6FDF536A-C769-4F33-8901-751E1B564224}"/>
              </a:ext>
            </a:extLst>
          </p:cNvPr>
          <p:cNvSpPr/>
          <p:nvPr/>
        </p:nvSpPr>
        <p:spPr>
          <a:xfrm>
            <a:off x="8341085" y="2557663"/>
            <a:ext cx="3470632" cy="3419061"/>
          </a:xfrm>
          <a:prstGeom prst="pie">
            <a:avLst>
              <a:gd name="adj1" fmla="val 10889268"/>
              <a:gd name="adj2" fmla="val 16200000"/>
            </a:avLst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4C5A08E-E9DD-4BF1-BFA8-EF4D7C6D76B9}"/>
              </a:ext>
            </a:extLst>
          </p:cNvPr>
          <p:cNvCxnSpPr>
            <a:stCxn id="6" idx="3"/>
          </p:cNvCxnSpPr>
          <p:nvPr/>
        </p:nvCxnSpPr>
        <p:spPr>
          <a:xfrm flipV="1">
            <a:off x="8867581" y="3048000"/>
            <a:ext cx="2417641" cy="2428021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F004C8B-98C4-4BDE-8674-03E5E19ABE73}"/>
              </a:ext>
            </a:extLst>
          </p:cNvPr>
          <p:cNvCxnSpPr>
            <a:stCxn id="6" idx="2"/>
            <a:endCxn id="6" idx="6"/>
          </p:cNvCxnSpPr>
          <p:nvPr/>
        </p:nvCxnSpPr>
        <p:spPr>
          <a:xfrm>
            <a:off x="8366871" y="4267201"/>
            <a:ext cx="3419061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F121CBCE-6B94-4F7E-AADB-91B4C2AE27FE}"/>
              </a:ext>
            </a:extLst>
          </p:cNvPr>
          <p:cNvCxnSpPr>
            <a:endCxn id="6" idx="5"/>
          </p:cNvCxnSpPr>
          <p:nvPr/>
        </p:nvCxnSpPr>
        <p:spPr>
          <a:xfrm>
            <a:off x="8878957" y="3048000"/>
            <a:ext cx="2406265" cy="2428021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4537790-FA96-431D-BE87-9633660049F4}"/>
              </a:ext>
            </a:extLst>
          </p:cNvPr>
          <p:cNvSpPr txBox="1"/>
          <p:nvPr/>
        </p:nvSpPr>
        <p:spPr>
          <a:xfrm>
            <a:off x="5335828" y="5950945"/>
            <a:ext cx="1963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（イ）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8A8D9E3-EE72-4A97-B2BF-7F0E4236BF87}"/>
              </a:ext>
            </a:extLst>
          </p:cNvPr>
          <p:cNvSpPr txBox="1"/>
          <p:nvPr/>
        </p:nvSpPr>
        <p:spPr>
          <a:xfrm>
            <a:off x="1419769" y="5950945"/>
            <a:ext cx="1878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（ア）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B177796-3FFA-403E-9C48-C43A714D7FCD}"/>
              </a:ext>
            </a:extLst>
          </p:cNvPr>
          <p:cNvSpPr txBox="1"/>
          <p:nvPr/>
        </p:nvSpPr>
        <p:spPr>
          <a:xfrm>
            <a:off x="9146167" y="5950945"/>
            <a:ext cx="1963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（ウ）</a:t>
            </a: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8C5C12B6-A75C-4460-9522-D42819E2723A}"/>
              </a:ext>
            </a:extLst>
          </p:cNvPr>
          <p:cNvSpPr/>
          <p:nvPr/>
        </p:nvSpPr>
        <p:spPr>
          <a:xfrm>
            <a:off x="5692705" y="5629213"/>
            <a:ext cx="1164239" cy="11642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17D052A1-E8AF-4590-A9F0-C75F61BFE6D8}"/>
              </a:ext>
            </a:extLst>
          </p:cNvPr>
          <p:cNvSpPr/>
          <p:nvPr/>
        </p:nvSpPr>
        <p:spPr>
          <a:xfrm>
            <a:off x="9494281" y="5629213"/>
            <a:ext cx="1164239" cy="11642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48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3EDE53-F575-4715-B1A7-5391877B5D61}"/>
              </a:ext>
            </a:extLst>
          </p:cNvPr>
          <p:cNvSpPr txBox="1"/>
          <p:nvPr/>
        </p:nvSpPr>
        <p:spPr>
          <a:xfrm>
            <a:off x="1240838" y="959369"/>
            <a:ext cx="9988299" cy="412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では，分数の学しゅう２の</a:t>
            </a:r>
            <a:endParaRPr kumimoji="1"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プリントをくばりますのでといてみましょう。</a:t>
            </a:r>
          </a:p>
        </p:txBody>
      </p:sp>
      <p:sp>
        <p:nvSpPr>
          <p:cNvPr id="3" name="直角三角形 2">
            <a:extLst>
              <a:ext uri="{FF2B5EF4-FFF2-40B4-BE49-F238E27FC236}">
                <a16:creationId xmlns:a16="http://schemas.microsoft.com/office/drawing/2014/main" id="{3A9993D9-536E-4485-B789-9A69BD5950AF}"/>
              </a:ext>
            </a:extLst>
          </p:cNvPr>
          <p:cNvSpPr/>
          <p:nvPr/>
        </p:nvSpPr>
        <p:spPr>
          <a:xfrm rot="5400000">
            <a:off x="-1" y="-1"/>
            <a:ext cx="1918741" cy="1918741"/>
          </a:xfrm>
          <a:prstGeom prst="rt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直角三角形 6">
            <a:extLst>
              <a:ext uri="{FF2B5EF4-FFF2-40B4-BE49-F238E27FC236}">
                <a16:creationId xmlns:a16="http://schemas.microsoft.com/office/drawing/2014/main" id="{AD958877-1DA6-4756-8269-6EAA6953B5AD}"/>
              </a:ext>
            </a:extLst>
          </p:cNvPr>
          <p:cNvSpPr/>
          <p:nvPr/>
        </p:nvSpPr>
        <p:spPr>
          <a:xfrm rot="16200000">
            <a:off x="10269767" y="4957046"/>
            <a:ext cx="1918741" cy="1918741"/>
          </a:xfrm>
          <a:prstGeom prst="rt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33649F02-32E9-4B03-944F-48CF9E441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267" y="4155936"/>
            <a:ext cx="1511300" cy="174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82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2ABC71-CCD2-42D4-BA21-4EA6FF141B1D}"/>
              </a:ext>
            </a:extLst>
          </p:cNvPr>
          <p:cNvSpPr txBox="1"/>
          <p:nvPr/>
        </p:nvSpPr>
        <p:spPr>
          <a:xfrm>
            <a:off x="480221" y="1378107"/>
            <a:ext cx="11159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大きさになるように分けました。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１人分は１つのピザの何分の一といえますか？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C2A6CDC-5977-486C-A61C-E17B0E83EC5A}"/>
                  </a:ext>
                </a:extLst>
              </p:cNvPr>
              <p:cNvSpPr txBox="1"/>
              <p:nvPr/>
            </p:nvSpPr>
            <p:spPr>
              <a:xfrm>
                <a:off x="8460951" y="4594162"/>
                <a:ext cx="694956" cy="1265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44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54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C2A6CDC-5977-486C-A61C-E17B0E83E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951" y="4594162"/>
                <a:ext cx="694956" cy="12656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83B3B098-377B-4FB2-894B-94995C8BB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411" y="3217787"/>
            <a:ext cx="2894308" cy="2894308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9F0293-861D-4FD1-9036-FE3BE04A8B78}"/>
              </a:ext>
            </a:extLst>
          </p:cNvPr>
          <p:cNvCxnSpPr>
            <a:cxnSpLocks/>
          </p:cNvCxnSpPr>
          <p:nvPr/>
        </p:nvCxnSpPr>
        <p:spPr>
          <a:xfrm>
            <a:off x="3254644" y="3022169"/>
            <a:ext cx="1828800" cy="320815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894C794-2D6F-4A10-BED3-C131DF59B4C8}"/>
              </a:ext>
            </a:extLst>
          </p:cNvPr>
          <p:cNvCxnSpPr>
            <a:cxnSpLocks/>
          </p:cNvCxnSpPr>
          <p:nvPr/>
        </p:nvCxnSpPr>
        <p:spPr>
          <a:xfrm flipH="1">
            <a:off x="3254644" y="3022169"/>
            <a:ext cx="1952787" cy="320815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27E7C90-ABAB-4910-AFF4-30BBE91A226A}"/>
              </a:ext>
            </a:extLst>
          </p:cNvPr>
          <p:cNvCxnSpPr>
            <a:cxnSpLocks/>
          </p:cNvCxnSpPr>
          <p:nvPr/>
        </p:nvCxnSpPr>
        <p:spPr>
          <a:xfrm>
            <a:off x="2138766" y="4680714"/>
            <a:ext cx="4138048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D4AB98E-CA49-4C3F-94CB-EF728B063CCE}"/>
              </a:ext>
            </a:extLst>
          </p:cNvPr>
          <p:cNvSpPr txBox="1"/>
          <p:nvPr/>
        </p:nvSpPr>
        <p:spPr>
          <a:xfrm>
            <a:off x="5141984" y="3523423"/>
            <a:ext cx="954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DE8B8B6-D110-48E1-A4AB-83CAB99E260E}"/>
              </a:ext>
            </a:extLst>
          </p:cNvPr>
          <p:cNvSpPr txBox="1"/>
          <p:nvPr/>
        </p:nvSpPr>
        <p:spPr>
          <a:xfrm>
            <a:off x="5078305" y="5196956"/>
            <a:ext cx="954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14BA8C7-14BA-4C60-B276-AC5E88167379}"/>
              </a:ext>
            </a:extLst>
          </p:cNvPr>
          <p:cNvSpPr txBox="1"/>
          <p:nvPr/>
        </p:nvSpPr>
        <p:spPr>
          <a:xfrm>
            <a:off x="3892833" y="5922934"/>
            <a:ext cx="954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4CADF35-B66B-47CA-A8AD-BEF32806DB34}"/>
              </a:ext>
            </a:extLst>
          </p:cNvPr>
          <p:cNvSpPr txBox="1"/>
          <p:nvPr/>
        </p:nvSpPr>
        <p:spPr>
          <a:xfrm>
            <a:off x="2466801" y="5117916"/>
            <a:ext cx="954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BB099C9-3C4A-462A-902C-46548702E06B}"/>
              </a:ext>
            </a:extLst>
          </p:cNvPr>
          <p:cNvSpPr txBox="1"/>
          <p:nvPr/>
        </p:nvSpPr>
        <p:spPr>
          <a:xfrm>
            <a:off x="2436535" y="3474072"/>
            <a:ext cx="741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87ABF5F-69CD-4202-9F08-3392E6B7D9CE}"/>
              </a:ext>
            </a:extLst>
          </p:cNvPr>
          <p:cNvSpPr txBox="1"/>
          <p:nvPr/>
        </p:nvSpPr>
        <p:spPr>
          <a:xfrm>
            <a:off x="3829526" y="2647794"/>
            <a:ext cx="954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B96DB0E-B42B-4C91-9094-AAD72518D704}"/>
              </a:ext>
            </a:extLst>
          </p:cNvPr>
          <p:cNvSpPr txBox="1"/>
          <p:nvPr/>
        </p:nvSpPr>
        <p:spPr>
          <a:xfrm>
            <a:off x="6753236" y="3167441"/>
            <a:ext cx="4805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６枚に分けたうちの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１枚なので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B2ABC71-CCD2-42D4-BA21-4EA6FF141B1D}"/>
              </a:ext>
            </a:extLst>
          </p:cNvPr>
          <p:cNvSpPr txBox="1"/>
          <p:nvPr/>
        </p:nvSpPr>
        <p:spPr>
          <a:xfrm>
            <a:off x="480222" y="519860"/>
            <a:ext cx="7546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１つのピザを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，６人で食べます。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769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7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87E600-1D39-43EE-B4F4-FC0B12BF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同じ大きさ２つに分けます</a:t>
            </a:r>
          </a:p>
        </p:txBody>
      </p:sp>
      <p:sp>
        <p:nvSpPr>
          <p:cNvPr id="4" name="直角三角形 3">
            <a:extLst>
              <a:ext uri="{FF2B5EF4-FFF2-40B4-BE49-F238E27FC236}">
                <a16:creationId xmlns:a16="http://schemas.microsoft.com/office/drawing/2014/main" id="{C5312B8F-1BEA-4867-8522-C48BA53D15B5}"/>
              </a:ext>
            </a:extLst>
          </p:cNvPr>
          <p:cNvSpPr/>
          <p:nvPr/>
        </p:nvSpPr>
        <p:spPr>
          <a:xfrm>
            <a:off x="3507698" y="2203554"/>
            <a:ext cx="3837482" cy="383748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直角三角形 4">
            <a:extLst>
              <a:ext uri="{FF2B5EF4-FFF2-40B4-BE49-F238E27FC236}">
                <a16:creationId xmlns:a16="http://schemas.microsoft.com/office/drawing/2014/main" id="{10C7551B-FA1B-4A86-B420-184666F7A02A}"/>
              </a:ext>
            </a:extLst>
          </p:cNvPr>
          <p:cNvSpPr/>
          <p:nvPr/>
        </p:nvSpPr>
        <p:spPr>
          <a:xfrm rot="10800000">
            <a:off x="3507698" y="2203554"/>
            <a:ext cx="3837482" cy="383748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6DDA60B-3EBD-4C06-BAFF-EC81F1907CC0}"/>
              </a:ext>
            </a:extLst>
          </p:cNvPr>
          <p:cNvCxnSpPr>
            <a:stCxn id="5" idx="4"/>
            <a:endCxn id="5" idx="0"/>
          </p:cNvCxnSpPr>
          <p:nvPr/>
        </p:nvCxnSpPr>
        <p:spPr>
          <a:xfrm>
            <a:off x="3507698" y="2203554"/>
            <a:ext cx="3837482" cy="3837482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20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0.12969 4.07407E-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C96D41-5AC5-4E0C-BCCA-A3CA70866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701" y="779947"/>
            <a:ext cx="7951403" cy="1325563"/>
          </a:xfrm>
        </p:spPr>
        <p:txBody>
          <a:bodyPr>
            <a:norm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りんごが５こあります</a:t>
            </a:r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69FD35E-4CEF-478E-934C-1DBD4C180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573" y="2545459"/>
            <a:ext cx="841791" cy="841791"/>
          </a:xfrm>
          <a:prstGeom prst="rect">
            <a:avLst/>
          </a:prstGeom>
        </p:spPr>
      </p:pic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1B173E4-E184-4844-91FA-0816672EC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97" y="3747873"/>
            <a:ext cx="841791" cy="841791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6E06557-E9E0-48E1-BB9F-CAE21C83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91" y="3747873"/>
            <a:ext cx="841791" cy="841791"/>
          </a:xfrm>
          <a:prstGeom prst="rect">
            <a:avLst/>
          </a:prstGeom>
        </p:spPr>
      </p:pic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D12714-BB3C-42E5-9BE1-F6B9B9F8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82" y="3747873"/>
            <a:ext cx="841791" cy="841791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100864-4E19-4B65-B911-9AE604B4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12" y="3747873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A2AFC1-203B-46EA-88DF-6EB19414A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279" y="3747873"/>
            <a:ext cx="841791" cy="841791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50FBDF1-AA5D-4ECE-8529-E6306AD13F7C}"/>
              </a:ext>
            </a:extLst>
          </p:cNvPr>
          <p:cNvCxnSpPr>
            <a:cxnSpLocks/>
          </p:cNvCxnSpPr>
          <p:nvPr/>
        </p:nvCxnSpPr>
        <p:spPr>
          <a:xfrm>
            <a:off x="1335444" y="3597971"/>
            <a:ext cx="4760556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FD043BF-AE3A-442E-A30A-00F9F66B9449}"/>
              </a:ext>
            </a:extLst>
          </p:cNvPr>
          <p:cNvSpPr txBox="1"/>
          <p:nvPr/>
        </p:nvSpPr>
        <p:spPr>
          <a:xfrm>
            <a:off x="730191" y="5143005"/>
            <a:ext cx="1078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５このうちの１こを分数であらわすと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E263A35-B7D0-441D-AB20-3DE93A8F89C3}"/>
                  </a:ext>
                </a:extLst>
              </p:cNvPr>
              <p:cNvSpPr txBox="1"/>
              <p:nvPr/>
            </p:nvSpPr>
            <p:spPr>
              <a:xfrm>
                <a:off x="7986638" y="2594893"/>
                <a:ext cx="694956" cy="1668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6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6000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6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6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E263A35-B7D0-441D-AB20-3DE93A8F8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638" y="2594893"/>
                <a:ext cx="694956" cy="1668214"/>
              </a:xfrm>
              <a:prstGeom prst="rect">
                <a:avLst/>
              </a:prstGeom>
              <a:blipFill>
                <a:blip r:embed="rId3"/>
                <a:stretch>
                  <a:fillRect r="-2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736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69FD35E-4CEF-478E-934C-1DBD4C180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88" y="2545459"/>
            <a:ext cx="841791" cy="841791"/>
          </a:xfrm>
          <a:prstGeom prst="rect">
            <a:avLst/>
          </a:prstGeom>
        </p:spPr>
      </p:pic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1B173E4-E184-4844-91FA-0816672EC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97" y="3747873"/>
            <a:ext cx="841791" cy="841791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6E06557-E9E0-48E1-BB9F-CAE21C83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91" y="3747873"/>
            <a:ext cx="841791" cy="841791"/>
          </a:xfrm>
          <a:prstGeom prst="rect">
            <a:avLst/>
          </a:prstGeom>
        </p:spPr>
      </p:pic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D12714-BB3C-42E5-9BE1-F6B9B9F8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82" y="3747873"/>
            <a:ext cx="841791" cy="841791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100864-4E19-4B65-B911-9AE604B4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12" y="3747873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A2AFC1-203B-46EA-88DF-6EB19414A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279" y="3747873"/>
            <a:ext cx="841791" cy="841791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50FBDF1-AA5D-4ECE-8529-E6306AD13F7C}"/>
              </a:ext>
            </a:extLst>
          </p:cNvPr>
          <p:cNvCxnSpPr>
            <a:cxnSpLocks/>
          </p:cNvCxnSpPr>
          <p:nvPr/>
        </p:nvCxnSpPr>
        <p:spPr>
          <a:xfrm>
            <a:off x="1335444" y="3597971"/>
            <a:ext cx="6460203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FD043BF-AE3A-442E-A30A-00F9F66B9449}"/>
              </a:ext>
            </a:extLst>
          </p:cNvPr>
          <p:cNvSpPr txBox="1"/>
          <p:nvPr/>
        </p:nvSpPr>
        <p:spPr>
          <a:xfrm>
            <a:off x="730191" y="5143005"/>
            <a:ext cx="1078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７このうちの１こを分数であらわすと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E263A35-B7D0-441D-AB20-3DE93A8F89C3}"/>
                  </a:ext>
                </a:extLst>
              </p:cNvPr>
              <p:cNvSpPr txBox="1"/>
              <p:nvPr/>
            </p:nvSpPr>
            <p:spPr>
              <a:xfrm>
                <a:off x="8975262" y="2594893"/>
                <a:ext cx="694956" cy="1668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6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6000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6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6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E263A35-B7D0-441D-AB20-3DE93A8F8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262" y="2594893"/>
                <a:ext cx="694956" cy="1668214"/>
              </a:xfrm>
              <a:prstGeom prst="rect">
                <a:avLst/>
              </a:prstGeom>
              <a:blipFill>
                <a:blip r:embed="rId3"/>
                <a:stretch>
                  <a:fillRect r="-2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図 1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5D53C90-2435-44CD-A371-90451767E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70" y="3747873"/>
            <a:ext cx="841791" cy="841791"/>
          </a:xfrm>
          <a:prstGeom prst="rect">
            <a:avLst/>
          </a:prstGeom>
        </p:spPr>
      </p:pic>
      <p:pic>
        <p:nvPicPr>
          <p:cNvPr id="15" name="図 1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1AC8C9B-6D93-47FE-B4CF-513F4ED12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37" y="3747873"/>
            <a:ext cx="841791" cy="841791"/>
          </a:xfrm>
          <a:prstGeom prst="rect">
            <a:avLst/>
          </a:prstGeom>
        </p:spPr>
      </p:pic>
      <p:sp>
        <p:nvSpPr>
          <p:cNvPr id="16" name="タイトル 1">
            <a:extLst>
              <a:ext uri="{FF2B5EF4-FFF2-40B4-BE49-F238E27FC236}">
                <a16:creationId xmlns:a16="http://schemas.microsoft.com/office/drawing/2014/main" id="{76F592ED-EE26-F1DB-1337-DF583745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701" y="779947"/>
            <a:ext cx="7951403" cy="1325563"/>
          </a:xfrm>
        </p:spPr>
        <p:txBody>
          <a:bodyPr>
            <a:norm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りんごが７こあります</a:t>
            </a:r>
          </a:p>
        </p:txBody>
      </p:sp>
    </p:spTree>
    <p:extLst>
      <p:ext uri="{BB962C8B-B14F-4D97-AF65-F5344CB8AC3E}">
        <p14:creationId xmlns:p14="http://schemas.microsoft.com/office/powerpoint/2010/main" val="156608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2ABC71-CCD2-42D4-BA21-4EA6FF141B1D}"/>
              </a:ext>
            </a:extLst>
          </p:cNvPr>
          <p:cNvSpPr txBox="1"/>
          <p:nvPr/>
        </p:nvSpPr>
        <p:spPr>
          <a:xfrm>
            <a:off x="1715598" y="330054"/>
            <a:ext cx="7051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１２このアメがあります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9CDF6A7-BB23-4A0E-8478-E68BF2B7D36A}"/>
                  </a:ext>
                </a:extLst>
              </p:cNvPr>
              <p:cNvSpPr txBox="1"/>
              <p:nvPr/>
            </p:nvSpPr>
            <p:spPr>
              <a:xfrm>
                <a:off x="2091720" y="3427004"/>
                <a:ext cx="4597535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は</m:t>
                    </m:r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何こですか？ 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9CDF6A7-BB23-4A0E-8478-E68BF2B7D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720" y="3427004"/>
                <a:ext cx="4597535" cy="1150315"/>
              </a:xfrm>
              <a:prstGeom prst="rect">
                <a:avLst/>
              </a:prstGeom>
              <a:blipFill>
                <a:blip r:embed="rId2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ED979B87-7CAF-4CDC-BDF1-047821507A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071808" y="1367859"/>
            <a:ext cx="757607" cy="529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9382618-BE60-4A5B-96B9-2191B3ADB325}"/>
                  </a:ext>
                </a:extLst>
              </p:cNvPr>
              <p:cNvSpPr txBox="1"/>
              <p:nvPr/>
            </p:nvSpPr>
            <p:spPr>
              <a:xfrm>
                <a:off x="7794472" y="3576114"/>
                <a:ext cx="13364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4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６こ</m:t>
                      </m:r>
                      <m:r>
                        <m:rPr>
                          <m:nor/>
                        </m:rPr>
                        <a:rPr lang="ja-JP" altLang="en-US" sz="44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 </m:t>
                      </m:r>
                    </m:oMath>
                  </m:oMathPara>
                </a14:m>
                <a:endParaRPr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9382618-BE60-4A5B-96B9-2191B3AD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472" y="3576114"/>
                <a:ext cx="133646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1791D10A-09D0-49C7-8913-D6752B08359C}"/>
                  </a:ext>
                </a:extLst>
              </p:cNvPr>
              <p:cNvSpPr txBox="1"/>
              <p:nvPr/>
            </p:nvSpPr>
            <p:spPr>
              <a:xfrm>
                <a:off x="2091720" y="4554248"/>
                <a:ext cx="4597535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は</m:t>
                    </m:r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何こですか？ 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1791D10A-09D0-49C7-8913-D6752B083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720" y="4554248"/>
                <a:ext cx="4597535" cy="1150315"/>
              </a:xfrm>
              <a:prstGeom prst="rect">
                <a:avLst/>
              </a:prstGeom>
              <a:blipFill>
                <a:blip r:embed="rId5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C6E3E3AA-E213-4FD4-9CD1-511281D536EB}"/>
                  </a:ext>
                </a:extLst>
              </p:cNvPr>
              <p:cNvSpPr txBox="1"/>
              <p:nvPr/>
            </p:nvSpPr>
            <p:spPr>
              <a:xfrm>
                <a:off x="2091720" y="5652172"/>
                <a:ext cx="4597535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は</m:t>
                    </m:r>
                  </m:oMath>
                </a14:m>
                <a:r>
                  <a:rPr kumimoji="1"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何こですか？ 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C6E3E3AA-E213-4FD4-9CD1-511281D53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720" y="5652172"/>
                <a:ext cx="4597535" cy="1150315"/>
              </a:xfrm>
              <a:prstGeom prst="rect">
                <a:avLst/>
              </a:prstGeom>
              <a:blipFill>
                <a:blip r:embed="rId6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268D8F18-1E52-48EB-97A0-60A59D585C6F}"/>
                  </a:ext>
                </a:extLst>
              </p:cNvPr>
              <p:cNvSpPr txBox="1"/>
              <p:nvPr/>
            </p:nvSpPr>
            <p:spPr>
              <a:xfrm>
                <a:off x="7794472" y="4703358"/>
                <a:ext cx="13364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４こ</m:t>
                      </m:r>
                      <m:r>
                        <m:rPr>
                          <m:nor/>
                        </m:rPr>
                        <a:rPr lang="ja-JP" altLang="en-US" sz="4400" dirty="0">
                          <a:solidFill>
                            <a:srgbClr val="0000FF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 </m:t>
                      </m:r>
                    </m:oMath>
                  </m:oMathPara>
                </a14:m>
                <a:endParaRPr lang="ja-JP" altLang="en-US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268D8F18-1E52-48EB-97A0-60A59D585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472" y="4703358"/>
                <a:ext cx="1336465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76E1140B-BE3C-4D2B-A827-213A45BCE28D}"/>
                  </a:ext>
                </a:extLst>
              </p:cNvPr>
              <p:cNvSpPr txBox="1"/>
              <p:nvPr/>
            </p:nvSpPr>
            <p:spPr>
              <a:xfrm>
                <a:off x="7794472" y="5758505"/>
                <a:ext cx="145403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３こ</m:t>
                      </m:r>
                      <m:r>
                        <m:rPr>
                          <m:nor/>
                        </m:rPr>
                        <a:rPr lang="ja-JP" altLang="en-US" sz="4400" dirty="0">
                          <a:solidFill>
                            <a:srgbClr val="FF0000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 </m:t>
                      </m:r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76E1140B-BE3C-4D2B-A827-213A45BCE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472" y="5758505"/>
                <a:ext cx="1454031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図 60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182A77CF-F3BC-45BC-8843-E67A10023D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800228" y="1367860"/>
            <a:ext cx="757607" cy="529972"/>
          </a:xfrm>
          <a:prstGeom prst="rect">
            <a:avLst/>
          </a:prstGeom>
        </p:spPr>
      </p:pic>
      <p:pic>
        <p:nvPicPr>
          <p:cNvPr id="62" name="図 61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FFABE1E6-1D37-446B-A62D-B987DB9919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528647" y="1367861"/>
            <a:ext cx="757607" cy="529972"/>
          </a:xfrm>
          <a:prstGeom prst="rect">
            <a:avLst/>
          </a:prstGeom>
        </p:spPr>
      </p:pic>
      <p:pic>
        <p:nvPicPr>
          <p:cNvPr id="63" name="図 62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6F5AEA0A-BBD5-4CDC-BD07-9B7E909800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257065" y="1367862"/>
            <a:ext cx="757607" cy="529972"/>
          </a:xfrm>
          <a:prstGeom prst="rect">
            <a:avLst/>
          </a:prstGeom>
        </p:spPr>
      </p:pic>
      <p:pic>
        <p:nvPicPr>
          <p:cNvPr id="64" name="図 63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5A62FBDA-573A-4C15-921B-6BD0C2D00F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985482" y="1367863"/>
            <a:ext cx="757607" cy="529972"/>
          </a:xfrm>
          <a:prstGeom prst="rect">
            <a:avLst/>
          </a:prstGeom>
        </p:spPr>
      </p:pic>
      <p:pic>
        <p:nvPicPr>
          <p:cNvPr id="65" name="図 64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1F0AD040-E52F-48E8-8BA2-55FC6B4FA3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713898" y="1367864"/>
            <a:ext cx="757607" cy="529972"/>
          </a:xfrm>
          <a:prstGeom prst="rect">
            <a:avLst/>
          </a:prstGeom>
        </p:spPr>
      </p:pic>
      <p:pic>
        <p:nvPicPr>
          <p:cNvPr id="68" name="図 67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AC6B6A6B-F020-4F94-93C2-5C07D7428B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409829" y="1367865"/>
            <a:ext cx="757607" cy="529972"/>
          </a:xfrm>
          <a:prstGeom prst="rect">
            <a:avLst/>
          </a:prstGeom>
        </p:spPr>
      </p:pic>
      <p:pic>
        <p:nvPicPr>
          <p:cNvPr id="69" name="図 68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9ECA0A5D-D9D0-49FC-89F6-DA1CE0EA36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105759" y="1367866"/>
            <a:ext cx="757607" cy="529972"/>
          </a:xfrm>
          <a:prstGeom prst="rect">
            <a:avLst/>
          </a:prstGeom>
        </p:spPr>
      </p:pic>
      <p:pic>
        <p:nvPicPr>
          <p:cNvPr id="70" name="図 69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81A5504C-5633-48CC-864A-DF740FCC3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801688" y="1367867"/>
            <a:ext cx="757607" cy="529972"/>
          </a:xfrm>
          <a:prstGeom prst="rect">
            <a:avLst/>
          </a:prstGeom>
        </p:spPr>
      </p:pic>
      <p:pic>
        <p:nvPicPr>
          <p:cNvPr id="71" name="図 70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BD69DC25-7F81-43FC-9088-A25270CBBE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528380" y="1367868"/>
            <a:ext cx="757607" cy="529972"/>
          </a:xfrm>
          <a:prstGeom prst="rect">
            <a:avLst/>
          </a:prstGeom>
        </p:spPr>
      </p:pic>
      <p:pic>
        <p:nvPicPr>
          <p:cNvPr id="72" name="図 71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2EC94E44-F475-497C-AB5E-B56A5645B9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255071" y="1367869"/>
            <a:ext cx="757607" cy="529972"/>
          </a:xfrm>
          <a:prstGeom prst="rect">
            <a:avLst/>
          </a:prstGeom>
        </p:spPr>
      </p:pic>
      <p:pic>
        <p:nvPicPr>
          <p:cNvPr id="73" name="図 72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4CA2AF49-BE5A-41AC-9CA2-E475FAFAC7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981761" y="1367870"/>
            <a:ext cx="757607" cy="529972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67DDFEDE-DE78-45B1-AA4B-832457A7035C}"/>
              </a:ext>
            </a:extLst>
          </p:cNvPr>
          <p:cNvCxnSpPr/>
          <p:nvPr/>
        </p:nvCxnSpPr>
        <p:spPr>
          <a:xfrm>
            <a:off x="5357688" y="1225351"/>
            <a:ext cx="0" cy="142485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3EC51CF6-4E38-42E9-A81F-3195E921A93B}"/>
              </a:ext>
            </a:extLst>
          </p:cNvPr>
          <p:cNvCxnSpPr>
            <a:cxnSpLocks/>
          </p:cNvCxnSpPr>
          <p:nvPr/>
        </p:nvCxnSpPr>
        <p:spPr>
          <a:xfrm>
            <a:off x="3973847" y="1225351"/>
            <a:ext cx="0" cy="179681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152AA0C5-372B-475F-A883-6800BB987493}"/>
              </a:ext>
            </a:extLst>
          </p:cNvPr>
          <p:cNvCxnSpPr>
            <a:cxnSpLocks/>
          </p:cNvCxnSpPr>
          <p:nvPr/>
        </p:nvCxnSpPr>
        <p:spPr>
          <a:xfrm>
            <a:off x="6827041" y="1209852"/>
            <a:ext cx="0" cy="179681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CCD16510-D6F4-4123-A9F9-903B77B2A408}"/>
              </a:ext>
            </a:extLst>
          </p:cNvPr>
          <p:cNvCxnSpPr/>
          <p:nvPr/>
        </p:nvCxnSpPr>
        <p:spPr>
          <a:xfrm>
            <a:off x="5357688" y="2262753"/>
            <a:ext cx="4267863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3652937F-F490-47B7-91F3-C748AB842E50}"/>
              </a:ext>
            </a:extLst>
          </p:cNvPr>
          <p:cNvCxnSpPr/>
          <p:nvPr/>
        </p:nvCxnSpPr>
        <p:spPr>
          <a:xfrm>
            <a:off x="1089825" y="2262753"/>
            <a:ext cx="4267863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線矢印コネクタ 76">
            <a:extLst>
              <a:ext uri="{FF2B5EF4-FFF2-40B4-BE49-F238E27FC236}">
                <a16:creationId xmlns:a16="http://schemas.microsoft.com/office/drawing/2014/main" id="{3FB588C3-F64C-45A8-B722-CB9BB19F9923}"/>
              </a:ext>
            </a:extLst>
          </p:cNvPr>
          <p:cNvCxnSpPr>
            <a:cxnSpLocks/>
          </p:cNvCxnSpPr>
          <p:nvPr/>
        </p:nvCxnSpPr>
        <p:spPr>
          <a:xfrm>
            <a:off x="6827041" y="2758698"/>
            <a:ext cx="2798510" cy="0"/>
          </a:xfrm>
          <a:prstGeom prst="straightConnector1">
            <a:avLst/>
          </a:prstGeom>
          <a:ln w="5715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65402C81-184D-4227-BB90-D3F2E24C3FED}"/>
              </a:ext>
            </a:extLst>
          </p:cNvPr>
          <p:cNvCxnSpPr>
            <a:cxnSpLocks/>
          </p:cNvCxnSpPr>
          <p:nvPr/>
        </p:nvCxnSpPr>
        <p:spPr>
          <a:xfrm>
            <a:off x="3984135" y="2758698"/>
            <a:ext cx="2842906" cy="0"/>
          </a:xfrm>
          <a:prstGeom prst="straightConnector1">
            <a:avLst/>
          </a:prstGeom>
          <a:ln w="5715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線矢印コネクタ 78">
            <a:extLst>
              <a:ext uri="{FF2B5EF4-FFF2-40B4-BE49-F238E27FC236}">
                <a16:creationId xmlns:a16="http://schemas.microsoft.com/office/drawing/2014/main" id="{D133FB6E-7FC3-4FBD-9FBB-4C9FC6D0CD01}"/>
              </a:ext>
            </a:extLst>
          </p:cNvPr>
          <p:cNvCxnSpPr>
            <a:cxnSpLocks/>
          </p:cNvCxnSpPr>
          <p:nvPr/>
        </p:nvCxnSpPr>
        <p:spPr>
          <a:xfrm>
            <a:off x="1089825" y="2758698"/>
            <a:ext cx="2894310" cy="0"/>
          </a:xfrm>
          <a:prstGeom prst="straightConnector1">
            <a:avLst/>
          </a:prstGeom>
          <a:ln w="5715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F10E2B57-E030-42B6-8D14-2F7347055B9E}"/>
              </a:ext>
            </a:extLst>
          </p:cNvPr>
          <p:cNvCxnSpPr>
            <a:cxnSpLocks/>
          </p:cNvCxnSpPr>
          <p:nvPr/>
        </p:nvCxnSpPr>
        <p:spPr>
          <a:xfrm>
            <a:off x="3230037" y="1225351"/>
            <a:ext cx="0" cy="22016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5A008E81-A5EE-4F51-B4B2-9930110428F7}"/>
              </a:ext>
            </a:extLst>
          </p:cNvPr>
          <p:cNvCxnSpPr>
            <a:cxnSpLocks/>
          </p:cNvCxnSpPr>
          <p:nvPr/>
        </p:nvCxnSpPr>
        <p:spPr>
          <a:xfrm>
            <a:off x="5357688" y="1225351"/>
            <a:ext cx="0" cy="22016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60656DBD-947C-4A62-89A6-3401830EECCC}"/>
              </a:ext>
            </a:extLst>
          </p:cNvPr>
          <p:cNvCxnSpPr>
            <a:cxnSpLocks/>
          </p:cNvCxnSpPr>
          <p:nvPr/>
        </p:nvCxnSpPr>
        <p:spPr>
          <a:xfrm>
            <a:off x="7532176" y="1225351"/>
            <a:ext cx="0" cy="22016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5AFDD1A9-6D98-4318-BC76-BCB6D7E82E7E}"/>
              </a:ext>
            </a:extLst>
          </p:cNvPr>
          <p:cNvCxnSpPr>
            <a:cxnSpLocks/>
          </p:cNvCxnSpPr>
          <p:nvPr/>
        </p:nvCxnSpPr>
        <p:spPr>
          <a:xfrm>
            <a:off x="7532176" y="3208149"/>
            <a:ext cx="2093375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B4CB3004-B9E1-46A7-83FF-A7F6EFE15FB9}"/>
              </a:ext>
            </a:extLst>
          </p:cNvPr>
          <p:cNvCxnSpPr>
            <a:cxnSpLocks/>
          </p:cNvCxnSpPr>
          <p:nvPr/>
        </p:nvCxnSpPr>
        <p:spPr>
          <a:xfrm>
            <a:off x="5352081" y="3208149"/>
            <a:ext cx="2180095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7A7AAC33-D3DF-4386-A432-2061FCD1FCAB}"/>
              </a:ext>
            </a:extLst>
          </p:cNvPr>
          <p:cNvCxnSpPr>
            <a:cxnSpLocks/>
          </p:cNvCxnSpPr>
          <p:nvPr/>
        </p:nvCxnSpPr>
        <p:spPr>
          <a:xfrm>
            <a:off x="3230037" y="3208149"/>
            <a:ext cx="2122044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直線矢印コネクタ 88">
            <a:extLst>
              <a:ext uri="{FF2B5EF4-FFF2-40B4-BE49-F238E27FC236}">
                <a16:creationId xmlns:a16="http://schemas.microsoft.com/office/drawing/2014/main" id="{5B5C194A-AE8F-4F8C-94D3-48ED9AD59717}"/>
              </a:ext>
            </a:extLst>
          </p:cNvPr>
          <p:cNvCxnSpPr>
            <a:cxnSpLocks/>
          </p:cNvCxnSpPr>
          <p:nvPr/>
        </p:nvCxnSpPr>
        <p:spPr>
          <a:xfrm>
            <a:off x="1079062" y="3208149"/>
            <a:ext cx="2150975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50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57" grpId="0"/>
      <p:bldP spid="58" grpId="0"/>
      <p:bldP spid="59" grpId="0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9CDF6A7-BB23-4A0E-8478-E68BF2B7D36A}"/>
                  </a:ext>
                </a:extLst>
              </p:cNvPr>
              <p:cNvSpPr txBox="1"/>
              <p:nvPr/>
            </p:nvSpPr>
            <p:spPr>
              <a:xfrm>
                <a:off x="681926" y="536706"/>
                <a:ext cx="740699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たくさんのアメがあります。</m:t>
                      </m:r>
                    </m:oMath>
                  </m:oMathPara>
                </a14:m>
                <a:endParaRPr kumimoji="1" lang="ja-JP" altLang="en-US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9CDF6A7-BB23-4A0E-8478-E68BF2B7D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26" y="536706"/>
                <a:ext cx="7406997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220513-1818-43FF-B6C5-D47DF6064E29}"/>
              </a:ext>
            </a:extLst>
          </p:cNvPr>
          <p:cNvSpPr txBox="1"/>
          <p:nvPr/>
        </p:nvSpPr>
        <p:spPr>
          <a:xfrm>
            <a:off x="681925" y="5551853"/>
            <a:ext cx="9896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食べた数が一番すくないのはだれですか？</a:t>
            </a:r>
            <a:endParaRPr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4220513-1818-43FF-B6C5-D47DF6064E29}"/>
                  </a:ext>
                </a:extLst>
              </p:cNvPr>
              <p:cNvSpPr txBox="1"/>
              <p:nvPr/>
            </p:nvSpPr>
            <p:spPr>
              <a:xfrm>
                <a:off x="681925" y="1421216"/>
                <a:ext cx="10104895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はなさん</a:t>
                </a:r>
                <a:r>
                  <a:rPr kumimoji="1" lang="ja-JP" altLang="en-US" sz="4000" dirty="0" err="1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</a:t>
                </a:r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，ぜ</a:t>
                </a:r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んたいの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を食べました。</m:t>
                    </m:r>
                  </m:oMath>
                </a14:m>
                <a:endPara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4220513-1818-43FF-B6C5-D47DF6064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25" y="1421216"/>
                <a:ext cx="10104895" cy="1150315"/>
              </a:xfrm>
              <a:prstGeom prst="rect">
                <a:avLst/>
              </a:prstGeom>
              <a:blipFill>
                <a:blip r:embed="rId3"/>
                <a:stretch>
                  <a:fillRect l="-2173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4220513-1818-43FF-B6C5-D47DF6064E29}"/>
                  </a:ext>
                </a:extLst>
              </p:cNvPr>
              <p:cNvSpPr txBox="1"/>
              <p:nvPr/>
            </p:nvSpPr>
            <p:spPr>
              <a:xfrm>
                <a:off x="681925" y="2797945"/>
                <a:ext cx="10104895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ほしさんは，ぜ</a:t>
                </a:r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んたいの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を食べました。</m:t>
                    </m:r>
                  </m:oMath>
                </a14:m>
                <a:endPara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4220513-1818-43FF-B6C5-D47DF6064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25" y="2797945"/>
                <a:ext cx="10104895" cy="1153073"/>
              </a:xfrm>
              <a:prstGeom prst="rect">
                <a:avLst/>
              </a:prstGeom>
              <a:blipFill>
                <a:blip r:embed="rId4"/>
                <a:stretch>
                  <a:fillRect l="-2173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4220513-1818-43FF-B6C5-D47DF6064E29}"/>
                  </a:ext>
                </a:extLst>
              </p:cNvPr>
              <p:cNvSpPr txBox="1"/>
              <p:nvPr/>
            </p:nvSpPr>
            <p:spPr>
              <a:xfrm>
                <a:off x="681925" y="4174899"/>
                <a:ext cx="10104895" cy="1152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ゆめさん</a:t>
                </a:r>
                <a:r>
                  <a:rPr kumimoji="1" lang="ja-JP" altLang="en-US" sz="4000" dirty="0" err="1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</a:t>
                </a:r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，ぜ</a:t>
                </a:r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んたいの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を食べました。</m:t>
                    </m:r>
                  </m:oMath>
                </a14:m>
                <a:endPara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4220513-1818-43FF-B6C5-D47DF6064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25" y="4174899"/>
                <a:ext cx="10104895" cy="1152303"/>
              </a:xfrm>
              <a:prstGeom prst="rect">
                <a:avLst/>
              </a:prstGeom>
              <a:blipFill>
                <a:blip r:embed="rId5"/>
                <a:stretch>
                  <a:fillRect l="-2173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25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9CDF6A7-BB23-4A0E-8478-E68BF2B7D36A}"/>
                  </a:ext>
                </a:extLst>
              </p:cNvPr>
              <p:cNvSpPr txBox="1"/>
              <p:nvPr/>
            </p:nvSpPr>
            <p:spPr>
              <a:xfrm>
                <a:off x="681926" y="536706"/>
                <a:ext cx="740699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4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たくさんのアメがあります。</m:t>
                      </m:r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9CDF6A7-BB23-4A0E-8478-E68BF2B7D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26" y="536706"/>
                <a:ext cx="7406997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220513-1818-43FF-B6C5-D47DF6064E29}"/>
              </a:ext>
            </a:extLst>
          </p:cNvPr>
          <p:cNvSpPr txBox="1"/>
          <p:nvPr/>
        </p:nvSpPr>
        <p:spPr>
          <a:xfrm>
            <a:off x="681925" y="5074808"/>
            <a:ext cx="7020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食べた数が一番すくないのは</a:t>
            </a:r>
            <a:endParaRPr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4220513-1818-43FF-B6C5-D47DF6064E29}"/>
                  </a:ext>
                </a:extLst>
              </p:cNvPr>
              <p:cNvSpPr txBox="1"/>
              <p:nvPr/>
            </p:nvSpPr>
            <p:spPr>
              <a:xfrm>
                <a:off x="302815" y="1306147"/>
                <a:ext cx="5912005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はなさん</a:t>
                </a:r>
                <a:r>
                  <a:rPr kumimoji="1" lang="ja-JP" altLang="en-US" sz="3600" dirty="0" err="1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</a:t>
                </a:r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，ぜ</a:t>
                </a:r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んたいの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endPara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4220513-1818-43FF-B6C5-D47DF6064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15" y="1306147"/>
                <a:ext cx="5912005" cy="1044453"/>
              </a:xfrm>
              <a:prstGeom prst="rect">
                <a:avLst/>
              </a:prstGeom>
              <a:blipFill>
                <a:blip r:embed="rId3"/>
                <a:stretch>
                  <a:fillRect l="-3199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4220513-1818-43FF-B6C5-D47DF6064E29}"/>
                  </a:ext>
                </a:extLst>
              </p:cNvPr>
              <p:cNvSpPr txBox="1"/>
              <p:nvPr/>
            </p:nvSpPr>
            <p:spPr>
              <a:xfrm>
                <a:off x="316327" y="2562068"/>
                <a:ext cx="5898493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ほしさんは，ぜ</a:t>
                </a:r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んたいの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endParaRPr kumimoji="1" lang="ja-JP" altLang="en-US" sz="28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4220513-1818-43FF-B6C5-D47DF6064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27" y="2562068"/>
                <a:ext cx="5898493" cy="1046953"/>
              </a:xfrm>
              <a:prstGeom prst="rect">
                <a:avLst/>
              </a:prstGeom>
              <a:blipFill>
                <a:blip r:embed="rId4"/>
                <a:stretch>
                  <a:fillRect l="-3206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4220513-1818-43FF-B6C5-D47DF6064E29}"/>
                  </a:ext>
                </a:extLst>
              </p:cNvPr>
              <p:cNvSpPr txBox="1"/>
              <p:nvPr/>
            </p:nvSpPr>
            <p:spPr>
              <a:xfrm>
                <a:off x="316327" y="3818438"/>
                <a:ext cx="5779673" cy="1046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ゆめさん</a:t>
                </a:r>
                <a:r>
                  <a:rPr kumimoji="1" lang="ja-JP" altLang="en-US" sz="3600" dirty="0" err="1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</a:t>
                </a:r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，ぜ</a:t>
                </a:r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んたいの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endPara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4220513-1818-43FF-B6C5-D47DF6064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27" y="3818438"/>
                <a:ext cx="5779673" cy="1046248"/>
              </a:xfrm>
              <a:prstGeom prst="rect">
                <a:avLst/>
              </a:prstGeom>
              <a:blipFill>
                <a:blip r:embed="rId5"/>
                <a:stretch>
                  <a:fillRect l="-3270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220513-1818-43FF-B6C5-D47DF6064E29}"/>
              </a:ext>
            </a:extLst>
          </p:cNvPr>
          <p:cNvSpPr txBox="1"/>
          <p:nvPr/>
        </p:nvSpPr>
        <p:spPr>
          <a:xfrm>
            <a:off x="1514902" y="5888300"/>
            <a:ext cx="10058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ja-JP" altLang="en-US" sz="4000" dirty="0" err="1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こに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わけたうちの１つが一番少ないので</a:t>
            </a:r>
            <a:endParaRPr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D3BF003-EADC-4E3B-8163-C3F635F4B5E0}"/>
              </a:ext>
            </a:extLst>
          </p:cNvPr>
          <p:cNvSpPr/>
          <p:nvPr/>
        </p:nvSpPr>
        <p:spPr>
          <a:xfrm>
            <a:off x="6369803" y="1611824"/>
            <a:ext cx="5532895" cy="769441"/>
          </a:xfrm>
          <a:prstGeom prst="rect">
            <a:avLst/>
          </a:prstGeom>
          <a:ln w="57150">
            <a:solidFill>
              <a:srgbClr val="FF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A92E3053-6F16-4666-94C4-3B9D5BC02D71}"/>
              </a:ext>
            </a:extLst>
          </p:cNvPr>
          <p:cNvCxnSpPr>
            <a:stCxn id="2" idx="0"/>
            <a:endCxn id="2" idx="2"/>
          </p:cNvCxnSpPr>
          <p:nvPr/>
        </p:nvCxnSpPr>
        <p:spPr>
          <a:xfrm>
            <a:off x="9136251" y="1611824"/>
            <a:ext cx="0" cy="769441"/>
          </a:xfrm>
          <a:prstGeom prst="line">
            <a:avLst/>
          </a:prstGeom>
          <a:ln w="57150">
            <a:solidFill>
              <a:srgbClr val="FF99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52D1F33-6693-4C2F-845D-277159E2F6E6}"/>
              </a:ext>
            </a:extLst>
          </p:cNvPr>
          <p:cNvSpPr/>
          <p:nvPr/>
        </p:nvSpPr>
        <p:spPr>
          <a:xfrm>
            <a:off x="6369803" y="2805757"/>
            <a:ext cx="5532895" cy="769441"/>
          </a:xfrm>
          <a:prstGeom prst="rect">
            <a:avLst/>
          </a:prstGeom>
          <a:ln w="57150">
            <a:solidFill>
              <a:srgbClr val="FF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7F1EE4B-633B-4807-89A7-9CE1014462D2}"/>
              </a:ext>
            </a:extLst>
          </p:cNvPr>
          <p:cNvSpPr/>
          <p:nvPr/>
        </p:nvSpPr>
        <p:spPr>
          <a:xfrm>
            <a:off x="6369803" y="4017244"/>
            <a:ext cx="5532895" cy="769441"/>
          </a:xfrm>
          <a:prstGeom prst="rect">
            <a:avLst/>
          </a:prstGeom>
          <a:ln w="57150">
            <a:solidFill>
              <a:srgbClr val="FF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9722E29-1701-4577-B028-24D676B092D7}"/>
              </a:ext>
            </a:extLst>
          </p:cNvPr>
          <p:cNvCxnSpPr/>
          <p:nvPr/>
        </p:nvCxnSpPr>
        <p:spPr>
          <a:xfrm>
            <a:off x="9136251" y="2805757"/>
            <a:ext cx="0" cy="769441"/>
          </a:xfrm>
          <a:prstGeom prst="line">
            <a:avLst/>
          </a:prstGeom>
          <a:ln w="57150">
            <a:solidFill>
              <a:srgbClr val="FF99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1DE061E-7135-44F7-9859-01C5371F4FD0}"/>
              </a:ext>
            </a:extLst>
          </p:cNvPr>
          <p:cNvCxnSpPr/>
          <p:nvPr/>
        </p:nvCxnSpPr>
        <p:spPr>
          <a:xfrm>
            <a:off x="9136251" y="4017244"/>
            <a:ext cx="0" cy="769441"/>
          </a:xfrm>
          <a:prstGeom prst="line">
            <a:avLst/>
          </a:prstGeom>
          <a:ln w="57150">
            <a:solidFill>
              <a:srgbClr val="FF99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B3CE844-0009-4520-9947-B58AD267AB9B}"/>
              </a:ext>
            </a:extLst>
          </p:cNvPr>
          <p:cNvSpPr/>
          <p:nvPr/>
        </p:nvSpPr>
        <p:spPr>
          <a:xfrm>
            <a:off x="6369803" y="1611824"/>
            <a:ext cx="2752932" cy="769869"/>
          </a:xfrm>
          <a:prstGeom prst="rect">
            <a:avLst/>
          </a:prstGeom>
          <a:pattFill prst="wdDnDiag">
            <a:fgClr>
              <a:srgbClr val="FF99FF"/>
            </a:fgClr>
            <a:bgClr>
              <a:schemeClr val="bg1"/>
            </a:bgClr>
          </a:patt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5871A78-07C2-4CF3-99F8-E67F1EB25C9A}"/>
              </a:ext>
            </a:extLst>
          </p:cNvPr>
          <p:cNvCxnSpPr>
            <a:cxnSpLocks/>
          </p:cNvCxnSpPr>
          <p:nvPr/>
        </p:nvCxnSpPr>
        <p:spPr>
          <a:xfrm flipH="1">
            <a:off x="7746269" y="2805543"/>
            <a:ext cx="13512" cy="769655"/>
          </a:xfrm>
          <a:prstGeom prst="line">
            <a:avLst/>
          </a:prstGeom>
          <a:ln w="57150">
            <a:solidFill>
              <a:srgbClr val="FF99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6C9047BD-D551-49DF-8AC6-306E7D73DAF3}"/>
              </a:ext>
            </a:extLst>
          </p:cNvPr>
          <p:cNvCxnSpPr>
            <a:cxnSpLocks/>
          </p:cNvCxnSpPr>
          <p:nvPr/>
        </p:nvCxnSpPr>
        <p:spPr>
          <a:xfrm>
            <a:off x="10512716" y="2805543"/>
            <a:ext cx="0" cy="769655"/>
          </a:xfrm>
          <a:prstGeom prst="line">
            <a:avLst/>
          </a:prstGeom>
          <a:ln w="57150">
            <a:solidFill>
              <a:srgbClr val="FF99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F7B34302-7BC7-4EEB-9EB2-4767F91E1395}"/>
              </a:ext>
            </a:extLst>
          </p:cNvPr>
          <p:cNvSpPr/>
          <p:nvPr/>
        </p:nvSpPr>
        <p:spPr>
          <a:xfrm>
            <a:off x="6383315" y="2805116"/>
            <a:ext cx="1376464" cy="756792"/>
          </a:xfrm>
          <a:prstGeom prst="rect">
            <a:avLst/>
          </a:prstGeom>
          <a:pattFill prst="wdDnDiag">
            <a:fgClr>
              <a:srgbClr val="FF99FF"/>
            </a:fgClr>
            <a:bgClr>
              <a:schemeClr val="bg1"/>
            </a:bgClr>
          </a:patt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CD6C223E-4D2F-4BC8-AC02-E4222117A8C1}"/>
              </a:ext>
            </a:extLst>
          </p:cNvPr>
          <p:cNvCxnSpPr>
            <a:cxnSpLocks/>
          </p:cNvCxnSpPr>
          <p:nvPr/>
        </p:nvCxnSpPr>
        <p:spPr>
          <a:xfrm>
            <a:off x="10512716" y="4017244"/>
            <a:ext cx="0" cy="769655"/>
          </a:xfrm>
          <a:prstGeom prst="line">
            <a:avLst/>
          </a:prstGeom>
          <a:ln w="57150">
            <a:solidFill>
              <a:srgbClr val="FF99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BCA40AB4-851A-4943-BD89-2E2AA1FE47D6}"/>
              </a:ext>
            </a:extLst>
          </p:cNvPr>
          <p:cNvCxnSpPr>
            <a:cxnSpLocks/>
          </p:cNvCxnSpPr>
          <p:nvPr/>
        </p:nvCxnSpPr>
        <p:spPr>
          <a:xfrm flipH="1">
            <a:off x="7746269" y="4017244"/>
            <a:ext cx="13512" cy="769655"/>
          </a:xfrm>
          <a:prstGeom prst="line">
            <a:avLst/>
          </a:prstGeom>
          <a:ln w="57150">
            <a:solidFill>
              <a:srgbClr val="FF99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F25E78E1-B15E-42DF-AC16-A4F32B35B63C}"/>
              </a:ext>
            </a:extLst>
          </p:cNvPr>
          <p:cNvCxnSpPr>
            <a:cxnSpLocks/>
          </p:cNvCxnSpPr>
          <p:nvPr/>
        </p:nvCxnSpPr>
        <p:spPr>
          <a:xfrm>
            <a:off x="8434503" y="4017244"/>
            <a:ext cx="0" cy="769655"/>
          </a:xfrm>
          <a:prstGeom prst="line">
            <a:avLst/>
          </a:prstGeom>
          <a:ln w="57150">
            <a:solidFill>
              <a:srgbClr val="FF99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7F395CB7-D319-4AE6-945A-0531CABA58FF}"/>
              </a:ext>
            </a:extLst>
          </p:cNvPr>
          <p:cNvCxnSpPr>
            <a:cxnSpLocks/>
          </p:cNvCxnSpPr>
          <p:nvPr/>
        </p:nvCxnSpPr>
        <p:spPr>
          <a:xfrm>
            <a:off x="7071547" y="4017244"/>
            <a:ext cx="0" cy="769441"/>
          </a:xfrm>
          <a:prstGeom prst="line">
            <a:avLst/>
          </a:prstGeom>
          <a:ln w="57150">
            <a:solidFill>
              <a:srgbClr val="FF99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8F28AE7-58C7-4266-9B70-D09132DFAD8E}"/>
              </a:ext>
            </a:extLst>
          </p:cNvPr>
          <p:cNvSpPr/>
          <p:nvPr/>
        </p:nvSpPr>
        <p:spPr>
          <a:xfrm>
            <a:off x="6383315" y="4051005"/>
            <a:ext cx="688232" cy="717270"/>
          </a:xfrm>
          <a:prstGeom prst="rect">
            <a:avLst/>
          </a:prstGeom>
          <a:pattFill prst="wdDnDiag">
            <a:fgClr>
              <a:srgbClr val="FF99FF"/>
            </a:fgClr>
            <a:bgClr>
              <a:schemeClr val="bg1"/>
            </a:bgClr>
          </a:patt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FDE864E7-5120-4F9C-B43A-4A1A86B74223}"/>
              </a:ext>
            </a:extLst>
          </p:cNvPr>
          <p:cNvCxnSpPr>
            <a:cxnSpLocks/>
          </p:cNvCxnSpPr>
          <p:nvPr/>
        </p:nvCxnSpPr>
        <p:spPr>
          <a:xfrm>
            <a:off x="9810967" y="4017244"/>
            <a:ext cx="0" cy="769655"/>
          </a:xfrm>
          <a:prstGeom prst="line">
            <a:avLst/>
          </a:prstGeom>
          <a:ln w="57150">
            <a:solidFill>
              <a:srgbClr val="FF99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189040A6-CAA9-4EFA-AE81-9A73E6A3C8AE}"/>
              </a:ext>
            </a:extLst>
          </p:cNvPr>
          <p:cNvCxnSpPr>
            <a:cxnSpLocks/>
          </p:cNvCxnSpPr>
          <p:nvPr/>
        </p:nvCxnSpPr>
        <p:spPr>
          <a:xfrm>
            <a:off x="11199175" y="4017244"/>
            <a:ext cx="0" cy="769655"/>
          </a:xfrm>
          <a:prstGeom prst="line">
            <a:avLst/>
          </a:prstGeom>
          <a:ln w="57150">
            <a:solidFill>
              <a:srgbClr val="FF99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4718AD8-2E50-4A75-8C7E-73736A8CC5B2}"/>
              </a:ext>
            </a:extLst>
          </p:cNvPr>
          <p:cNvSpPr txBox="1"/>
          <p:nvPr/>
        </p:nvSpPr>
        <p:spPr>
          <a:xfrm>
            <a:off x="7855676" y="5057305"/>
            <a:ext cx="2534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ゆめさん</a:t>
            </a:r>
            <a:endParaRPr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770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29" grpId="0" animBg="1"/>
      <p:bldP spid="38" grpId="0" animBg="1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9CDF6A7-BB23-4A0E-8478-E68BF2B7D36A}"/>
                  </a:ext>
                </a:extLst>
              </p:cNvPr>
              <p:cNvSpPr txBox="1"/>
              <p:nvPr/>
            </p:nvSpPr>
            <p:spPr>
              <a:xfrm>
                <a:off x="681926" y="536706"/>
                <a:ext cx="1069383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4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１２このアメと１８このアメがあります。</m:t>
                      </m:r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9CDF6A7-BB23-4A0E-8478-E68BF2B7D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26" y="536706"/>
                <a:ext cx="10693830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220513-1818-43FF-B6C5-D47DF6064E29}"/>
              </a:ext>
            </a:extLst>
          </p:cNvPr>
          <p:cNvSpPr txBox="1"/>
          <p:nvPr/>
        </p:nvSpPr>
        <p:spPr>
          <a:xfrm>
            <a:off x="681925" y="4709388"/>
            <a:ext cx="8400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答えを，次の中からえらびなさい。</a:t>
            </a:r>
            <a:endParaRPr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4220513-1818-43FF-B6C5-D47DF6064E29}"/>
                  </a:ext>
                </a:extLst>
              </p:cNvPr>
              <p:cNvSpPr txBox="1"/>
              <p:nvPr/>
            </p:nvSpPr>
            <p:spPr>
              <a:xfrm>
                <a:off x="681925" y="1306147"/>
                <a:ext cx="11078665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あきさんは，１</a:t>
                </a:r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こ</m:t>
                    </m:r>
                    <m:r>
                      <a:rPr lang="ja-JP" alt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の</m:t>
                    </m:r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アメの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を食べました。</m:t>
                    </m:r>
                  </m:oMath>
                </a14:m>
                <a:endPara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4220513-1818-43FF-B6C5-D47DF6064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25" y="1306147"/>
                <a:ext cx="11078665" cy="1150315"/>
              </a:xfrm>
              <a:prstGeom prst="rect">
                <a:avLst/>
              </a:prstGeom>
              <a:blipFill>
                <a:blip r:embed="rId3"/>
                <a:stretch>
                  <a:fillRect l="-1981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4220513-1818-43FF-B6C5-D47DF6064E29}"/>
                  </a:ext>
                </a:extLst>
              </p:cNvPr>
              <p:cNvSpPr txBox="1"/>
              <p:nvPr/>
            </p:nvSpPr>
            <p:spPr>
              <a:xfrm>
                <a:off x="681925" y="2562068"/>
                <a:ext cx="11205275" cy="1150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ひめさんは，１８このアメの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を食べました。</m:t>
                    </m:r>
                  </m:oMath>
                </a14:m>
                <a:endPara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4220513-1818-43FF-B6C5-D47DF6064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25" y="2562068"/>
                <a:ext cx="11205275" cy="1150764"/>
              </a:xfrm>
              <a:prstGeom prst="rect">
                <a:avLst/>
              </a:prstGeom>
              <a:blipFill>
                <a:blip r:embed="rId4"/>
                <a:stretch>
                  <a:fillRect l="-1959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4220513-1818-43FF-B6C5-D47DF6064E29}"/>
              </a:ext>
            </a:extLst>
          </p:cNvPr>
          <p:cNvSpPr txBox="1"/>
          <p:nvPr/>
        </p:nvSpPr>
        <p:spPr>
          <a:xfrm>
            <a:off x="681925" y="3818438"/>
            <a:ext cx="10492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アメをより多く食べた人は，どちらですか？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220513-1818-43FF-B6C5-D47DF6064E29}"/>
              </a:ext>
            </a:extLst>
          </p:cNvPr>
          <p:cNvSpPr txBox="1"/>
          <p:nvPr/>
        </p:nvSpPr>
        <p:spPr>
          <a:xfrm>
            <a:off x="681925" y="5561259"/>
            <a:ext cx="1016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（あ）あきさん（い）ひめさん（う）同じ</a:t>
            </a:r>
            <a:endParaRPr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414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220513-1818-43FF-B6C5-D47DF6064E29}"/>
              </a:ext>
            </a:extLst>
          </p:cNvPr>
          <p:cNvSpPr txBox="1"/>
          <p:nvPr/>
        </p:nvSpPr>
        <p:spPr>
          <a:xfrm>
            <a:off x="681925" y="4709388"/>
            <a:ext cx="832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答えを，次の中からえらびなさい。</a:t>
            </a:r>
            <a:endParaRPr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4220513-1818-43FF-B6C5-D47DF6064E29}"/>
              </a:ext>
            </a:extLst>
          </p:cNvPr>
          <p:cNvSpPr txBox="1"/>
          <p:nvPr/>
        </p:nvSpPr>
        <p:spPr>
          <a:xfrm>
            <a:off x="681923" y="745543"/>
            <a:ext cx="2262753" cy="71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あきさん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4220513-1818-43FF-B6C5-D47DF6064E29}"/>
              </a:ext>
            </a:extLst>
          </p:cNvPr>
          <p:cNvSpPr txBox="1"/>
          <p:nvPr/>
        </p:nvSpPr>
        <p:spPr>
          <a:xfrm>
            <a:off x="681924" y="2730768"/>
            <a:ext cx="2262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ひめさん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220513-1818-43FF-B6C5-D47DF6064E29}"/>
              </a:ext>
            </a:extLst>
          </p:cNvPr>
          <p:cNvSpPr txBox="1"/>
          <p:nvPr/>
        </p:nvSpPr>
        <p:spPr>
          <a:xfrm>
            <a:off x="681925" y="5561259"/>
            <a:ext cx="1016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（あ）あきさん（い）ひめさん（う）同じ</a:t>
            </a:r>
            <a:endParaRPr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" name="図 2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71D3541A-2D36-478B-B73E-0E41760CDF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152" y="764852"/>
            <a:ext cx="675874" cy="675874"/>
          </a:xfrm>
          <a:prstGeom prst="rect">
            <a:avLst/>
          </a:prstGeom>
        </p:spPr>
      </p:pic>
      <p:pic>
        <p:nvPicPr>
          <p:cNvPr id="14" name="図 13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28531409-C578-40AC-8407-B3A80A358FA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19" y="764852"/>
            <a:ext cx="675874" cy="675874"/>
          </a:xfrm>
          <a:prstGeom prst="rect">
            <a:avLst/>
          </a:prstGeom>
        </p:spPr>
      </p:pic>
      <p:pic>
        <p:nvPicPr>
          <p:cNvPr id="15" name="図 14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FAAE886C-CD4D-4FC2-8375-743FEA725F6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886" y="764852"/>
            <a:ext cx="675874" cy="675874"/>
          </a:xfrm>
          <a:prstGeom prst="rect">
            <a:avLst/>
          </a:prstGeom>
        </p:spPr>
      </p:pic>
      <p:pic>
        <p:nvPicPr>
          <p:cNvPr id="16" name="図 15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20F13E58-11BC-4B98-AF43-D7937E6E235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253" y="764852"/>
            <a:ext cx="675874" cy="675874"/>
          </a:xfrm>
          <a:prstGeom prst="rect">
            <a:avLst/>
          </a:prstGeom>
        </p:spPr>
      </p:pic>
      <p:pic>
        <p:nvPicPr>
          <p:cNvPr id="17" name="図 16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FDC8A9F5-78C6-4DF3-9725-1AFDF295CAA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565" y="764852"/>
            <a:ext cx="675874" cy="675874"/>
          </a:xfrm>
          <a:prstGeom prst="rect">
            <a:avLst/>
          </a:prstGeom>
        </p:spPr>
      </p:pic>
      <p:pic>
        <p:nvPicPr>
          <p:cNvPr id="18" name="図 17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F13EEA3E-00A4-4299-9BB5-3EC78717724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877" y="764852"/>
            <a:ext cx="675874" cy="675874"/>
          </a:xfrm>
          <a:prstGeom prst="rect">
            <a:avLst/>
          </a:prstGeom>
        </p:spPr>
      </p:pic>
      <p:pic>
        <p:nvPicPr>
          <p:cNvPr id="19" name="図 18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2892A2A1-6D9F-464F-B739-8289E18532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152" y="1584711"/>
            <a:ext cx="675874" cy="675874"/>
          </a:xfrm>
          <a:prstGeom prst="rect">
            <a:avLst/>
          </a:prstGeom>
        </p:spPr>
      </p:pic>
      <p:pic>
        <p:nvPicPr>
          <p:cNvPr id="20" name="図 19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65BE8AF7-571A-48D3-99DF-1067A65DBE5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19" y="1584711"/>
            <a:ext cx="675874" cy="675874"/>
          </a:xfrm>
          <a:prstGeom prst="rect">
            <a:avLst/>
          </a:prstGeom>
        </p:spPr>
      </p:pic>
      <p:pic>
        <p:nvPicPr>
          <p:cNvPr id="21" name="図 20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F8FA63E0-7B1C-4C2E-9B6A-DD91DFD44D0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886" y="1584711"/>
            <a:ext cx="675874" cy="675874"/>
          </a:xfrm>
          <a:prstGeom prst="rect">
            <a:avLst/>
          </a:prstGeom>
        </p:spPr>
      </p:pic>
      <p:pic>
        <p:nvPicPr>
          <p:cNvPr id="22" name="図 21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4AF071B1-EE7D-414C-83F4-B33AD57496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253" y="1584711"/>
            <a:ext cx="675874" cy="675874"/>
          </a:xfrm>
          <a:prstGeom prst="rect">
            <a:avLst/>
          </a:prstGeom>
        </p:spPr>
      </p:pic>
      <p:pic>
        <p:nvPicPr>
          <p:cNvPr id="23" name="図 22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B91AD914-A9C9-46C2-98F7-58C361C1F9B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565" y="1584711"/>
            <a:ext cx="675874" cy="675874"/>
          </a:xfrm>
          <a:prstGeom prst="rect">
            <a:avLst/>
          </a:prstGeom>
        </p:spPr>
      </p:pic>
      <p:pic>
        <p:nvPicPr>
          <p:cNvPr id="24" name="図 23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3E2153A8-C091-4083-A8F5-270ADAA2A2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877" y="1584711"/>
            <a:ext cx="675874" cy="675874"/>
          </a:xfrm>
          <a:prstGeom prst="rect">
            <a:avLst/>
          </a:prstGeom>
        </p:spPr>
      </p:pic>
      <p:pic>
        <p:nvPicPr>
          <p:cNvPr id="25" name="図 24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29A7607B-0B4C-45B2-A9F6-624E2C12AD3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152" y="2737120"/>
            <a:ext cx="675874" cy="675874"/>
          </a:xfrm>
          <a:prstGeom prst="rect">
            <a:avLst/>
          </a:prstGeom>
        </p:spPr>
      </p:pic>
      <p:pic>
        <p:nvPicPr>
          <p:cNvPr id="26" name="図 25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AA04067C-818C-4C72-926B-57196C9C1B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26" y="2737120"/>
            <a:ext cx="675874" cy="675874"/>
          </a:xfrm>
          <a:prstGeom prst="rect">
            <a:avLst/>
          </a:prstGeom>
        </p:spPr>
      </p:pic>
      <p:pic>
        <p:nvPicPr>
          <p:cNvPr id="27" name="図 26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4703E60C-B56C-4775-A6F6-24500148CB5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900" y="2737120"/>
            <a:ext cx="675874" cy="675874"/>
          </a:xfrm>
          <a:prstGeom prst="rect">
            <a:avLst/>
          </a:prstGeom>
        </p:spPr>
      </p:pic>
      <p:pic>
        <p:nvPicPr>
          <p:cNvPr id="28" name="図 27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71260696-2B74-4709-92E9-E198C97416D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419" y="2737120"/>
            <a:ext cx="675874" cy="675874"/>
          </a:xfrm>
          <a:prstGeom prst="rect">
            <a:avLst/>
          </a:prstGeom>
        </p:spPr>
      </p:pic>
      <p:pic>
        <p:nvPicPr>
          <p:cNvPr id="29" name="図 28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650073CB-9C43-4FDA-B48B-3F1565B1742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93" y="2737120"/>
            <a:ext cx="675874" cy="675874"/>
          </a:xfrm>
          <a:prstGeom prst="rect">
            <a:avLst/>
          </a:prstGeom>
        </p:spPr>
      </p:pic>
      <p:pic>
        <p:nvPicPr>
          <p:cNvPr id="30" name="図 29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BCAFA055-6170-4AD4-9D56-BA4AF8AEE3C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7" y="2737120"/>
            <a:ext cx="675874" cy="675874"/>
          </a:xfrm>
          <a:prstGeom prst="rect">
            <a:avLst/>
          </a:prstGeom>
        </p:spPr>
      </p:pic>
      <p:pic>
        <p:nvPicPr>
          <p:cNvPr id="31" name="図 30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61D9D8A9-FC8E-4B6D-BE7D-31C4BEB743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129" y="2737120"/>
            <a:ext cx="675874" cy="675874"/>
          </a:xfrm>
          <a:prstGeom prst="rect">
            <a:avLst/>
          </a:prstGeom>
        </p:spPr>
      </p:pic>
      <p:pic>
        <p:nvPicPr>
          <p:cNvPr id="32" name="図 31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1931895E-6E05-40A0-B7AA-4B6A54FFD85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003" y="2737120"/>
            <a:ext cx="675874" cy="675874"/>
          </a:xfrm>
          <a:prstGeom prst="rect">
            <a:avLst/>
          </a:prstGeom>
        </p:spPr>
      </p:pic>
      <p:pic>
        <p:nvPicPr>
          <p:cNvPr id="33" name="図 32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AACE5DAA-9088-4BFC-8D24-C943D77697C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877" y="2737120"/>
            <a:ext cx="675874" cy="675874"/>
          </a:xfrm>
          <a:prstGeom prst="rect">
            <a:avLst/>
          </a:prstGeom>
        </p:spPr>
      </p:pic>
      <p:pic>
        <p:nvPicPr>
          <p:cNvPr id="34" name="図 33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7E66FE46-9D3E-4E8A-8D45-38525595A5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152" y="3556979"/>
            <a:ext cx="675874" cy="675874"/>
          </a:xfrm>
          <a:prstGeom prst="rect">
            <a:avLst/>
          </a:prstGeom>
        </p:spPr>
      </p:pic>
      <p:pic>
        <p:nvPicPr>
          <p:cNvPr id="35" name="図 34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0CDDD14D-699D-4EA0-ADF0-384FEB5201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26" y="3556979"/>
            <a:ext cx="675874" cy="675874"/>
          </a:xfrm>
          <a:prstGeom prst="rect">
            <a:avLst/>
          </a:prstGeom>
        </p:spPr>
      </p:pic>
      <p:pic>
        <p:nvPicPr>
          <p:cNvPr id="36" name="図 35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E6919578-6A91-4EA7-8355-89E162B6E8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900" y="3556979"/>
            <a:ext cx="675874" cy="675874"/>
          </a:xfrm>
          <a:prstGeom prst="rect">
            <a:avLst/>
          </a:prstGeom>
        </p:spPr>
      </p:pic>
      <p:pic>
        <p:nvPicPr>
          <p:cNvPr id="37" name="図 36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23A8E6D9-04EB-4B9A-9120-5978DCF9C64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419" y="3556979"/>
            <a:ext cx="675874" cy="675874"/>
          </a:xfrm>
          <a:prstGeom prst="rect">
            <a:avLst/>
          </a:prstGeom>
        </p:spPr>
      </p:pic>
      <p:pic>
        <p:nvPicPr>
          <p:cNvPr id="38" name="図 37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5DAF3417-7FF7-4658-82EE-1EF97BD47F7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93" y="3556979"/>
            <a:ext cx="675874" cy="675874"/>
          </a:xfrm>
          <a:prstGeom prst="rect">
            <a:avLst/>
          </a:prstGeom>
        </p:spPr>
      </p:pic>
      <p:pic>
        <p:nvPicPr>
          <p:cNvPr id="39" name="図 38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E516C729-EC88-405F-A34D-6A2708CFFD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7" y="3556979"/>
            <a:ext cx="675874" cy="675874"/>
          </a:xfrm>
          <a:prstGeom prst="rect">
            <a:avLst/>
          </a:prstGeom>
        </p:spPr>
      </p:pic>
      <p:pic>
        <p:nvPicPr>
          <p:cNvPr id="40" name="図 39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5DBCF190-128E-4FDC-95D4-FB64A0FED55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129" y="3556979"/>
            <a:ext cx="675874" cy="675874"/>
          </a:xfrm>
          <a:prstGeom prst="rect">
            <a:avLst/>
          </a:prstGeom>
        </p:spPr>
      </p:pic>
      <p:pic>
        <p:nvPicPr>
          <p:cNvPr id="41" name="図 40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68F42B2A-150A-4FA9-B3B7-986BB7E6992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003" y="3556979"/>
            <a:ext cx="675874" cy="675874"/>
          </a:xfrm>
          <a:prstGeom prst="rect">
            <a:avLst/>
          </a:prstGeom>
        </p:spPr>
      </p:pic>
      <p:pic>
        <p:nvPicPr>
          <p:cNvPr id="42" name="図 41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88D85F08-FA06-42BE-8D16-810B32D4AE2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877" y="3556979"/>
            <a:ext cx="675874" cy="6758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8D3FEF53-F0EC-45A4-82BE-059818EF2C44}"/>
                  </a:ext>
                </a:extLst>
              </p:cNvPr>
              <p:cNvSpPr txBox="1"/>
              <p:nvPr/>
            </p:nvSpPr>
            <p:spPr>
              <a:xfrm>
                <a:off x="619562" y="1519980"/>
                <a:ext cx="3101355" cy="833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sz="28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</a:t>
                </a:r>
                <a14:m>
                  <m:oMath xmlns:m="http://schemas.openxmlformats.org/officeDocument/2006/math">
                    <m:r>
                      <a:rPr lang="ja-JP" alt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こ</m:t>
                    </m:r>
                    <m:r>
                      <a:rPr lang="ja-JP" alt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の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アメの</m:t>
                    </m:r>
                    <m:f>
                      <m:f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28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8D3FEF53-F0EC-45A4-82BE-059818EF2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62" y="1519980"/>
                <a:ext cx="3101355" cy="833177"/>
              </a:xfrm>
              <a:prstGeom prst="rect">
                <a:avLst/>
              </a:prstGeom>
              <a:blipFill>
                <a:blip r:embed="rId3"/>
                <a:stretch>
                  <a:fillRect l="-4134" b="-72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F27DD441-E65E-4843-A710-E7BFB9C2CBEA}"/>
                  </a:ext>
                </a:extLst>
              </p:cNvPr>
              <p:cNvSpPr txBox="1"/>
              <p:nvPr/>
            </p:nvSpPr>
            <p:spPr>
              <a:xfrm>
                <a:off x="619562" y="3540619"/>
                <a:ext cx="3101355" cy="833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sz="28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</a:t>
                </a:r>
                <a14:m>
                  <m:oMath xmlns:m="http://schemas.openxmlformats.org/officeDocument/2006/math">
                    <m:r>
                      <a:rPr lang="ja-JP" altLang="en-US" sz="28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８こ</m:t>
                    </m:r>
                    <m:r>
                      <a:rPr lang="ja-JP" alt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の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アメの</m:t>
                    </m:r>
                    <m:f>
                      <m:f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28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F27DD441-E65E-4843-A710-E7BFB9C2C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62" y="3540619"/>
                <a:ext cx="3101355" cy="833177"/>
              </a:xfrm>
              <a:prstGeom prst="rect">
                <a:avLst/>
              </a:prstGeom>
              <a:blipFill>
                <a:blip r:embed="rId4"/>
                <a:stretch>
                  <a:fillRect l="-4134" b="-80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35AEA94E-9B58-48E2-9DF6-6CEBE454CEE9}"/>
              </a:ext>
            </a:extLst>
          </p:cNvPr>
          <p:cNvCxnSpPr/>
          <p:nvPr/>
        </p:nvCxnSpPr>
        <p:spPr>
          <a:xfrm>
            <a:off x="6602278" y="495946"/>
            <a:ext cx="0" cy="1857211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90D46D11-56C9-4038-8C94-E87D0ED3F61E}"/>
              </a:ext>
            </a:extLst>
          </p:cNvPr>
          <p:cNvCxnSpPr/>
          <p:nvPr/>
        </p:nvCxnSpPr>
        <p:spPr>
          <a:xfrm>
            <a:off x="9004517" y="512120"/>
            <a:ext cx="0" cy="1857211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A298FD6-B1FF-4092-A3FA-E65139976F8C}"/>
              </a:ext>
            </a:extLst>
          </p:cNvPr>
          <p:cNvSpPr/>
          <p:nvPr/>
        </p:nvSpPr>
        <p:spPr>
          <a:xfrm>
            <a:off x="4263355" y="635431"/>
            <a:ext cx="2183939" cy="1717726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F3FDEB3F-481D-4091-92A0-F0403AF5A11F}"/>
              </a:ext>
            </a:extLst>
          </p:cNvPr>
          <p:cNvCxnSpPr/>
          <p:nvPr/>
        </p:nvCxnSpPr>
        <p:spPr>
          <a:xfrm>
            <a:off x="6602278" y="2612013"/>
            <a:ext cx="0" cy="1857211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01758543-D0BE-408B-ACED-522513DAD0D1}"/>
              </a:ext>
            </a:extLst>
          </p:cNvPr>
          <p:cNvCxnSpPr/>
          <p:nvPr/>
        </p:nvCxnSpPr>
        <p:spPr>
          <a:xfrm>
            <a:off x="9004517" y="2612013"/>
            <a:ext cx="0" cy="1857211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1F0B4B31-B992-43AE-AB1C-E1A5D917C13E}"/>
              </a:ext>
            </a:extLst>
          </p:cNvPr>
          <p:cNvSpPr/>
          <p:nvPr/>
        </p:nvSpPr>
        <p:spPr>
          <a:xfrm>
            <a:off x="4263355" y="2717160"/>
            <a:ext cx="2199433" cy="1717726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4CFA128D-732D-4BA4-BE17-B23B876ED308}"/>
              </a:ext>
            </a:extLst>
          </p:cNvPr>
          <p:cNvSpPr/>
          <p:nvPr/>
        </p:nvSpPr>
        <p:spPr>
          <a:xfrm>
            <a:off x="4525505" y="5329297"/>
            <a:ext cx="3632662" cy="11718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40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 animBg="1"/>
      <p:bldP spid="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3EDE53-F575-4715-B1A7-5391877B5D61}"/>
              </a:ext>
            </a:extLst>
          </p:cNvPr>
          <p:cNvSpPr txBox="1"/>
          <p:nvPr/>
        </p:nvSpPr>
        <p:spPr>
          <a:xfrm>
            <a:off x="1320800" y="959369"/>
            <a:ext cx="9872133" cy="412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では，分数の学しゅう３の</a:t>
            </a:r>
            <a:endParaRPr kumimoji="1"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プリントをくばりますのでといてみましょう。</a:t>
            </a:r>
          </a:p>
        </p:txBody>
      </p:sp>
      <p:sp>
        <p:nvSpPr>
          <p:cNvPr id="3" name="直角三角形 2">
            <a:extLst>
              <a:ext uri="{FF2B5EF4-FFF2-40B4-BE49-F238E27FC236}">
                <a16:creationId xmlns:a16="http://schemas.microsoft.com/office/drawing/2014/main" id="{3A9993D9-536E-4485-B789-9A69BD5950AF}"/>
              </a:ext>
            </a:extLst>
          </p:cNvPr>
          <p:cNvSpPr/>
          <p:nvPr/>
        </p:nvSpPr>
        <p:spPr>
          <a:xfrm rot="5400000">
            <a:off x="-1" y="-1"/>
            <a:ext cx="1918741" cy="1918741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直角三角形 6">
            <a:extLst>
              <a:ext uri="{FF2B5EF4-FFF2-40B4-BE49-F238E27FC236}">
                <a16:creationId xmlns:a16="http://schemas.microsoft.com/office/drawing/2014/main" id="{AD958877-1DA6-4756-8269-6EAA6953B5AD}"/>
              </a:ext>
            </a:extLst>
          </p:cNvPr>
          <p:cNvSpPr/>
          <p:nvPr/>
        </p:nvSpPr>
        <p:spPr>
          <a:xfrm rot="16200000">
            <a:off x="10269767" y="4957046"/>
            <a:ext cx="1918741" cy="1918741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52F7322-3F62-4EDF-89FE-F5EF0FE1C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981" y="4612485"/>
            <a:ext cx="1831276" cy="183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82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784393-3897-4446-9B11-A50395BE12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10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２年生分数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C9762E1-604D-424D-BC03-0FC3A75B6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0346" y="4305424"/>
            <a:ext cx="9376474" cy="115890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分数のあらわし方はおわり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200000"/>
              </a:lnSpc>
            </a:pP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936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10C7551B-FA1B-4A86-B420-184666F7A02A}"/>
              </a:ext>
            </a:extLst>
          </p:cNvPr>
          <p:cNvSpPr/>
          <p:nvPr/>
        </p:nvSpPr>
        <p:spPr>
          <a:xfrm rot="10800000">
            <a:off x="5096653" y="2203554"/>
            <a:ext cx="3837482" cy="383748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287E600-1D39-43EE-B4F4-FC0B12BF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同じ大きさ２つに分けると</a:t>
            </a:r>
          </a:p>
        </p:txBody>
      </p:sp>
      <p:sp>
        <p:nvSpPr>
          <p:cNvPr id="4" name="直角三角形 3">
            <a:extLst>
              <a:ext uri="{FF2B5EF4-FFF2-40B4-BE49-F238E27FC236}">
                <a16:creationId xmlns:a16="http://schemas.microsoft.com/office/drawing/2014/main" id="{C5312B8F-1BEA-4867-8522-C48BA53D15B5}"/>
              </a:ext>
            </a:extLst>
          </p:cNvPr>
          <p:cNvSpPr/>
          <p:nvPr/>
        </p:nvSpPr>
        <p:spPr>
          <a:xfrm>
            <a:off x="3507698" y="2203554"/>
            <a:ext cx="3837482" cy="383748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DAFB3E3-0A2F-4658-B9B4-DEE436878D08}"/>
              </a:ext>
            </a:extLst>
          </p:cNvPr>
          <p:cNvSpPr txBox="1"/>
          <p:nvPr/>
        </p:nvSpPr>
        <p:spPr>
          <a:xfrm>
            <a:off x="838200" y="4030161"/>
            <a:ext cx="3948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もとの大きさの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4896608" y="3568496"/>
                <a:ext cx="109356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5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</m:t>
                      </m:r>
                    </m:oMath>
                  </m:oMathPara>
                </a14:m>
                <a:endParaRPr lang="ja-JP" altLang="en-US" sz="54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608" y="3568496"/>
                <a:ext cx="1093568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E12CB44-D0D5-4063-83F8-F752A972F871}"/>
              </a:ext>
            </a:extLst>
          </p:cNvPr>
          <p:cNvCxnSpPr/>
          <p:nvPr/>
        </p:nvCxnSpPr>
        <p:spPr>
          <a:xfrm>
            <a:off x="4836291" y="4445659"/>
            <a:ext cx="121420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43B7E8F-32AE-48E9-812D-65C1AD70B56A}"/>
                  </a:ext>
                </a:extLst>
              </p:cNvPr>
              <p:cNvSpPr txBox="1"/>
              <p:nvPr/>
            </p:nvSpPr>
            <p:spPr>
              <a:xfrm>
                <a:off x="5000388" y="4399493"/>
                <a:ext cx="78869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5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２</m:t>
                      </m:r>
                    </m:oMath>
                  </m:oMathPara>
                </a14:m>
                <a:endParaRPr lang="ja-JP" altLang="en-US" sz="54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43B7E8F-32AE-48E9-812D-65C1AD70B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388" y="4399493"/>
                <a:ext cx="788693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直角三角形 13">
            <a:extLst>
              <a:ext uri="{FF2B5EF4-FFF2-40B4-BE49-F238E27FC236}">
                <a16:creationId xmlns:a16="http://schemas.microsoft.com/office/drawing/2014/main" id="{10C7551B-FA1B-4A86-B420-184666F7A02A}"/>
              </a:ext>
            </a:extLst>
          </p:cNvPr>
          <p:cNvSpPr/>
          <p:nvPr/>
        </p:nvSpPr>
        <p:spPr>
          <a:xfrm rot="10800000">
            <a:off x="5096653" y="2203554"/>
            <a:ext cx="3837482" cy="3837482"/>
          </a:xfrm>
          <a:prstGeom prst="rtTriangl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2AC848F6-27B5-435D-BBA2-93268A386829}"/>
                  </a:ext>
                </a:extLst>
              </p:cNvPr>
              <p:cNvSpPr txBox="1"/>
              <p:nvPr/>
            </p:nvSpPr>
            <p:spPr>
              <a:xfrm>
                <a:off x="838200" y="1786645"/>
                <a:ext cx="4699000" cy="833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半分になり</m:t>
                    </m:r>
                  </m:oMath>
                </a14:m>
                <a:r>
                  <a:rPr lang="ja-JP" altLang="en-US" sz="48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ました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2AC848F6-27B5-435D-BBA2-93268A386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86645"/>
                <a:ext cx="4699000" cy="833818"/>
              </a:xfrm>
              <a:prstGeom prst="rect">
                <a:avLst/>
              </a:prstGeom>
              <a:blipFill>
                <a:blip r:embed="rId5"/>
                <a:stretch>
                  <a:fillRect t="-16788" r="-2857" b="-372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AC848F6-27B5-435D-BBA2-93268A386829}"/>
              </a:ext>
            </a:extLst>
          </p:cNvPr>
          <p:cNvSpPr txBox="1"/>
          <p:nvPr/>
        </p:nvSpPr>
        <p:spPr>
          <a:xfrm>
            <a:off x="838201" y="2933998"/>
            <a:ext cx="6506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このとき１つ分の大きさを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55DD272-7ABB-4E37-B374-58F16345F5BB}"/>
                  </a:ext>
                </a:extLst>
              </p:cNvPr>
              <p:cNvSpPr txBox="1"/>
              <p:nvPr/>
            </p:nvSpPr>
            <p:spPr>
              <a:xfrm>
                <a:off x="6250539" y="4025704"/>
                <a:ext cx="3757826" cy="714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と</m:t>
                    </m:r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あらわ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します</a:t>
                </a: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55DD272-7ABB-4E37-B374-58F16345F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539" y="4025704"/>
                <a:ext cx="3757826" cy="714491"/>
              </a:xfrm>
              <a:prstGeom prst="rect">
                <a:avLst/>
              </a:prstGeom>
              <a:blipFill>
                <a:blip r:embed="rId6"/>
                <a:stretch>
                  <a:fillRect t="-19492" r="-5024" b="-296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2F91004-E982-472E-954D-7A93FB7CFA91}"/>
              </a:ext>
            </a:extLst>
          </p:cNvPr>
          <p:cNvSpPr txBox="1"/>
          <p:nvPr/>
        </p:nvSpPr>
        <p:spPr>
          <a:xfrm>
            <a:off x="844513" y="5197181"/>
            <a:ext cx="854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ea typeface="UD デジタル 教科書体 NP-B" panose="02020700000000000000" pitchFamily="18" charset="-128"/>
              </a:rPr>
              <a:t>二分の一</a:t>
            </a:r>
            <a:r>
              <a:rPr lang="en-US" altLang="ja-JP" sz="4000" dirty="0"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ea typeface="UD デジタル 教科書体 NP-B" panose="02020700000000000000" pitchFamily="18" charset="-128"/>
              </a:rPr>
              <a:t>にぶんのいち</a:t>
            </a:r>
            <a:r>
              <a:rPr lang="en-US" altLang="ja-JP" sz="4000" dirty="0"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ea typeface="UD デジタル 教科書体 NP-B" panose="02020700000000000000" pitchFamily="18" charset="-128"/>
              </a:rPr>
              <a:t>とよみます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433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4" grpId="0" animBg="1"/>
      <p:bldP spid="3" grpId="0"/>
      <p:bldP spid="7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87E600-1D39-43EE-B4F4-FC0B12BF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同じ大きさ２つに分けます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AD49B7D-0CFC-4840-952A-7CEB94843989}"/>
              </a:ext>
            </a:extLst>
          </p:cNvPr>
          <p:cNvSpPr/>
          <p:nvPr/>
        </p:nvSpPr>
        <p:spPr>
          <a:xfrm>
            <a:off x="838200" y="4071964"/>
            <a:ext cx="3897441" cy="19787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B2360A5-2DC7-4725-B7BE-ADF881DE3CEC}"/>
              </a:ext>
            </a:extLst>
          </p:cNvPr>
          <p:cNvSpPr/>
          <p:nvPr/>
        </p:nvSpPr>
        <p:spPr>
          <a:xfrm>
            <a:off x="838200" y="2093263"/>
            <a:ext cx="3897441" cy="19787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B2360A5-2DC7-4725-B7BE-ADF881DE3CEC}"/>
              </a:ext>
            </a:extLst>
          </p:cNvPr>
          <p:cNvSpPr/>
          <p:nvPr/>
        </p:nvSpPr>
        <p:spPr>
          <a:xfrm>
            <a:off x="838199" y="2093262"/>
            <a:ext cx="3897441" cy="19786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C9413EE-4C5A-4586-9A63-E8D3266CF5B8}"/>
              </a:ext>
            </a:extLst>
          </p:cNvPr>
          <p:cNvCxnSpPr/>
          <p:nvPr/>
        </p:nvCxnSpPr>
        <p:spPr>
          <a:xfrm>
            <a:off x="838200" y="4071964"/>
            <a:ext cx="3897441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07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44882 -0.06181 " pathEditMode="relative" rAng="0" ptsTypes="AA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AD49B7D-0CFC-4840-952A-7CEB94843989}"/>
              </a:ext>
            </a:extLst>
          </p:cNvPr>
          <p:cNvSpPr/>
          <p:nvPr/>
        </p:nvSpPr>
        <p:spPr>
          <a:xfrm>
            <a:off x="838196" y="4071964"/>
            <a:ext cx="3897441" cy="19787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287E600-1D39-43EE-B4F4-FC0B12BF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同じ大きさ２つに分けます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AD49B7D-0CFC-4840-952A-7CEB94843989}"/>
              </a:ext>
            </a:extLst>
          </p:cNvPr>
          <p:cNvSpPr/>
          <p:nvPr/>
        </p:nvSpPr>
        <p:spPr>
          <a:xfrm>
            <a:off x="838200" y="4071964"/>
            <a:ext cx="3897441" cy="19787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B2360A5-2DC7-4725-B7BE-ADF881DE3CEC}"/>
              </a:ext>
            </a:extLst>
          </p:cNvPr>
          <p:cNvSpPr/>
          <p:nvPr/>
        </p:nvSpPr>
        <p:spPr>
          <a:xfrm>
            <a:off x="838200" y="2093263"/>
            <a:ext cx="3897441" cy="19787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B2360A5-2DC7-4725-B7BE-ADF881DE3CEC}"/>
              </a:ext>
            </a:extLst>
          </p:cNvPr>
          <p:cNvSpPr/>
          <p:nvPr/>
        </p:nvSpPr>
        <p:spPr>
          <a:xfrm>
            <a:off x="6317547" y="1690688"/>
            <a:ext cx="3897441" cy="19787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B2360A5-2DC7-4725-B7BE-ADF881DE3CEC}"/>
              </a:ext>
            </a:extLst>
          </p:cNvPr>
          <p:cNvSpPr/>
          <p:nvPr/>
        </p:nvSpPr>
        <p:spPr>
          <a:xfrm>
            <a:off x="838199" y="2093262"/>
            <a:ext cx="3897441" cy="19787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AD49B7D-0CFC-4840-952A-7CEB94843989}"/>
              </a:ext>
            </a:extLst>
          </p:cNvPr>
          <p:cNvSpPr/>
          <p:nvPr/>
        </p:nvSpPr>
        <p:spPr>
          <a:xfrm>
            <a:off x="838198" y="4071963"/>
            <a:ext cx="3897441" cy="19787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C9413EE-4C5A-4586-9A63-E8D3266CF5B8}"/>
              </a:ext>
            </a:extLst>
          </p:cNvPr>
          <p:cNvCxnSpPr/>
          <p:nvPr/>
        </p:nvCxnSpPr>
        <p:spPr>
          <a:xfrm>
            <a:off x="838200" y="4071964"/>
            <a:ext cx="3897441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97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44882 0.06621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5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AD49B7D-0CFC-4840-952A-7CEB94843989}"/>
              </a:ext>
            </a:extLst>
          </p:cNvPr>
          <p:cNvSpPr/>
          <p:nvPr/>
        </p:nvSpPr>
        <p:spPr>
          <a:xfrm>
            <a:off x="838196" y="4071964"/>
            <a:ext cx="3897441" cy="19787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287E600-1D39-43EE-B4F4-FC0B12BF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同じ大きさ２つに分けると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AD49B7D-0CFC-4840-952A-7CEB94843989}"/>
              </a:ext>
            </a:extLst>
          </p:cNvPr>
          <p:cNvSpPr/>
          <p:nvPr/>
        </p:nvSpPr>
        <p:spPr>
          <a:xfrm>
            <a:off x="838200" y="4071964"/>
            <a:ext cx="3897441" cy="19787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B2360A5-2DC7-4725-B7BE-ADF881DE3CEC}"/>
              </a:ext>
            </a:extLst>
          </p:cNvPr>
          <p:cNvSpPr/>
          <p:nvPr/>
        </p:nvSpPr>
        <p:spPr>
          <a:xfrm>
            <a:off x="838200" y="2093263"/>
            <a:ext cx="3897441" cy="19787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B2360A5-2DC7-4725-B7BE-ADF881DE3CEC}"/>
              </a:ext>
            </a:extLst>
          </p:cNvPr>
          <p:cNvSpPr/>
          <p:nvPr/>
        </p:nvSpPr>
        <p:spPr>
          <a:xfrm>
            <a:off x="6317547" y="1690688"/>
            <a:ext cx="3897441" cy="19787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B2360A5-2DC7-4725-B7BE-ADF881DE3CEC}"/>
              </a:ext>
            </a:extLst>
          </p:cNvPr>
          <p:cNvSpPr/>
          <p:nvPr/>
        </p:nvSpPr>
        <p:spPr>
          <a:xfrm>
            <a:off x="838199" y="2093262"/>
            <a:ext cx="3897441" cy="19787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AD49B7D-0CFC-4840-952A-7CEB94843989}"/>
              </a:ext>
            </a:extLst>
          </p:cNvPr>
          <p:cNvSpPr/>
          <p:nvPr/>
        </p:nvSpPr>
        <p:spPr>
          <a:xfrm>
            <a:off x="838198" y="4071963"/>
            <a:ext cx="3897441" cy="19787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C9413EE-4C5A-4586-9A63-E8D3266CF5B8}"/>
              </a:ext>
            </a:extLst>
          </p:cNvPr>
          <p:cNvCxnSpPr/>
          <p:nvPr/>
        </p:nvCxnSpPr>
        <p:spPr>
          <a:xfrm>
            <a:off x="838200" y="4071964"/>
            <a:ext cx="3897441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B2360A5-2DC7-4725-B7BE-ADF881DE3CEC}"/>
              </a:ext>
            </a:extLst>
          </p:cNvPr>
          <p:cNvSpPr/>
          <p:nvPr/>
        </p:nvSpPr>
        <p:spPr>
          <a:xfrm>
            <a:off x="6317547" y="4518294"/>
            <a:ext cx="3897441" cy="19787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68842" y="3142865"/>
            <a:ext cx="14492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471442" y="1687104"/>
            <a:ext cx="15175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471442" y="4444037"/>
            <a:ext cx="10991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2F91004-E982-472E-954D-7A93FB7CFA91}"/>
                  </a:ext>
                </a:extLst>
              </p:cNvPr>
              <p:cNvSpPr txBox="1"/>
              <p:nvPr/>
            </p:nvSpPr>
            <p:spPr>
              <a:xfrm>
                <a:off x="6317548" y="3142865"/>
                <a:ext cx="2500988" cy="784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400" dirty="0">
                    <a:ea typeface="UD デジタル 教科書体 NP-B" panose="02020700000000000000" pitchFamily="18" charset="-128"/>
                  </a:rPr>
                  <a:t>②は</a:t>
                </a:r>
                <a14:m>
                  <m:oMath xmlns:m="http://schemas.openxmlformats.org/officeDocument/2006/math">
                    <m:r>
                      <a:rPr lang="ja-JP" altLang="en-US" sz="44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①の</m:t>
                    </m:r>
                  </m:oMath>
                </a14:m>
                <a:endParaRPr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2F91004-E982-472E-954D-7A93FB7CF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548" y="3142865"/>
                <a:ext cx="2500988" cy="784446"/>
              </a:xfrm>
              <a:prstGeom prst="rect">
                <a:avLst/>
              </a:prstGeom>
              <a:blipFill>
                <a:blip r:embed="rId2"/>
                <a:stretch>
                  <a:fillRect l="-9732" t="-14063" b="-37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3B22465-72D8-4AC0-8614-3D2396554FDB}"/>
                  </a:ext>
                </a:extLst>
              </p:cNvPr>
              <p:cNvSpPr txBox="1"/>
              <p:nvPr/>
            </p:nvSpPr>
            <p:spPr>
              <a:xfrm>
                <a:off x="1175565" y="4576620"/>
                <a:ext cx="2575026" cy="784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400" dirty="0">
                    <a:solidFill>
                      <a:srgbClr val="0000FF"/>
                    </a:solidFill>
                    <a:ea typeface="UD デジタル 教科書体 NP-B" panose="02020700000000000000" pitchFamily="18" charset="-128"/>
                  </a:rPr>
                  <a:t>①は</a:t>
                </a:r>
                <a14:m>
                  <m:oMath xmlns:m="http://schemas.openxmlformats.org/officeDocument/2006/math">
                    <m:r>
                      <a:rPr lang="ja-JP" altLang="en-US" sz="4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②</m:t>
                    </m:r>
                    <m:r>
                      <a:rPr lang="ja-JP" altLang="en-US" sz="4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の</m:t>
                    </m:r>
                  </m:oMath>
                </a14:m>
                <a:endParaRPr lang="ja-JP" altLang="en-US" sz="44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3B22465-72D8-4AC0-8614-3D2396554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565" y="4576620"/>
                <a:ext cx="2575026" cy="784446"/>
              </a:xfrm>
              <a:prstGeom prst="rect">
                <a:avLst/>
              </a:prstGeom>
              <a:blipFill>
                <a:blip r:embed="rId3"/>
                <a:stretch>
                  <a:fillRect l="-9716" t="-14063" b="-37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CEC044A-7EAF-4655-8651-D8CB0A495F1B}"/>
                  </a:ext>
                </a:extLst>
              </p:cNvPr>
              <p:cNvSpPr txBox="1"/>
              <p:nvPr/>
            </p:nvSpPr>
            <p:spPr>
              <a:xfrm>
                <a:off x="6324571" y="5730440"/>
                <a:ext cx="2690277" cy="784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400" dirty="0">
                    <a:ea typeface="UD デジタル 教科書体 NP-B" panose="02020700000000000000" pitchFamily="18" charset="-128"/>
                  </a:rPr>
                  <a:t>③</a:t>
                </a:r>
                <a14:m>
                  <m:oMath xmlns:m="http://schemas.openxmlformats.org/officeDocument/2006/math">
                    <m:r>
                      <a:rPr lang="ja-JP" altLang="en-US" sz="44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も①の</m:t>
                    </m:r>
                  </m:oMath>
                </a14:m>
                <a:endParaRPr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CEC044A-7EAF-4655-8651-D8CB0A495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571" y="5730440"/>
                <a:ext cx="2690277" cy="784446"/>
              </a:xfrm>
              <a:prstGeom prst="rect">
                <a:avLst/>
              </a:prstGeom>
              <a:blipFill>
                <a:blip r:embed="rId4"/>
                <a:stretch>
                  <a:fillRect l="-9050" t="-13178" b="-364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93B2FC6-002A-40D3-AD81-7E6BE25A65E9}"/>
                  </a:ext>
                </a:extLst>
              </p:cNvPr>
              <p:cNvSpPr txBox="1"/>
              <p:nvPr/>
            </p:nvSpPr>
            <p:spPr>
              <a:xfrm>
                <a:off x="1175564" y="5408031"/>
                <a:ext cx="2575026" cy="784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400" dirty="0">
                    <a:solidFill>
                      <a:srgbClr val="0000FF"/>
                    </a:solidFill>
                    <a:ea typeface="UD デジタル 教科書体 NP-B" panose="02020700000000000000" pitchFamily="18" charset="-128"/>
                  </a:rPr>
                  <a:t>①は</a:t>
                </a:r>
                <a14:m>
                  <m:oMath xmlns:m="http://schemas.openxmlformats.org/officeDocument/2006/math">
                    <m:r>
                      <a:rPr lang="ja-JP" altLang="en-US" sz="4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③</m:t>
                    </m:r>
                    <m:r>
                      <a:rPr lang="ja-JP" altLang="en-US" sz="4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の</m:t>
                    </m:r>
                  </m:oMath>
                </a14:m>
                <a:endParaRPr lang="ja-JP" altLang="en-US" sz="44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93B2FC6-002A-40D3-AD81-7E6BE25A6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564" y="5408031"/>
                <a:ext cx="2575026" cy="784446"/>
              </a:xfrm>
              <a:prstGeom prst="rect">
                <a:avLst/>
              </a:prstGeom>
              <a:blipFill>
                <a:blip r:embed="rId5"/>
                <a:stretch>
                  <a:fillRect l="-9716" t="-13178" b="-364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8586898-0B29-4237-A8B9-BD2DC51CE706}"/>
                  </a:ext>
                </a:extLst>
              </p:cNvPr>
              <p:cNvSpPr txBox="1"/>
              <p:nvPr/>
            </p:nvSpPr>
            <p:spPr>
              <a:xfrm>
                <a:off x="8658647" y="2782842"/>
                <a:ext cx="2043673" cy="1255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4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4400" dirty="0">
                    <a:ea typeface="UD デジタル 教科書体 NP-B" panose="02020700000000000000" pitchFamily="18" charset="-128"/>
                  </a:rPr>
                  <a:t>です</a:t>
                </a:r>
                <a:endParaRPr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8586898-0B29-4237-A8B9-BD2DC51CE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647" y="2782842"/>
                <a:ext cx="2043673" cy="1255921"/>
              </a:xfrm>
              <a:prstGeom prst="rect">
                <a:avLst/>
              </a:prstGeom>
              <a:blipFill>
                <a:blip r:embed="rId6"/>
                <a:stretch>
                  <a:fillRect r="-3274" b="-92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9528FCB-03D4-4FC8-A6B8-206E6CD93BA1}"/>
                  </a:ext>
                </a:extLst>
              </p:cNvPr>
              <p:cNvSpPr txBox="1"/>
              <p:nvPr/>
            </p:nvSpPr>
            <p:spPr>
              <a:xfrm>
                <a:off x="3420648" y="4623583"/>
                <a:ext cx="2575028" cy="784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</m:oMath>
                </a14:m>
                <a:r>
                  <a:rPr lang="ja-JP" altLang="en-US" sz="4400" dirty="0">
                    <a:solidFill>
                      <a:srgbClr val="0000FF"/>
                    </a:solidFill>
                    <a:ea typeface="UD デジタル 教科書体 NP-B" panose="02020700000000000000" pitchFamily="18" charset="-128"/>
                  </a:rPr>
                  <a:t>倍です</a:t>
                </a:r>
                <a:endParaRPr lang="ja-JP" altLang="en-US" sz="44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9528FCB-03D4-4FC8-A6B8-206E6CD93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648" y="4623583"/>
                <a:ext cx="2575028" cy="784446"/>
              </a:xfrm>
              <a:prstGeom prst="rect">
                <a:avLst/>
              </a:prstGeom>
              <a:blipFill>
                <a:blip r:embed="rId7"/>
                <a:stretch>
                  <a:fillRect t="-15504" r="-3783" b="-341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EEA91B6-9E89-4C6C-8C87-FFED2A627837}"/>
                  </a:ext>
                </a:extLst>
              </p:cNvPr>
              <p:cNvSpPr txBox="1"/>
              <p:nvPr/>
            </p:nvSpPr>
            <p:spPr>
              <a:xfrm>
                <a:off x="8691546" y="5361066"/>
                <a:ext cx="1913147" cy="1255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4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4400" dirty="0">
                    <a:ea typeface="UD デジタル 教科書体 NP-B" panose="02020700000000000000" pitchFamily="18" charset="-128"/>
                  </a:rPr>
                  <a:t>です</a:t>
                </a:r>
                <a:endParaRPr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EEA91B6-9E89-4C6C-8C87-FFED2A627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546" y="5361066"/>
                <a:ext cx="1913147" cy="1255921"/>
              </a:xfrm>
              <a:prstGeom prst="rect">
                <a:avLst/>
              </a:prstGeom>
              <a:blipFill>
                <a:blip r:embed="rId8"/>
                <a:stretch>
                  <a:fillRect r="-10191" b="-92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E1F3B11-CC9A-4E7F-A539-892A0131DADD}"/>
                  </a:ext>
                </a:extLst>
              </p:cNvPr>
              <p:cNvSpPr txBox="1"/>
              <p:nvPr/>
            </p:nvSpPr>
            <p:spPr>
              <a:xfrm>
                <a:off x="3420648" y="5460269"/>
                <a:ext cx="2575028" cy="784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</m:oMath>
                </a14:m>
                <a:r>
                  <a:rPr lang="ja-JP" altLang="en-US" sz="4400" dirty="0">
                    <a:solidFill>
                      <a:srgbClr val="0000FF"/>
                    </a:solidFill>
                    <a:ea typeface="UD デジタル 教科書体 NP-B" panose="02020700000000000000" pitchFamily="18" charset="-128"/>
                  </a:rPr>
                  <a:t>倍です</a:t>
                </a:r>
                <a:endParaRPr lang="ja-JP" altLang="en-US" sz="44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E1F3B11-CC9A-4E7F-A539-892A0131D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648" y="5460269"/>
                <a:ext cx="2575028" cy="784446"/>
              </a:xfrm>
              <a:prstGeom prst="rect">
                <a:avLst/>
              </a:prstGeom>
              <a:blipFill>
                <a:blip r:embed="rId9"/>
                <a:stretch>
                  <a:fillRect t="-16406" r="-3783" b="-351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46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87E600-1D39-43EE-B4F4-FC0B12BF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同じ大きさ３つに分けた時</a:t>
            </a:r>
          </a:p>
        </p:txBody>
      </p:sp>
      <p:sp>
        <p:nvSpPr>
          <p:cNvPr id="14" name="二等辺三角形 13">
            <a:extLst>
              <a:ext uri="{FF2B5EF4-FFF2-40B4-BE49-F238E27FC236}">
                <a16:creationId xmlns:a16="http://schemas.microsoft.com/office/drawing/2014/main" id="{50297E57-0CA0-408D-8129-FA952A71A7C8}"/>
              </a:ext>
            </a:extLst>
          </p:cNvPr>
          <p:cNvSpPr/>
          <p:nvPr/>
        </p:nvSpPr>
        <p:spPr>
          <a:xfrm>
            <a:off x="838200" y="1973179"/>
            <a:ext cx="4801081" cy="4138863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A3ED5961-BE57-4017-9E05-0C6F915B63BE}"/>
              </a:ext>
            </a:extLst>
          </p:cNvPr>
          <p:cNvCxnSpPr>
            <a:stCxn id="14" idx="4"/>
          </p:cNvCxnSpPr>
          <p:nvPr/>
        </p:nvCxnSpPr>
        <p:spPr>
          <a:xfrm flipH="1" flipV="1">
            <a:off x="3238741" y="4716379"/>
            <a:ext cx="2400540" cy="1395663"/>
          </a:xfrm>
          <a:prstGeom prst="line">
            <a:avLst/>
          </a:prstGeom>
          <a:ln w="571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527ECC0F-2EF5-4020-BAE9-CD4BBF77391D}"/>
              </a:ext>
            </a:extLst>
          </p:cNvPr>
          <p:cNvCxnSpPr>
            <a:stCxn id="14" idx="0"/>
          </p:cNvCxnSpPr>
          <p:nvPr/>
        </p:nvCxnSpPr>
        <p:spPr>
          <a:xfrm>
            <a:off x="3238741" y="1973179"/>
            <a:ext cx="0" cy="2743200"/>
          </a:xfrm>
          <a:prstGeom prst="line">
            <a:avLst/>
          </a:prstGeom>
          <a:ln w="571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4E396BF5-8F33-43C6-ACFB-D5A4ED127A23}"/>
              </a:ext>
            </a:extLst>
          </p:cNvPr>
          <p:cNvCxnSpPr>
            <a:stCxn id="14" idx="2"/>
          </p:cNvCxnSpPr>
          <p:nvPr/>
        </p:nvCxnSpPr>
        <p:spPr>
          <a:xfrm flipV="1">
            <a:off x="838200" y="4716379"/>
            <a:ext cx="2400541" cy="1395663"/>
          </a:xfrm>
          <a:prstGeom prst="line">
            <a:avLst/>
          </a:prstGeom>
          <a:ln w="571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CD0628E-12ED-452C-9BEE-6CD22D67E1DE}"/>
              </a:ext>
            </a:extLst>
          </p:cNvPr>
          <p:cNvSpPr txBox="1"/>
          <p:nvPr/>
        </p:nvSpPr>
        <p:spPr>
          <a:xfrm>
            <a:off x="5851357" y="1966979"/>
            <a:ext cx="4616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つ分の大きさを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6E0A568-B52B-4D58-924D-7B26EC206EFC}"/>
              </a:ext>
            </a:extLst>
          </p:cNvPr>
          <p:cNvSpPr txBox="1"/>
          <p:nvPr/>
        </p:nvSpPr>
        <p:spPr>
          <a:xfrm>
            <a:off x="5851357" y="2857429"/>
            <a:ext cx="4249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もとの大きさの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F27B102-D5DF-473C-AE9F-DA3B11024C6E}"/>
                  </a:ext>
                </a:extLst>
              </p:cNvPr>
              <p:cNvSpPr txBox="1"/>
              <p:nvPr/>
            </p:nvSpPr>
            <p:spPr>
              <a:xfrm>
                <a:off x="7245444" y="4256587"/>
                <a:ext cx="3076427" cy="775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40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と</m:t>
                    </m:r>
                    <m:r>
                      <a:rPr lang="ja-JP" altLang="en-US" sz="44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か</m:t>
                    </m:r>
                  </m:oMath>
                </a14:m>
                <a:r>
                  <a:rPr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きます</a:t>
                </a: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F27B102-D5DF-473C-AE9F-DA3B11024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444" y="4256587"/>
                <a:ext cx="3076427" cy="775853"/>
              </a:xfrm>
              <a:prstGeom prst="rect">
                <a:avLst/>
              </a:prstGeom>
              <a:blipFill>
                <a:blip r:embed="rId2"/>
                <a:stretch>
                  <a:fillRect t="-15625" r="-4960" b="-351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FF008AC4-9558-45EA-9CC5-F5E38DEAC3C0}"/>
                  </a:ext>
                </a:extLst>
              </p:cNvPr>
              <p:cNvSpPr txBox="1"/>
              <p:nvPr/>
            </p:nvSpPr>
            <p:spPr>
              <a:xfrm>
                <a:off x="3238740" y="3115407"/>
                <a:ext cx="1252562" cy="1704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5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540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5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lang="ja-JP" altLang="en-US" sz="5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FF008AC4-9558-45EA-9CC5-F5E38DEAC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740" y="3115407"/>
                <a:ext cx="1252562" cy="17045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FF26785-3399-4658-9A1D-96021AFF3C73}"/>
                  </a:ext>
                </a:extLst>
              </p:cNvPr>
              <p:cNvSpPr txBox="1"/>
              <p:nvPr/>
            </p:nvSpPr>
            <p:spPr>
              <a:xfrm>
                <a:off x="2090761" y="3115407"/>
                <a:ext cx="1252562" cy="1704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5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540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5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lang="ja-JP" altLang="en-US" sz="5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FF26785-3399-4658-9A1D-96021AFF3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761" y="3115407"/>
                <a:ext cx="1252562" cy="17045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3B79B8C-5F5A-4E7F-BEAF-D3CE84AA94DF}"/>
                  </a:ext>
                </a:extLst>
              </p:cNvPr>
              <p:cNvSpPr txBox="1"/>
              <p:nvPr/>
            </p:nvSpPr>
            <p:spPr>
              <a:xfrm>
                <a:off x="2612458" y="4779194"/>
                <a:ext cx="1252562" cy="1704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5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540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5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lang="ja-JP" altLang="en-US" sz="5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3B79B8C-5F5A-4E7F-BEAF-D3CE84AA9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458" y="4779194"/>
                <a:ext cx="1252562" cy="17045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8544A90-B484-45BF-8C07-E7420084072C}"/>
              </a:ext>
            </a:extLst>
          </p:cNvPr>
          <p:cNvCxnSpPr/>
          <p:nvPr/>
        </p:nvCxnSpPr>
        <p:spPr>
          <a:xfrm>
            <a:off x="6047846" y="4644514"/>
            <a:ext cx="121420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B34CAC6-C43D-4346-B5FF-480ADB8A9121}"/>
                  </a:ext>
                </a:extLst>
              </p:cNvPr>
              <p:cNvSpPr txBox="1"/>
              <p:nvPr/>
            </p:nvSpPr>
            <p:spPr>
              <a:xfrm>
                <a:off x="6227199" y="4743545"/>
                <a:ext cx="78869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5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３</m:t>
                      </m:r>
                    </m:oMath>
                  </m:oMathPara>
                </a14:m>
                <a:endParaRPr lang="ja-JP" altLang="en-US" sz="54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B34CAC6-C43D-4346-B5FF-480ADB8A9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199" y="4743545"/>
                <a:ext cx="788693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A483485-C18E-437A-821C-433D1263E651}"/>
                  </a:ext>
                </a:extLst>
              </p:cNvPr>
              <p:cNvSpPr txBox="1"/>
              <p:nvPr/>
            </p:nvSpPr>
            <p:spPr>
              <a:xfrm>
                <a:off x="6227199" y="3742997"/>
                <a:ext cx="78869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5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</m:t>
                      </m:r>
                    </m:oMath>
                  </m:oMathPara>
                </a14:m>
                <a:endParaRPr lang="ja-JP" altLang="en-US" sz="54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A483485-C18E-437A-821C-433D1263E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199" y="3742997"/>
                <a:ext cx="788693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3B460AE-5E7A-4FA0-8713-29AF7A827D7D}"/>
              </a:ext>
            </a:extLst>
          </p:cNvPr>
          <p:cNvSpPr txBox="1"/>
          <p:nvPr/>
        </p:nvSpPr>
        <p:spPr>
          <a:xfrm>
            <a:off x="8086376" y="5205210"/>
            <a:ext cx="326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ea typeface="UD デジタル 教科書体 NP-B" panose="02020700000000000000" pitchFamily="18" charset="-128"/>
              </a:rPr>
              <a:t>(</a:t>
            </a:r>
            <a:r>
              <a:rPr lang="ja-JP" altLang="en-US" sz="4800" dirty="0">
                <a:solidFill>
                  <a:srgbClr val="FF0000"/>
                </a:solidFill>
                <a:ea typeface="UD デジタル 教科書体 NP-B" panose="02020700000000000000" pitchFamily="18" charset="-128"/>
              </a:rPr>
              <a:t>三分の一</a:t>
            </a:r>
            <a:r>
              <a:rPr lang="en-US" altLang="ja-JP" sz="4800" dirty="0">
                <a:ea typeface="UD デジタル 教科書体 NP-B" panose="02020700000000000000" pitchFamily="18" charset="-128"/>
              </a:rPr>
              <a:t>)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814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2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87E600-1D39-43EE-B4F4-FC0B12BF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30545" cy="1325563"/>
          </a:xfrm>
        </p:spPr>
        <p:txBody>
          <a:bodyPr>
            <a:normAutofit/>
          </a:bodyPr>
          <a:lstStyle/>
          <a:p>
            <a:r>
              <a:rPr kumimoji="1"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同じ大きさ４つに分けた時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2F91004-E982-472E-954D-7A93FB7CFA91}"/>
                  </a:ext>
                </a:extLst>
              </p:cNvPr>
              <p:cNvSpPr txBox="1"/>
              <p:nvPr/>
            </p:nvSpPr>
            <p:spPr>
              <a:xfrm>
                <a:off x="8601938" y="2443895"/>
                <a:ext cx="964615" cy="1524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5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54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5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5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2F91004-E982-472E-954D-7A93FB7CF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938" y="2443895"/>
                <a:ext cx="964615" cy="15241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楕円 8">
            <a:extLst>
              <a:ext uri="{FF2B5EF4-FFF2-40B4-BE49-F238E27FC236}">
                <a16:creationId xmlns:a16="http://schemas.microsoft.com/office/drawing/2014/main" id="{48640892-B8A6-4F13-9CD8-85FF6EE2A39E}"/>
              </a:ext>
            </a:extLst>
          </p:cNvPr>
          <p:cNvSpPr/>
          <p:nvPr/>
        </p:nvSpPr>
        <p:spPr>
          <a:xfrm>
            <a:off x="1331495" y="1863179"/>
            <a:ext cx="4517132" cy="451713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3522565-3930-44FA-BE16-7F8C57E00C1B}"/>
              </a:ext>
            </a:extLst>
          </p:cNvPr>
          <p:cNvCxnSpPr>
            <a:stCxn id="9" idx="2"/>
            <a:endCxn id="9" idx="6"/>
          </p:cNvCxnSpPr>
          <p:nvPr/>
        </p:nvCxnSpPr>
        <p:spPr>
          <a:xfrm>
            <a:off x="1331495" y="4121745"/>
            <a:ext cx="45171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96024CC-1C7F-40D4-A3C5-DAAC8F8A741B}"/>
              </a:ext>
            </a:extLst>
          </p:cNvPr>
          <p:cNvCxnSpPr>
            <a:stCxn id="9" idx="0"/>
            <a:endCxn id="9" idx="4"/>
          </p:cNvCxnSpPr>
          <p:nvPr/>
        </p:nvCxnSpPr>
        <p:spPr>
          <a:xfrm>
            <a:off x="3590061" y="1863179"/>
            <a:ext cx="0" cy="45171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C891ADD-D733-4D3F-A48A-66BA60819125}"/>
              </a:ext>
            </a:extLst>
          </p:cNvPr>
          <p:cNvSpPr txBox="1"/>
          <p:nvPr/>
        </p:nvSpPr>
        <p:spPr>
          <a:xfrm>
            <a:off x="6343373" y="1725742"/>
            <a:ext cx="5848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①は円ぜんたいの？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EC5A0A2-721C-4AA3-9F88-FF36C3A2D1DE}"/>
              </a:ext>
            </a:extLst>
          </p:cNvPr>
          <p:cNvSpPr txBox="1"/>
          <p:nvPr/>
        </p:nvSpPr>
        <p:spPr>
          <a:xfrm>
            <a:off x="4033991" y="2701455"/>
            <a:ext cx="1019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802A62F-D70E-41EA-B967-DA5D43299F74}"/>
              </a:ext>
            </a:extLst>
          </p:cNvPr>
          <p:cNvSpPr txBox="1"/>
          <p:nvPr/>
        </p:nvSpPr>
        <p:spPr>
          <a:xfrm>
            <a:off x="2273609" y="4583906"/>
            <a:ext cx="1105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40344F6-7BDF-49CC-AD3D-CC0F7CC99B82}"/>
              </a:ext>
            </a:extLst>
          </p:cNvPr>
          <p:cNvSpPr txBox="1"/>
          <p:nvPr/>
        </p:nvSpPr>
        <p:spPr>
          <a:xfrm>
            <a:off x="2273735" y="2736255"/>
            <a:ext cx="1041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4B4AF93-55E2-488A-BF07-F00B9B1CC7F3}"/>
              </a:ext>
            </a:extLst>
          </p:cNvPr>
          <p:cNvSpPr txBox="1"/>
          <p:nvPr/>
        </p:nvSpPr>
        <p:spPr>
          <a:xfrm>
            <a:off x="6343374" y="4039666"/>
            <a:ext cx="5848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ea typeface="UD デジタル 教科書体 NP-B" panose="02020700000000000000" pitchFamily="18" charset="-128"/>
              </a:rPr>
              <a:t>円ぜんたいは②の？</a:t>
            </a:r>
            <a:endParaRPr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8ED939E-DD23-43EE-A526-AC04A30D9E2B}"/>
              </a:ext>
            </a:extLst>
          </p:cNvPr>
          <p:cNvSpPr txBox="1"/>
          <p:nvPr/>
        </p:nvSpPr>
        <p:spPr>
          <a:xfrm>
            <a:off x="8497935" y="5045571"/>
            <a:ext cx="828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rgbClr val="0000FF"/>
                </a:solidFill>
                <a:ea typeface="UD デジタル 教科書体 NP-B" panose="02020700000000000000" pitchFamily="18" charset="-128"/>
              </a:rPr>
              <a:t>４</a:t>
            </a:r>
            <a:endParaRPr lang="ja-JP" altLang="en-US" sz="5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F03BDB2-1A42-4B79-BCC8-70EB563DE631}"/>
              </a:ext>
            </a:extLst>
          </p:cNvPr>
          <p:cNvSpPr txBox="1"/>
          <p:nvPr/>
        </p:nvSpPr>
        <p:spPr>
          <a:xfrm>
            <a:off x="4033991" y="4583906"/>
            <a:ext cx="1105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8ED939E-DD23-43EE-A526-AC04A30D9E2B}"/>
              </a:ext>
            </a:extLst>
          </p:cNvPr>
          <p:cNvSpPr txBox="1"/>
          <p:nvPr/>
        </p:nvSpPr>
        <p:spPr>
          <a:xfrm>
            <a:off x="9326881" y="5045571"/>
            <a:ext cx="1653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rgbClr val="0000FF"/>
                </a:solidFill>
                <a:ea typeface="UD デジタル 教科書体 NP-B" panose="02020700000000000000" pitchFamily="18" charset="-128"/>
              </a:rPr>
              <a:t>ばい</a:t>
            </a:r>
            <a:endParaRPr lang="ja-JP" altLang="en-US" sz="5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062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2" grpId="0"/>
      <p:bldP spid="16" grpId="0"/>
      <p:bldP spid="17" grpId="0"/>
      <p:bldP spid="14" grpId="0"/>
      <p:bldP spid="18" grpId="0"/>
      <p:bldP spid="19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87E600-1D39-43EE-B4F4-FC0B12BF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96594" cy="1325563"/>
          </a:xfrm>
        </p:spPr>
        <p:txBody>
          <a:bodyPr>
            <a:normAutofit/>
          </a:bodyPr>
          <a:lstStyle/>
          <a:p>
            <a:r>
              <a:rPr kumimoji="1"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同じ大きさ</a:t>
            </a:r>
            <a:r>
              <a:rPr kumimoji="1" lang="en-US" altLang="ja-JP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つに分けた時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D452FC-87D7-4F0B-888F-EC1C67396DEC}"/>
              </a:ext>
            </a:extLst>
          </p:cNvPr>
          <p:cNvSpPr txBox="1"/>
          <p:nvPr/>
        </p:nvSpPr>
        <p:spPr>
          <a:xfrm>
            <a:off x="1306774" y="4377695"/>
            <a:ext cx="4789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１つ分の大きさを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AFB3E3-0A2F-4658-B9B4-DEE436878D08}"/>
              </a:ext>
            </a:extLst>
          </p:cNvPr>
          <p:cNvSpPr txBox="1"/>
          <p:nvPr/>
        </p:nvSpPr>
        <p:spPr>
          <a:xfrm>
            <a:off x="2461347" y="5214783"/>
            <a:ext cx="4223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もとの大きさの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2F91004-E982-472E-954D-7A93FB7CFA91}"/>
                  </a:ext>
                </a:extLst>
              </p:cNvPr>
              <p:cNvSpPr txBox="1"/>
              <p:nvPr/>
            </p:nvSpPr>
            <p:spPr>
              <a:xfrm>
                <a:off x="6685291" y="4865101"/>
                <a:ext cx="3898042" cy="1265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a:rPr lang="ja-JP" altLang="en-US" sz="440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と</m:t>
                    </m:r>
                  </m:oMath>
                </a14:m>
                <a:r>
                  <a:rPr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いいます</a:t>
                </a:r>
                <a:endParaRPr lang="ja-JP" altLang="en-US" sz="5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2F91004-E982-472E-954D-7A93FB7CF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291" y="4865101"/>
                <a:ext cx="3898042" cy="1265603"/>
              </a:xfrm>
              <a:prstGeom prst="rect">
                <a:avLst/>
              </a:prstGeom>
              <a:blipFill>
                <a:blip r:embed="rId2"/>
                <a:stretch>
                  <a:fillRect b="-81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4BA0D1A-FA73-4948-AB61-3A2E0C8E2884}"/>
              </a:ext>
            </a:extLst>
          </p:cNvPr>
          <p:cNvSpPr/>
          <p:nvPr/>
        </p:nvSpPr>
        <p:spPr>
          <a:xfrm>
            <a:off x="1058779" y="1973179"/>
            <a:ext cx="8333194" cy="19731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8FC2A0A-33AB-43E9-98DA-551672A76963}"/>
              </a:ext>
            </a:extLst>
          </p:cNvPr>
          <p:cNvCxnSpPr>
            <a:cxnSpLocks/>
          </p:cNvCxnSpPr>
          <p:nvPr/>
        </p:nvCxnSpPr>
        <p:spPr>
          <a:xfrm>
            <a:off x="2461346" y="1973179"/>
            <a:ext cx="0" cy="1973179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6A539B70-FF40-467C-8220-CBA93E1A91A2}"/>
              </a:ext>
            </a:extLst>
          </p:cNvPr>
          <p:cNvCxnSpPr>
            <a:cxnSpLocks/>
          </p:cNvCxnSpPr>
          <p:nvPr/>
        </p:nvCxnSpPr>
        <p:spPr>
          <a:xfrm>
            <a:off x="3863913" y="1973179"/>
            <a:ext cx="0" cy="1973179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5166B759-DC96-4CD9-9374-F71D3BA56B97}"/>
              </a:ext>
            </a:extLst>
          </p:cNvPr>
          <p:cNvCxnSpPr>
            <a:cxnSpLocks/>
          </p:cNvCxnSpPr>
          <p:nvPr/>
        </p:nvCxnSpPr>
        <p:spPr>
          <a:xfrm>
            <a:off x="5266480" y="1973179"/>
            <a:ext cx="0" cy="1973179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41579072-92CB-4712-9421-60E929CA1BF1}"/>
              </a:ext>
            </a:extLst>
          </p:cNvPr>
          <p:cNvCxnSpPr>
            <a:cxnSpLocks/>
          </p:cNvCxnSpPr>
          <p:nvPr/>
        </p:nvCxnSpPr>
        <p:spPr>
          <a:xfrm>
            <a:off x="6685290" y="1973179"/>
            <a:ext cx="0" cy="1973179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90DFD267-738B-4FD2-99C9-A4CAA027EE74}"/>
              </a:ext>
            </a:extLst>
          </p:cNvPr>
          <p:cNvCxnSpPr>
            <a:cxnSpLocks/>
          </p:cNvCxnSpPr>
          <p:nvPr/>
        </p:nvCxnSpPr>
        <p:spPr>
          <a:xfrm>
            <a:off x="8055572" y="1973179"/>
            <a:ext cx="0" cy="1973179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C9D56C2-C6B8-4D39-9D32-518292A7B248}"/>
              </a:ext>
            </a:extLst>
          </p:cNvPr>
          <p:cNvSpPr/>
          <p:nvPr/>
        </p:nvSpPr>
        <p:spPr>
          <a:xfrm>
            <a:off x="2493632" y="1973179"/>
            <a:ext cx="1337996" cy="197317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25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3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685</Words>
  <Application>Microsoft Office PowerPoint</Application>
  <PresentationFormat>ワイド画面</PresentationFormat>
  <Paragraphs>143</Paragraphs>
  <Slides>28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4" baseType="lpstr">
      <vt:lpstr>UD デジタル 教科書体 NP-B</vt:lpstr>
      <vt:lpstr>游ゴシック Light</vt:lpstr>
      <vt:lpstr>Cambria Math</vt:lpstr>
      <vt:lpstr>Arial</vt:lpstr>
      <vt:lpstr>游ゴシック</vt:lpstr>
      <vt:lpstr>Office テーマ</vt:lpstr>
      <vt:lpstr>２年生分数</vt:lpstr>
      <vt:lpstr>同じ大きさ２つに分けます</vt:lpstr>
      <vt:lpstr>同じ大きさ２つに分けると</vt:lpstr>
      <vt:lpstr>同じ大きさ２つに分けます</vt:lpstr>
      <vt:lpstr>同じ大きさ２つに分けます</vt:lpstr>
      <vt:lpstr>同じ大きさ２つに分けると</vt:lpstr>
      <vt:lpstr>同じ大きさ３つに分けた時</vt:lpstr>
      <vt:lpstr>同じ大きさ４つに分けた時</vt:lpstr>
      <vt:lpstr>同じ大きさ6つに分けた時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ぜんたいの１/２に色をつけます ぬりかたはいろいろあります</vt:lpstr>
      <vt:lpstr>ぜんたいの１/２になっているものはどれですか</vt:lpstr>
      <vt:lpstr>ぜんたいの１/４になっているものはどれですか</vt:lpstr>
      <vt:lpstr>ぜんたいの１/４になっているものはどれですか</vt:lpstr>
      <vt:lpstr>PowerPoint プレゼンテーション</vt:lpstr>
      <vt:lpstr>PowerPoint プレゼンテーション</vt:lpstr>
      <vt:lpstr>りんごが５こあります</vt:lpstr>
      <vt:lpstr>りんごが７こあります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２年生分数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2020-11-03T11:54:04Z</dcterms:created>
  <dcterms:modified xsi:type="dcterms:W3CDTF">2024-10-27T07:50:50Z</dcterms:modified>
</cp:coreProperties>
</file>