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sldIdLst>
    <p:sldId id="256" r:id="rId2"/>
    <p:sldId id="301" r:id="rId3"/>
    <p:sldId id="302" r:id="rId4"/>
    <p:sldId id="303" r:id="rId5"/>
    <p:sldId id="306" r:id="rId6"/>
    <p:sldId id="323" r:id="rId7"/>
    <p:sldId id="304" r:id="rId8"/>
    <p:sldId id="317" r:id="rId9"/>
    <p:sldId id="325" r:id="rId10"/>
    <p:sldId id="318" r:id="rId11"/>
    <p:sldId id="321" r:id="rId12"/>
    <p:sldId id="322" r:id="rId13"/>
    <p:sldId id="307" r:id="rId14"/>
    <p:sldId id="305" r:id="rId15"/>
    <p:sldId id="324" r:id="rId16"/>
    <p:sldId id="313" r:id="rId17"/>
    <p:sldId id="312" r:id="rId18"/>
    <p:sldId id="314" r:id="rId19"/>
    <p:sldId id="316" r:id="rId20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FFCCFF"/>
    <a:srgbClr val="CCFFCC"/>
    <a:srgbClr val="99FF99"/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59" d="100"/>
          <a:sy n="59" d="100"/>
        </p:scale>
        <p:origin x="940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D633387-058E-4959-BB02-E5E1417B7D60}" type="datetimeFigureOut">
              <a:rPr kumimoji="1" lang="ja-JP" altLang="en-US" smtClean="0"/>
              <a:t>2022/12/19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D47AF5B-BCFA-4D34-A1C8-8109E5F90AD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154767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en-US" alt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040802-AD99-41A1-A003-C51D9689D758}" type="slidenum">
              <a:rPr kumimoji="1" lang="ja-JP" altLang="en-US" smtClean="0"/>
              <a:t>12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9932374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D47AF5B-BCFA-4D34-A1C8-8109E5F90ADE}" type="slidenum">
              <a:rPr kumimoji="1" lang="ja-JP" altLang="en-US" smtClean="0"/>
              <a:t>16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929055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5B3F1FA-1B34-7658-4DD0-1D5F3DBC2F5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BEEC1E52-B6EA-E7D4-C3CF-F7926CB014B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18425A6F-8526-D90D-7D07-DAE2950652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9CE00-2201-490C-9CF6-D78BD16D38EC}" type="datetimeFigureOut">
              <a:rPr kumimoji="1" lang="ja-JP" altLang="en-US" smtClean="0"/>
              <a:t>2022/12/19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0AD804D-E4E9-052D-CF2A-739ADBA5F3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5EC1FE1-8CDB-029F-637C-C69170470F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D68DE6-22AE-447D-81F1-47ABF085821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168674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AE56436-93C8-928D-11E4-6E7246133F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8496B4AD-9825-4B9C-4C99-C4B1589DEF5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820DBA0-35F6-36A6-1E0B-8B21D83D03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9CE00-2201-490C-9CF6-D78BD16D38EC}" type="datetimeFigureOut">
              <a:rPr kumimoji="1" lang="ja-JP" altLang="en-US" smtClean="0"/>
              <a:t>2022/12/19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D938BBD-5800-B9C3-6227-08B0AE406D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5145163-4FDD-1607-C174-10D88B201E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D68DE6-22AE-447D-81F1-47ABF085821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41722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2A3ED9E0-0F1A-3465-0B99-AAA200C9705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69BDC91-3219-6476-F13B-53453465B26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ECECCDA-7E7D-E5E2-8F61-3C6CE39A64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9CE00-2201-490C-9CF6-D78BD16D38EC}" type="datetimeFigureOut">
              <a:rPr kumimoji="1" lang="ja-JP" altLang="en-US" smtClean="0"/>
              <a:t>2022/12/19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17DAD4B-73E0-F3BA-9E06-A564AC3D37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38C2D59-ED1A-D859-9F39-D92E3A9EF7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D68DE6-22AE-447D-81F1-47ABF085821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205438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987AA1A-CA87-9658-13C1-06EB77CD9F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7B37FE5B-C485-1945-3F79-E2CE56F3E6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D463042-D9B8-C305-BDBB-D428098078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9CE00-2201-490C-9CF6-D78BD16D38EC}" type="datetimeFigureOut">
              <a:rPr kumimoji="1" lang="ja-JP" altLang="en-US" smtClean="0"/>
              <a:t>2022/12/19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9A238FB7-025F-67FF-020D-5ABF752C8E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066601D-5DE6-3580-A5A4-EFF5695CB7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D68DE6-22AE-447D-81F1-47ABF085821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114018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0AFC5DF-02DE-A6A7-3F6B-687B1FE520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E073972A-6448-0471-72B7-1E8484FD22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1FB3DD5D-A562-0942-5F82-0C5F46494E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9CE00-2201-490C-9CF6-D78BD16D38EC}" type="datetimeFigureOut">
              <a:rPr kumimoji="1" lang="ja-JP" altLang="en-US" smtClean="0"/>
              <a:t>2022/12/19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06AEFA5-160B-4622-00D2-6467899F27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780BDCF-DA2A-9A4A-576A-0B1C6CE55D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D68DE6-22AE-447D-81F1-47ABF085821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677519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7F5D9FE-47B7-0A6F-B3F4-ABB9BCBB7E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2D46FD2C-52FF-0BD3-68BC-3B57BA84C4A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B2BEDB1D-AAC7-92D2-993A-44447C02A8B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7243CB32-23B9-925C-0B67-0B98CB6555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9CE00-2201-490C-9CF6-D78BD16D38EC}" type="datetimeFigureOut">
              <a:rPr kumimoji="1" lang="ja-JP" altLang="en-US" smtClean="0"/>
              <a:t>2022/12/19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E8E6436A-B20A-B773-F742-5689E5EC5C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6C3F666B-D0C8-1525-F282-274FCF333E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D68DE6-22AE-447D-81F1-47ABF085821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255587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6E66A4B-232F-80AF-D1AC-0C066EAC5C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6E9C048-738A-E86D-4B2A-8B698F4F8C6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540B451E-0986-156A-652D-B425AF961D0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8B26CE86-56DC-2FEF-3929-A1E02A2DC89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8E9D574F-0ABE-D59F-6F42-D582220743E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225595B9-BC89-B341-6A4A-2709AF678C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9CE00-2201-490C-9CF6-D78BD16D38EC}" type="datetimeFigureOut">
              <a:rPr kumimoji="1" lang="ja-JP" altLang="en-US" smtClean="0"/>
              <a:t>2022/12/19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DB34CBF8-29BE-6CC1-7ED5-3F7C2AF97B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BFCBDB97-73EB-580E-EB09-0F1A740FCA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D68DE6-22AE-447D-81F1-47ABF085821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466426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1884BD7-1F69-D4F8-DD91-CF924F65C2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FFC37F26-9560-0D07-3B9B-65010A8E2B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9CE00-2201-490C-9CF6-D78BD16D38EC}" type="datetimeFigureOut">
              <a:rPr kumimoji="1" lang="ja-JP" altLang="en-US" smtClean="0"/>
              <a:t>2022/12/19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97A5C697-44CA-6D96-6C46-FD37F50027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ACB36CE1-0385-AB5B-A129-446B8B12AD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D68DE6-22AE-447D-81F1-47ABF085821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208983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1C9169D8-202F-21EE-C30C-D6A4FEBA66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9CE00-2201-490C-9CF6-D78BD16D38EC}" type="datetimeFigureOut">
              <a:rPr kumimoji="1" lang="ja-JP" altLang="en-US" smtClean="0"/>
              <a:t>2022/12/19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1028BB81-1CC0-B733-EC60-E426944990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5CA627B2-D662-EFCE-665A-A90022CA90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D68DE6-22AE-447D-81F1-47ABF085821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835321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AF4AD09-5898-F33A-3CB1-05A5DAAD3D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4D87B15E-AA8F-482D-3571-AFE9D276ED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086AD76F-B5AC-B8F0-9258-958244B8561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F185BA7B-8347-3C9C-3E3F-56B34036CD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9CE00-2201-490C-9CF6-D78BD16D38EC}" type="datetimeFigureOut">
              <a:rPr kumimoji="1" lang="ja-JP" altLang="en-US" smtClean="0"/>
              <a:t>2022/12/19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218B047A-0880-A24D-C52A-B7A2F8BFF4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138D7095-AEC9-17B7-46C7-2C58FBFDCC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D68DE6-22AE-447D-81F1-47ABF085821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994968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06DE920-6725-32BE-3A32-7CE7D75DEE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7C42FED9-708D-E2E4-6E61-F30378644B9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4E630B15-C7E5-DC73-9CA7-93398615C46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88070B94-33D0-B7B0-B1B3-6BC6F862CE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9CE00-2201-490C-9CF6-D78BD16D38EC}" type="datetimeFigureOut">
              <a:rPr kumimoji="1" lang="ja-JP" altLang="en-US" smtClean="0"/>
              <a:t>2022/12/19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111B602C-2765-B85B-5FAE-E7F4E3560F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4ED18277-1DB3-15B6-6B06-D557625D6F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D68DE6-22AE-447D-81F1-47ABF085821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332701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2E86012C-A94F-DEA7-B086-AB68248DEB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C3FBD1FC-D7B6-ED63-7C41-2E7C95E79A4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7B24521-DFE6-CCBF-D3A7-45B4A514BC1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59CE00-2201-490C-9CF6-D78BD16D38EC}" type="datetimeFigureOut">
              <a:rPr kumimoji="1" lang="ja-JP" altLang="en-US" smtClean="0"/>
              <a:t>2022/12/19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D46AE95-EC25-F7B3-5987-934BB487DF0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AE20ED9-27F6-CEAC-8FC8-CAD190809FE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D68DE6-22AE-447D-81F1-47ABF085821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502634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583E69D-DAC0-1EAD-6C71-AD6F3A54D53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133599"/>
          </a:xfrm>
        </p:spPr>
        <p:txBody>
          <a:bodyPr>
            <a:normAutofit/>
          </a:bodyPr>
          <a:lstStyle/>
          <a:p>
            <a:pPr algn="l"/>
            <a:r>
              <a:rPr kumimoji="1" lang="ja-JP" altLang="en-US" sz="80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２年生 ひき算１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77249517-677A-EDE7-1ACB-F96E5A6AD99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935162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70000"/>
              </a:lnSpc>
            </a:pPr>
            <a:r>
              <a:rPr kumimoji="1" lang="ja-JP" altLang="en-US" sz="40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２けた－１けたのひき算です</a:t>
            </a:r>
            <a:endParaRPr kumimoji="1" lang="en-US" altLang="ja-JP" sz="40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pPr>
              <a:lnSpc>
                <a:spcPct val="170000"/>
              </a:lnSpc>
            </a:pPr>
            <a:r>
              <a:rPr kumimoji="1" lang="ja-JP" altLang="en-US" sz="40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じぶんでいくつになるかを考えよう</a:t>
            </a:r>
          </a:p>
        </p:txBody>
      </p:sp>
      <p:pic>
        <p:nvPicPr>
          <p:cNvPr id="1026" name="Picture 2" descr="ヘイホー」のアイデア 15 件 | ヘイホー, マリオ, マリオ イラスト">
            <a:extLst>
              <a:ext uri="{FF2B5EF4-FFF2-40B4-BE49-F238E27FC236}">
                <a16:creationId xmlns:a16="http://schemas.microsoft.com/office/drawing/2014/main" id="{AAD744E2-9784-EE28-5055-173F41A95AC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1636" y="1122363"/>
            <a:ext cx="2237564" cy="2590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0748561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グループ化 19">
            <a:extLst>
              <a:ext uri="{FF2B5EF4-FFF2-40B4-BE49-F238E27FC236}">
                <a16:creationId xmlns:a16="http://schemas.microsoft.com/office/drawing/2014/main" id="{6F6DC118-8BCA-6D53-F972-B897426A4F18}"/>
              </a:ext>
            </a:extLst>
          </p:cNvPr>
          <p:cNvGrpSpPr/>
          <p:nvPr/>
        </p:nvGrpSpPr>
        <p:grpSpPr>
          <a:xfrm>
            <a:off x="1340808" y="1595185"/>
            <a:ext cx="3132667" cy="1889394"/>
            <a:chOff x="1388533" y="2726267"/>
            <a:chExt cx="3132667" cy="1889394"/>
          </a:xfrm>
        </p:grpSpPr>
        <p:pic>
          <p:nvPicPr>
            <p:cNvPr id="1030" name="Picture 6">
              <a:extLst>
                <a:ext uri="{FF2B5EF4-FFF2-40B4-BE49-F238E27FC236}">
                  <a16:creationId xmlns:a16="http://schemas.microsoft.com/office/drawing/2014/main" id="{1821A6DE-C71E-29A5-C669-EF2BCDF2CD67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4774" t="19176" r="24169" b="15363"/>
            <a:stretch/>
          </p:blipFill>
          <p:spPr bwMode="auto">
            <a:xfrm>
              <a:off x="1388533" y="2726267"/>
              <a:ext cx="3132667" cy="188939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28" name="Picture 4">
              <a:extLst>
                <a:ext uri="{FF2B5EF4-FFF2-40B4-BE49-F238E27FC236}">
                  <a16:creationId xmlns:a16="http://schemas.microsoft.com/office/drawing/2014/main" id="{D3519B33-DD69-F1F7-1C0E-7735B34FB670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-4273" b="42038"/>
            <a:stretch/>
          </p:blipFill>
          <p:spPr bwMode="auto">
            <a:xfrm>
              <a:off x="1542394" y="2900972"/>
              <a:ext cx="2829620" cy="155203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pic>
        <p:nvPicPr>
          <p:cNvPr id="1032" name="Picture 8">
            <a:extLst>
              <a:ext uri="{FF2B5EF4-FFF2-40B4-BE49-F238E27FC236}">
                <a16:creationId xmlns:a16="http://schemas.microsoft.com/office/drawing/2014/main" id="{25AA109F-AA69-7CDD-F838-3AFE9FB1817B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" r="-4014" b="43991"/>
          <a:stretch/>
        </p:blipFill>
        <p:spPr bwMode="auto">
          <a:xfrm>
            <a:off x="4649106" y="1769890"/>
            <a:ext cx="2229158" cy="12003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CE8D7866-23D3-6220-B921-EA7CF0582721}"/>
              </a:ext>
            </a:extLst>
          </p:cNvPr>
          <p:cNvSpPr txBox="1"/>
          <p:nvPr/>
        </p:nvSpPr>
        <p:spPr>
          <a:xfrm>
            <a:off x="1494669" y="3820315"/>
            <a:ext cx="878386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②バラバラの</a:t>
            </a:r>
            <a:r>
              <a:rPr kumimoji="1" lang="en-US" altLang="ja-JP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5</a:t>
            </a:r>
            <a:r>
              <a:rPr kumimoji="1" lang="ja-JP" altLang="en-US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こから</a:t>
            </a:r>
            <a:r>
              <a:rPr kumimoji="1" lang="en-US" altLang="ja-JP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8</a:t>
            </a:r>
            <a:r>
              <a:rPr kumimoji="1" lang="ja-JP" altLang="en-US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ことろうとすると</a:t>
            </a:r>
            <a:endParaRPr kumimoji="1" lang="en-US" altLang="ja-JP" sz="36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6C0E11F4-1F34-EF26-0305-BE0B1A01A419}"/>
              </a:ext>
            </a:extLst>
          </p:cNvPr>
          <p:cNvSpPr txBox="1"/>
          <p:nvPr/>
        </p:nvSpPr>
        <p:spPr>
          <a:xfrm>
            <a:off x="1999040" y="4466646"/>
            <a:ext cx="53001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3600" dirty="0">
                <a:solidFill>
                  <a:srgbClr val="FF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8</a:t>
            </a:r>
            <a:r>
              <a:rPr kumimoji="1" lang="ja-JP" altLang="en-US" sz="3600" dirty="0">
                <a:solidFill>
                  <a:srgbClr val="FF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－</a:t>
            </a:r>
            <a:r>
              <a:rPr kumimoji="1" lang="en-US" altLang="ja-JP" sz="3600" dirty="0">
                <a:solidFill>
                  <a:srgbClr val="FF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5</a:t>
            </a:r>
            <a:r>
              <a:rPr kumimoji="1" lang="ja-JP" altLang="en-US" sz="3600" dirty="0">
                <a:solidFill>
                  <a:srgbClr val="FF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＝</a:t>
            </a:r>
            <a:r>
              <a:rPr kumimoji="1" lang="en-US" altLang="ja-JP" sz="3600" dirty="0">
                <a:solidFill>
                  <a:srgbClr val="FF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3</a:t>
            </a:r>
            <a:r>
              <a:rPr kumimoji="1" lang="ja-JP" altLang="en-US" sz="3600" dirty="0">
                <a:solidFill>
                  <a:srgbClr val="FF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　</a:t>
            </a:r>
            <a:r>
              <a:rPr lang="en-US" altLang="ja-JP" sz="3600" dirty="0">
                <a:solidFill>
                  <a:srgbClr val="FF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3</a:t>
            </a:r>
            <a:r>
              <a:rPr lang="ja-JP" altLang="en-US" sz="3600" dirty="0">
                <a:solidFill>
                  <a:srgbClr val="FF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こ</a:t>
            </a:r>
            <a:r>
              <a:rPr kumimoji="1" lang="ja-JP" altLang="en-US" sz="3600" dirty="0">
                <a:solidFill>
                  <a:srgbClr val="FF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たらない</a:t>
            </a:r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7BACB7FA-F570-98F2-F316-81815BC33392}"/>
              </a:ext>
            </a:extLst>
          </p:cNvPr>
          <p:cNvSpPr txBox="1"/>
          <p:nvPr/>
        </p:nvSpPr>
        <p:spPr>
          <a:xfrm>
            <a:off x="1340808" y="558800"/>
            <a:ext cx="9212778" cy="769441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kumimoji="1" lang="ja-JP" altLang="en-US" sz="44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②のほうほうでけいさんしてみると</a:t>
            </a: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1F46E011-B807-31BF-059A-EB3C756A59CC}"/>
              </a:ext>
            </a:extLst>
          </p:cNvPr>
          <p:cNvSpPr txBox="1"/>
          <p:nvPr/>
        </p:nvSpPr>
        <p:spPr>
          <a:xfrm>
            <a:off x="1930553" y="5139127"/>
            <a:ext cx="80939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箱入り</a:t>
            </a:r>
            <a:r>
              <a:rPr lang="en-US" altLang="ja-JP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10</a:t>
            </a:r>
            <a:r>
              <a:rPr lang="ja-JP" altLang="en-US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こからたらない</a:t>
            </a:r>
            <a:r>
              <a:rPr lang="en-US" altLang="ja-JP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3</a:t>
            </a:r>
            <a:r>
              <a:rPr lang="ja-JP" altLang="en-US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こをとると</a:t>
            </a:r>
            <a:endParaRPr lang="en-US" altLang="ja-JP" sz="36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239115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225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250"/>
                            </p:stCondLst>
                            <p:childTnLst>
                              <p:par>
                                <p:cTn id="9" presetID="14" presetClass="exit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10" dur="750"/>
                                        <p:tgtEl>
                                          <p:spTgt spid="10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749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3000"/>
                            </p:stCondLst>
                            <p:childTnLst>
                              <p:par>
                                <p:cTn id="1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1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1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  <p:bldP spid="11" grpId="0"/>
      <p:bldP spid="21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7BACB7FA-F570-98F2-F316-81815BC33392}"/>
              </a:ext>
            </a:extLst>
          </p:cNvPr>
          <p:cNvSpPr txBox="1"/>
          <p:nvPr/>
        </p:nvSpPr>
        <p:spPr>
          <a:xfrm>
            <a:off x="1340808" y="558800"/>
            <a:ext cx="9212778" cy="769441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kumimoji="1" lang="ja-JP" altLang="en-US" sz="44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②のほうほうでけいさんしてみると</a:t>
            </a:r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0D5A84B0-CE73-4D6F-F385-E8F652C52243}"/>
              </a:ext>
            </a:extLst>
          </p:cNvPr>
          <p:cNvSpPr txBox="1"/>
          <p:nvPr/>
        </p:nvSpPr>
        <p:spPr>
          <a:xfrm>
            <a:off x="1930553" y="5813994"/>
            <a:ext cx="56157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3600" dirty="0">
                <a:solidFill>
                  <a:srgbClr val="0000FF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10</a:t>
            </a:r>
            <a:r>
              <a:rPr kumimoji="1" lang="ja-JP" altLang="en-US" sz="3600" dirty="0">
                <a:solidFill>
                  <a:srgbClr val="0000FF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－</a:t>
            </a:r>
            <a:r>
              <a:rPr kumimoji="1" lang="en-US" altLang="ja-JP" sz="3600" dirty="0">
                <a:solidFill>
                  <a:srgbClr val="0000FF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3</a:t>
            </a:r>
            <a:r>
              <a:rPr kumimoji="1" lang="ja-JP" altLang="en-US" sz="3600" dirty="0">
                <a:solidFill>
                  <a:srgbClr val="0000FF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＝</a:t>
            </a:r>
            <a:r>
              <a:rPr kumimoji="1" lang="en-US" altLang="ja-JP" sz="3600" dirty="0">
                <a:solidFill>
                  <a:srgbClr val="0000FF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7</a:t>
            </a:r>
            <a:r>
              <a:rPr kumimoji="1" lang="ja-JP" altLang="en-US" sz="3600" dirty="0">
                <a:solidFill>
                  <a:srgbClr val="0000FF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で　</a:t>
            </a:r>
            <a:r>
              <a:rPr kumimoji="1" lang="en-US" altLang="ja-JP" sz="3600" dirty="0">
                <a:solidFill>
                  <a:srgbClr val="0000FF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7</a:t>
            </a:r>
            <a:r>
              <a:rPr kumimoji="1" lang="ja-JP" altLang="en-US" sz="3600" dirty="0">
                <a:solidFill>
                  <a:srgbClr val="0000FF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このこる</a:t>
            </a:r>
          </a:p>
        </p:txBody>
      </p:sp>
      <p:grpSp>
        <p:nvGrpSpPr>
          <p:cNvPr id="12" name="グループ化 11">
            <a:extLst>
              <a:ext uri="{FF2B5EF4-FFF2-40B4-BE49-F238E27FC236}">
                <a16:creationId xmlns:a16="http://schemas.microsoft.com/office/drawing/2014/main" id="{C7AE8A26-3865-BD63-B757-B6F41044DE73}"/>
              </a:ext>
            </a:extLst>
          </p:cNvPr>
          <p:cNvGrpSpPr/>
          <p:nvPr/>
        </p:nvGrpSpPr>
        <p:grpSpPr>
          <a:xfrm>
            <a:off x="1340808" y="1607756"/>
            <a:ext cx="3132667" cy="1889394"/>
            <a:chOff x="1388533" y="2726267"/>
            <a:chExt cx="3132667" cy="1889394"/>
          </a:xfrm>
        </p:grpSpPr>
        <p:pic>
          <p:nvPicPr>
            <p:cNvPr id="13" name="Picture 6">
              <a:extLst>
                <a:ext uri="{FF2B5EF4-FFF2-40B4-BE49-F238E27FC236}">
                  <a16:creationId xmlns:a16="http://schemas.microsoft.com/office/drawing/2014/main" id="{5E3434B5-292F-1AFD-016E-8E0A01DC641B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4774" t="19176" r="24169" b="15363"/>
            <a:stretch/>
          </p:blipFill>
          <p:spPr bwMode="auto">
            <a:xfrm>
              <a:off x="1388533" y="2726267"/>
              <a:ext cx="3132667" cy="188939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4" name="Picture 4">
              <a:extLst>
                <a:ext uri="{FF2B5EF4-FFF2-40B4-BE49-F238E27FC236}">
                  <a16:creationId xmlns:a16="http://schemas.microsoft.com/office/drawing/2014/main" id="{E7B8A90C-583B-65FA-2EE2-0C19B88618DF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1" r="-2688" b="64204"/>
            <a:stretch/>
          </p:blipFill>
          <p:spPr bwMode="auto">
            <a:xfrm>
              <a:off x="1542394" y="2900972"/>
              <a:ext cx="2786622" cy="95848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0C79227A-02FD-8B50-6499-A764442C1EF7}"/>
              </a:ext>
            </a:extLst>
          </p:cNvPr>
          <p:cNvSpPr txBox="1"/>
          <p:nvPr/>
        </p:nvSpPr>
        <p:spPr>
          <a:xfrm>
            <a:off x="1494669" y="3820315"/>
            <a:ext cx="878386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②バラバラの</a:t>
            </a:r>
            <a:r>
              <a:rPr kumimoji="1" lang="en-US" altLang="ja-JP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5</a:t>
            </a:r>
            <a:r>
              <a:rPr kumimoji="1" lang="ja-JP" altLang="en-US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こから</a:t>
            </a:r>
            <a:r>
              <a:rPr kumimoji="1" lang="en-US" altLang="ja-JP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8</a:t>
            </a:r>
            <a:r>
              <a:rPr kumimoji="1" lang="ja-JP" altLang="en-US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ことろうとすると</a:t>
            </a:r>
            <a:endParaRPr kumimoji="1" lang="en-US" altLang="ja-JP" sz="36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784348F6-F609-48F2-75F5-C576575DB6B5}"/>
              </a:ext>
            </a:extLst>
          </p:cNvPr>
          <p:cNvSpPr txBox="1"/>
          <p:nvPr/>
        </p:nvSpPr>
        <p:spPr>
          <a:xfrm>
            <a:off x="1999040" y="4466646"/>
            <a:ext cx="53001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3600" dirty="0">
                <a:solidFill>
                  <a:srgbClr val="FF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8</a:t>
            </a:r>
            <a:r>
              <a:rPr kumimoji="1" lang="ja-JP" altLang="en-US" sz="3600" dirty="0">
                <a:solidFill>
                  <a:srgbClr val="FF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－</a:t>
            </a:r>
            <a:r>
              <a:rPr kumimoji="1" lang="en-US" altLang="ja-JP" sz="3600" dirty="0">
                <a:solidFill>
                  <a:srgbClr val="FF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5</a:t>
            </a:r>
            <a:r>
              <a:rPr kumimoji="1" lang="ja-JP" altLang="en-US" sz="3600" dirty="0">
                <a:solidFill>
                  <a:srgbClr val="FF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＝</a:t>
            </a:r>
            <a:r>
              <a:rPr kumimoji="1" lang="en-US" altLang="ja-JP" sz="3600" dirty="0">
                <a:solidFill>
                  <a:srgbClr val="FF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3</a:t>
            </a:r>
            <a:r>
              <a:rPr kumimoji="1" lang="ja-JP" altLang="en-US" sz="3600" dirty="0">
                <a:solidFill>
                  <a:srgbClr val="FF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　</a:t>
            </a:r>
            <a:r>
              <a:rPr lang="en-US" altLang="ja-JP" sz="3600" dirty="0">
                <a:solidFill>
                  <a:srgbClr val="FF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3</a:t>
            </a:r>
            <a:r>
              <a:rPr lang="ja-JP" altLang="en-US" sz="3600" dirty="0">
                <a:solidFill>
                  <a:srgbClr val="FF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こ</a:t>
            </a:r>
            <a:r>
              <a:rPr kumimoji="1" lang="ja-JP" altLang="en-US" sz="3600" dirty="0">
                <a:solidFill>
                  <a:srgbClr val="FF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たらない</a:t>
            </a: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7AA9FF55-1AA1-366B-1636-E922FD21650F}"/>
              </a:ext>
            </a:extLst>
          </p:cNvPr>
          <p:cNvSpPr txBox="1"/>
          <p:nvPr/>
        </p:nvSpPr>
        <p:spPr>
          <a:xfrm>
            <a:off x="1930553" y="5139127"/>
            <a:ext cx="80939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箱入り</a:t>
            </a:r>
            <a:r>
              <a:rPr lang="en-US" altLang="ja-JP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10</a:t>
            </a:r>
            <a:r>
              <a:rPr lang="ja-JP" altLang="en-US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こからたらない</a:t>
            </a:r>
            <a:r>
              <a:rPr kumimoji="1" lang="en-US" altLang="ja-JP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3</a:t>
            </a:r>
            <a:r>
              <a:rPr kumimoji="1" lang="ja-JP" altLang="en-US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こをとると</a:t>
            </a:r>
            <a:endParaRPr kumimoji="1" lang="en-US" altLang="ja-JP" sz="36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0315751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75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E50CD632-9A14-450E-9284-93332AAD367C}"/>
              </a:ext>
            </a:extLst>
          </p:cNvPr>
          <p:cNvSpPr txBox="1"/>
          <p:nvPr/>
        </p:nvSpPr>
        <p:spPr>
          <a:xfrm>
            <a:off x="1207480" y="1611752"/>
            <a:ext cx="6671731" cy="76944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en-US" altLang="ja-JP" sz="4400" dirty="0">
                <a:solidFill>
                  <a:srgbClr val="0000FF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15</a:t>
            </a:r>
            <a:r>
              <a:rPr kumimoji="1" lang="ja-JP" altLang="en-US" sz="4400" dirty="0">
                <a:solidFill>
                  <a:srgbClr val="0000FF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－７をけいさんしよう</a:t>
            </a: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00B2624D-7203-4190-A098-D1E920C92FB7}"/>
              </a:ext>
            </a:extLst>
          </p:cNvPr>
          <p:cNvSpPr txBox="1"/>
          <p:nvPr/>
        </p:nvSpPr>
        <p:spPr>
          <a:xfrm>
            <a:off x="721647" y="2634848"/>
            <a:ext cx="708462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40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①：</a:t>
            </a:r>
            <a:r>
              <a:rPr lang="en-US" altLang="ja-JP" sz="40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10</a:t>
            </a:r>
            <a:r>
              <a:rPr lang="ja-JP" altLang="en-US" sz="40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－７＝３　３＋５＝</a:t>
            </a:r>
            <a:r>
              <a:rPr lang="ja-JP" altLang="en-US" sz="4000" dirty="0">
                <a:solidFill>
                  <a:srgbClr val="FF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８</a:t>
            </a:r>
            <a:endParaRPr kumimoji="1" lang="ja-JP" altLang="en-US" sz="4000" dirty="0">
              <a:solidFill>
                <a:srgbClr val="FF0000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49CBB0E3-FCE7-4B38-BA66-3A4E98383D35}"/>
              </a:ext>
            </a:extLst>
          </p:cNvPr>
          <p:cNvSpPr txBox="1"/>
          <p:nvPr/>
        </p:nvSpPr>
        <p:spPr>
          <a:xfrm>
            <a:off x="721645" y="3515267"/>
            <a:ext cx="708462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40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②：７－５＝</a:t>
            </a:r>
            <a:r>
              <a:rPr lang="ja-JP" altLang="en-US" sz="4000" dirty="0">
                <a:solidFill>
                  <a:srgbClr val="FF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２</a:t>
            </a:r>
            <a:r>
              <a:rPr lang="ja-JP" altLang="en-US" sz="40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　</a:t>
            </a:r>
            <a:r>
              <a:rPr lang="en-US" altLang="ja-JP" sz="40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10</a:t>
            </a:r>
            <a:r>
              <a:rPr lang="ja-JP" altLang="en-US" sz="40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－２＝</a:t>
            </a:r>
            <a:r>
              <a:rPr lang="ja-JP" altLang="en-US" sz="4000" dirty="0">
                <a:solidFill>
                  <a:srgbClr val="FF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８</a:t>
            </a:r>
            <a:endParaRPr kumimoji="1" lang="ja-JP" altLang="en-US" sz="4000" dirty="0">
              <a:solidFill>
                <a:srgbClr val="FF0000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432B1AB5-5A01-3507-375F-E2CDB966B324}"/>
              </a:ext>
            </a:extLst>
          </p:cNvPr>
          <p:cNvSpPr txBox="1"/>
          <p:nvPr/>
        </p:nvSpPr>
        <p:spPr>
          <a:xfrm>
            <a:off x="1207482" y="558800"/>
            <a:ext cx="9777035" cy="769441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kumimoji="1" lang="ja-JP" altLang="en-US" sz="44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あなたはどうやってひき算をしますか</a:t>
            </a: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76E39AF4-8FFF-C9F6-1894-B8A460AA7747}"/>
              </a:ext>
            </a:extLst>
          </p:cNvPr>
          <p:cNvSpPr txBox="1"/>
          <p:nvPr/>
        </p:nvSpPr>
        <p:spPr>
          <a:xfrm>
            <a:off x="1733038" y="4395686"/>
            <a:ext cx="824223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3600" dirty="0">
                <a:solidFill>
                  <a:srgbClr val="FF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２</a:t>
            </a:r>
            <a:r>
              <a:rPr lang="ja-JP" altLang="en-US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たらないから</a:t>
            </a:r>
            <a:r>
              <a:rPr lang="ja-JP" altLang="en-US" sz="3600" dirty="0">
                <a:solidFill>
                  <a:srgbClr val="FF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８</a:t>
            </a:r>
            <a:r>
              <a:rPr lang="ja-JP" altLang="en-US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とできるとはやいよ</a:t>
            </a:r>
            <a:endParaRPr lang="en-US" altLang="ja-JP" sz="36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r>
              <a:rPr lang="ja-JP" altLang="en-US" sz="3600" dirty="0">
                <a:solidFill>
                  <a:srgbClr val="FF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２</a:t>
            </a:r>
            <a:r>
              <a:rPr lang="ja-JP" altLang="en-US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と</a:t>
            </a:r>
            <a:r>
              <a:rPr lang="ja-JP" altLang="en-US" sz="3600" dirty="0">
                <a:solidFill>
                  <a:srgbClr val="FF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８</a:t>
            </a:r>
            <a:r>
              <a:rPr lang="ja-JP" altLang="en-US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は、たすと</a:t>
            </a:r>
            <a:r>
              <a:rPr lang="en-US" altLang="ja-JP" sz="3600" dirty="0">
                <a:solidFill>
                  <a:srgbClr val="FF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10</a:t>
            </a:r>
            <a:r>
              <a:rPr lang="ja-JP" altLang="en-US" sz="3600" dirty="0">
                <a:solidFill>
                  <a:srgbClr val="FF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になる</a:t>
            </a:r>
            <a:r>
              <a:rPr lang="ja-JP" altLang="en-US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セットだよ</a:t>
            </a:r>
          </a:p>
        </p:txBody>
      </p:sp>
      <p:pic>
        <p:nvPicPr>
          <p:cNvPr id="12" name="Picture 4" descr="ヘイホーかわいいのTwitterイラスト検索結果。">
            <a:extLst>
              <a:ext uri="{FF2B5EF4-FFF2-40B4-BE49-F238E27FC236}">
                <a16:creationId xmlns:a16="http://schemas.microsoft.com/office/drawing/2014/main" id="{6AA1C799-595C-B68F-5263-A0A7F572426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" t="12706" r="-473"/>
          <a:stretch/>
        </p:blipFill>
        <p:spPr bwMode="auto">
          <a:xfrm>
            <a:off x="10157908" y="2786788"/>
            <a:ext cx="1653218" cy="14363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1A487EC6-ED2B-EFFC-798D-F2021CE4B645}"/>
              </a:ext>
            </a:extLst>
          </p:cNvPr>
          <p:cNvSpPr txBox="1"/>
          <p:nvPr/>
        </p:nvSpPr>
        <p:spPr>
          <a:xfrm>
            <a:off x="721646" y="5853791"/>
            <a:ext cx="762648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40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③：７とたして</a:t>
            </a:r>
            <a:r>
              <a:rPr lang="en-US" altLang="ja-JP" sz="40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15</a:t>
            </a:r>
            <a:r>
              <a:rPr lang="ja-JP" altLang="en-US" sz="40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になる数は</a:t>
            </a:r>
            <a:r>
              <a:rPr lang="ja-JP" altLang="en-US" sz="4000" dirty="0">
                <a:solidFill>
                  <a:srgbClr val="FF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８</a:t>
            </a:r>
            <a:endParaRPr kumimoji="1" lang="ja-JP" altLang="en-US" sz="4000" dirty="0">
              <a:solidFill>
                <a:srgbClr val="FF0000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2" name="吹き出し: 四角形 1">
            <a:extLst>
              <a:ext uri="{FF2B5EF4-FFF2-40B4-BE49-F238E27FC236}">
                <a16:creationId xmlns:a16="http://schemas.microsoft.com/office/drawing/2014/main" id="{76E8AEBB-489F-DD9F-097C-66D95B2B2F7E}"/>
              </a:ext>
            </a:extLst>
          </p:cNvPr>
          <p:cNvSpPr/>
          <p:nvPr/>
        </p:nvSpPr>
        <p:spPr>
          <a:xfrm>
            <a:off x="8212667" y="1992635"/>
            <a:ext cx="2015066" cy="1436365"/>
          </a:xfrm>
          <a:prstGeom prst="wedgeRectCallout">
            <a:avLst>
              <a:gd name="adj1" fmla="val 68738"/>
              <a:gd name="adj2" fmla="val 48353"/>
            </a:avLst>
          </a:prstGeom>
          <a:noFill/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2800" dirty="0">
                <a:solidFill>
                  <a:srgbClr val="0000FF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あたまの中でけいさんしてね</a:t>
            </a:r>
          </a:p>
        </p:txBody>
      </p:sp>
    </p:spTree>
    <p:extLst>
      <p:ext uri="{BB962C8B-B14F-4D97-AF65-F5344CB8AC3E}">
        <p14:creationId xmlns:p14="http://schemas.microsoft.com/office/powerpoint/2010/main" val="7228029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7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17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17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17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/>
      <p:bldP spid="8" grpId="0"/>
      <p:bldP spid="9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A3A80BE1-6AA6-CF06-F291-BE33C9218D35}"/>
              </a:ext>
            </a:extLst>
          </p:cNvPr>
          <p:cNvSpPr txBox="1"/>
          <p:nvPr/>
        </p:nvSpPr>
        <p:spPr>
          <a:xfrm>
            <a:off x="1710268" y="558800"/>
            <a:ext cx="8186857" cy="830997"/>
          </a:xfrm>
          <a:prstGeom prst="rect">
            <a:avLst/>
          </a:prstGeom>
          <a:solidFill>
            <a:srgbClr val="FFFF99"/>
          </a:solidFill>
          <a:ln>
            <a:solidFill>
              <a:srgbClr val="FFFF99"/>
            </a:solidFill>
          </a:ln>
        </p:spPr>
        <p:txBody>
          <a:bodyPr wrap="none" rtlCol="0">
            <a:spAutoFit/>
          </a:bodyPr>
          <a:lstStyle/>
          <a:p>
            <a:r>
              <a:rPr kumimoji="1" lang="ja-JP" altLang="en-US" sz="48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ひきざんのけいさんのしかた</a:t>
            </a:r>
          </a:p>
        </p:txBody>
      </p:sp>
      <p:pic>
        <p:nvPicPr>
          <p:cNvPr id="5" name="Picture 8" descr="プロペラヘイホー / マンダラ さんのイラスト - ニコニコ静画 ...">
            <a:extLst>
              <a:ext uri="{FF2B5EF4-FFF2-40B4-BE49-F238E27FC236}">
                <a16:creationId xmlns:a16="http://schemas.microsoft.com/office/drawing/2014/main" id="{0A11C404-A049-84C7-31C1-A3C6D5962DB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409" t="-656" r="-1039" b="15401"/>
          <a:stretch/>
        </p:blipFill>
        <p:spPr bwMode="auto">
          <a:xfrm>
            <a:off x="1869123" y="3852912"/>
            <a:ext cx="3397144" cy="22479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四角形: 角を丸くする 6">
            <a:extLst>
              <a:ext uri="{FF2B5EF4-FFF2-40B4-BE49-F238E27FC236}">
                <a16:creationId xmlns:a16="http://schemas.microsoft.com/office/drawing/2014/main" id="{0AEEF1C3-918E-965A-938E-07192705B833}"/>
              </a:ext>
            </a:extLst>
          </p:cNvPr>
          <p:cNvSpPr/>
          <p:nvPr/>
        </p:nvSpPr>
        <p:spPr>
          <a:xfrm>
            <a:off x="1710268" y="1549932"/>
            <a:ext cx="5909732" cy="2142845"/>
          </a:xfrm>
          <a:prstGeom prst="roundRect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4000" dirty="0">
                <a:solidFill>
                  <a:schemeClr val="tx1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けいさんのしかたは</a:t>
            </a:r>
            <a:endParaRPr kumimoji="1" lang="en-US" altLang="ja-JP" sz="4000" dirty="0">
              <a:solidFill>
                <a:schemeClr val="tx1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r>
              <a:rPr kumimoji="1" lang="ja-JP" altLang="en-US" sz="4000" dirty="0">
                <a:solidFill>
                  <a:schemeClr val="tx1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ほかのともだちと</a:t>
            </a:r>
            <a:endParaRPr kumimoji="1" lang="en-US" altLang="ja-JP" sz="4000" dirty="0">
              <a:solidFill>
                <a:schemeClr val="tx1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r>
              <a:rPr kumimoji="1" lang="ja-JP" altLang="en-US" sz="4000" dirty="0">
                <a:solidFill>
                  <a:schemeClr val="tx1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同じでなくても</a:t>
            </a:r>
            <a:r>
              <a:rPr kumimoji="1" lang="en-US" altLang="ja-JP" sz="4000" dirty="0">
                <a:solidFill>
                  <a:schemeClr val="tx1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OK</a:t>
            </a:r>
            <a:r>
              <a:rPr kumimoji="1" lang="ja-JP" altLang="en-US" sz="4000" dirty="0">
                <a:solidFill>
                  <a:schemeClr val="tx1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です</a:t>
            </a:r>
            <a:endParaRPr kumimoji="1" lang="ja-JP" altLang="en-US" sz="4000" dirty="0">
              <a:solidFill>
                <a:schemeClr val="tx1"/>
              </a:solidFill>
            </a:endParaRPr>
          </a:p>
        </p:txBody>
      </p:sp>
      <p:sp>
        <p:nvSpPr>
          <p:cNvPr id="9" name="四角形: 角を丸くする 8">
            <a:extLst>
              <a:ext uri="{FF2B5EF4-FFF2-40B4-BE49-F238E27FC236}">
                <a16:creationId xmlns:a16="http://schemas.microsoft.com/office/drawing/2014/main" id="{D5ADE2AE-B161-8489-3E62-4A926E616F3E}"/>
              </a:ext>
            </a:extLst>
          </p:cNvPr>
          <p:cNvSpPr/>
          <p:nvPr/>
        </p:nvSpPr>
        <p:spPr>
          <a:xfrm>
            <a:off x="5740400" y="3958029"/>
            <a:ext cx="5740400" cy="2142845"/>
          </a:xfrm>
          <a:prstGeom prst="roundRect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4000" dirty="0">
                <a:solidFill>
                  <a:srgbClr val="0000FF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つぎの</a:t>
            </a:r>
            <a:r>
              <a:rPr lang="en-US" altLang="ja-JP" sz="4000" dirty="0">
                <a:solidFill>
                  <a:srgbClr val="0000FF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36</a:t>
            </a:r>
            <a:r>
              <a:rPr lang="ja-JP" altLang="en-US" sz="4000" dirty="0">
                <a:solidFill>
                  <a:srgbClr val="0000FF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個を頭に入れておく方法もあります</a:t>
            </a:r>
            <a:endParaRPr lang="en-US" altLang="ja-JP" sz="4000" dirty="0">
              <a:solidFill>
                <a:srgbClr val="0000FF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r>
              <a:rPr lang="ja-JP" altLang="en-US" sz="4000" dirty="0">
                <a:solidFill>
                  <a:srgbClr val="0000FF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九九の</a:t>
            </a:r>
            <a:r>
              <a:rPr lang="en-US" altLang="ja-JP" sz="4000" dirty="0">
                <a:solidFill>
                  <a:srgbClr val="0000FF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45</a:t>
            </a:r>
            <a:r>
              <a:rPr lang="ja-JP" altLang="en-US" sz="4000" dirty="0">
                <a:solidFill>
                  <a:srgbClr val="0000FF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個より少ない</a:t>
            </a:r>
          </a:p>
        </p:txBody>
      </p:sp>
    </p:spTree>
    <p:extLst>
      <p:ext uri="{BB962C8B-B14F-4D97-AF65-F5344CB8AC3E}">
        <p14:creationId xmlns:p14="http://schemas.microsoft.com/office/powerpoint/2010/main" val="28630527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9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0A1B409D-63D1-0B20-4729-86418979FCE0}"/>
              </a:ext>
            </a:extLst>
          </p:cNvPr>
          <p:cNvSpPr txBox="1"/>
          <p:nvPr/>
        </p:nvSpPr>
        <p:spPr>
          <a:xfrm>
            <a:off x="1173679" y="1461469"/>
            <a:ext cx="2223686" cy="500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11</a:t>
            </a:r>
            <a:r>
              <a:rPr kumimoji="1" lang="ja-JP" altLang="en-US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－２＝</a:t>
            </a:r>
            <a:endParaRPr kumimoji="1" lang="en-US" altLang="ja-JP" sz="36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pPr>
              <a:lnSpc>
                <a:spcPct val="150000"/>
              </a:lnSpc>
            </a:pPr>
            <a:r>
              <a:rPr kumimoji="1" lang="en-US" altLang="ja-JP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11</a:t>
            </a:r>
            <a:r>
              <a:rPr kumimoji="1" lang="ja-JP" altLang="en-US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－３＝</a:t>
            </a:r>
            <a:endParaRPr kumimoji="1" lang="en-US" altLang="ja-JP" sz="36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pPr>
              <a:lnSpc>
                <a:spcPct val="150000"/>
              </a:lnSpc>
            </a:pPr>
            <a:r>
              <a:rPr kumimoji="1" lang="en-US" altLang="ja-JP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11</a:t>
            </a:r>
            <a:r>
              <a:rPr kumimoji="1" lang="ja-JP" altLang="en-US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－４＝</a:t>
            </a:r>
            <a:endParaRPr kumimoji="1" lang="en-US" altLang="ja-JP" sz="36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pPr>
              <a:lnSpc>
                <a:spcPct val="150000"/>
              </a:lnSpc>
            </a:pPr>
            <a:r>
              <a:rPr kumimoji="1" lang="en-US" altLang="ja-JP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11</a:t>
            </a:r>
            <a:r>
              <a:rPr kumimoji="1" lang="ja-JP" altLang="en-US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－５＝</a:t>
            </a:r>
            <a:endParaRPr kumimoji="1" lang="en-US" altLang="ja-JP" sz="36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pPr>
              <a:lnSpc>
                <a:spcPct val="150000"/>
              </a:lnSpc>
            </a:pPr>
            <a:r>
              <a:rPr kumimoji="1" lang="en-US" altLang="ja-JP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11</a:t>
            </a:r>
            <a:r>
              <a:rPr kumimoji="1" lang="ja-JP" altLang="en-US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－６＝</a:t>
            </a:r>
            <a:endParaRPr kumimoji="1" lang="en-US" altLang="ja-JP" sz="36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pPr>
              <a:lnSpc>
                <a:spcPct val="150000"/>
              </a:lnSpc>
            </a:pPr>
            <a:r>
              <a:rPr kumimoji="1" lang="en-US" altLang="ja-JP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11</a:t>
            </a:r>
            <a:r>
              <a:rPr kumimoji="1" lang="ja-JP" altLang="en-US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－７＝</a:t>
            </a:r>
            <a:endParaRPr kumimoji="1" lang="en-US" altLang="ja-JP" sz="36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57760F8B-D552-07DC-EC7B-6748186889A9}"/>
              </a:ext>
            </a:extLst>
          </p:cNvPr>
          <p:cNvSpPr txBox="1"/>
          <p:nvPr/>
        </p:nvSpPr>
        <p:spPr>
          <a:xfrm>
            <a:off x="3273553" y="1668280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>
                <a:solidFill>
                  <a:srgbClr val="0000FF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９</a:t>
            </a: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67D27C58-EE6F-9412-4B53-8CA0FE024F78}"/>
              </a:ext>
            </a:extLst>
          </p:cNvPr>
          <p:cNvSpPr txBox="1"/>
          <p:nvPr/>
        </p:nvSpPr>
        <p:spPr>
          <a:xfrm>
            <a:off x="3273553" y="2456607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>
                <a:solidFill>
                  <a:srgbClr val="0000FF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８</a:t>
            </a:r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AF4C0771-97F5-A11C-E766-FA9BD32590D6}"/>
              </a:ext>
            </a:extLst>
          </p:cNvPr>
          <p:cNvSpPr txBox="1"/>
          <p:nvPr/>
        </p:nvSpPr>
        <p:spPr>
          <a:xfrm>
            <a:off x="3273553" y="3316720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>
                <a:solidFill>
                  <a:srgbClr val="0000FF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７</a:t>
            </a:r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0AD1E2ED-EC83-E368-EF53-56AFBDFF36B1}"/>
              </a:ext>
            </a:extLst>
          </p:cNvPr>
          <p:cNvSpPr txBox="1"/>
          <p:nvPr/>
        </p:nvSpPr>
        <p:spPr>
          <a:xfrm>
            <a:off x="3273552" y="4105047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>
                <a:solidFill>
                  <a:srgbClr val="0000FF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６</a:t>
            </a:r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A7C7A488-0A7D-A8F8-9370-A351AC66BF9B}"/>
              </a:ext>
            </a:extLst>
          </p:cNvPr>
          <p:cNvSpPr txBox="1"/>
          <p:nvPr/>
        </p:nvSpPr>
        <p:spPr>
          <a:xfrm>
            <a:off x="1246257" y="488476"/>
            <a:ext cx="8186857" cy="83099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kumimoji="1" lang="ja-JP" altLang="en-US" sz="48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九九と同じで自然に覚えよう</a:t>
            </a:r>
          </a:p>
        </p:txBody>
      </p:sp>
      <p:sp>
        <p:nvSpPr>
          <p:cNvPr id="35" name="テキスト ボックス 34">
            <a:extLst>
              <a:ext uri="{FF2B5EF4-FFF2-40B4-BE49-F238E27FC236}">
                <a16:creationId xmlns:a16="http://schemas.microsoft.com/office/drawing/2014/main" id="{B2681059-1227-3171-7CFE-41667A79BA60}"/>
              </a:ext>
            </a:extLst>
          </p:cNvPr>
          <p:cNvSpPr txBox="1"/>
          <p:nvPr/>
        </p:nvSpPr>
        <p:spPr>
          <a:xfrm>
            <a:off x="4565762" y="1461469"/>
            <a:ext cx="2223686" cy="500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11</a:t>
            </a:r>
            <a:r>
              <a:rPr kumimoji="1" lang="ja-JP" altLang="en-US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－８＝</a:t>
            </a:r>
            <a:endParaRPr kumimoji="1" lang="en-US" altLang="ja-JP" sz="36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pPr>
              <a:lnSpc>
                <a:spcPct val="150000"/>
              </a:lnSpc>
            </a:pPr>
            <a:r>
              <a:rPr kumimoji="1" lang="en-US" altLang="ja-JP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11</a:t>
            </a:r>
            <a:r>
              <a:rPr kumimoji="1" lang="ja-JP" altLang="en-US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－９＝</a:t>
            </a:r>
            <a:endParaRPr kumimoji="1" lang="en-US" altLang="ja-JP" sz="36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pPr>
              <a:lnSpc>
                <a:spcPct val="150000"/>
              </a:lnSpc>
            </a:pPr>
            <a:r>
              <a:rPr kumimoji="1" lang="en-US" altLang="ja-JP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15</a:t>
            </a:r>
            <a:r>
              <a:rPr kumimoji="1" lang="ja-JP" altLang="en-US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－６＝</a:t>
            </a:r>
            <a:endParaRPr kumimoji="1" lang="en-US" altLang="ja-JP" sz="36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pPr>
              <a:lnSpc>
                <a:spcPct val="150000"/>
              </a:lnSpc>
            </a:pPr>
            <a:r>
              <a:rPr kumimoji="1" lang="en-US" altLang="ja-JP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15</a:t>
            </a:r>
            <a:r>
              <a:rPr kumimoji="1" lang="ja-JP" altLang="en-US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－７＝</a:t>
            </a:r>
            <a:endParaRPr kumimoji="1" lang="en-US" altLang="ja-JP" sz="36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pPr>
              <a:lnSpc>
                <a:spcPct val="150000"/>
              </a:lnSpc>
            </a:pPr>
            <a:r>
              <a:rPr kumimoji="1" lang="en-US" altLang="ja-JP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15</a:t>
            </a:r>
            <a:r>
              <a:rPr kumimoji="1" lang="ja-JP" altLang="en-US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－８＝</a:t>
            </a:r>
            <a:endParaRPr kumimoji="1" lang="en-US" altLang="ja-JP" sz="36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pPr>
              <a:lnSpc>
                <a:spcPct val="150000"/>
              </a:lnSpc>
            </a:pPr>
            <a:r>
              <a:rPr kumimoji="1" lang="en-US" altLang="ja-JP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15</a:t>
            </a:r>
            <a:r>
              <a:rPr kumimoji="1" lang="ja-JP" altLang="en-US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－９＝</a:t>
            </a:r>
            <a:endParaRPr kumimoji="1" lang="en-US" altLang="ja-JP" sz="36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36" name="テキスト ボックス 35">
            <a:extLst>
              <a:ext uri="{FF2B5EF4-FFF2-40B4-BE49-F238E27FC236}">
                <a16:creationId xmlns:a16="http://schemas.microsoft.com/office/drawing/2014/main" id="{F82F759D-75A8-96C3-D528-79546E7C3F99}"/>
              </a:ext>
            </a:extLst>
          </p:cNvPr>
          <p:cNvSpPr txBox="1"/>
          <p:nvPr/>
        </p:nvSpPr>
        <p:spPr>
          <a:xfrm>
            <a:off x="7957845" y="1461469"/>
            <a:ext cx="2223686" cy="500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13</a:t>
            </a:r>
            <a:r>
              <a:rPr kumimoji="1" lang="ja-JP" altLang="en-US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－４＝</a:t>
            </a:r>
            <a:endParaRPr kumimoji="1" lang="en-US" altLang="ja-JP" sz="36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pPr>
              <a:lnSpc>
                <a:spcPct val="150000"/>
              </a:lnSpc>
            </a:pPr>
            <a:r>
              <a:rPr kumimoji="1" lang="en-US" altLang="ja-JP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13</a:t>
            </a:r>
            <a:r>
              <a:rPr kumimoji="1" lang="ja-JP" altLang="en-US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－５＝</a:t>
            </a:r>
            <a:endParaRPr kumimoji="1" lang="en-US" altLang="ja-JP" sz="36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pPr>
              <a:lnSpc>
                <a:spcPct val="150000"/>
              </a:lnSpc>
            </a:pPr>
            <a:r>
              <a:rPr kumimoji="1" lang="en-US" altLang="ja-JP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13</a:t>
            </a:r>
            <a:r>
              <a:rPr kumimoji="1" lang="ja-JP" altLang="en-US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－６＝</a:t>
            </a:r>
            <a:endParaRPr kumimoji="1" lang="en-US" altLang="ja-JP" sz="36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pPr>
              <a:lnSpc>
                <a:spcPct val="150000"/>
              </a:lnSpc>
            </a:pPr>
            <a:r>
              <a:rPr kumimoji="1" lang="en-US" altLang="ja-JP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13</a:t>
            </a:r>
            <a:r>
              <a:rPr kumimoji="1" lang="ja-JP" altLang="en-US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－７＝</a:t>
            </a:r>
            <a:endParaRPr kumimoji="1" lang="en-US" altLang="ja-JP" sz="36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pPr>
              <a:lnSpc>
                <a:spcPct val="150000"/>
              </a:lnSpc>
            </a:pPr>
            <a:r>
              <a:rPr kumimoji="1" lang="en-US" altLang="ja-JP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13</a:t>
            </a:r>
            <a:r>
              <a:rPr kumimoji="1" lang="ja-JP" altLang="en-US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－８＝</a:t>
            </a:r>
            <a:endParaRPr kumimoji="1" lang="en-US" altLang="ja-JP" sz="36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pPr>
              <a:lnSpc>
                <a:spcPct val="150000"/>
              </a:lnSpc>
            </a:pPr>
            <a:r>
              <a:rPr kumimoji="1" lang="en-US" altLang="ja-JP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13</a:t>
            </a:r>
            <a:r>
              <a:rPr kumimoji="1" lang="ja-JP" altLang="en-US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－９＝</a:t>
            </a:r>
            <a:endParaRPr kumimoji="1" lang="en-US" altLang="ja-JP" sz="36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pic>
        <p:nvPicPr>
          <p:cNvPr id="37" name="Picture 2" descr="ヘイホー」のアイデア 19 件【2022】 | ヘイホー, マリオ ...">
            <a:extLst>
              <a:ext uri="{FF2B5EF4-FFF2-40B4-BE49-F238E27FC236}">
                <a16:creationId xmlns:a16="http://schemas.microsoft.com/office/drawing/2014/main" id="{51CA6CD0-58B9-F5F0-5AC0-F9A4E7643AD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0741" t="61713" r="7346" b="6005"/>
          <a:stretch/>
        </p:blipFill>
        <p:spPr bwMode="auto">
          <a:xfrm>
            <a:off x="9822577" y="233616"/>
            <a:ext cx="1557867" cy="14562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8" name="テキスト ボックス 37">
            <a:extLst>
              <a:ext uri="{FF2B5EF4-FFF2-40B4-BE49-F238E27FC236}">
                <a16:creationId xmlns:a16="http://schemas.microsoft.com/office/drawing/2014/main" id="{9C80CB47-9809-AB92-04E2-C4E2D708F2D5}"/>
              </a:ext>
            </a:extLst>
          </p:cNvPr>
          <p:cNvSpPr txBox="1"/>
          <p:nvPr/>
        </p:nvSpPr>
        <p:spPr>
          <a:xfrm>
            <a:off x="3273552" y="4958189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>
                <a:solidFill>
                  <a:srgbClr val="0000FF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５</a:t>
            </a:r>
          </a:p>
        </p:txBody>
      </p:sp>
      <p:sp>
        <p:nvSpPr>
          <p:cNvPr id="39" name="テキスト ボックス 38">
            <a:extLst>
              <a:ext uri="{FF2B5EF4-FFF2-40B4-BE49-F238E27FC236}">
                <a16:creationId xmlns:a16="http://schemas.microsoft.com/office/drawing/2014/main" id="{88A7170A-A398-707B-FC50-C7FD15552FFB}"/>
              </a:ext>
            </a:extLst>
          </p:cNvPr>
          <p:cNvSpPr txBox="1"/>
          <p:nvPr/>
        </p:nvSpPr>
        <p:spPr>
          <a:xfrm>
            <a:off x="3273552" y="5768327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>
                <a:solidFill>
                  <a:srgbClr val="0000FF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４</a:t>
            </a:r>
          </a:p>
        </p:txBody>
      </p:sp>
      <p:sp>
        <p:nvSpPr>
          <p:cNvPr id="42" name="テキスト ボックス 41">
            <a:extLst>
              <a:ext uri="{FF2B5EF4-FFF2-40B4-BE49-F238E27FC236}">
                <a16:creationId xmlns:a16="http://schemas.microsoft.com/office/drawing/2014/main" id="{C13611DF-ABE8-882C-D011-D3705B7D4DCA}"/>
              </a:ext>
            </a:extLst>
          </p:cNvPr>
          <p:cNvSpPr txBox="1"/>
          <p:nvPr/>
        </p:nvSpPr>
        <p:spPr>
          <a:xfrm>
            <a:off x="6712809" y="1668280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>
                <a:solidFill>
                  <a:srgbClr val="0000FF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３</a:t>
            </a:r>
          </a:p>
        </p:txBody>
      </p:sp>
      <p:sp>
        <p:nvSpPr>
          <p:cNvPr id="43" name="テキスト ボックス 42">
            <a:extLst>
              <a:ext uri="{FF2B5EF4-FFF2-40B4-BE49-F238E27FC236}">
                <a16:creationId xmlns:a16="http://schemas.microsoft.com/office/drawing/2014/main" id="{25EC92E4-107D-8E84-064A-1E9344A0E6B5}"/>
              </a:ext>
            </a:extLst>
          </p:cNvPr>
          <p:cNvSpPr txBox="1"/>
          <p:nvPr/>
        </p:nvSpPr>
        <p:spPr>
          <a:xfrm>
            <a:off x="6712809" y="2456607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>
                <a:solidFill>
                  <a:srgbClr val="0000FF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２</a:t>
            </a:r>
          </a:p>
        </p:txBody>
      </p:sp>
      <p:sp>
        <p:nvSpPr>
          <p:cNvPr id="44" name="テキスト ボックス 43">
            <a:extLst>
              <a:ext uri="{FF2B5EF4-FFF2-40B4-BE49-F238E27FC236}">
                <a16:creationId xmlns:a16="http://schemas.microsoft.com/office/drawing/2014/main" id="{FE6FCB26-5F0B-2D04-4917-B55CECC5E4E0}"/>
              </a:ext>
            </a:extLst>
          </p:cNvPr>
          <p:cNvSpPr txBox="1"/>
          <p:nvPr/>
        </p:nvSpPr>
        <p:spPr>
          <a:xfrm>
            <a:off x="6712809" y="3316720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>
                <a:solidFill>
                  <a:srgbClr val="0000FF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９</a:t>
            </a:r>
          </a:p>
        </p:txBody>
      </p:sp>
      <p:sp>
        <p:nvSpPr>
          <p:cNvPr id="45" name="テキスト ボックス 44">
            <a:extLst>
              <a:ext uri="{FF2B5EF4-FFF2-40B4-BE49-F238E27FC236}">
                <a16:creationId xmlns:a16="http://schemas.microsoft.com/office/drawing/2014/main" id="{5B58EB8A-B2C3-75E3-98B7-605FD2DB5496}"/>
              </a:ext>
            </a:extLst>
          </p:cNvPr>
          <p:cNvSpPr txBox="1"/>
          <p:nvPr/>
        </p:nvSpPr>
        <p:spPr>
          <a:xfrm>
            <a:off x="6712808" y="4105047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>
                <a:solidFill>
                  <a:srgbClr val="0000FF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８</a:t>
            </a:r>
          </a:p>
        </p:txBody>
      </p:sp>
      <p:sp>
        <p:nvSpPr>
          <p:cNvPr id="46" name="テキスト ボックス 45">
            <a:extLst>
              <a:ext uri="{FF2B5EF4-FFF2-40B4-BE49-F238E27FC236}">
                <a16:creationId xmlns:a16="http://schemas.microsoft.com/office/drawing/2014/main" id="{0FA38894-9C93-439E-13EF-4FACFF5A5DAD}"/>
              </a:ext>
            </a:extLst>
          </p:cNvPr>
          <p:cNvSpPr txBox="1"/>
          <p:nvPr/>
        </p:nvSpPr>
        <p:spPr>
          <a:xfrm>
            <a:off x="6712808" y="4958189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>
                <a:solidFill>
                  <a:srgbClr val="0000FF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７</a:t>
            </a:r>
          </a:p>
        </p:txBody>
      </p:sp>
      <p:sp>
        <p:nvSpPr>
          <p:cNvPr id="47" name="テキスト ボックス 46">
            <a:extLst>
              <a:ext uri="{FF2B5EF4-FFF2-40B4-BE49-F238E27FC236}">
                <a16:creationId xmlns:a16="http://schemas.microsoft.com/office/drawing/2014/main" id="{4D85D92E-752E-78F1-07E1-2CD7129BFEE1}"/>
              </a:ext>
            </a:extLst>
          </p:cNvPr>
          <p:cNvSpPr txBox="1"/>
          <p:nvPr/>
        </p:nvSpPr>
        <p:spPr>
          <a:xfrm>
            <a:off x="6712808" y="5768327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>
                <a:solidFill>
                  <a:srgbClr val="0000FF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６</a:t>
            </a:r>
          </a:p>
        </p:txBody>
      </p:sp>
      <p:sp>
        <p:nvSpPr>
          <p:cNvPr id="48" name="テキスト ボックス 47">
            <a:extLst>
              <a:ext uri="{FF2B5EF4-FFF2-40B4-BE49-F238E27FC236}">
                <a16:creationId xmlns:a16="http://schemas.microsoft.com/office/drawing/2014/main" id="{38683D41-9217-1FE2-F94E-55D3720C7E46}"/>
              </a:ext>
            </a:extLst>
          </p:cNvPr>
          <p:cNvSpPr txBox="1"/>
          <p:nvPr/>
        </p:nvSpPr>
        <p:spPr>
          <a:xfrm>
            <a:off x="10057719" y="1668280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>
                <a:solidFill>
                  <a:srgbClr val="0000FF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９</a:t>
            </a:r>
          </a:p>
        </p:txBody>
      </p:sp>
      <p:sp>
        <p:nvSpPr>
          <p:cNvPr id="49" name="テキスト ボックス 48">
            <a:extLst>
              <a:ext uri="{FF2B5EF4-FFF2-40B4-BE49-F238E27FC236}">
                <a16:creationId xmlns:a16="http://schemas.microsoft.com/office/drawing/2014/main" id="{344D76DA-D7A0-7A89-AB02-A01A52D2CB9B}"/>
              </a:ext>
            </a:extLst>
          </p:cNvPr>
          <p:cNvSpPr txBox="1"/>
          <p:nvPr/>
        </p:nvSpPr>
        <p:spPr>
          <a:xfrm>
            <a:off x="10057719" y="2456607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>
                <a:solidFill>
                  <a:srgbClr val="0000FF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８</a:t>
            </a:r>
          </a:p>
        </p:txBody>
      </p:sp>
      <p:sp>
        <p:nvSpPr>
          <p:cNvPr id="50" name="テキスト ボックス 49">
            <a:extLst>
              <a:ext uri="{FF2B5EF4-FFF2-40B4-BE49-F238E27FC236}">
                <a16:creationId xmlns:a16="http://schemas.microsoft.com/office/drawing/2014/main" id="{F292D757-79F4-F0B2-4A5B-989A94E1D3EB}"/>
              </a:ext>
            </a:extLst>
          </p:cNvPr>
          <p:cNvSpPr txBox="1"/>
          <p:nvPr/>
        </p:nvSpPr>
        <p:spPr>
          <a:xfrm>
            <a:off x="10057719" y="3316720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>
                <a:solidFill>
                  <a:srgbClr val="0000FF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７</a:t>
            </a:r>
          </a:p>
        </p:txBody>
      </p:sp>
      <p:sp>
        <p:nvSpPr>
          <p:cNvPr id="51" name="テキスト ボックス 50">
            <a:extLst>
              <a:ext uri="{FF2B5EF4-FFF2-40B4-BE49-F238E27FC236}">
                <a16:creationId xmlns:a16="http://schemas.microsoft.com/office/drawing/2014/main" id="{D441D561-0E73-48AC-E308-FC87F7D7C4C5}"/>
              </a:ext>
            </a:extLst>
          </p:cNvPr>
          <p:cNvSpPr txBox="1"/>
          <p:nvPr/>
        </p:nvSpPr>
        <p:spPr>
          <a:xfrm>
            <a:off x="10057718" y="4105047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>
                <a:solidFill>
                  <a:srgbClr val="0000FF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６</a:t>
            </a:r>
          </a:p>
        </p:txBody>
      </p:sp>
      <p:sp>
        <p:nvSpPr>
          <p:cNvPr id="52" name="テキスト ボックス 51">
            <a:extLst>
              <a:ext uri="{FF2B5EF4-FFF2-40B4-BE49-F238E27FC236}">
                <a16:creationId xmlns:a16="http://schemas.microsoft.com/office/drawing/2014/main" id="{32C4267D-3B69-D574-E846-62C1913FE0AB}"/>
              </a:ext>
            </a:extLst>
          </p:cNvPr>
          <p:cNvSpPr txBox="1"/>
          <p:nvPr/>
        </p:nvSpPr>
        <p:spPr>
          <a:xfrm>
            <a:off x="10057718" y="4958189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>
                <a:solidFill>
                  <a:srgbClr val="0000FF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５</a:t>
            </a:r>
          </a:p>
        </p:txBody>
      </p:sp>
      <p:sp>
        <p:nvSpPr>
          <p:cNvPr id="53" name="テキスト ボックス 52">
            <a:extLst>
              <a:ext uri="{FF2B5EF4-FFF2-40B4-BE49-F238E27FC236}">
                <a16:creationId xmlns:a16="http://schemas.microsoft.com/office/drawing/2014/main" id="{24E7A0FB-164C-9A86-4681-347543D8C95B}"/>
              </a:ext>
            </a:extLst>
          </p:cNvPr>
          <p:cNvSpPr txBox="1"/>
          <p:nvPr/>
        </p:nvSpPr>
        <p:spPr>
          <a:xfrm>
            <a:off x="10057718" y="5768327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>
                <a:solidFill>
                  <a:srgbClr val="0000FF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４</a:t>
            </a:r>
          </a:p>
        </p:txBody>
      </p:sp>
    </p:spTree>
    <p:extLst>
      <p:ext uri="{BB962C8B-B14F-4D97-AF65-F5344CB8AC3E}">
        <p14:creationId xmlns:p14="http://schemas.microsoft.com/office/powerpoint/2010/main" val="3598029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2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2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2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125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125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125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125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125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125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125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125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125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125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125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125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2" dur="125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7" dur="125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2" dur="125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4" grpId="0"/>
      <p:bldP spid="18" grpId="0"/>
      <p:bldP spid="38" grpId="0"/>
      <p:bldP spid="39" grpId="0"/>
      <p:bldP spid="42" grpId="0"/>
      <p:bldP spid="43" grpId="0"/>
      <p:bldP spid="44" grpId="0"/>
      <p:bldP spid="45" grpId="0"/>
      <p:bldP spid="46" grpId="0"/>
      <p:bldP spid="47" grpId="0"/>
      <p:bldP spid="48" grpId="0"/>
      <p:bldP spid="49" grpId="0"/>
      <p:bldP spid="50" grpId="0"/>
      <p:bldP spid="51" grpId="0"/>
      <p:bldP spid="52" grpId="0"/>
      <p:bldP spid="53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0A1B409D-63D1-0B20-4729-86418979FCE0}"/>
              </a:ext>
            </a:extLst>
          </p:cNvPr>
          <p:cNvSpPr txBox="1"/>
          <p:nvPr/>
        </p:nvSpPr>
        <p:spPr>
          <a:xfrm>
            <a:off x="1173679" y="1461469"/>
            <a:ext cx="2223686" cy="500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14</a:t>
            </a:r>
            <a:r>
              <a:rPr kumimoji="1" lang="ja-JP" altLang="en-US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－５＝</a:t>
            </a:r>
            <a:endParaRPr kumimoji="1" lang="en-US" altLang="ja-JP" sz="36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pPr>
              <a:lnSpc>
                <a:spcPct val="150000"/>
              </a:lnSpc>
            </a:pPr>
            <a:r>
              <a:rPr kumimoji="1" lang="en-US" altLang="ja-JP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14</a:t>
            </a:r>
            <a:r>
              <a:rPr kumimoji="1" lang="ja-JP" altLang="en-US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－６＝</a:t>
            </a:r>
            <a:endParaRPr kumimoji="1" lang="en-US" altLang="ja-JP" sz="36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pPr>
              <a:lnSpc>
                <a:spcPct val="150000"/>
              </a:lnSpc>
            </a:pPr>
            <a:r>
              <a:rPr kumimoji="1" lang="en-US" altLang="ja-JP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14</a:t>
            </a:r>
            <a:r>
              <a:rPr kumimoji="1" lang="ja-JP" altLang="en-US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－７＝</a:t>
            </a:r>
            <a:endParaRPr kumimoji="1" lang="en-US" altLang="ja-JP" sz="36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pPr>
              <a:lnSpc>
                <a:spcPct val="150000"/>
              </a:lnSpc>
            </a:pPr>
            <a:r>
              <a:rPr kumimoji="1" lang="en-US" altLang="ja-JP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14</a:t>
            </a:r>
            <a:r>
              <a:rPr kumimoji="1" lang="ja-JP" altLang="en-US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－８＝</a:t>
            </a:r>
            <a:endParaRPr kumimoji="1" lang="en-US" altLang="ja-JP" sz="36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pPr>
              <a:lnSpc>
                <a:spcPct val="150000"/>
              </a:lnSpc>
            </a:pPr>
            <a:r>
              <a:rPr kumimoji="1" lang="en-US" altLang="ja-JP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14</a:t>
            </a:r>
            <a:r>
              <a:rPr kumimoji="1" lang="ja-JP" altLang="en-US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－９＝</a:t>
            </a:r>
            <a:endParaRPr kumimoji="1" lang="en-US" altLang="ja-JP" sz="36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pPr>
              <a:lnSpc>
                <a:spcPct val="150000"/>
              </a:lnSpc>
            </a:pPr>
            <a:r>
              <a:rPr kumimoji="1" lang="en-US" altLang="ja-JP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18</a:t>
            </a:r>
            <a:r>
              <a:rPr kumimoji="1" lang="ja-JP" altLang="en-US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－９＝</a:t>
            </a:r>
            <a:endParaRPr kumimoji="1" lang="en-US" altLang="ja-JP" sz="36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57760F8B-D552-07DC-EC7B-6748186889A9}"/>
              </a:ext>
            </a:extLst>
          </p:cNvPr>
          <p:cNvSpPr txBox="1"/>
          <p:nvPr/>
        </p:nvSpPr>
        <p:spPr>
          <a:xfrm>
            <a:off x="3273553" y="1668280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>
                <a:solidFill>
                  <a:srgbClr val="0000FF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９</a:t>
            </a: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67D27C58-EE6F-9412-4B53-8CA0FE024F78}"/>
              </a:ext>
            </a:extLst>
          </p:cNvPr>
          <p:cNvSpPr txBox="1"/>
          <p:nvPr/>
        </p:nvSpPr>
        <p:spPr>
          <a:xfrm>
            <a:off x="3273553" y="2456607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>
                <a:solidFill>
                  <a:srgbClr val="0000FF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８</a:t>
            </a:r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AF4C0771-97F5-A11C-E766-FA9BD32590D6}"/>
              </a:ext>
            </a:extLst>
          </p:cNvPr>
          <p:cNvSpPr txBox="1"/>
          <p:nvPr/>
        </p:nvSpPr>
        <p:spPr>
          <a:xfrm>
            <a:off x="3273553" y="3316720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>
                <a:solidFill>
                  <a:srgbClr val="0000FF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７</a:t>
            </a:r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0AD1E2ED-EC83-E368-EF53-56AFBDFF36B1}"/>
              </a:ext>
            </a:extLst>
          </p:cNvPr>
          <p:cNvSpPr txBox="1"/>
          <p:nvPr/>
        </p:nvSpPr>
        <p:spPr>
          <a:xfrm>
            <a:off x="3273552" y="4105047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>
                <a:solidFill>
                  <a:srgbClr val="0000FF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６</a:t>
            </a:r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A7C7A488-0A7D-A8F8-9370-A351AC66BF9B}"/>
              </a:ext>
            </a:extLst>
          </p:cNvPr>
          <p:cNvSpPr txBox="1"/>
          <p:nvPr/>
        </p:nvSpPr>
        <p:spPr>
          <a:xfrm>
            <a:off x="1246257" y="488476"/>
            <a:ext cx="9129422" cy="83099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kumimoji="1" lang="ja-JP" altLang="en-US" sz="48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これさえ身につければひき算</a:t>
            </a:r>
            <a:r>
              <a:rPr kumimoji="1" lang="en-US" altLang="ja-JP" sz="48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OK</a:t>
            </a:r>
            <a:endParaRPr kumimoji="1" lang="ja-JP" altLang="en-US" sz="48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35" name="テキスト ボックス 34">
            <a:extLst>
              <a:ext uri="{FF2B5EF4-FFF2-40B4-BE49-F238E27FC236}">
                <a16:creationId xmlns:a16="http://schemas.microsoft.com/office/drawing/2014/main" id="{B2681059-1227-3171-7CFE-41667A79BA60}"/>
              </a:ext>
            </a:extLst>
          </p:cNvPr>
          <p:cNvSpPr txBox="1"/>
          <p:nvPr/>
        </p:nvSpPr>
        <p:spPr>
          <a:xfrm>
            <a:off x="4565762" y="1461469"/>
            <a:ext cx="2223686" cy="500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12</a:t>
            </a:r>
            <a:r>
              <a:rPr kumimoji="1" lang="ja-JP" altLang="en-US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－３＝</a:t>
            </a:r>
            <a:endParaRPr kumimoji="1" lang="en-US" altLang="ja-JP" sz="36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pPr>
              <a:lnSpc>
                <a:spcPct val="150000"/>
              </a:lnSpc>
            </a:pPr>
            <a:r>
              <a:rPr kumimoji="1" lang="en-US" altLang="ja-JP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12</a:t>
            </a:r>
            <a:r>
              <a:rPr kumimoji="1" lang="ja-JP" altLang="en-US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－４＝</a:t>
            </a:r>
            <a:endParaRPr kumimoji="1" lang="en-US" altLang="ja-JP" sz="36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pPr>
              <a:lnSpc>
                <a:spcPct val="150000"/>
              </a:lnSpc>
            </a:pPr>
            <a:r>
              <a:rPr kumimoji="1" lang="en-US" altLang="ja-JP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12</a:t>
            </a:r>
            <a:r>
              <a:rPr kumimoji="1" lang="ja-JP" altLang="en-US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－５＝</a:t>
            </a:r>
            <a:endParaRPr kumimoji="1" lang="en-US" altLang="ja-JP" sz="36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pPr>
              <a:lnSpc>
                <a:spcPct val="150000"/>
              </a:lnSpc>
            </a:pPr>
            <a:r>
              <a:rPr kumimoji="1" lang="en-US" altLang="ja-JP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12</a:t>
            </a:r>
            <a:r>
              <a:rPr kumimoji="1" lang="ja-JP" altLang="en-US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－６＝</a:t>
            </a:r>
            <a:endParaRPr kumimoji="1" lang="en-US" altLang="ja-JP" sz="36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pPr>
              <a:lnSpc>
                <a:spcPct val="150000"/>
              </a:lnSpc>
            </a:pPr>
            <a:r>
              <a:rPr kumimoji="1" lang="en-US" altLang="ja-JP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12</a:t>
            </a:r>
            <a:r>
              <a:rPr kumimoji="1" lang="ja-JP" altLang="en-US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－７＝</a:t>
            </a:r>
            <a:endParaRPr kumimoji="1" lang="en-US" altLang="ja-JP" sz="36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pPr>
              <a:lnSpc>
                <a:spcPct val="150000"/>
              </a:lnSpc>
            </a:pPr>
            <a:r>
              <a:rPr kumimoji="1" lang="en-US" altLang="ja-JP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12</a:t>
            </a:r>
            <a:r>
              <a:rPr kumimoji="1" lang="ja-JP" altLang="en-US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－８＝</a:t>
            </a:r>
            <a:endParaRPr kumimoji="1" lang="en-US" altLang="ja-JP" sz="36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36" name="テキスト ボックス 35">
            <a:extLst>
              <a:ext uri="{FF2B5EF4-FFF2-40B4-BE49-F238E27FC236}">
                <a16:creationId xmlns:a16="http://schemas.microsoft.com/office/drawing/2014/main" id="{F82F759D-75A8-96C3-D528-79546E7C3F99}"/>
              </a:ext>
            </a:extLst>
          </p:cNvPr>
          <p:cNvSpPr txBox="1"/>
          <p:nvPr/>
        </p:nvSpPr>
        <p:spPr>
          <a:xfrm>
            <a:off x="7957845" y="1461469"/>
            <a:ext cx="2223686" cy="500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12</a:t>
            </a:r>
            <a:r>
              <a:rPr kumimoji="1" lang="ja-JP" altLang="en-US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－９＝</a:t>
            </a:r>
            <a:endParaRPr kumimoji="1" lang="en-US" altLang="ja-JP" sz="36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pPr>
              <a:lnSpc>
                <a:spcPct val="150000"/>
              </a:lnSpc>
            </a:pPr>
            <a:r>
              <a:rPr kumimoji="1" lang="en-US" altLang="ja-JP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16</a:t>
            </a:r>
            <a:r>
              <a:rPr kumimoji="1" lang="ja-JP" altLang="en-US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－７＝</a:t>
            </a:r>
            <a:endParaRPr kumimoji="1" lang="en-US" altLang="ja-JP" sz="36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pPr>
              <a:lnSpc>
                <a:spcPct val="150000"/>
              </a:lnSpc>
            </a:pPr>
            <a:r>
              <a:rPr kumimoji="1" lang="en-US" altLang="ja-JP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16</a:t>
            </a:r>
            <a:r>
              <a:rPr kumimoji="1" lang="ja-JP" altLang="en-US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－８＝</a:t>
            </a:r>
            <a:endParaRPr kumimoji="1" lang="en-US" altLang="ja-JP" sz="36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pPr>
              <a:lnSpc>
                <a:spcPct val="150000"/>
              </a:lnSpc>
            </a:pPr>
            <a:r>
              <a:rPr kumimoji="1" lang="en-US" altLang="ja-JP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16</a:t>
            </a:r>
            <a:r>
              <a:rPr kumimoji="1" lang="ja-JP" altLang="en-US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－９＝</a:t>
            </a:r>
            <a:endParaRPr kumimoji="1" lang="en-US" altLang="ja-JP" sz="36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pPr>
              <a:lnSpc>
                <a:spcPct val="150000"/>
              </a:lnSpc>
            </a:pPr>
            <a:r>
              <a:rPr kumimoji="1" lang="en-US" altLang="ja-JP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17</a:t>
            </a:r>
            <a:r>
              <a:rPr kumimoji="1" lang="ja-JP" altLang="en-US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－８＝</a:t>
            </a:r>
            <a:endParaRPr kumimoji="1" lang="en-US" altLang="ja-JP" sz="36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pPr>
              <a:lnSpc>
                <a:spcPct val="150000"/>
              </a:lnSpc>
            </a:pPr>
            <a:r>
              <a:rPr kumimoji="1" lang="en-US" altLang="ja-JP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17</a:t>
            </a:r>
            <a:r>
              <a:rPr kumimoji="1" lang="ja-JP" altLang="en-US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－９＝</a:t>
            </a:r>
            <a:endParaRPr kumimoji="1" lang="en-US" altLang="ja-JP" sz="36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38" name="テキスト ボックス 37">
            <a:extLst>
              <a:ext uri="{FF2B5EF4-FFF2-40B4-BE49-F238E27FC236}">
                <a16:creationId xmlns:a16="http://schemas.microsoft.com/office/drawing/2014/main" id="{9C80CB47-9809-AB92-04E2-C4E2D708F2D5}"/>
              </a:ext>
            </a:extLst>
          </p:cNvPr>
          <p:cNvSpPr txBox="1"/>
          <p:nvPr/>
        </p:nvSpPr>
        <p:spPr>
          <a:xfrm>
            <a:off x="3273552" y="4958189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>
                <a:solidFill>
                  <a:srgbClr val="0000FF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５</a:t>
            </a:r>
          </a:p>
        </p:txBody>
      </p:sp>
      <p:sp>
        <p:nvSpPr>
          <p:cNvPr id="39" name="テキスト ボックス 38">
            <a:extLst>
              <a:ext uri="{FF2B5EF4-FFF2-40B4-BE49-F238E27FC236}">
                <a16:creationId xmlns:a16="http://schemas.microsoft.com/office/drawing/2014/main" id="{88A7170A-A398-707B-FC50-C7FD15552FFB}"/>
              </a:ext>
            </a:extLst>
          </p:cNvPr>
          <p:cNvSpPr txBox="1"/>
          <p:nvPr/>
        </p:nvSpPr>
        <p:spPr>
          <a:xfrm>
            <a:off x="3273552" y="5768327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>
                <a:solidFill>
                  <a:srgbClr val="0000FF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９</a:t>
            </a:r>
          </a:p>
        </p:txBody>
      </p:sp>
      <p:sp>
        <p:nvSpPr>
          <p:cNvPr id="42" name="テキスト ボックス 41">
            <a:extLst>
              <a:ext uri="{FF2B5EF4-FFF2-40B4-BE49-F238E27FC236}">
                <a16:creationId xmlns:a16="http://schemas.microsoft.com/office/drawing/2014/main" id="{C13611DF-ABE8-882C-D011-D3705B7D4DCA}"/>
              </a:ext>
            </a:extLst>
          </p:cNvPr>
          <p:cNvSpPr txBox="1"/>
          <p:nvPr/>
        </p:nvSpPr>
        <p:spPr>
          <a:xfrm>
            <a:off x="6712809" y="1668280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>
                <a:solidFill>
                  <a:srgbClr val="0000FF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９</a:t>
            </a:r>
          </a:p>
        </p:txBody>
      </p:sp>
      <p:sp>
        <p:nvSpPr>
          <p:cNvPr id="43" name="テキスト ボックス 42">
            <a:extLst>
              <a:ext uri="{FF2B5EF4-FFF2-40B4-BE49-F238E27FC236}">
                <a16:creationId xmlns:a16="http://schemas.microsoft.com/office/drawing/2014/main" id="{25EC92E4-107D-8E84-064A-1E9344A0E6B5}"/>
              </a:ext>
            </a:extLst>
          </p:cNvPr>
          <p:cNvSpPr txBox="1"/>
          <p:nvPr/>
        </p:nvSpPr>
        <p:spPr>
          <a:xfrm>
            <a:off x="6712809" y="2456607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>
                <a:solidFill>
                  <a:srgbClr val="0000FF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８</a:t>
            </a:r>
          </a:p>
        </p:txBody>
      </p:sp>
      <p:sp>
        <p:nvSpPr>
          <p:cNvPr id="44" name="テキスト ボックス 43">
            <a:extLst>
              <a:ext uri="{FF2B5EF4-FFF2-40B4-BE49-F238E27FC236}">
                <a16:creationId xmlns:a16="http://schemas.microsoft.com/office/drawing/2014/main" id="{FE6FCB26-5F0B-2D04-4917-B55CECC5E4E0}"/>
              </a:ext>
            </a:extLst>
          </p:cNvPr>
          <p:cNvSpPr txBox="1"/>
          <p:nvPr/>
        </p:nvSpPr>
        <p:spPr>
          <a:xfrm>
            <a:off x="6712809" y="3316720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>
                <a:solidFill>
                  <a:srgbClr val="0000FF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７</a:t>
            </a:r>
          </a:p>
        </p:txBody>
      </p:sp>
      <p:sp>
        <p:nvSpPr>
          <p:cNvPr id="45" name="テキスト ボックス 44">
            <a:extLst>
              <a:ext uri="{FF2B5EF4-FFF2-40B4-BE49-F238E27FC236}">
                <a16:creationId xmlns:a16="http://schemas.microsoft.com/office/drawing/2014/main" id="{5B58EB8A-B2C3-75E3-98B7-605FD2DB5496}"/>
              </a:ext>
            </a:extLst>
          </p:cNvPr>
          <p:cNvSpPr txBox="1"/>
          <p:nvPr/>
        </p:nvSpPr>
        <p:spPr>
          <a:xfrm>
            <a:off x="6712808" y="4105047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>
                <a:solidFill>
                  <a:srgbClr val="0000FF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６</a:t>
            </a:r>
          </a:p>
        </p:txBody>
      </p:sp>
      <p:sp>
        <p:nvSpPr>
          <p:cNvPr id="46" name="テキスト ボックス 45">
            <a:extLst>
              <a:ext uri="{FF2B5EF4-FFF2-40B4-BE49-F238E27FC236}">
                <a16:creationId xmlns:a16="http://schemas.microsoft.com/office/drawing/2014/main" id="{0FA38894-9C93-439E-13EF-4FACFF5A5DAD}"/>
              </a:ext>
            </a:extLst>
          </p:cNvPr>
          <p:cNvSpPr txBox="1"/>
          <p:nvPr/>
        </p:nvSpPr>
        <p:spPr>
          <a:xfrm>
            <a:off x="6712808" y="4958189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>
                <a:solidFill>
                  <a:srgbClr val="0000FF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５</a:t>
            </a:r>
          </a:p>
        </p:txBody>
      </p:sp>
      <p:sp>
        <p:nvSpPr>
          <p:cNvPr id="47" name="テキスト ボックス 46">
            <a:extLst>
              <a:ext uri="{FF2B5EF4-FFF2-40B4-BE49-F238E27FC236}">
                <a16:creationId xmlns:a16="http://schemas.microsoft.com/office/drawing/2014/main" id="{4D85D92E-752E-78F1-07E1-2CD7129BFEE1}"/>
              </a:ext>
            </a:extLst>
          </p:cNvPr>
          <p:cNvSpPr txBox="1"/>
          <p:nvPr/>
        </p:nvSpPr>
        <p:spPr>
          <a:xfrm>
            <a:off x="6712808" y="5768327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>
                <a:solidFill>
                  <a:srgbClr val="0000FF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４</a:t>
            </a:r>
          </a:p>
        </p:txBody>
      </p:sp>
      <p:sp>
        <p:nvSpPr>
          <p:cNvPr id="48" name="テキスト ボックス 47">
            <a:extLst>
              <a:ext uri="{FF2B5EF4-FFF2-40B4-BE49-F238E27FC236}">
                <a16:creationId xmlns:a16="http://schemas.microsoft.com/office/drawing/2014/main" id="{38683D41-9217-1FE2-F94E-55D3720C7E46}"/>
              </a:ext>
            </a:extLst>
          </p:cNvPr>
          <p:cNvSpPr txBox="1"/>
          <p:nvPr/>
        </p:nvSpPr>
        <p:spPr>
          <a:xfrm>
            <a:off x="10057719" y="1668280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>
                <a:solidFill>
                  <a:srgbClr val="0000FF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３</a:t>
            </a:r>
          </a:p>
        </p:txBody>
      </p:sp>
      <p:sp>
        <p:nvSpPr>
          <p:cNvPr id="49" name="テキスト ボックス 48">
            <a:extLst>
              <a:ext uri="{FF2B5EF4-FFF2-40B4-BE49-F238E27FC236}">
                <a16:creationId xmlns:a16="http://schemas.microsoft.com/office/drawing/2014/main" id="{344D76DA-D7A0-7A89-AB02-A01A52D2CB9B}"/>
              </a:ext>
            </a:extLst>
          </p:cNvPr>
          <p:cNvSpPr txBox="1"/>
          <p:nvPr/>
        </p:nvSpPr>
        <p:spPr>
          <a:xfrm>
            <a:off x="10057719" y="2456607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>
                <a:solidFill>
                  <a:srgbClr val="0000FF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９</a:t>
            </a:r>
          </a:p>
        </p:txBody>
      </p:sp>
      <p:sp>
        <p:nvSpPr>
          <p:cNvPr id="50" name="テキスト ボックス 49">
            <a:extLst>
              <a:ext uri="{FF2B5EF4-FFF2-40B4-BE49-F238E27FC236}">
                <a16:creationId xmlns:a16="http://schemas.microsoft.com/office/drawing/2014/main" id="{F292D757-79F4-F0B2-4A5B-989A94E1D3EB}"/>
              </a:ext>
            </a:extLst>
          </p:cNvPr>
          <p:cNvSpPr txBox="1"/>
          <p:nvPr/>
        </p:nvSpPr>
        <p:spPr>
          <a:xfrm>
            <a:off x="10057719" y="3316720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>
                <a:solidFill>
                  <a:srgbClr val="0000FF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８</a:t>
            </a:r>
          </a:p>
        </p:txBody>
      </p:sp>
      <p:sp>
        <p:nvSpPr>
          <p:cNvPr id="51" name="テキスト ボックス 50">
            <a:extLst>
              <a:ext uri="{FF2B5EF4-FFF2-40B4-BE49-F238E27FC236}">
                <a16:creationId xmlns:a16="http://schemas.microsoft.com/office/drawing/2014/main" id="{D441D561-0E73-48AC-E308-FC87F7D7C4C5}"/>
              </a:ext>
            </a:extLst>
          </p:cNvPr>
          <p:cNvSpPr txBox="1"/>
          <p:nvPr/>
        </p:nvSpPr>
        <p:spPr>
          <a:xfrm>
            <a:off x="10057718" y="4105047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>
                <a:solidFill>
                  <a:srgbClr val="0000FF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７</a:t>
            </a:r>
          </a:p>
        </p:txBody>
      </p:sp>
      <p:sp>
        <p:nvSpPr>
          <p:cNvPr id="52" name="テキスト ボックス 51">
            <a:extLst>
              <a:ext uri="{FF2B5EF4-FFF2-40B4-BE49-F238E27FC236}">
                <a16:creationId xmlns:a16="http://schemas.microsoft.com/office/drawing/2014/main" id="{32C4267D-3B69-D574-E846-62C1913FE0AB}"/>
              </a:ext>
            </a:extLst>
          </p:cNvPr>
          <p:cNvSpPr txBox="1"/>
          <p:nvPr/>
        </p:nvSpPr>
        <p:spPr>
          <a:xfrm>
            <a:off x="10057718" y="4958189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>
                <a:solidFill>
                  <a:srgbClr val="0000FF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９</a:t>
            </a:r>
          </a:p>
        </p:txBody>
      </p:sp>
      <p:sp>
        <p:nvSpPr>
          <p:cNvPr id="53" name="テキスト ボックス 52">
            <a:extLst>
              <a:ext uri="{FF2B5EF4-FFF2-40B4-BE49-F238E27FC236}">
                <a16:creationId xmlns:a16="http://schemas.microsoft.com/office/drawing/2014/main" id="{24E7A0FB-164C-9A86-4681-347543D8C95B}"/>
              </a:ext>
            </a:extLst>
          </p:cNvPr>
          <p:cNvSpPr txBox="1"/>
          <p:nvPr/>
        </p:nvSpPr>
        <p:spPr>
          <a:xfrm>
            <a:off x="10057718" y="5768327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>
                <a:solidFill>
                  <a:srgbClr val="0000FF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８</a:t>
            </a:r>
          </a:p>
        </p:txBody>
      </p:sp>
      <p:pic>
        <p:nvPicPr>
          <p:cNvPr id="25" name="Picture 2" descr="ヘイホー」のアイデア 19 件【2022】 | ヘイホー, マリオ ...">
            <a:extLst>
              <a:ext uri="{FF2B5EF4-FFF2-40B4-BE49-F238E27FC236}">
                <a16:creationId xmlns:a16="http://schemas.microsoft.com/office/drawing/2014/main" id="{E0CE98D0-30A0-5161-0629-5B683EF3F8C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733" t="54206" r="32117" b="8632"/>
          <a:stretch/>
        </p:blipFill>
        <p:spPr bwMode="auto">
          <a:xfrm>
            <a:off x="10589172" y="179478"/>
            <a:ext cx="1040474" cy="14306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580625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2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2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2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125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125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125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125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125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125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125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125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125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125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125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125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2" dur="125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7" dur="125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2" dur="125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4" grpId="0"/>
      <p:bldP spid="18" grpId="0"/>
      <p:bldP spid="38" grpId="0"/>
      <p:bldP spid="39" grpId="0"/>
      <p:bldP spid="42" grpId="0"/>
      <p:bldP spid="43" grpId="0"/>
      <p:bldP spid="44" grpId="0"/>
      <p:bldP spid="45" grpId="0"/>
      <p:bldP spid="46" grpId="0"/>
      <p:bldP spid="47" grpId="0"/>
      <p:bldP spid="48" grpId="0"/>
      <p:bldP spid="49" grpId="0"/>
      <p:bldP spid="50" grpId="0"/>
      <p:bldP spid="51" grpId="0"/>
      <p:bldP spid="52" grpId="0"/>
      <p:bldP spid="53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0A1B409D-63D1-0B20-4729-86418979FCE0}"/>
              </a:ext>
            </a:extLst>
          </p:cNvPr>
          <p:cNvSpPr txBox="1"/>
          <p:nvPr/>
        </p:nvSpPr>
        <p:spPr>
          <a:xfrm>
            <a:off x="915073" y="1461469"/>
            <a:ext cx="2223686" cy="500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15</a:t>
            </a:r>
            <a:r>
              <a:rPr kumimoji="1" lang="ja-JP" altLang="en-US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－８＝</a:t>
            </a:r>
            <a:endParaRPr kumimoji="1" lang="en-US" altLang="ja-JP" sz="36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pPr>
              <a:lnSpc>
                <a:spcPct val="150000"/>
              </a:lnSpc>
            </a:pPr>
            <a:r>
              <a:rPr kumimoji="1" lang="en-US" altLang="ja-JP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25</a:t>
            </a:r>
            <a:r>
              <a:rPr kumimoji="1" lang="ja-JP" altLang="en-US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－８＝</a:t>
            </a:r>
            <a:endParaRPr kumimoji="1" lang="en-US" altLang="ja-JP" sz="36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pPr>
              <a:lnSpc>
                <a:spcPct val="150000"/>
              </a:lnSpc>
            </a:pPr>
            <a:r>
              <a:rPr kumimoji="1" lang="en-US" altLang="ja-JP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35</a:t>
            </a:r>
            <a:r>
              <a:rPr kumimoji="1" lang="ja-JP" altLang="en-US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－８＝</a:t>
            </a:r>
            <a:endParaRPr kumimoji="1" lang="en-US" altLang="ja-JP" sz="36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pPr>
              <a:lnSpc>
                <a:spcPct val="150000"/>
              </a:lnSpc>
            </a:pPr>
            <a:r>
              <a:rPr kumimoji="1" lang="en-US" altLang="ja-JP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55</a:t>
            </a:r>
            <a:r>
              <a:rPr kumimoji="1" lang="ja-JP" altLang="en-US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－８＝</a:t>
            </a:r>
            <a:endParaRPr kumimoji="1" lang="en-US" altLang="ja-JP" sz="36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pPr>
              <a:lnSpc>
                <a:spcPct val="150000"/>
              </a:lnSpc>
            </a:pPr>
            <a:r>
              <a:rPr kumimoji="1" lang="en-US" altLang="ja-JP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75</a:t>
            </a:r>
            <a:r>
              <a:rPr kumimoji="1" lang="ja-JP" altLang="en-US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－８＝</a:t>
            </a:r>
            <a:endParaRPr kumimoji="1" lang="en-US" altLang="ja-JP" sz="36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pPr>
              <a:lnSpc>
                <a:spcPct val="150000"/>
              </a:lnSpc>
            </a:pPr>
            <a:r>
              <a:rPr kumimoji="1" lang="en-US" altLang="ja-JP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95</a:t>
            </a:r>
            <a:r>
              <a:rPr kumimoji="1" lang="ja-JP" altLang="en-US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－８＝</a:t>
            </a:r>
            <a:endParaRPr kumimoji="1" lang="en-US" altLang="ja-JP" sz="36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57760F8B-D552-07DC-EC7B-6748186889A9}"/>
              </a:ext>
            </a:extLst>
          </p:cNvPr>
          <p:cNvSpPr txBox="1"/>
          <p:nvPr/>
        </p:nvSpPr>
        <p:spPr>
          <a:xfrm>
            <a:off x="3560252" y="1668280"/>
            <a:ext cx="51167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7</a:t>
            </a:r>
            <a:endParaRPr kumimoji="1" lang="ja-JP" altLang="en-US" sz="36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67D27C58-EE6F-9412-4B53-8CA0FE024F78}"/>
              </a:ext>
            </a:extLst>
          </p:cNvPr>
          <p:cNvSpPr txBox="1"/>
          <p:nvPr/>
        </p:nvSpPr>
        <p:spPr>
          <a:xfrm>
            <a:off x="3233859" y="2456607"/>
            <a:ext cx="83869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3600" dirty="0">
                <a:solidFill>
                  <a:srgbClr val="0000FF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17</a:t>
            </a:r>
            <a:endParaRPr kumimoji="1" lang="ja-JP" altLang="en-US" sz="3600" dirty="0">
              <a:solidFill>
                <a:srgbClr val="0000FF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AF4C0771-97F5-A11C-E766-FA9BD32590D6}"/>
              </a:ext>
            </a:extLst>
          </p:cNvPr>
          <p:cNvSpPr txBox="1"/>
          <p:nvPr/>
        </p:nvSpPr>
        <p:spPr>
          <a:xfrm>
            <a:off x="3233859" y="3316720"/>
            <a:ext cx="83869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3600" dirty="0">
                <a:solidFill>
                  <a:srgbClr val="0000FF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27</a:t>
            </a:r>
            <a:endParaRPr kumimoji="1" lang="ja-JP" altLang="en-US" sz="3600" dirty="0">
              <a:solidFill>
                <a:srgbClr val="0000FF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0AD1E2ED-EC83-E368-EF53-56AFBDFF36B1}"/>
              </a:ext>
            </a:extLst>
          </p:cNvPr>
          <p:cNvSpPr txBox="1"/>
          <p:nvPr/>
        </p:nvSpPr>
        <p:spPr>
          <a:xfrm>
            <a:off x="3233858" y="4105047"/>
            <a:ext cx="83869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3600" dirty="0">
                <a:solidFill>
                  <a:srgbClr val="0000FF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47</a:t>
            </a:r>
            <a:endParaRPr kumimoji="1" lang="ja-JP" altLang="en-US" sz="3600" dirty="0">
              <a:solidFill>
                <a:srgbClr val="0000FF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35" name="テキスト ボックス 34">
            <a:extLst>
              <a:ext uri="{FF2B5EF4-FFF2-40B4-BE49-F238E27FC236}">
                <a16:creationId xmlns:a16="http://schemas.microsoft.com/office/drawing/2014/main" id="{B2681059-1227-3171-7CFE-41667A79BA60}"/>
              </a:ext>
            </a:extLst>
          </p:cNvPr>
          <p:cNvSpPr txBox="1"/>
          <p:nvPr/>
        </p:nvSpPr>
        <p:spPr>
          <a:xfrm>
            <a:off x="4307156" y="1461469"/>
            <a:ext cx="2223686" cy="500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12</a:t>
            </a:r>
            <a:r>
              <a:rPr kumimoji="1" lang="ja-JP" altLang="en-US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－４＝</a:t>
            </a:r>
            <a:endParaRPr kumimoji="1" lang="en-US" altLang="ja-JP" sz="36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pPr>
              <a:lnSpc>
                <a:spcPct val="150000"/>
              </a:lnSpc>
            </a:pPr>
            <a:r>
              <a:rPr kumimoji="1" lang="en-US" altLang="ja-JP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22</a:t>
            </a:r>
            <a:r>
              <a:rPr kumimoji="1" lang="ja-JP" altLang="en-US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－４＝</a:t>
            </a:r>
            <a:endParaRPr kumimoji="1" lang="en-US" altLang="ja-JP" sz="36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pPr>
              <a:lnSpc>
                <a:spcPct val="150000"/>
              </a:lnSpc>
            </a:pPr>
            <a:r>
              <a:rPr kumimoji="1" lang="en-US" altLang="ja-JP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42</a:t>
            </a:r>
            <a:r>
              <a:rPr kumimoji="1" lang="ja-JP" altLang="en-US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－４＝</a:t>
            </a:r>
            <a:endParaRPr kumimoji="1" lang="en-US" altLang="ja-JP" sz="36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pPr>
              <a:lnSpc>
                <a:spcPct val="150000"/>
              </a:lnSpc>
            </a:pPr>
            <a:r>
              <a:rPr kumimoji="1" lang="en-US" altLang="ja-JP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62</a:t>
            </a:r>
            <a:r>
              <a:rPr kumimoji="1" lang="ja-JP" altLang="en-US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－４＝</a:t>
            </a:r>
            <a:endParaRPr kumimoji="1" lang="en-US" altLang="ja-JP" sz="36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pPr>
              <a:lnSpc>
                <a:spcPct val="150000"/>
              </a:lnSpc>
            </a:pPr>
            <a:r>
              <a:rPr kumimoji="1" lang="en-US" altLang="ja-JP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82</a:t>
            </a:r>
            <a:r>
              <a:rPr kumimoji="1" lang="ja-JP" altLang="en-US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－４＝</a:t>
            </a:r>
            <a:endParaRPr kumimoji="1" lang="en-US" altLang="ja-JP" sz="36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pPr>
              <a:lnSpc>
                <a:spcPct val="150000"/>
              </a:lnSpc>
            </a:pPr>
            <a:r>
              <a:rPr kumimoji="1" lang="en-US" altLang="ja-JP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92</a:t>
            </a:r>
            <a:r>
              <a:rPr kumimoji="1" lang="ja-JP" altLang="en-US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－４＝</a:t>
            </a:r>
            <a:endParaRPr kumimoji="1" lang="en-US" altLang="ja-JP" sz="36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36" name="テキスト ボックス 35">
            <a:extLst>
              <a:ext uri="{FF2B5EF4-FFF2-40B4-BE49-F238E27FC236}">
                <a16:creationId xmlns:a16="http://schemas.microsoft.com/office/drawing/2014/main" id="{F82F759D-75A8-96C3-D528-79546E7C3F99}"/>
              </a:ext>
            </a:extLst>
          </p:cNvPr>
          <p:cNvSpPr txBox="1"/>
          <p:nvPr/>
        </p:nvSpPr>
        <p:spPr>
          <a:xfrm>
            <a:off x="7699239" y="1461469"/>
            <a:ext cx="2223686" cy="500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21</a:t>
            </a:r>
            <a:r>
              <a:rPr kumimoji="1" lang="ja-JP" altLang="en-US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－７＝</a:t>
            </a:r>
            <a:endParaRPr kumimoji="1" lang="en-US" altLang="ja-JP" sz="36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pPr>
              <a:lnSpc>
                <a:spcPct val="150000"/>
              </a:lnSpc>
            </a:pPr>
            <a:r>
              <a:rPr kumimoji="1" lang="en-US" altLang="ja-JP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31</a:t>
            </a:r>
            <a:r>
              <a:rPr kumimoji="1" lang="ja-JP" altLang="en-US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－７＝</a:t>
            </a:r>
            <a:endParaRPr kumimoji="1" lang="en-US" altLang="ja-JP" sz="36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pPr>
              <a:lnSpc>
                <a:spcPct val="150000"/>
              </a:lnSpc>
            </a:pPr>
            <a:r>
              <a:rPr kumimoji="1" lang="en-US" altLang="ja-JP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51</a:t>
            </a:r>
            <a:r>
              <a:rPr kumimoji="1" lang="ja-JP" altLang="en-US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－７＝</a:t>
            </a:r>
            <a:endParaRPr kumimoji="1" lang="en-US" altLang="ja-JP" sz="36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pPr>
              <a:lnSpc>
                <a:spcPct val="150000"/>
              </a:lnSpc>
            </a:pPr>
            <a:r>
              <a:rPr kumimoji="1" lang="en-US" altLang="ja-JP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61</a:t>
            </a:r>
            <a:r>
              <a:rPr kumimoji="1" lang="ja-JP" altLang="en-US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－７＝</a:t>
            </a:r>
            <a:endParaRPr kumimoji="1" lang="en-US" altLang="ja-JP" sz="36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pPr>
              <a:lnSpc>
                <a:spcPct val="150000"/>
              </a:lnSpc>
            </a:pPr>
            <a:r>
              <a:rPr kumimoji="1" lang="en-US" altLang="ja-JP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71</a:t>
            </a:r>
            <a:r>
              <a:rPr kumimoji="1" lang="ja-JP" altLang="en-US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－７＝</a:t>
            </a:r>
            <a:endParaRPr kumimoji="1" lang="en-US" altLang="ja-JP" sz="36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pPr>
              <a:lnSpc>
                <a:spcPct val="150000"/>
              </a:lnSpc>
            </a:pPr>
            <a:r>
              <a:rPr kumimoji="1" lang="en-US" altLang="ja-JP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81</a:t>
            </a:r>
            <a:r>
              <a:rPr kumimoji="1" lang="ja-JP" altLang="en-US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－７＝</a:t>
            </a:r>
            <a:endParaRPr kumimoji="1" lang="en-US" altLang="ja-JP" sz="36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38" name="テキスト ボックス 37">
            <a:extLst>
              <a:ext uri="{FF2B5EF4-FFF2-40B4-BE49-F238E27FC236}">
                <a16:creationId xmlns:a16="http://schemas.microsoft.com/office/drawing/2014/main" id="{9C80CB47-9809-AB92-04E2-C4E2D708F2D5}"/>
              </a:ext>
            </a:extLst>
          </p:cNvPr>
          <p:cNvSpPr txBox="1"/>
          <p:nvPr/>
        </p:nvSpPr>
        <p:spPr>
          <a:xfrm>
            <a:off x="3233858" y="4958189"/>
            <a:ext cx="83869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3600" dirty="0">
                <a:solidFill>
                  <a:srgbClr val="0000FF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67</a:t>
            </a:r>
            <a:endParaRPr kumimoji="1" lang="ja-JP" altLang="en-US" sz="3600" dirty="0">
              <a:solidFill>
                <a:srgbClr val="0000FF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39" name="テキスト ボックス 38">
            <a:extLst>
              <a:ext uri="{FF2B5EF4-FFF2-40B4-BE49-F238E27FC236}">
                <a16:creationId xmlns:a16="http://schemas.microsoft.com/office/drawing/2014/main" id="{88A7170A-A398-707B-FC50-C7FD15552FFB}"/>
              </a:ext>
            </a:extLst>
          </p:cNvPr>
          <p:cNvSpPr txBox="1"/>
          <p:nvPr/>
        </p:nvSpPr>
        <p:spPr>
          <a:xfrm>
            <a:off x="3233240" y="5787242"/>
            <a:ext cx="83869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3600" dirty="0">
                <a:solidFill>
                  <a:srgbClr val="0000FF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87</a:t>
            </a:r>
            <a:endParaRPr kumimoji="1" lang="ja-JP" altLang="en-US" sz="3600" dirty="0">
              <a:solidFill>
                <a:srgbClr val="0000FF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42" name="テキスト ボックス 41">
            <a:extLst>
              <a:ext uri="{FF2B5EF4-FFF2-40B4-BE49-F238E27FC236}">
                <a16:creationId xmlns:a16="http://schemas.microsoft.com/office/drawing/2014/main" id="{C13611DF-ABE8-882C-D011-D3705B7D4DCA}"/>
              </a:ext>
            </a:extLst>
          </p:cNvPr>
          <p:cNvSpPr txBox="1"/>
          <p:nvPr/>
        </p:nvSpPr>
        <p:spPr>
          <a:xfrm>
            <a:off x="6836620" y="1668280"/>
            <a:ext cx="51167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8</a:t>
            </a:r>
            <a:endParaRPr kumimoji="1" lang="ja-JP" altLang="en-US" sz="36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43" name="テキスト ボックス 42">
            <a:extLst>
              <a:ext uri="{FF2B5EF4-FFF2-40B4-BE49-F238E27FC236}">
                <a16:creationId xmlns:a16="http://schemas.microsoft.com/office/drawing/2014/main" id="{25EC92E4-107D-8E84-064A-1E9344A0E6B5}"/>
              </a:ext>
            </a:extLst>
          </p:cNvPr>
          <p:cNvSpPr txBox="1"/>
          <p:nvPr/>
        </p:nvSpPr>
        <p:spPr>
          <a:xfrm>
            <a:off x="6509609" y="2456607"/>
            <a:ext cx="83869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3600" dirty="0">
                <a:solidFill>
                  <a:srgbClr val="0000FF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18</a:t>
            </a:r>
            <a:endParaRPr kumimoji="1" lang="ja-JP" altLang="en-US" sz="3600" dirty="0">
              <a:solidFill>
                <a:srgbClr val="0000FF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44" name="テキスト ボックス 43">
            <a:extLst>
              <a:ext uri="{FF2B5EF4-FFF2-40B4-BE49-F238E27FC236}">
                <a16:creationId xmlns:a16="http://schemas.microsoft.com/office/drawing/2014/main" id="{FE6FCB26-5F0B-2D04-4917-B55CECC5E4E0}"/>
              </a:ext>
            </a:extLst>
          </p:cNvPr>
          <p:cNvSpPr txBox="1"/>
          <p:nvPr/>
        </p:nvSpPr>
        <p:spPr>
          <a:xfrm>
            <a:off x="6509609" y="3316720"/>
            <a:ext cx="83869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3600" dirty="0">
                <a:solidFill>
                  <a:srgbClr val="0000FF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38</a:t>
            </a:r>
            <a:endParaRPr kumimoji="1" lang="ja-JP" altLang="en-US" sz="3600" dirty="0">
              <a:solidFill>
                <a:srgbClr val="0000FF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45" name="テキスト ボックス 44">
            <a:extLst>
              <a:ext uri="{FF2B5EF4-FFF2-40B4-BE49-F238E27FC236}">
                <a16:creationId xmlns:a16="http://schemas.microsoft.com/office/drawing/2014/main" id="{5B58EB8A-B2C3-75E3-98B7-605FD2DB5496}"/>
              </a:ext>
            </a:extLst>
          </p:cNvPr>
          <p:cNvSpPr txBox="1"/>
          <p:nvPr/>
        </p:nvSpPr>
        <p:spPr>
          <a:xfrm>
            <a:off x="6509608" y="4105047"/>
            <a:ext cx="83869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3600" dirty="0">
                <a:solidFill>
                  <a:srgbClr val="0000FF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58</a:t>
            </a:r>
            <a:endParaRPr kumimoji="1" lang="ja-JP" altLang="en-US" sz="3600" dirty="0">
              <a:solidFill>
                <a:srgbClr val="0000FF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46" name="テキスト ボックス 45">
            <a:extLst>
              <a:ext uri="{FF2B5EF4-FFF2-40B4-BE49-F238E27FC236}">
                <a16:creationId xmlns:a16="http://schemas.microsoft.com/office/drawing/2014/main" id="{0FA38894-9C93-439E-13EF-4FACFF5A5DAD}"/>
              </a:ext>
            </a:extLst>
          </p:cNvPr>
          <p:cNvSpPr txBox="1"/>
          <p:nvPr/>
        </p:nvSpPr>
        <p:spPr>
          <a:xfrm>
            <a:off x="6509608" y="4958189"/>
            <a:ext cx="83869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3600" dirty="0">
                <a:solidFill>
                  <a:srgbClr val="0000FF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78</a:t>
            </a:r>
            <a:endParaRPr kumimoji="1" lang="ja-JP" altLang="en-US" sz="3600" dirty="0">
              <a:solidFill>
                <a:srgbClr val="0000FF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47" name="テキスト ボックス 46">
            <a:extLst>
              <a:ext uri="{FF2B5EF4-FFF2-40B4-BE49-F238E27FC236}">
                <a16:creationId xmlns:a16="http://schemas.microsoft.com/office/drawing/2014/main" id="{4D85D92E-752E-78F1-07E1-2CD7129BFEE1}"/>
              </a:ext>
            </a:extLst>
          </p:cNvPr>
          <p:cNvSpPr txBox="1"/>
          <p:nvPr/>
        </p:nvSpPr>
        <p:spPr>
          <a:xfrm>
            <a:off x="6509608" y="5768327"/>
            <a:ext cx="83869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3600" dirty="0">
                <a:solidFill>
                  <a:srgbClr val="0000FF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88</a:t>
            </a:r>
            <a:endParaRPr kumimoji="1" lang="ja-JP" altLang="en-US" sz="3600" dirty="0">
              <a:solidFill>
                <a:srgbClr val="0000FF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48" name="テキスト ボックス 47">
            <a:extLst>
              <a:ext uri="{FF2B5EF4-FFF2-40B4-BE49-F238E27FC236}">
                <a16:creationId xmlns:a16="http://schemas.microsoft.com/office/drawing/2014/main" id="{38683D41-9217-1FE2-F94E-55D3720C7E46}"/>
              </a:ext>
            </a:extLst>
          </p:cNvPr>
          <p:cNvSpPr txBox="1"/>
          <p:nvPr/>
        </p:nvSpPr>
        <p:spPr>
          <a:xfrm>
            <a:off x="9854519" y="1668280"/>
            <a:ext cx="83869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14</a:t>
            </a:r>
            <a:endParaRPr kumimoji="1" lang="ja-JP" altLang="en-US" sz="36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49" name="テキスト ボックス 48">
            <a:extLst>
              <a:ext uri="{FF2B5EF4-FFF2-40B4-BE49-F238E27FC236}">
                <a16:creationId xmlns:a16="http://schemas.microsoft.com/office/drawing/2014/main" id="{344D76DA-D7A0-7A89-AB02-A01A52D2CB9B}"/>
              </a:ext>
            </a:extLst>
          </p:cNvPr>
          <p:cNvSpPr txBox="1"/>
          <p:nvPr/>
        </p:nvSpPr>
        <p:spPr>
          <a:xfrm>
            <a:off x="9854519" y="2456607"/>
            <a:ext cx="83869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3600" dirty="0">
                <a:solidFill>
                  <a:srgbClr val="0000FF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24</a:t>
            </a:r>
            <a:endParaRPr kumimoji="1" lang="ja-JP" altLang="en-US" sz="3600" dirty="0">
              <a:solidFill>
                <a:srgbClr val="0000FF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50" name="テキスト ボックス 49">
            <a:extLst>
              <a:ext uri="{FF2B5EF4-FFF2-40B4-BE49-F238E27FC236}">
                <a16:creationId xmlns:a16="http://schemas.microsoft.com/office/drawing/2014/main" id="{F292D757-79F4-F0B2-4A5B-989A94E1D3EB}"/>
              </a:ext>
            </a:extLst>
          </p:cNvPr>
          <p:cNvSpPr txBox="1"/>
          <p:nvPr/>
        </p:nvSpPr>
        <p:spPr>
          <a:xfrm>
            <a:off x="9854519" y="3316720"/>
            <a:ext cx="83869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3600" dirty="0">
                <a:solidFill>
                  <a:srgbClr val="0000FF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44</a:t>
            </a:r>
            <a:endParaRPr kumimoji="1" lang="ja-JP" altLang="en-US" sz="3600" dirty="0">
              <a:solidFill>
                <a:srgbClr val="0000FF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51" name="テキスト ボックス 50">
            <a:extLst>
              <a:ext uri="{FF2B5EF4-FFF2-40B4-BE49-F238E27FC236}">
                <a16:creationId xmlns:a16="http://schemas.microsoft.com/office/drawing/2014/main" id="{D441D561-0E73-48AC-E308-FC87F7D7C4C5}"/>
              </a:ext>
            </a:extLst>
          </p:cNvPr>
          <p:cNvSpPr txBox="1"/>
          <p:nvPr/>
        </p:nvSpPr>
        <p:spPr>
          <a:xfrm>
            <a:off x="9854518" y="4105047"/>
            <a:ext cx="83869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3600" dirty="0">
                <a:solidFill>
                  <a:srgbClr val="0000FF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54</a:t>
            </a:r>
            <a:endParaRPr kumimoji="1" lang="ja-JP" altLang="en-US" sz="3600" dirty="0">
              <a:solidFill>
                <a:srgbClr val="0000FF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52" name="テキスト ボックス 51">
            <a:extLst>
              <a:ext uri="{FF2B5EF4-FFF2-40B4-BE49-F238E27FC236}">
                <a16:creationId xmlns:a16="http://schemas.microsoft.com/office/drawing/2014/main" id="{32C4267D-3B69-D574-E846-62C1913FE0AB}"/>
              </a:ext>
            </a:extLst>
          </p:cNvPr>
          <p:cNvSpPr txBox="1"/>
          <p:nvPr/>
        </p:nvSpPr>
        <p:spPr>
          <a:xfrm>
            <a:off x="9854518" y="4958189"/>
            <a:ext cx="83869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3600" dirty="0">
                <a:solidFill>
                  <a:srgbClr val="0000FF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64</a:t>
            </a:r>
            <a:endParaRPr kumimoji="1" lang="ja-JP" altLang="en-US" sz="3600" dirty="0">
              <a:solidFill>
                <a:srgbClr val="0000FF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53" name="テキスト ボックス 52">
            <a:extLst>
              <a:ext uri="{FF2B5EF4-FFF2-40B4-BE49-F238E27FC236}">
                <a16:creationId xmlns:a16="http://schemas.microsoft.com/office/drawing/2014/main" id="{24E7A0FB-164C-9A86-4681-347543D8C95B}"/>
              </a:ext>
            </a:extLst>
          </p:cNvPr>
          <p:cNvSpPr txBox="1"/>
          <p:nvPr/>
        </p:nvSpPr>
        <p:spPr>
          <a:xfrm>
            <a:off x="9854518" y="5768327"/>
            <a:ext cx="83869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3600" dirty="0">
                <a:solidFill>
                  <a:srgbClr val="0000FF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74</a:t>
            </a:r>
            <a:endParaRPr kumimoji="1" lang="ja-JP" altLang="en-US" sz="3600" dirty="0">
              <a:solidFill>
                <a:srgbClr val="0000FF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14A48296-F826-66AF-F1E7-9072475788FB}"/>
              </a:ext>
            </a:extLst>
          </p:cNvPr>
          <p:cNvSpPr txBox="1"/>
          <p:nvPr/>
        </p:nvSpPr>
        <p:spPr>
          <a:xfrm>
            <a:off x="973410" y="558800"/>
            <a:ext cx="8802410" cy="830997"/>
          </a:xfrm>
          <a:prstGeom prst="rect">
            <a:avLst/>
          </a:prstGeom>
          <a:solidFill>
            <a:srgbClr val="CCFFCC"/>
          </a:solidFill>
        </p:spPr>
        <p:txBody>
          <a:bodyPr wrap="none" rtlCol="0">
            <a:spAutoFit/>
          </a:bodyPr>
          <a:lstStyle/>
          <a:p>
            <a:r>
              <a:rPr lang="ja-JP" altLang="en-US" sz="48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頭に入れてどう</a:t>
            </a:r>
            <a:r>
              <a:rPr kumimoji="1" lang="ja-JP" altLang="en-US" sz="48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使える</a:t>
            </a:r>
            <a:r>
              <a:rPr lang="ja-JP" altLang="en-US" sz="48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のかな？</a:t>
            </a:r>
          </a:p>
        </p:txBody>
      </p:sp>
      <p:pic>
        <p:nvPicPr>
          <p:cNvPr id="27" name="Picture 2" descr="ヘイホー」のアイデア 19 件【2022】 | ヘイホー, マリオ ...">
            <a:extLst>
              <a:ext uri="{FF2B5EF4-FFF2-40B4-BE49-F238E27FC236}">
                <a16:creationId xmlns:a16="http://schemas.microsoft.com/office/drawing/2014/main" id="{844A5588-2112-4182-1827-33D1B9F5213E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0015" t="13290" r="40930" b="61934"/>
          <a:stretch/>
        </p:blipFill>
        <p:spPr bwMode="auto">
          <a:xfrm>
            <a:off x="10413989" y="443788"/>
            <a:ext cx="1354666" cy="11176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651121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2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12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125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125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125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125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125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125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7" dur="125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2" dur="125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7" dur="125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2" dur="125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7" dur="125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2" dur="125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7" dur="125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4" grpId="0"/>
      <p:bldP spid="38" grpId="0"/>
      <p:bldP spid="39" grpId="0"/>
      <p:bldP spid="43" grpId="0"/>
      <p:bldP spid="44" grpId="0"/>
      <p:bldP spid="45" grpId="0"/>
      <p:bldP spid="46" grpId="0"/>
      <p:bldP spid="47" grpId="0"/>
      <p:bldP spid="49" grpId="0"/>
      <p:bldP spid="50" grpId="0"/>
      <p:bldP spid="51" grpId="0"/>
      <p:bldP spid="52" grpId="0"/>
      <p:bldP spid="53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" name="Picture 2" descr="ヘイホー」のアイデア 19 件【2022】 | ヘイホー, マリオ ...">
            <a:extLst>
              <a:ext uri="{FF2B5EF4-FFF2-40B4-BE49-F238E27FC236}">
                <a16:creationId xmlns:a16="http://schemas.microsoft.com/office/drawing/2014/main" id="{90F2C0D4-8F27-4BC9-9388-5D61D72F6C8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8356" t="13290" r="24018" b="62311"/>
          <a:stretch/>
        </p:blipFill>
        <p:spPr bwMode="auto">
          <a:xfrm>
            <a:off x="10391373" y="403806"/>
            <a:ext cx="1253067" cy="11006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0A1B409D-63D1-0B20-4729-86418979FCE0}"/>
              </a:ext>
            </a:extLst>
          </p:cNvPr>
          <p:cNvSpPr txBox="1"/>
          <p:nvPr/>
        </p:nvSpPr>
        <p:spPr>
          <a:xfrm>
            <a:off x="915073" y="1461469"/>
            <a:ext cx="2367956" cy="500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14</a:t>
            </a:r>
            <a:r>
              <a:rPr kumimoji="1" lang="ja-JP" altLang="en-US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－６ ＝</a:t>
            </a:r>
            <a:endParaRPr kumimoji="1" lang="en-US" altLang="ja-JP" sz="36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pPr>
              <a:lnSpc>
                <a:spcPct val="150000"/>
              </a:lnSpc>
            </a:pPr>
            <a:r>
              <a:rPr kumimoji="1" lang="en-US" altLang="ja-JP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24</a:t>
            </a:r>
            <a:r>
              <a:rPr kumimoji="1" lang="ja-JP" altLang="en-US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－６＝</a:t>
            </a:r>
            <a:endParaRPr kumimoji="1" lang="en-US" altLang="ja-JP" sz="36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pPr>
              <a:lnSpc>
                <a:spcPct val="150000"/>
              </a:lnSpc>
            </a:pPr>
            <a:r>
              <a:rPr kumimoji="1" lang="en-US" altLang="ja-JP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54</a:t>
            </a:r>
            <a:r>
              <a:rPr kumimoji="1" lang="ja-JP" altLang="en-US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－６＝</a:t>
            </a:r>
            <a:endParaRPr kumimoji="1" lang="en-US" altLang="ja-JP" sz="36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pPr>
              <a:lnSpc>
                <a:spcPct val="150000"/>
              </a:lnSpc>
            </a:pPr>
            <a:r>
              <a:rPr kumimoji="1" lang="en-US" altLang="ja-JP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13</a:t>
            </a:r>
            <a:r>
              <a:rPr kumimoji="1" lang="ja-JP" altLang="en-US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－６ ＝</a:t>
            </a:r>
            <a:endParaRPr kumimoji="1" lang="en-US" altLang="ja-JP" sz="36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pPr>
              <a:lnSpc>
                <a:spcPct val="150000"/>
              </a:lnSpc>
            </a:pPr>
            <a:r>
              <a:rPr kumimoji="1" lang="en-US" altLang="ja-JP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33</a:t>
            </a:r>
            <a:r>
              <a:rPr kumimoji="1" lang="ja-JP" altLang="en-US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－６ ＝</a:t>
            </a:r>
            <a:endParaRPr kumimoji="1" lang="en-US" altLang="ja-JP" sz="36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pPr>
              <a:lnSpc>
                <a:spcPct val="150000"/>
              </a:lnSpc>
            </a:pPr>
            <a:r>
              <a:rPr kumimoji="1" lang="en-US" altLang="ja-JP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63</a:t>
            </a:r>
            <a:r>
              <a:rPr kumimoji="1" lang="ja-JP" altLang="en-US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－６ ＝</a:t>
            </a:r>
            <a:endParaRPr kumimoji="1" lang="en-US" altLang="ja-JP" sz="36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57760F8B-D552-07DC-EC7B-6748186889A9}"/>
              </a:ext>
            </a:extLst>
          </p:cNvPr>
          <p:cNvSpPr txBox="1"/>
          <p:nvPr/>
        </p:nvSpPr>
        <p:spPr>
          <a:xfrm>
            <a:off x="3492317" y="1692838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８</a:t>
            </a: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67D27C58-EE6F-9412-4B53-8CA0FE024F78}"/>
              </a:ext>
            </a:extLst>
          </p:cNvPr>
          <p:cNvSpPr txBox="1"/>
          <p:nvPr/>
        </p:nvSpPr>
        <p:spPr>
          <a:xfrm>
            <a:off x="3233859" y="2456607"/>
            <a:ext cx="83869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3600" dirty="0">
                <a:solidFill>
                  <a:srgbClr val="0000FF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18</a:t>
            </a:r>
            <a:endParaRPr kumimoji="1" lang="ja-JP" altLang="en-US" sz="3600" dirty="0">
              <a:solidFill>
                <a:srgbClr val="0000FF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AF4C0771-97F5-A11C-E766-FA9BD32590D6}"/>
              </a:ext>
            </a:extLst>
          </p:cNvPr>
          <p:cNvSpPr txBox="1"/>
          <p:nvPr/>
        </p:nvSpPr>
        <p:spPr>
          <a:xfrm>
            <a:off x="3233859" y="3316720"/>
            <a:ext cx="83869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3600" dirty="0">
                <a:solidFill>
                  <a:srgbClr val="0000FF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48</a:t>
            </a:r>
            <a:endParaRPr kumimoji="1" lang="ja-JP" altLang="en-US" sz="3600" dirty="0">
              <a:solidFill>
                <a:srgbClr val="0000FF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0AD1E2ED-EC83-E368-EF53-56AFBDFF36B1}"/>
              </a:ext>
            </a:extLst>
          </p:cNvPr>
          <p:cNvSpPr txBox="1"/>
          <p:nvPr/>
        </p:nvSpPr>
        <p:spPr>
          <a:xfrm>
            <a:off x="3536871" y="4105047"/>
            <a:ext cx="51167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3600" dirty="0">
                <a:solidFill>
                  <a:srgbClr val="0000FF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7</a:t>
            </a:r>
            <a:endParaRPr kumimoji="1" lang="ja-JP" altLang="en-US" sz="3600" dirty="0">
              <a:solidFill>
                <a:srgbClr val="0000FF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35" name="テキスト ボックス 34">
            <a:extLst>
              <a:ext uri="{FF2B5EF4-FFF2-40B4-BE49-F238E27FC236}">
                <a16:creationId xmlns:a16="http://schemas.microsoft.com/office/drawing/2014/main" id="{B2681059-1227-3171-7CFE-41667A79BA60}"/>
              </a:ext>
            </a:extLst>
          </p:cNvPr>
          <p:cNvSpPr txBox="1"/>
          <p:nvPr/>
        </p:nvSpPr>
        <p:spPr>
          <a:xfrm>
            <a:off x="4307156" y="1461469"/>
            <a:ext cx="2223686" cy="500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11</a:t>
            </a:r>
            <a:r>
              <a:rPr kumimoji="1" lang="ja-JP" altLang="en-US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－５＝</a:t>
            </a:r>
            <a:endParaRPr kumimoji="1" lang="en-US" altLang="ja-JP" sz="36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pPr>
              <a:lnSpc>
                <a:spcPct val="150000"/>
              </a:lnSpc>
            </a:pPr>
            <a:r>
              <a:rPr kumimoji="1" lang="en-US" altLang="ja-JP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41</a:t>
            </a:r>
            <a:r>
              <a:rPr kumimoji="1" lang="ja-JP" altLang="en-US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－５＝</a:t>
            </a:r>
            <a:endParaRPr kumimoji="1" lang="en-US" altLang="ja-JP" sz="36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pPr>
              <a:lnSpc>
                <a:spcPct val="150000"/>
              </a:lnSpc>
            </a:pPr>
            <a:r>
              <a:rPr lang="en-US" altLang="ja-JP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7</a:t>
            </a:r>
            <a:r>
              <a:rPr kumimoji="1" lang="en-US" altLang="ja-JP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1</a:t>
            </a:r>
            <a:r>
              <a:rPr kumimoji="1" lang="ja-JP" altLang="en-US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－５＝</a:t>
            </a:r>
            <a:endParaRPr kumimoji="1" lang="en-US" altLang="ja-JP" sz="36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pPr>
              <a:lnSpc>
                <a:spcPct val="150000"/>
              </a:lnSpc>
            </a:pPr>
            <a:r>
              <a:rPr kumimoji="1" lang="en-US" altLang="ja-JP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12</a:t>
            </a:r>
            <a:r>
              <a:rPr kumimoji="1" lang="ja-JP" altLang="en-US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－５＝</a:t>
            </a:r>
            <a:endParaRPr kumimoji="1" lang="en-US" altLang="ja-JP" sz="36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pPr>
              <a:lnSpc>
                <a:spcPct val="150000"/>
              </a:lnSpc>
            </a:pPr>
            <a:r>
              <a:rPr kumimoji="1" lang="en-US" altLang="ja-JP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32</a:t>
            </a:r>
            <a:r>
              <a:rPr kumimoji="1" lang="ja-JP" altLang="en-US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－５＝</a:t>
            </a:r>
            <a:endParaRPr kumimoji="1" lang="en-US" altLang="ja-JP" sz="36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pPr>
              <a:lnSpc>
                <a:spcPct val="150000"/>
              </a:lnSpc>
            </a:pPr>
            <a:r>
              <a:rPr kumimoji="1" lang="en-US" altLang="ja-JP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92</a:t>
            </a:r>
            <a:r>
              <a:rPr kumimoji="1" lang="ja-JP" altLang="en-US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－５＝</a:t>
            </a:r>
            <a:endParaRPr kumimoji="1" lang="en-US" altLang="ja-JP" sz="36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36" name="テキスト ボックス 35">
            <a:extLst>
              <a:ext uri="{FF2B5EF4-FFF2-40B4-BE49-F238E27FC236}">
                <a16:creationId xmlns:a16="http://schemas.microsoft.com/office/drawing/2014/main" id="{F82F759D-75A8-96C3-D528-79546E7C3F99}"/>
              </a:ext>
            </a:extLst>
          </p:cNvPr>
          <p:cNvSpPr txBox="1"/>
          <p:nvPr/>
        </p:nvSpPr>
        <p:spPr>
          <a:xfrm>
            <a:off x="7699239" y="1461469"/>
            <a:ext cx="2223686" cy="500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26</a:t>
            </a:r>
            <a:r>
              <a:rPr kumimoji="1" lang="ja-JP" altLang="en-US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－７＝</a:t>
            </a:r>
            <a:endParaRPr kumimoji="1" lang="en-US" altLang="ja-JP" sz="36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pPr>
              <a:lnSpc>
                <a:spcPct val="150000"/>
              </a:lnSpc>
            </a:pPr>
            <a:r>
              <a:rPr kumimoji="1" lang="en-US" altLang="ja-JP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56</a:t>
            </a:r>
            <a:r>
              <a:rPr kumimoji="1" lang="ja-JP" altLang="en-US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－７＝</a:t>
            </a:r>
            <a:endParaRPr kumimoji="1" lang="en-US" altLang="ja-JP" sz="36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pPr>
              <a:lnSpc>
                <a:spcPct val="150000"/>
              </a:lnSpc>
            </a:pPr>
            <a:r>
              <a:rPr kumimoji="1" lang="en-US" altLang="ja-JP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35</a:t>
            </a:r>
            <a:r>
              <a:rPr kumimoji="1" lang="ja-JP" altLang="en-US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－７＝</a:t>
            </a:r>
            <a:endParaRPr kumimoji="1" lang="en-US" altLang="ja-JP" sz="36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pPr>
              <a:lnSpc>
                <a:spcPct val="150000"/>
              </a:lnSpc>
            </a:pPr>
            <a:r>
              <a:rPr kumimoji="1" lang="en-US" altLang="ja-JP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95</a:t>
            </a:r>
            <a:r>
              <a:rPr kumimoji="1" lang="ja-JP" altLang="en-US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－７＝</a:t>
            </a:r>
            <a:endParaRPr kumimoji="1" lang="en-US" altLang="ja-JP" sz="36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pPr>
              <a:lnSpc>
                <a:spcPct val="150000"/>
              </a:lnSpc>
            </a:pPr>
            <a:r>
              <a:rPr kumimoji="1" lang="en-US" altLang="ja-JP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44</a:t>
            </a:r>
            <a:r>
              <a:rPr kumimoji="1" lang="ja-JP" altLang="en-US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－７＝</a:t>
            </a:r>
            <a:endParaRPr kumimoji="1" lang="en-US" altLang="ja-JP" sz="36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pPr>
              <a:lnSpc>
                <a:spcPct val="150000"/>
              </a:lnSpc>
            </a:pPr>
            <a:r>
              <a:rPr kumimoji="1" lang="en-US" altLang="ja-JP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84</a:t>
            </a:r>
            <a:r>
              <a:rPr kumimoji="1" lang="ja-JP" altLang="en-US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－７＝</a:t>
            </a:r>
            <a:endParaRPr kumimoji="1" lang="en-US" altLang="ja-JP" sz="36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38" name="テキスト ボックス 37">
            <a:extLst>
              <a:ext uri="{FF2B5EF4-FFF2-40B4-BE49-F238E27FC236}">
                <a16:creationId xmlns:a16="http://schemas.microsoft.com/office/drawing/2014/main" id="{9C80CB47-9809-AB92-04E2-C4E2D708F2D5}"/>
              </a:ext>
            </a:extLst>
          </p:cNvPr>
          <p:cNvSpPr txBox="1"/>
          <p:nvPr/>
        </p:nvSpPr>
        <p:spPr>
          <a:xfrm>
            <a:off x="3233858" y="4958189"/>
            <a:ext cx="83869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3600" dirty="0">
                <a:solidFill>
                  <a:srgbClr val="0000FF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27</a:t>
            </a:r>
            <a:endParaRPr kumimoji="1" lang="ja-JP" altLang="en-US" sz="3600" dirty="0">
              <a:solidFill>
                <a:srgbClr val="0000FF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39" name="テキスト ボックス 38">
            <a:extLst>
              <a:ext uri="{FF2B5EF4-FFF2-40B4-BE49-F238E27FC236}">
                <a16:creationId xmlns:a16="http://schemas.microsoft.com/office/drawing/2014/main" id="{88A7170A-A398-707B-FC50-C7FD15552FFB}"/>
              </a:ext>
            </a:extLst>
          </p:cNvPr>
          <p:cNvSpPr txBox="1"/>
          <p:nvPr/>
        </p:nvSpPr>
        <p:spPr>
          <a:xfrm>
            <a:off x="3259241" y="5787242"/>
            <a:ext cx="83869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3600" dirty="0">
                <a:solidFill>
                  <a:srgbClr val="0000FF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57</a:t>
            </a:r>
            <a:endParaRPr kumimoji="1" lang="ja-JP" altLang="en-US" sz="3600" dirty="0">
              <a:solidFill>
                <a:srgbClr val="0000FF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42" name="テキスト ボックス 41">
            <a:extLst>
              <a:ext uri="{FF2B5EF4-FFF2-40B4-BE49-F238E27FC236}">
                <a16:creationId xmlns:a16="http://schemas.microsoft.com/office/drawing/2014/main" id="{C13611DF-ABE8-882C-D011-D3705B7D4DCA}"/>
              </a:ext>
            </a:extLst>
          </p:cNvPr>
          <p:cNvSpPr txBox="1"/>
          <p:nvPr/>
        </p:nvSpPr>
        <p:spPr>
          <a:xfrm>
            <a:off x="6836620" y="1668280"/>
            <a:ext cx="51167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6</a:t>
            </a:r>
            <a:endParaRPr kumimoji="1" lang="ja-JP" altLang="en-US" sz="36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43" name="テキスト ボックス 42">
            <a:extLst>
              <a:ext uri="{FF2B5EF4-FFF2-40B4-BE49-F238E27FC236}">
                <a16:creationId xmlns:a16="http://schemas.microsoft.com/office/drawing/2014/main" id="{25EC92E4-107D-8E84-064A-1E9344A0E6B5}"/>
              </a:ext>
            </a:extLst>
          </p:cNvPr>
          <p:cNvSpPr txBox="1"/>
          <p:nvPr/>
        </p:nvSpPr>
        <p:spPr>
          <a:xfrm>
            <a:off x="6509609" y="2456607"/>
            <a:ext cx="83869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3600" dirty="0">
                <a:solidFill>
                  <a:srgbClr val="0000FF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36</a:t>
            </a:r>
            <a:endParaRPr kumimoji="1" lang="ja-JP" altLang="en-US" sz="3600" dirty="0">
              <a:solidFill>
                <a:srgbClr val="0000FF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44" name="テキスト ボックス 43">
            <a:extLst>
              <a:ext uri="{FF2B5EF4-FFF2-40B4-BE49-F238E27FC236}">
                <a16:creationId xmlns:a16="http://schemas.microsoft.com/office/drawing/2014/main" id="{FE6FCB26-5F0B-2D04-4917-B55CECC5E4E0}"/>
              </a:ext>
            </a:extLst>
          </p:cNvPr>
          <p:cNvSpPr txBox="1"/>
          <p:nvPr/>
        </p:nvSpPr>
        <p:spPr>
          <a:xfrm>
            <a:off x="6509609" y="3316720"/>
            <a:ext cx="83869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3600" dirty="0">
                <a:solidFill>
                  <a:srgbClr val="0000FF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66</a:t>
            </a:r>
            <a:endParaRPr kumimoji="1" lang="ja-JP" altLang="en-US" sz="3600" dirty="0">
              <a:solidFill>
                <a:srgbClr val="0000FF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45" name="テキスト ボックス 44">
            <a:extLst>
              <a:ext uri="{FF2B5EF4-FFF2-40B4-BE49-F238E27FC236}">
                <a16:creationId xmlns:a16="http://schemas.microsoft.com/office/drawing/2014/main" id="{5B58EB8A-B2C3-75E3-98B7-605FD2DB5496}"/>
              </a:ext>
            </a:extLst>
          </p:cNvPr>
          <p:cNvSpPr txBox="1"/>
          <p:nvPr/>
        </p:nvSpPr>
        <p:spPr>
          <a:xfrm>
            <a:off x="6836619" y="4105047"/>
            <a:ext cx="51167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3600" dirty="0">
                <a:solidFill>
                  <a:srgbClr val="0000FF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7</a:t>
            </a:r>
            <a:endParaRPr kumimoji="1" lang="ja-JP" altLang="en-US" sz="3600" dirty="0">
              <a:solidFill>
                <a:srgbClr val="0000FF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46" name="テキスト ボックス 45">
            <a:extLst>
              <a:ext uri="{FF2B5EF4-FFF2-40B4-BE49-F238E27FC236}">
                <a16:creationId xmlns:a16="http://schemas.microsoft.com/office/drawing/2014/main" id="{0FA38894-9C93-439E-13EF-4FACFF5A5DAD}"/>
              </a:ext>
            </a:extLst>
          </p:cNvPr>
          <p:cNvSpPr txBox="1"/>
          <p:nvPr/>
        </p:nvSpPr>
        <p:spPr>
          <a:xfrm>
            <a:off x="6509608" y="4958189"/>
            <a:ext cx="83869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3600" dirty="0">
                <a:solidFill>
                  <a:srgbClr val="0000FF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27</a:t>
            </a:r>
            <a:endParaRPr kumimoji="1" lang="ja-JP" altLang="en-US" sz="3600" dirty="0">
              <a:solidFill>
                <a:srgbClr val="0000FF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47" name="テキスト ボックス 46">
            <a:extLst>
              <a:ext uri="{FF2B5EF4-FFF2-40B4-BE49-F238E27FC236}">
                <a16:creationId xmlns:a16="http://schemas.microsoft.com/office/drawing/2014/main" id="{4D85D92E-752E-78F1-07E1-2CD7129BFEE1}"/>
              </a:ext>
            </a:extLst>
          </p:cNvPr>
          <p:cNvSpPr txBox="1"/>
          <p:nvPr/>
        </p:nvSpPr>
        <p:spPr>
          <a:xfrm>
            <a:off x="6509608" y="5768327"/>
            <a:ext cx="83869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3600" dirty="0">
                <a:solidFill>
                  <a:srgbClr val="0000FF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87</a:t>
            </a:r>
            <a:endParaRPr kumimoji="1" lang="ja-JP" altLang="en-US" sz="3600" dirty="0">
              <a:solidFill>
                <a:srgbClr val="0000FF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48" name="テキスト ボックス 47">
            <a:extLst>
              <a:ext uri="{FF2B5EF4-FFF2-40B4-BE49-F238E27FC236}">
                <a16:creationId xmlns:a16="http://schemas.microsoft.com/office/drawing/2014/main" id="{38683D41-9217-1FE2-F94E-55D3720C7E46}"/>
              </a:ext>
            </a:extLst>
          </p:cNvPr>
          <p:cNvSpPr txBox="1"/>
          <p:nvPr/>
        </p:nvSpPr>
        <p:spPr>
          <a:xfrm>
            <a:off x="9854519" y="1668280"/>
            <a:ext cx="83869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13</a:t>
            </a:r>
            <a:endParaRPr kumimoji="1" lang="ja-JP" altLang="en-US" sz="36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49" name="テキスト ボックス 48">
            <a:extLst>
              <a:ext uri="{FF2B5EF4-FFF2-40B4-BE49-F238E27FC236}">
                <a16:creationId xmlns:a16="http://schemas.microsoft.com/office/drawing/2014/main" id="{344D76DA-D7A0-7A89-AB02-A01A52D2CB9B}"/>
              </a:ext>
            </a:extLst>
          </p:cNvPr>
          <p:cNvSpPr txBox="1"/>
          <p:nvPr/>
        </p:nvSpPr>
        <p:spPr>
          <a:xfrm>
            <a:off x="9854519" y="2456607"/>
            <a:ext cx="83869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3600" dirty="0">
                <a:solidFill>
                  <a:srgbClr val="0000FF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43</a:t>
            </a:r>
            <a:endParaRPr kumimoji="1" lang="ja-JP" altLang="en-US" sz="3600" dirty="0">
              <a:solidFill>
                <a:srgbClr val="0000FF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50" name="テキスト ボックス 49">
            <a:extLst>
              <a:ext uri="{FF2B5EF4-FFF2-40B4-BE49-F238E27FC236}">
                <a16:creationId xmlns:a16="http://schemas.microsoft.com/office/drawing/2014/main" id="{F292D757-79F4-F0B2-4A5B-989A94E1D3EB}"/>
              </a:ext>
            </a:extLst>
          </p:cNvPr>
          <p:cNvSpPr txBox="1"/>
          <p:nvPr/>
        </p:nvSpPr>
        <p:spPr>
          <a:xfrm>
            <a:off x="9854519" y="3316720"/>
            <a:ext cx="83869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3600" dirty="0">
                <a:solidFill>
                  <a:srgbClr val="0000FF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28</a:t>
            </a:r>
            <a:endParaRPr kumimoji="1" lang="ja-JP" altLang="en-US" sz="3600" dirty="0">
              <a:solidFill>
                <a:srgbClr val="0000FF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51" name="テキスト ボックス 50">
            <a:extLst>
              <a:ext uri="{FF2B5EF4-FFF2-40B4-BE49-F238E27FC236}">
                <a16:creationId xmlns:a16="http://schemas.microsoft.com/office/drawing/2014/main" id="{D441D561-0E73-48AC-E308-FC87F7D7C4C5}"/>
              </a:ext>
            </a:extLst>
          </p:cNvPr>
          <p:cNvSpPr txBox="1"/>
          <p:nvPr/>
        </p:nvSpPr>
        <p:spPr>
          <a:xfrm>
            <a:off x="9854518" y="4105047"/>
            <a:ext cx="83869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3600" dirty="0">
                <a:solidFill>
                  <a:srgbClr val="0000FF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88</a:t>
            </a:r>
            <a:endParaRPr kumimoji="1" lang="ja-JP" altLang="en-US" sz="3600" dirty="0">
              <a:solidFill>
                <a:srgbClr val="0000FF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52" name="テキスト ボックス 51">
            <a:extLst>
              <a:ext uri="{FF2B5EF4-FFF2-40B4-BE49-F238E27FC236}">
                <a16:creationId xmlns:a16="http://schemas.microsoft.com/office/drawing/2014/main" id="{32C4267D-3B69-D574-E846-62C1913FE0AB}"/>
              </a:ext>
            </a:extLst>
          </p:cNvPr>
          <p:cNvSpPr txBox="1"/>
          <p:nvPr/>
        </p:nvSpPr>
        <p:spPr>
          <a:xfrm>
            <a:off x="9854518" y="4958189"/>
            <a:ext cx="83869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3600" dirty="0">
                <a:solidFill>
                  <a:srgbClr val="0000FF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37</a:t>
            </a:r>
            <a:endParaRPr kumimoji="1" lang="ja-JP" altLang="en-US" sz="3600" dirty="0">
              <a:solidFill>
                <a:srgbClr val="0000FF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53" name="テキスト ボックス 52">
            <a:extLst>
              <a:ext uri="{FF2B5EF4-FFF2-40B4-BE49-F238E27FC236}">
                <a16:creationId xmlns:a16="http://schemas.microsoft.com/office/drawing/2014/main" id="{24E7A0FB-164C-9A86-4681-347543D8C95B}"/>
              </a:ext>
            </a:extLst>
          </p:cNvPr>
          <p:cNvSpPr txBox="1"/>
          <p:nvPr/>
        </p:nvSpPr>
        <p:spPr>
          <a:xfrm>
            <a:off x="9854518" y="5768327"/>
            <a:ext cx="83869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3600" dirty="0">
                <a:solidFill>
                  <a:srgbClr val="0000FF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77</a:t>
            </a:r>
            <a:endParaRPr kumimoji="1" lang="ja-JP" altLang="en-US" sz="3600" dirty="0">
              <a:solidFill>
                <a:srgbClr val="0000FF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14A48296-F826-66AF-F1E7-9072475788FB}"/>
              </a:ext>
            </a:extLst>
          </p:cNvPr>
          <p:cNvSpPr txBox="1"/>
          <p:nvPr/>
        </p:nvSpPr>
        <p:spPr>
          <a:xfrm>
            <a:off x="973410" y="558800"/>
            <a:ext cx="8802410" cy="830997"/>
          </a:xfrm>
          <a:prstGeom prst="rect">
            <a:avLst/>
          </a:prstGeom>
          <a:solidFill>
            <a:srgbClr val="CCFFCC"/>
          </a:solidFill>
        </p:spPr>
        <p:txBody>
          <a:bodyPr wrap="none" rtlCol="0">
            <a:spAutoFit/>
          </a:bodyPr>
          <a:lstStyle/>
          <a:p>
            <a:r>
              <a:rPr kumimoji="1" lang="ja-JP" altLang="en-US" sz="48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頭に入れてどう使えるのかな？</a:t>
            </a:r>
          </a:p>
        </p:txBody>
      </p:sp>
    </p:spTree>
    <p:extLst>
      <p:ext uri="{BB962C8B-B14F-4D97-AF65-F5344CB8AC3E}">
        <p14:creationId xmlns:p14="http://schemas.microsoft.com/office/powerpoint/2010/main" val="6428429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2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12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125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125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125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125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125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125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7" dur="125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2" dur="125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7" dur="125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2" dur="125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7" dur="125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2" dur="125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7" dur="125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4" grpId="0"/>
      <p:bldP spid="18" grpId="0"/>
      <p:bldP spid="38" grpId="0"/>
      <p:bldP spid="39" grpId="0"/>
      <p:bldP spid="43" grpId="0"/>
      <p:bldP spid="44" grpId="0"/>
      <p:bldP spid="45" grpId="0"/>
      <p:bldP spid="46" grpId="0"/>
      <p:bldP spid="47" grpId="0"/>
      <p:bldP spid="49" grpId="0"/>
      <p:bldP spid="50" grpId="0"/>
      <p:bldP spid="51" grpId="0"/>
      <p:bldP spid="52" grpId="0"/>
      <p:bldP spid="53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06147C3F-7DC5-0055-9503-1FF44523BF2B}"/>
              </a:ext>
            </a:extLst>
          </p:cNvPr>
          <p:cNvSpPr txBox="1"/>
          <p:nvPr/>
        </p:nvSpPr>
        <p:spPr>
          <a:xfrm>
            <a:off x="922156" y="543262"/>
            <a:ext cx="7571303" cy="830997"/>
          </a:xfrm>
          <a:prstGeom prst="rect">
            <a:avLst/>
          </a:prstGeom>
          <a:solidFill>
            <a:srgbClr val="FFCCFF"/>
          </a:solidFill>
        </p:spPr>
        <p:txBody>
          <a:bodyPr wrap="none" rtlCol="0">
            <a:spAutoFit/>
          </a:bodyPr>
          <a:lstStyle/>
          <a:p>
            <a:r>
              <a:rPr lang="ja-JP" altLang="en-US" sz="48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２けた－１けたの練習問題</a:t>
            </a:r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DAF36F48-9AF8-BC37-3C19-4FF524A4AECA}"/>
              </a:ext>
            </a:extLst>
          </p:cNvPr>
          <p:cNvSpPr/>
          <p:nvPr/>
        </p:nvSpPr>
        <p:spPr>
          <a:xfrm>
            <a:off x="1054426" y="2087190"/>
            <a:ext cx="2451312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40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15</a:t>
            </a:r>
            <a:r>
              <a:rPr lang="ja-JP" altLang="en-US" sz="40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－８＝</a:t>
            </a:r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08B08937-FEF8-48A1-A8F3-07F82331E038}"/>
              </a:ext>
            </a:extLst>
          </p:cNvPr>
          <p:cNvSpPr/>
          <p:nvPr/>
        </p:nvSpPr>
        <p:spPr>
          <a:xfrm>
            <a:off x="1054426" y="5337433"/>
            <a:ext cx="2451312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40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41</a:t>
            </a:r>
            <a:r>
              <a:rPr lang="ja-JP" altLang="en-US" sz="40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－８＝</a:t>
            </a:r>
          </a:p>
        </p:txBody>
      </p:sp>
      <p:pic>
        <p:nvPicPr>
          <p:cNvPr id="9" name="Picture 2" descr="うたたねヘイホー">
            <a:extLst>
              <a:ext uri="{FF2B5EF4-FFF2-40B4-BE49-F238E27FC236}">
                <a16:creationId xmlns:a16="http://schemas.microsoft.com/office/drawing/2014/main" id="{23FF2BAC-E96D-5C7F-95DE-163524BCED4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3213" r="-2208"/>
          <a:stretch/>
        </p:blipFill>
        <p:spPr bwMode="auto">
          <a:xfrm>
            <a:off x="9214872" y="341324"/>
            <a:ext cx="2054972" cy="12348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BA277F2A-39D1-D7C7-8A44-216FC175BBDF}"/>
              </a:ext>
            </a:extLst>
          </p:cNvPr>
          <p:cNvSpPr/>
          <p:nvPr/>
        </p:nvSpPr>
        <p:spPr>
          <a:xfrm>
            <a:off x="1054426" y="3188530"/>
            <a:ext cx="2451312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40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63</a:t>
            </a:r>
            <a:r>
              <a:rPr lang="ja-JP" altLang="en-US" sz="40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－９＝</a:t>
            </a:r>
          </a:p>
        </p:txBody>
      </p:sp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496F48B5-33C3-F141-C38A-58B653ACA4CF}"/>
              </a:ext>
            </a:extLst>
          </p:cNvPr>
          <p:cNvSpPr/>
          <p:nvPr/>
        </p:nvSpPr>
        <p:spPr>
          <a:xfrm>
            <a:off x="6234952" y="2087190"/>
            <a:ext cx="2451312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40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31</a:t>
            </a:r>
            <a:r>
              <a:rPr lang="ja-JP" altLang="en-US" sz="40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－４＝</a:t>
            </a:r>
          </a:p>
        </p:txBody>
      </p:sp>
      <p:sp>
        <p:nvSpPr>
          <p:cNvPr id="17" name="正方形/長方形 16">
            <a:extLst>
              <a:ext uri="{FF2B5EF4-FFF2-40B4-BE49-F238E27FC236}">
                <a16:creationId xmlns:a16="http://schemas.microsoft.com/office/drawing/2014/main" id="{12257EB9-AAE6-60C4-E32A-19FD68DB8DB9}"/>
              </a:ext>
            </a:extLst>
          </p:cNvPr>
          <p:cNvSpPr/>
          <p:nvPr/>
        </p:nvSpPr>
        <p:spPr>
          <a:xfrm>
            <a:off x="1054426" y="4289870"/>
            <a:ext cx="2451312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40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85</a:t>
            </a:r>
            <a:r>
              <a:rPr lang="ja-JP" altLang="en-US" sz="40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－７＝</a:t>
            </a: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51414BB7-E048-117B-B68F-C94BC4A9615B}"/>
              </a:ext>
            </a:extLst>
          </p:cNvPr>
          <p:cNvSpPr/>
          <p:nvPr/>
        </p:nvSpPr>
        <p:spPr>
          <a:xfrm>
            <a:off x="6234952" y="3189606"/>
            <a:ext cx="2451312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40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74</a:t>
            </a:r>
            <a:r>
              <a:rPr lang="ja-JP" altLang="en-US" sz="40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－５＝</a:t>
            </a:r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42E03DDA-DEB8-F005-B877-35EF8CF21317}"/>
              </a:ext>
            </a:extLst>
          </p:cNvPr>
          <p:cNvSpPr/>
          <p:nvPr/>
        </p:nvSpPr>
        <p:spPr>
          <a:xfrm>
            <a:off x="6234952" y="4289870"/>
            <a:ext cx="2451312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40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54</a:t>
            </a:r>
            <a:r>
              <a:rPr lang="ja-JP" altLang="en-US" sz="40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－８＝</a:t>
            </a:r>
          </a:p>
        </p:txBody>
      </p:sp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A003F2E9-D959-09B4-1B42-AC7293EA79F3}"/>
              </a:ext>
            </a:extLst>
          </p:cNvPr>
          <p:cNvSpPr/>
          <p:nvPr/>
        </p:nvSpPr>
        <p:spPr>
          <a:xfrm>
            <a:off x="6234952" y="5390134"/>
            <a:ext cx="2451312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40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22</a:t>
            </a:r>
            <a:r>
              <a:rPr lang="ja-JP" altLang="en-US" sz="40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－７＝</a:t>
            </a:r>
          </a:p>
        </p:txBody>
      </p:sp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90AD9634-D27F-A1C3-2BEC-2ED317816D29}"/>
              </a:ext>
            </a:extLst>
          </p:cNvPr>
          <p:cNvSpPr/>
          <p:nvPr/>
        </p:nvSpPr>
        <p:spPr>
          <a:xfrm>
            <a:off x="3696953" y="2087190"/>
            <a:ext cx="697627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4000" dirty="0">
                <a:solidFill>
                  <a:srgbClr val="0000FF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７</a:t>
            </a:r>
          </a:p>
        </p:txBody>
      </p:sp>
      <p:sp>
        <p:nvSpPr>
          <p:cNvPr id="16" name="正方形/長方形 15">
            <a:extLst>
              <a:ext uri="{FF2B5EF4-FFF2-40B4-BE49-F238E27FC236}">
                <a16:creationId xmlns:a16="http://schemas.microsoft.com/office/drawing/2014/main" id="{4D0F6B91-1F1A-9AEE-F77A-5CA4FC06CDF6}"/>
              </a:ext>
            </a:extLst>
          </p:cNvPr>
          <p:cNvSpPr/>
          <p:nvPr/>
        </p:nvSpPr>
        <p:spPr>
          <a:xfrm>
            <a:off x="3482151" y="3188530"/>
            <a:ext cx="912429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4000" dirty="0">
                <a:solidFill>
                  <a:srgbClr val="0000FF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54</a:t>
            </a:r>
            <a:endParaRPr lang="ja-JP" altLang="en-US" sz="4000" dirty="0">
              <a:solidFill>
                <a:srgbClr val="0000FF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18" name="正方形/長方形 17">
            <a:extLst>
              <a:ext uri="{FF2B5EF4-FFF2-40B4-BE49-F238E27FC236}">
                <a16:creationId xmlns:a16="http://schemas.microsoft.com/office/drawing/2014/main" id="{7B48D356-8378-E3B6-B6F2-C39D60B3B486}"/>
              </a:ext>
            </a:extLst>
          </p:cNvPr>
          <p:cNvSpPr/>
          <p:nvPr/>
        </p:nvSpPr>
        <p:spPr>
          <a:xfrm>
            <a:off x="3482151" y="4289870"/>
            <a:ext cx="912429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4000" dirty="0">
                <a:solidFill>
                  <a:srgbClr val="0000FF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78</a:t>
            </a:r>
            <a:endParaRPr lang="ja-JP" altLang="en-US" sz="4000" dirty="0">
              <a:solidFill>
                <a:srgbClr val="0000FF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19" name="正方形/長方形 18">
            <a:extLst>
              <a:ext uri="{FF2B5EF4-FFF2-40B4-BE49-F238E27FC236}">
                <a16:creationId xmlns:a16="http://schemas.microsoft.com/office/drawing/2014/main" id="{8E805F00-905F-313E-999D-B59D676CBCE5}"/>
              </a:ext>
            </a:extLst>
          </p:cNvPr>
          <p:cNvSpPr/>
          <p:nvPr/>
        </p:nvSpPr>
        <p:spPr>
          <a:xfrm>
            <a:off x="3482151" y="5390134"/>
            <a:ext cx="912429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4000" dirty="0">
                <a:solidFill>
                  <a:srgbClr val="0000FF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33</a:t>
            </a:r>
            <a:endParaRPr lang="ja-JP" altLang="en-US" sz="4000" dirty="0">
              <a:solidFill>
                <a:srgbClr val="0000FF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21" name="正方形/長方形 20">
            <a:extLst>
              <a:ext uri="{FF2B5EF4-FFF2-40B4-BE49-F238E27FC236}">
                <a16:creationId xmlns:a16="http://schemas.microsoft.com/office/drawing/2014/main" id="{8F020B8E-EF29-CF0E-91B6-C10254683763}"/>
              </a:ext>
            </a:extLst>
          </p:cNvPr>
          <p:cNvSpPr/>
          <p:nvPr/>
        </p:nvSpPr>
        <p:spPr>
          <a:xfrm>
            <a:off x="8758657" y="2087190"/>
            <a:ext cx="912429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4000" dirty="0">
                <a:solidFill>
                  <a:srgbClr val="0000FF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27</a:t>
            </a:r>
            <a:endParaRPr lang="ja-JP" altLang="en-US" sz="4000" dirty="0">
              <a:solidFill>
                <a:srgbClr val="0000FF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22" name="正方形/長方形 21">
            <a:extLst>
              <a:ext uri="{FF2B5EF4-FFF2-40B4-BE49-F238E27FC236}">
                <a16:creationId xmlns:a16="http://schemas.microsoft.com/office/drawing/2014/main" id="{76994D39-0621-A5F8-BB81-699EEBA3898A}"/>
              </a:ext>
            </a:extLst>
          </p:cNvPr>
          <p:cNvSpPr/>
          <p:nvPr/>
        </p:nvSpPr>
        <p:spPr>
          <a:xfrm>
            <a:off x="8758657" y="3188530"/>
            <a:ext cx="912429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4000" dirty="0">
                <a:solidFill>
                  <a:srgbClr val="0000FF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69</a:t>
            </a:r>
            <a:endParaRPr lang="ja-JP" altLang="en-US" sz="4000" dirty="0">
              <a:solidFill>
                <a:srgbClr val="0000FF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23" name="正方形/長方形 22">
            <a:extLst>
              <a:ext uri="{FF2B5EF4-FFF2-40B4-BE49-F238E27FC236}">
                <a16:creationId xmlns:a16="http://schemas.microsoft.com/office/drawing/2014/main" id="{99152A00-3A8A-17D0-026C-55EBD8E38E8A}"/>
              </a:ext>
            </a:extLst>
          </p:cNvPr>
          <p:cNvSpPr/>
          <p:nvPr/>
        </p:nvSpPr>
        <p:spPr>
          <a:xfrm>
            <a:off x="8758657" y="4289870"/>
            <a:ext cx="912429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4000" dirty="0">
                <a:solidFill>
                  <a:srgbClr val="0000FF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46</a:t>
            </a:r>
            <a:endParaRPr lang="ja-JP" altLang="en-US" sz="4000" dirty="0">
              <a:solidFill>
                <a:srgbClr val="0000FF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24" name="正方形/長方形 23">
            <a:extLst>
              <a:ext uri="{FF2B5EF4-FFF2-40B4-BE49-F238E27FC236}">
                <a16:creationId xmlns:a16="http://schemas.microsoft.com/office/drawing/2014/main" id="{A6ED77D3-BCC4-DEA6-72AC-40CEB6C1C92D}"/>
              </a:ext>
            </a:extLst>
          </p:cNvPr>
          <p:cNvSpPr/>
          <p:nvPr/>
        </p:nvSpPr>
        <p:spPr>
          <a:xfrm>
            <a:off x="8758657" y="5390134"/>
            <a:ext cx="912429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4000" dirty="0">
                <a:solidFill>
                  <a:srgbClr val="0000FF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15</a:t>
            </a:r>
            <a:endParaRPr lang="ja-JP" altLang="en-US" sz="4000" dirty="0">
              <a:solidFill>
                <a:srgbClr val="0000FF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6948625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25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125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125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125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1250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1250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1250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1250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583E69D-DAC0-1EAD-6C71-AD6F3A54D53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868362"/>
            <a:ext cx="9144000" cy="2387600"/>
          </a:xfrm>
        </p:spPr>
        <p:txBody>
          <a:bodyPr>
            <a:normAutofit/>
          </a:bodyPr>
          <a:lstStyle/>
          <a:p>
            <a:pPr algn="l"/>
            <a:r>
              <a:rPr kumimoji="1" lang="ja-JP" altLang="en-US" sz="80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２年生 ひき算１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77249517-677A-EDE7-1ACB-F96E5A6AD99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7"/>
            <a:ext cx="9144000" cy="2189163"/>
          </a:xfrm>
        </p:spPr>
        <p:txBody>
          <a:bodyPr>
            <a:normAutofit fontScale="70000" lnSpcReduction="20000"/>
          </a:bodyPr>
          <a:lstStyle/>
          <a:p>
            <a:pPr>
              <a:lnSpc>
                <a:spcPct val="160000"/>
              </a:lnSpc>
            </a:pPr>
            <a:r>
              <a:rPr kumimoji="1" lang="ja-JP" altLang="en-US" sz="40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ひき算の</a:t>
            </a:r>
            <a:r>
              <a:rPr kumimoji="1" lang="ja-JP" altLang="en-US" sz="40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方が　けいさんの</a:t>
            </a:r>
            <a:r>
              <a:rPr kumimoji="1" lang="ja-JP" altLang="en-US" sz="40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しかたの</a:t>
            </a:r>
            <a:endParaRPr kumimoji="1" lang="en-US" altLang="ja-JP" sz="40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pPr>
              <a:lnSpc>
                <a:spcPct val="160000"/>
              </a:lnSpc>
            </a:pPr>
            <a:r>
              <a:rPr kumimoji="1" lang="ja-JP" altLang="en-US" sz="40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バリエーションが多いですね</a:t>
            </a:r>
            <a:endParaRPr kumimoji="1" lang="en-US" altLang="ja-JP" sz="40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pPr>
              <a:lnSpc>
                <a:spcPct val="160000"/>
              </a:lnSpc>
            </a:pPr>
            <a:r>
              <a:rPr kumimoji="1" lang="ja-JP" altLang="en-US" sz="40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じぶんなりのほうほうができましたか</a:t>
            </a:r>
          </a:p>
        </p:txBody>
      </p:sp>
      <p:pic>
        <p:nvPicPr>
          <p:cNvPr id="5" name="Picture 2" descr="ヘイホー」のアイデア 19 件【2022】 | ヘイホー, マリオ ...">
            <a:extLst>
              <a:ext uri="{FF2B5EF4-FFF2-40B4-BE49-F238E27FC236}">
                <a16:creationId xmlns:a16="http://schemas.microsoft.com/office/drawing/2014/main" id="{4DCA2500-0DF7-D65C-7331-A8A270B9C34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337" t="46138" r="51171" b="7877"/>
          <a:stretch/>
        </p:blipFill>
        <p:spPr bwMode="auto">
          <a:xfrm>
            <a:off x="9279467" y="1600200"/>
            <a:ext cx="2302933" cy="16594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926767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" name="Picture 2" descr="ヘイホー マリオ詳しくないけど多分1番ヘイホーが好き 」|粋がっ ...">
            <a:extLst>
              <a:ext uri="{FF2B5EF4-FFF2-40B4-BE49-F238E27FC236}">
                <a16:creationId xmlns:a16="http://schemas.microsoft.com/office/drawing/2014/main" id="{9CC2289F-4B36-A4A3-20CC-1FBFBD97D24D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336" t="5432" r="31288" b="53087"/>
          <a:stretch/>
        </p:blipFill>
        <p:spPr bwMode="auto">
          <a:xfrm>
            <a:off x="9760204" y="517590"/>
            <a:ext cx="1569592" cy="14897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01CB032B-6F2E-2474-8CD2-7F6D62703A6B}"/>
              </a:ext>
            </a:extLst>
          </p:cNvPr>
          <p:cNvSpPr txBox="1"/>
          <p:nvPr/>
        </p:nvSpPr>
        <p:spPr>
          <a:xfrm>
            <a:off x="1379641" y="558800"/>
            <a:ext cx="8186857" cy="830997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none" rtlCol="0">
            <a:spAutoFit/>
          </a:bodyPr>
          <a:lstStyle/>
          <a:p>
            <a:r>
              <a:rPr kumimoji="1" lang="ja-JP" altLang="en-US" sz="48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つぎのひきざんできるかな？</a:t>
            </a: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06606DEB-E122-EEC1-8C1E-E377B37E9612}"/>
              </a:ext>
            </a:extLst>
          </p:cNvPr>
          <p:cNvSpPr txBox="1"/>
          <p:nvPr/>
        </p:nvSpPr>
        <p:spPr>
          <a:xfrm>
            <a:off x="1286934" y="1818754"/>
            <a:ext cx="282962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① </a:t>
            </a:r>
            <a:r>
              <a:rPr kumimoji="1" lang="en-US" altLang="ja-JP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10</a:t>
            </a:r>
            <a:r>
              <a:rPr kumimoji="1" lang="ja-JP" altLang="en-US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－２＝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AF83DFE9-30F9-7E5F-3CB5-0AC074A3245D}"/>
              </a:ext>
            </a:extLst>
          </p:cNvPr>
          <p:cNvSpPr txBox="1"/>
          <p:nvPr/>
        </p:nvSpPr>
        <p:spPr>
          <a:xfrm>
            <a:off x="6350001" y="1818754"/>
            <a:ext cx="282962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② </a:t>
            </a:r>
            <a:r>
              <a:rPr kumimoji="1" lang="en-US" altLang="ja-JP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20</a:t>
            </a:r>
            <a:r>
              <a:rPr kumimoji="1" lang="ja-JP" altLang="en-US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－２＝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F07974E7-F35A-87A7-1D3F-9800A8427AE2}"/>
              </a:ext>
            </a:extLst>
          </p:cNvPr>
          <p:cNvSpPr txBox="1"/>
          <p:nvPr/>
        </p:nvSpPr>
        <p:spPr>
          <a:xfrm>
            <a:off x="1286934" y="3916819"/>
            <a:ext cx="282962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③ </a:t>
            </a:r>
            <a:r>
              <a:rPr kumimoji="1" lang="en-US" altLang="ja-JP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20</a:t>
            </a:r>
            <a:r>
              <a:rPr kumimoji="1" lang="ja-JP" altLang="en-US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－７＝</a:t>
            </a: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F86BEE65-CD6F-9C09-5E6F-DFD0E945BDDF}"/>
              </a:ext>
            </a:extLst>
          </p:cNvPr>
          <p:cNvSpPr txBox="1"/>
          <p:nvPr/>
        </p:nvSpPr>
        <p:spPr>
          <a:xfrm>
            <a:off x="6350001" y="4080934"/>
            <a:ext cx="282962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④ </a:t>
            </a:r>
            <a:r>
              <a:rPr kumimoji="1" lang="en-US" altLang="ja-JP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20</a:t>
            </a:r>
            <a:r>
              <a:rPr kumimoji="1" lang="ja-JP" altLang="en-US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－５＝</a:t>
            </a:r>
          </a:p>
        </p:txBody>
      </p:sp>
      <p:pic>
        <p:nvPicPr>
          <p:cNvPr id="9" name="図 8" descr="ロゴ&#10;&#10;自動的に生成された説明">
            <a:extLst>
              <a:ext uri="{FF2B5EF4-FFF2-40B4-BE49-F238E27FC236}">
                <a16:creationId xmlns:a16="http://schemas.microsoft.com/office/drawing/2014/main" id="{EB207199-89E3-BA66-E3C8-C8629035B15D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27674" y="2440235"/>
            <a:ext cx="869328" cy="869328"/>
          </a:xfrm>
          <a:prstGeom prst="rect">
            <a:avLst/>
          </a:prstGeom>
        </p:spPr>
      </p:pic>
      <p:pic>
        <p:nvPicPr>
          <p:cNvPr id="1030" name="Picture 6" descr="日本の一円玉硬貨（正面）のイラスト | 【無料・商用可能 ...">
            <a:extLst>
              <a:ext uri="{FF2B5EF4-FFF2-40B4-BE49-F238E27FC236}">
                <a16:creationId xmlns:a16="http://schemas.microsoft.com/office/drawing/2014/main" id="{58A4E697-E545-BC44-DCD9-74EFAD03E79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31632" y="2407721"/>
            <a:ext cx="869328" cy="8693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6" descr="日本の一円玉硬貨（正面）のイラスト | 【無料・商用可能 ...">
            <a:extLst>
              <a:ext uri="{FF2B5EF4-FFF2-40B4-BE49-F238E27FC236}">
                <a16:creationId xmlns:a16="http://schemas.microsoft.com/office/drawing/2014/main" id="{3D19C059-2119-0E8A-AFFE-DAD0C967DDA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0384" y="2830159"/>
            <a:ext cx="869328" cy="8693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" name="Picture 6" descr="日本の一円玉硬貨（正面）のイラスト | 【無料・商用可能 ...">
            <a:extLst>
              <a:ext uri="{FF2B5EF4-FFF2-40B4-BE49-F238E27FC236}">
                <a16:creationId xmlns:a16="http://schemas.microsoft.com/office/drawing/2014/main" id="{D8B9B884-65C3-B816-CC0C-375C00D697B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43130" y="2497361"/>
            <a:ext cx="869328" cy="8693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" name="Picture 6" descr="日本の一円玉硬貨（正面）のイラスト | 【無料・商用可能 ...">
            <a:extLst>
              <a:ext uri="{FF2B5EF4-FFF2-40B4-BE49-F238E27FC236}">
                <a16:creationId xmlns:a16="http://schemas.microsoft.com/office/drawing/2014/main" id="{72C67673-FE07-F579-3B75-39496C70D37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91040" y="2894042"/>
            <a:ext cx="869328" cy="8693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4" name="Picture 6" descr="日本の一円玉硬貨（正面）のイラスト | 【無料・商用可能 ...">
            <a:extLst>
              <a:ext uri="{FF2B5EF4-FFF2-40B4-BE49-F238E27FC236}">
                <a16:creationId xmlns:a16="http://schemas.microsoft.com/office/drawing/2014/main" id="{B1B43455-1530-766A-8CC3-89ABAA22EF4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44021" y="4621495"/>
            <a:ext cx="869328" cy="8693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5" name="Picture 6" descr="日本の一円玉硬貨（正面）のイラスト | 【無料・商用可能 ...">
            <a:extLst>
              <a:ext uri="{FF2B5EF4-FFF2-40B4-BE49-F238E27FC236}">
                <a16:creationId xmlns:a16="http://schemas.microsoft.com/office/drawing/2014/main" id="{829144CC-A046-B025-C631-142178B5332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13349" y="4621495"/>
            <a:ext cx="869328" cy="8693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6" name="Picture 6" descr="日本の一円玉硬貨（正面）のイラスト | 【無料・商用可能 ...">
            <a:extLst>
              <a:ext uri="{FF2B5EF4-FFF2-40B4-BE49-F238E27FC236}">
                <a16:creationId xmlns:a16="http://schemas.microsoft.com/office/drawing/2014/main" id="{F9B76FB7-1951-C008-8119-6E9BC3AD0BA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22000" y="4621495"/>
            <a:ext cx="869328" cy="8693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7" name="Picture 6" descr="日本の一円玉硬貨（正面）のイラスト | 【無料・商用可能 ...">
            <a:extLst>
              <a:ext uri="{FF2B5EF4-FFF2-40B4-BE49-F238E27FC236}">
                <a16:creationId xmlns:a16="http://schemas.microsoft.com/office/drawing/2014/main" id="{F8C12175-D335-6A3C-7A55-AB0E91DE599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24866" y="5056159"/>
            <a:ext cx="869328" cy="8693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8" name="Picture 6" descr="日本の一円玉硬貨（正面）のイラスト | 【無料・商用可能 ...">
            <a:extLst>
              <a:ext uri="{FF2B5EF4-FFF2-40B4-BE49-F238E27FC236}">
                <a16:creationId xmlns:a16="http://schemas.microsoft.com/office/drawing/2014/main" id="{88D7A38F-DE58-4089-36C6-7B960604E62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94194" y="5056159"/>
            <a:ext cx="869328" cy="8693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9" name="Picture 6" descr="日本の一円玉硬貨（正面）のイラスト | 【無料・商用可能 ...">
            <a:extLst>
              <a:ext uri="{FF2B5EF4-FFF2-40B4-BE49-F238E27FC236}">
                <a16:creationId xmlns:a16="http://schemas.microsoft.com/office/drawing/2014/main" id="{66F41F4E-C3A7-6EFA-06EE-87B44515729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02845" y="5056159"/>
            <a:ext cx="869328" cy="8693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" name="Picture 6" descr="日本の一円玉硬貨（正面）のイラスト | 【無料・商用可能 ...">
            <a:extLst>
              <a:ext uri="{FF2B5EF4-FFF2-40B4-BE49-F238E27FC236}">
                <a16:creationId xmlns:a16="http://schemas.microsoft.com/office/drawing/2014/main" id="{38C10258-2EFB-C921-07F8-2AA13331492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99747" y="5509232"/>
            <a:ext cx="869328" cy="8693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3" name="テキスト ボックス 32">
            <a:extLst>
              <a:ext uri="{FF2B5EF4-FFF2-40B4-BE49-F238E27FC236}">
                <a16:creationId xmlns:a16="http://schemas.microsoft.com/office/drawing/2014/main" id="{A6A44265-5530-2817-5430-D91070FF0729}"/>
              </a:ext>
            </a:extLst>
          </p:cNvPr>
          <p:cNvSpPr txBox="1"/>
          <p:nvPr/>
        </p:nvSpPr>
        <p:spPr>
          <a:xfrm>
            <a:off x="4099712" y="1818754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>
                <a:solidFill>
                  <a:srgbClr val="0000FF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８</a:t>
            </a:r>
          </a:p>
        </p:txBody>
      </p:sp>
      <p:sp>
        <p:nvSpPr>
          <p:cNvPr id="34" name="テキスト ボックス 33">
            <a:extLst>
              <a:ext uri="{FF2B5EF4-FFF2-40B4-BE49-F238E27FC236}">
                <a16:creationId xmlns:a16="http://schemas.microsoft.com/office/drawing/2014/main" id="{1BBE9140-BFD4-F90B-433E-539022D708F3}"/>
              </a:ext>
            </a:extLst>
          </p:cNvPr>
          <p:cNvSpPr txBox="1"/>
          <p:nvPr/>
        </p:nvSpPr>
        <p:spPr>
          <a:xfrm>
            <a:off x="4099712" y="3916820"/>
            <a:ext cx="83869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3600" dirty="0">
                <a:solidFill>
                  <a:srgbClr val="0000FF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13</a:t>
            </a:r>
            <a:endParaRPr kumimoji="1" lang="ja-JP" altLang="en-US" sz="3600" dirty="0">
              <a:solidFill>
                <a:srgbClr val="0000FF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35" name="テキスト ボックス 34">
            <a:extLst>
              <a:ext uri="{FF2B5EF4-FFF2-40B4-BE49-F238E27FC236}">
                <a16:creationId xmlns:a16="http://schemas.microsoft.com/office/drawing/2014/main" id="{DE6A920F-E393-B8C4-2746-1C8134E64D4B}"/>
              </a:ext>
            </a:extLst>
          </p:cNvPr>
          <p:cNvSpPr txBox="1"/>
          <p:nvPr/>
        </p:nvSpPr>
        <p:spPr>
          <a:xfrm>
            <a:off x="9147153" y="1818754"/>
            <a:ext cx="83869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3600" dirty="0">
                <a:solidFill>
                  <a:srgbClr val="0000FF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18</a:t>
            </a:r>
            <a:endParaRPr kumimoji="1" lang="ja-JP" altLang="en-US" sz="3600" dirty="0">
              <a:solidFill>
                <a:srgbClr val="0000FF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36" name="テキスト ボックス 35">
            <a:extLst>
              <a:ext uri="{FF2B5EF4-FFF2-40B4-BE49-F238E27FC236}">
                <a16:creationId xmlns:a16="http://schemas.microsoft.com/office/drawing/2014/main" id="{575A0EDC-46F4-B6AB-D5BB-04371BF6C02A}"/>
              </a:ext>
            </a:extLst>
          </p:cNvPr>
          <p:cNvSpPr txBox="1"/>
          <p:nvPr/>
        </p:nvSpPr>
        <p:spPr>
          <a:xfrm>
            <a:off x="9280181" y="4080934"/>
            <a:ext cx="83869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3600" dirty="0">
                <a:solidFill>
                  <a:srgbClr val="0000FF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15</a:t>
            </a:r>
            <a:endParaRPr kumimoji="1" lang="ja-JP" altLang="en-US" sz="3600" dirty="0">
              <a:solidFill>
                <a:srgbClr val="0000FF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pic>
        <p:nvPicPr>
          <p:cNvPr id="38" name="図 37" descr="ロゴ&#10;&#10;自動的に生成された説明">
            <a:extLst>
              <a:ext uri="{FF2B5EF4-FFF2-40B4-BE49-F238E27FC236}">
                <a16:creationId xmlns:a16="http://schemas.microsoft.com/office/drawing/2014/main" id="{BEAD7134-50FA-6525-D34B-D1C70611DD76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2429" y="4674253"/>
            <a:ext cx="869328" cy="869328"/>
          </a:xfrm>
          <a:prstGeom prst="rect">
            <a:avLst/>
          </a:prstGeom>
        </p:spPr>
      </p:pic>
      <p:pic>
        <p:nvPicPr>
          <p:cNvPr id="39" name="図 38" descr="ロゴ&#10;&#10;自動的に生成された説明">
            <a:extLst>
              <a:ext uri="{FF2B5EF4-FFF2-40B4-BE49-F238E27FC236}">
                <a16:creationId xmlns:a16="http://schemas.microsoft.com/office/drawing/2014/main" id="{5B644A1A-9298-800C-38E7-FFD58686ADD3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86624" y="4922098"/>
            <a:ext cx="869328" cy="869328"/>
          </a:xfrm>
          <a:prstGeom prst="rect">
            <a:avLst/>
          </a:prstGeom>
        </p:spPr>
      </p:pic>
      <p:pic>
        <p:nvPicPr>
          <p:cNvPr id="40" name="図 39" descr="ロゴ&#10;&#10;自動的に生成された説明">
            <a:extLst>
              <a:ext uri="{FF2B5EF4-FFF2-40B4-BE49-F238E27FC236}">
                <a16:creationId xmlns:a16="http://schemas.microsoft.com/office/drawing/2014/main" id="{08A0F5EB-6EF0-E8D3-8854-7CF2CDBCDFF7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25844" y="2459378"/>
            <a:ext cx="869328" cy="869328"/>
          </a:xfrm>
          <a:prstGeom prst="rect">
            <a:avLst/>
          </a:prstGeom>
        </p:spPr>
      </p:pic>
      <p:pic>
        <p:nvPicPr>
          <p:cNvPr id="41" name="図 40" descr="ロゴ&#10;&#10;自動的に生成された説明">
            <a:extLst>
              <a:ext uri="{FF2B5EF4-FFF2-40B4-BE49-F238E27FC236}">
                <a16:creationId xmlns:a16="http://schemas.microsoft.com/office/drawing/2014/main" id="{327D2682-8A3E-7F97-CEEF-5ACACDF06F6F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70039" y="2707223"/>
            <a:ext cx="869328" cy="869328"/>
          </a:xfrm>
          <a:prstGeom prst="rect">
            <a:avLst/>
          </a:prstGeom>
        </p:spPr>
      </p:pic>
      <p:pic>
        <p:nvPicPr>
          <p:cNvPr id="42" name="図 41" descr="ロゴ&#10;&#10;自動的に生成された説明">
            <a:extLst>
              <a:ext uri="{FF2B5EF4-FFF2-40B4-BE49-F238E27FC236}">
                <a16:creationId xmlns:a16="http://schemas.microsoft.com/office/drawing/2014/main" id="{80C403DE-266A-1FFA-713F-9DE6746FF9FF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36361" y="4796984"/>
            <a:ext cx="869328" cy="869328"/>
          </a:xfrm>
          <a:prstGeom prst="rect">
            <a:avLst/>
          </a:prstGeom>
        </p:spPr>
      </p:pic>
      <p:pic>
        <p:nvPicPr>
          <p:cNvPr id="43" name="図 42" descr="ロゴ&#10;&#10;自動的に生成された説明">
            <a:extLst>
              <a:ext uri="{FF2B5EF4-FFF2-40B4-BE49-F238E27FC236}">
                <a16:creationId xmlns:a16="http://schemas.microsoft.com/office/drawing/2014/main" id="{C3527A65-E6ED-1497-CCA5-207F83D4B4DC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80556" y="5044829"/>
            <a:ext cx="869328" cy="869328"/>
          </a:xfrm>
          <a:prstGeom prst="rect">
            <a:avLst/>
          </a:prstGeom>
        </p:spPr>
      </p:pic>
      <p:pic>
        <p:nvPicPr>
          <p:cNvPr id="45" name="Picture 6" descr="日本の一円玉硬貨（正面）のイラスト | 【無料・商用可能 ...">
            <a:extLst>
              <a:ext uri="{FF2B5EF4-FFF2-40B4-BE49-F238E27FC236}">
                <a16:creationId xmlns:a16="http://schemas.microsoft.com/office/drawing/2014/main" id="{54B73205-DD7C-48C5-567E-860BBD0C9AD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73877" y="4773696"/>
            <a:ext cx="869328" cy="8693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6" name="Picture 6" descr="日本の一円玉硬貨（正面）のイラスト | 【無料・商用可能 ...">
            <a:extLst>
              <a:ext uri="{FF2B5EF4-FFF2-40B4-BE49-F238E27FC236}">
                <a16:creationId xmlns:a16="http://schemas.microsoft.com/office/drawing/2014/main" id="{93080A9B-D4A5-90B5-C4B1-DC507159C09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43205" y="4773696"/>
            <a:ext cx="869328" cy="8693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7" name="Picture 6" descr="日本の一円玉硬貨（正面）のイラスト | 【無料・商用可能 ...">
            <a:extLst>
              <a:ext uri="{FF2B5EF4-FFF2-40B4-BE49-F238E27FC236}">
                <a16:creationId xmlns:a16="http://schemas.microsoft.com/office/drawing/2014/main" id="{86EE1E30-3418-A60F-1B06-B9033ADF6BA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54722" y="5208360"/>
            <a:ext cx="869328" cy="8693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8" name="Picture 6" descr="日本の一円玉硬貨（正面）のイラスト | 【無料・商用可能 ...">
            <a:extLst>
              <a:ext uri="{FF2B5EF4-FFF2-40B4-BE49-F238E27FC236}">
                <a16:creationId xmlns:a16="http://schemas.microsoft.com/office/drawing/2014/main" id="{93BD3024-A91F-62DC-D264-BD1758354B7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24050" y="5208360"/>
            <a:ext cx="869328" cy="8693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9" name="Picture 6" descr="日本の一円玉硬貨（正面）のイラスト | 【無料・商用可能 ...">
            <a:extLst>
              <a:ext uri="{FF2B5EF4-FFF2-40B4-BE49-F238E27FC236}">
                <a16:creationId xmlns:a16="http://schemas.microsoft.com/office/drawing/2014/main" id="{27A244A8-77BF-1188-6CBE-F6C4AD74855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29603" y="5661433"/>
            <a:ext cx="869328" cy="8693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88746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1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1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1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/>
      <p:bldP spid="34" grpId="0"/>
      <p:bldP spid="35" grpId="0"/>
      <p:bldP spid="3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A3A80BE1-6AA6-CF06-F291-BE33C9218D35}"/>
              </a:ext>
            </a:extLst>
          </p:cNvPr>
          <p:cNvSpPr txBox="1"/>
          <p:nvPr/>
        </p:nvSpPr>
        <p:spPr>
          <a:xfrm>
            <a:off x="2438401" y="558800"/>
            <a:ext cx="8186857" cy="830997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none" rtlCol="0">
            <a:spAutoFit/>
          </a:bodyPr>
          <a:lstStyle/>
          <a:p>
            <a:r>
              <a:rPr kumimoji="1" lang="ja-JP" altLang="en-US" sz="48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つぎのひきざんできるかな？</a:t>
            </a: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0A1B409D-63D1-0B20-4729-86418979FCE0}"/>
              </a:ext>
            </a:extLst>
          </p:cNvPr>
          <p:cNvSpPr txBox="1"/>
          <p:nvPr/>
        </p:nvSpPr>
        <p:spPr>
          <a:xfrm>
            <a:off x="1893879" y="2042357"/>
            <a:ext cx="282962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① </a:t>
            </a:r>
            <a:r>
              <a:rPr kumimoji="1" lang="en-US" altLang="ja-JP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20</a:t>
            </a:r>
            <a:r>
              <a:rPr kumimoji="1" lang="ja-JP" altLang="en-US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－８＝</a:t>
            </a: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67E9610D-B086-35CF-2A7F-937AA8233F79}"/>
              </a:ext>
            </a:extLst>
          </p:cNvPr>
          <p:cNvSpPr txBox="1"/>
          <p:nvPr/>
        </p:nvSpPr>
        <p:spPr>
          <a:xfrm>
            <a:off x="6956946" y="2042357"/>
            <a:ext cx="282962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⑤ </a:t>
            </a:r>
            <a:r>
              <a:rPr kumimoji="1" lang="en-US" altLang="ja-JP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60</a:t>
            </a:r>
            <a:r>
              <a:rPr kumimoji="1" lang="ja-JP" altLang="en-US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－２＝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E2A5DCED-A6B9-92BF-C0F1-68A0164AF0A7}"/>
              </a:ext>
            </a:extLst>
          </p:cNvPr>
          <p:cNvSpPr txBox="1"/>
          <p:nvPr/>
        </p:nvSpPr>
        <p:spPr>
          <a:xfrm>
            <a:off x="1893879" y="3117645"/>
            <a:ext cx="282962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② </a:t>
            </a:r>
            <a:r>
              <a:rPr kumimoji="1" lang="en-US" altLang="ja-JP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30</a:t>
            </a:r>
            <a:r>
              <a:rPr kumimoji="1" lang="ja-JP" altLang="en-US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－７＝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5EE71388-3B6D-952C-2A6C-5F70A8B33CBC}"/>
              </a:ext>
            </a:extLst>
          </p:cNvPr>
          <p:cNvSpPr txBox="1"/>
          <p:nvPr/>
        </p:nvSpPr>
        <p:spPr>
          <a:xfrm>
            <a:off x="6956946" y="3117645"/>
            <a:ext cx="282962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⑥ </a:t>
            </a:r>
            <a:r>
              <a:rPr kumimoji="1" lang="en-US" altLang="ja-JP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70</a:t>
            </a:r>
            <a:r>
              <a:rPr kumimoji="1" lang="ja-JP" altLang="en-US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－６＝</a:t>
            </a: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D4944F02-E391-2C4C-CE86-9E5CAF268F8D}"/>
              </a:ext>
            </a:extLst>
          </p:cNvPr>
          <p:cNvSpPr txBox="1"/>
          <p:nvPr/>
        </p:nvSpPr>
        <p:spPr>
          <a:xfrm>
            <a:off x="4706657" y="2042357"/>
            <a:ext cx="83869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3600" dirty="0">
                <a:solidFill>
                  <a:srgbClr val="0000FF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12</a:t>
            </a:r>
            <a:endParaRPr kumimoji="1" lang="ja-JP" altLang="en-US" sz="3600" dirty="0">
              <a:solidFill>
                <a:srgbClr val="0000FF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EA9A7C77-0997-1AE2-86EC-B6A55E6314D9}"/>
              </a:ext>
            </a:extLst>
          </p:cNvPr>
          <p:cNvSpPr txBox="1"/>
          <p:nvPr/>
        </p:nvSpPr>
        <p:spPr>
          <a:xfrm>
            <a:off x="4706657" y="3117646"/>
            <a:ext cx="83869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3600" dirty="0">
                <a:solidFill>
                  <a:srgbClr val="0000FF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23</a:t>
            </a:r>
            <a:endParaRPr kumimoji="1" lang="ja-JP" altLang="en-US" sz="3600" dirty="0">
              <a:solidFill>
                <a:srgbClr val="0000FF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57760F8B-D552-07DC-EC7B-6748186889A9}"/>
              </a:ext>
            </a:extLst>
          </p:cNvPr>
          <p:cNvSpPr txBox="1"/>
          <p:nvPr/>
        </p:nvSpPr>
        <p:spPr>
          <a:xfrm>
            <a:off x="9754098" y="2042357"/>
            <a:ext cx="83869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3600" dirty="0">
                <a:solidFill>
                  <a:srgbClr val="0000FF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58</a:t>
            </a:r>
            <a:endParaRPr kumimoji="1" lang="ja-JP" altLang="en-US" sz="3600" dirty="0">
              <a:solidFill>
                <a:srgbClr val="0000FF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67D27C58-EE6F-9412-4B53-8CA0FE024F78}"/>
              </a:ext>
            </a:extLst>
          </p:cNvPr>
          <p:cNvSpPr txBox="1"/>
          <p:nvPr/>
        </p:nvSpPr>
        <p:spPr>
          <a:xfrm>
            <a:off x="9786567" y="3117645"/>
            <a:ext cx="83869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3600" dirty="0">
                <a:solidFill>
                  <a:srgbClr val="0000FF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64</a:t>
            </a:r>
            <a:endParaRPr kumimoji="1" lang="ja-JP" altLang="en-US" sz="3600" dirty="0">
              <a:solidFill>
                <a:srgbClr val="0000FF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752175A7-CA45-94C9-CCE0-BFC4F73BCABA}"/>
              </a:ext>
            </a:extLst>
          </p:cNvPr>
          <p:cNvSpPr txBox="1"/>
          <p:nvPr/>
        </p:nvSpPr>
        <p:spPr>
          <a:xfrm>
            <a:off x="1893879" y="4192933"/>
            <a:ext cx="282962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③ </a:t>
            </a:r>
            <a:r>
              <a:rPr kumimoji="1" lang="en-US" altLang="ja-JP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40</a:t>
            </a:r>
            <a:r>
              <a:rPr kumimoji="1" lang="ja-JP" altLang="en-US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－９＝</a:t>
            </a: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8F13B732-539B-98C4-BC87-2C4152E3D0AA}"/>
              </a:ext>
            </a:extLst>
          </p:cNvPr>
          <p:cNvSpPr txBox="1"/>
          <p:nvPr/>
        </p:nvSpPr>
        <p:spPr>
          <a:xfrm>
            <a:off x="6956946" y="4192933"/>
            <a:ext cx="282962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⑦ </a:t>
            </a:r>
            <a:r>
              <a:rPr kumimoji="1" lang="en-US" altLang="ja-JP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80</a:t>
            </a:r>
            <a:r>
              <a:rPr kumimoji="1" lang="ja-JP" altLang="en-US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－１＝</a:t>
            </a: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B415F81C-C812-DF09-3636-00EF5DFC02DB}"/>
              </a:ext>
            </a:extLst>
          </p:cNvPr>
          <p:cNvSpPr txBox="1"/>
          <p:nvPr/>
        </p:nvSpPr>
        <p:spPr>
          <a:xfrm>
            <a:off x="4706657" y="4192934"/>
            <a:ext cx="83869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3600" dirty="0">
                <a:solidFill>
                  <a:srgbClr val="0000FF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31</a:t>
            </a:r>
            <a:endParaRPr kumimoji="1" lang="ja-JP" altLang="en-US" sz="3600" dirty="0">
              <a:solidFill>
                <a:srgbClr val="0000FF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AF4C0771-97F5-A11C-E766-FA9BD32590D6}"/>
              </a:ext>
            </a:extLst>
          </p:cNvPr>
          <p:cNvSpPr txBox="1"/>
          <p:nvPr/>
        </p:nvSpPr>
        <p:spPr>
          <a:xfrm>
            <a:off x="9786567" y="4192933"/>
            <a:ext cx="83869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3600" dirty="0">
                <a:solidFill>
                  <a:srgbClr val="0000FF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79</a:t>
            </a:r>
            <a:endParaRPr kumimoji="1" lang="ja-JP" altLang="en-US" sz="3600" dirty="0">
              <a:solidFill>
                <a:srgbClr val="0000FF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1AA5789D-543C-5C06-4E31-DD7002BF0A30}"/>
              </a:ext>
            </a:extLst>
          </p:cNvPr>
          <p:cNvSpPr txBox="1"/>
          <p:nvPr/>
        </p:nvSpPr>
        <p:spPr>
          <a:xfrm>
            <a:off x="1893879" y="5268220"/>
            <a:ext cx="282962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④ </a:t>
            </a:r>
            <a:r>
              <a:rPr kumimoji="1" lang="en-US" altLang="ja-JP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50</a:t>
            </a:r>
            <a:r>
              <a:rPr kumimoji="1" lang="ja-JP" altLang="en-US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－３＝</a:t>
            </a: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FDBB44F3-1B73-C2AC-83FE-D6BCE1227457}"/>
              </a:ext>
            </a:extLst>
          </p:cNvPr>
          <p:cNvSpPr txBox="1"/>
          <p:nvPr/>
        </p:nvSpPr>
        <p:spPr>
          <a:xfrm>
            <a:off x="6956946" y="5268220"/>
            <a:ext cx="282962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⑧ </a:t>
            </a:r>
            <a:r>
              <a:rPr kumimoji="1" lang="en-US" altLang="ja-JP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90</a:t>
            </a:r>
            <a:r>
              <a:rPr kumimoji="1" lang="ja-JP" altLang="en-US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－４＝</a:t>
            </a:r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07195308-6782-3A65-9CE7-C6561F0E5EA8}"/>
              </a:ext>
            </a:extLst>
          </p:cNvPr>
          <p:cNvSpPr txBox="1"/>
          <p:nvPr/>
        </p:nvSpPr>
        <p:spPr>
          <a:xfrm>
            <a:off x="4706657" y="5268221"/>
            <a:ext cx="83869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3600" dirty="0">
                <a:solidFill>
                  <a:srgbClr val="0000FF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47</a:t>
            </a:r>
            <a:endParaRPr kumimoji="1" lang="ja-JP" altLang="en-US" sz="3600" dirty="0">
              <a:solidFill>
                <a:srgbClr val="0000FF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0AD1E2ED-EC83-E368-EF53-56AFBDFF36B1}"/>
              </a:ext>
            </a:extLst>
          </p:cNvPr>
          <p:cNvSpPr txBox="1"/>
          <p:nvPr/>
        </p:nvSpPr>
        <p:spPr>
          <a:xfrm>
            <a:off x="9786567" y="5268220"/>
            <a:ext cx="83869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3600" dirty="0">
                <a:solidFill>
                  <a:srgbClr val="0000FF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86</a:t>
            </a:r>
            <a:endParaRPr kumimoji="1" lang="ja-JP" altLang="en-US" sz="3600" dirty="0">
              <a:solidFill>
                <a:srgbClr val="0000FF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pic>
        <p:nvPicPr>
          <p:cNvPr id="19" name="Picture 2" descr="ヘイホー マリオ詳しくないけど多分1番ヘイホーが好き 」|粋がっ ...">
            <a:extLst>
              <a:ext uri="{FF2B5EF4-FFF2-40B4-BE49-F238E27FC236}">
                <a16:creationId xmlns:a16="http://schemas.microsoft.com/office/drawing/2014/main" id="{C98937CD-3690-D5C7-4415-C09A3993362E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39" t="42468" r="55834" b="8273"/>
          <a:stretch/>
        </p:blipFill>
        <p:spPr bwMode="auto">
          <a:xfrm>
            <a:off x="623156" y="291746"/>
            <a:ext cx="1566335" cy="17506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074152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2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12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125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125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12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12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12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125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0" grpId="0"/>
      <p:bldP spid="13" grpId="0"/>
      <p:bldP spid="14" grpId="0"/>
      <p:bldP spid="17" grpId="0"/>
      <p:bldP spid="1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A3A80BE1-6AA6-CF06-F291-BE33C9218D35}"/>
              </a:ext>
            </a:extLst>
          </p:cNvPr>
          <p:cNvSpPr txBox="1"/>
          <p:nvPr/>
        </p:nvSpPr>
        <p:spPr>
          <a:xfrm>
            <a:off x="1387018" y="558800"/>
            <a:ext cx="9417963" cy="830997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none" rtlCol="0">
            <a:spAutoFit/>
          </a:bodyPr>
          <a:lstStyle/>
          <a:p>
            <a:r>
              <a:rPr kumimoji="1" lang="ja-JP" altLang="en-US" sz="48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一の位だけ見ればひき算できるね</a:t>
            </a: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0A1B409D-63D1-0B20-4729-86418979FCE0}"/>
              </a:ext>
            </a:extLst>
          </p:cNvPr>
          <p:cNvSpPr txBox="1"/>
          <p:nvPr/>
        </p:nvSpPr>
        <p:spPr>
          <a:xfrm>
            <a:off x="1286934" y="1818754"/>
            <a:ext cx="282962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① </a:t>
            </a:r>
            <a:r>
              <a:rPr kumimoji="1" lang="en-US" altLang="ja-JP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38</a:t>
            </a:r>
            <a:r>
              <a:rPr kumimoji="1" lang="ja-JP" altLang="en-US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－８＝</a:t>
            </a: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67E9610D-B086-35CF-2A7F-937AA8233F79}"/>
              </a:ext>
            </a:extLst>
          </p:cNvPr>
          <p:cNvSpPr txBox="1"/>
          <p:nvPr/>
        </p:nvSpPr>
        <p:spPr>
          <a:xfrm>
            <a:off x="5514522" y="1818754"/>
            <a:ext cx="282962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⑤ </a:t>
            </a:r>
            <a:r>
              <a:rPr kumimoji="1" lang="en-US" altLang="ja-JP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86</a:t>
            </a:r>
            <a:r>
              <a:rPr kumimoji="1" lang="ja-JP" altLang="en-US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－４＝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E2A5DCED-A6B9-92BF-C0F1-68A0164AF0A7}"/>
              </a:ext>
            </a:extLst>
          </p:cNvPr>
          <p:cNvSpPr txBox="1"/>
          <p:nvPr/>
        </p:nvSpPr>
        <p:spPr>
          <a:xfrm>
            <a:off x="1286934" y="2894042"/>
            <a:ext cx="282962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② </a:t>
            </a:r>
            <a:r>
              <a:rPr kumimoji="1" lang="en-US" altLang="ja-JP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18</a:t>
            </a:r>
            <a:r>
              <a:rPr kumimoji="1" lang="ja-JP" altLang="en-US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－２＝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5EE71388-3B6D-952C-2A6C-5F70A8B33CBC}"/>
              </a:ext>
            </a:extLst>
          </p:cNvPr>
          <p:cNvSpPr txBox="1"/>
          <p:nvPr/>
        </p:nvSpPr>
        <p:spPr>
          <a:xfrm>
            <a:off x="5514522" y="2894042"/>
            <a:ext cx="282962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⑥ </a:t>
            </a:r>
            <a:r>
              <a:rPr kumimoji="1" lang="en-US" altLang="ja-JP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97</a:t>
            </a:r>
            <a:r>
              <a:rPr kumimoji="1" lang="ja-JP" altLang="en-US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－３＝</a:t>
            </a: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D4944F02-E391-2C4C-CE86-9E5CAF268F8D}"/>
              </a:ext>
            </a:extLst>
          </p:cNvPr>
          <p:cNvSpPr txBox="1"/>
          <p:nvPr/>
        </p:nvSpPr>
        <p:spPr>
          <a:xfrm>
            <a:off x="4099712" y="1818754"/>
            <a:ext cx="83869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3600" dirty="0">
                <a:solidFill>
                  <a:srgbClr val="0000FF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30</a:t>
            </a:r>
            <a:endParaRPr kumimoji="1" lang="ja-JP" altLang="en-US" sz="3600" dirty="0">
              <a:solidFill>
                <a:srgbClr val="0000FF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EA9A7C77-0997-1AE2-86EC-B6A55E6314D9}"/>
              </a:ext>
            </a:extLst>
          </p:cNvPr>
          <p:cNvSpPr txBox="1"/>
          <p:nvPr/>
        </p:nvSpPr>
        <p:spPr>
          <a:xfrm>
            <a:off x="4099712" y="2894043"/>
            <a:ext cx="83869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3600" dirty="0">
                <a:solidFill>
                  <a:srgbClr val="0000FF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16</a:t>
            </a:r>
            <a:endParaRPr kumimoji="1" lang="ja-JP" altLang="en-US" sz="3600" dirty="0">
              <a:solidFill>
                <a:srgbClr val="0000FF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57760F8B-D552-07DC-EC7B-6748186889A9}"/>
              </a:ext>
            </a:extLst>
          </p:cNvPr>
          <p:cNvSpPr txBox="1"/>
          <p:nvPr/>
        </p:nvSpPr>
        <p:spPr>
          <a:xfrm>
            <a:off x="8344143" y="1818754"/>
            <a:ext cx="83869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3600" dirty="0">
                <a:solidFill>
                  <a:srgbClr val="0000FF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82</a:t>
            </a:r>
            <a:endParaRPr kumimoji="1" lang="ja-JP" altLang="en-US" sz="3600" dirty="0">
              <a:solidFill>
                <a:srgbClr val="0000FF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67D27C58-EE6F-9412-4B53-8CA0FE024F78}"/>
              </a:ext>
            </a:extLst>
          </p:cNvPr>
          <p:cNvSpPr txBox="1"/>
          <p:nvPr/>
        </p:nvSpPr>
        <p:spPr>
          <a:xfrm>
            <a:off x="8344143" y="2894042"/>
            <a:ext cx="83869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3600" dirty="0">
                <a:solidFill>
                  <a:srgbClr val="0000FF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94</a:t>
            </a:r>
            <a:endParaRPr kumimoji="1" lang="ja-JP" altLang="en-US" sz="3600" dirty="0">
              <a:solidFill>
                <a:srgbClr val="0000FF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752175A7-CA45-94C9-CCE0-BFC4F73BCABA}"/>
              </a:ext>
            </a:extLst>
          </p:cNvPr>
          <p:cNvSpPr txBox="1"/>
          <p:nvPr/>
        </p:nvSpPr>
        <p:spPr>
          <a:xfrm>
            <a:off x="1286934" y="3969330"/>
            <a:ext cx="282962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③ </a:t>
            </a:r>
            <a:r>
              <a:rPr kumimoji="1" lang="en-US" altLang="ja-JP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59</a:t>
            </a:r>
            <a:r>
              <a:rPr kumimoji="1" lang="ja-JP" altLang="en-US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－６＝</a:t>
            </a: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8F13B732-539B-98C4-BC87-2C4152E3D0AA}"/>
              </a:ext>
            </a:extLst>
          </p:cNvPr>
          <p:cNvSpPr txBox="1"/>
          <p:nvPr/>
        </p:nvSpPr>
        <p:spPr>
          <a:xfrm>
            <a:off x="5514522" y="3969330"/>
            <a:ext cx="282962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⑦ </a:t>
            </a:r>
            <a:r>
              <a:rPr kumimoji="1" lang="en-US" altLang="ja-JP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68</a:t>
            </a:r>
            <a:r>
              <a:rPr kumimoji="1" lang="ja-JP" altLang="en-US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－７＝</a:t>
            </a: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B415F81C-C812-DF09-3636-00EF5DFC02DB}"/>
              </a:ext>
            </a:extLst>
          </p:cNvPr>
          <p:cNvSpPr txBox="1"/>
          <p:nvPr/>
        </p:nvSpPr>
        <p:spPr>
          <a:xfrm>
            <a:off x="4099712" y="3969331"/>
            <a:ext cx="83869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3600" dirty="0">
                <a:solidFill>
                  <a:srgbClr val="0000FF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53</a:t>
            </a:r>
            <a:endParaRPr kumimoji="1" lang="ja-JP" altLang="en-US" sz="3600" dirty="0">
              <a:solidFill>
                <a:srgbClr val="0000FF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AF4C0771-97F5-A11C-E766-FA9BD32590D6}"/>
              </a:ext>
            </a:extLst>
          </p:cNvPr>
          <p:cNvSpPr txBox="1"/>
          <p:nvPr/>
        </p:nvSpPr>
        <p:spPr>
          <a:xfrm>
            <a:off x="8376612" y="3969330"/>
            <a:ext cx="83869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3600" dirty="0">
                <a:solidFill>
                  <a:srgbClr val="0000FF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61</a:t>
            </a:r>
            <a:endParaRPr kumimoji="1" lang="ja-JP" altLang="en-US" sz="3600" dirty="0">
              <a:solidFill>
                <a:srgbClr val="0000FF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1AA5789D-543C-5C06-4E31-DD7002BF0A30}"/>
              </a:ext>
            </a:extLst>
          </p:cNvPr>
          <p:cNvSpPr txBox="1"/>
          <p:nvPr/>
        </p:nvSpPr>
        <p:spPr>
          <a:xfrm>
            <a:off x="1286934" y="5044617"/>
            <a:ext cx="282962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④ </a:t>
            </a:r>
            <a:r>
              <a:rPr kumimoji="1" lang="en-US" altLang="ja-JP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76</a:t>
            </a:r>
            <a:r>
              <a:rPr kumimoji="1" lang="ja-JP" altLang="en-US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－５＝</a:t>
            </a: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FDBB44F3-1B73-C2AC-83FE-D6BCE1227457}"/>
              </a:ext>
            </a:extLst>
          </p:cNvPr>
          <p:cNvSpPr txBox="1"/>
          <p:nvPr/>
        </p:nvSpPr>
        <p:spPr>
          <a:xfrm>
            <a:off x="5514522" y="5044617"/>
            <a:ext cx="282962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⑧ </a:t>
            </a:r>
            <a:r>
              <a:rPr kumimoji="1" lang="en-US" altLang="ja-JP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49</a:t>
            </a:r>
            <a:r>
              <a:rPr kumimoji="1" lang="ja-JP" altLang="en-US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－１＝</a:t>
            </a:r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07195308-6782-3A65-9CE7-C6561F0E5EA8}"/>
              </a:ext>
            </a:extLst>
          </p:cNvPr>
          <p:cNvSpPr txBox="1"/>
          <p:nvPr/>
        </p:nvSpPr>
        <p:spPr>
          <a:xfrm>
            <a:off x="4099712" y="5044618"/>
            <a:ext cx="83869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3600" dirty="0">
                <a:solidFill>
                  <a:srgbClr val="0000FF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71</a:t>
            </a:r>
            <a:endParaRPr kumimoji="1" lang="ja-JP" altLang="en-US" sz="3600" dirty="0">
              <a:solidFill>
                <a:srgbClr val="0000FF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0AD1E2ED-EC83-E368-EF53-56AFBDFF36B1}"/>
              </a:ext>
            </a:extLst>
          </p:cNvPr>
          <p:cNvSpPr txBox="1"/>
          <p:nvPr/>
        </p:nvSpPr>
        <p:spPr>
          <a:xfrm>
            <a:off x="8376612" y="5044617"/>
            <a:ext cx="83869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3600" dirty="0">
                <a:solidFill>
                  <a:srgbClr val="0000FF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48</a:t>
            </a:r>
            <a:endParaRPr kumimoji="1" lang="ja-JP" altLang="en-US" sz="3600" dirty="0">
              <a:solidFill>
                <a:srgbClr val="0000FF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pic>
        <p:nvPicPr>
          <p:cNvPr id="19" name="Picture 2" descr="ヘイホー マリオ詳しくないけど多分1番ヘイホーが好き 」|粋がっ ...">
            <a:extLst>
              <a:ext uri="{FF2B5EF4-FFF2-40B4-BE49-F238E27FC236}">
                <a16:creationId xmlns:a16="http://schemas.microsoft.com/office/drawing/2014/main" id="{377946EA-662F-CD7B-3D14-F5CD8BC5A163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050" t="41356" r="6041" b="7904"/>
          <a:stretch/>
        </p:blipFill>
        <p:spPr bwMode="auto">
          <a:xfrm>
            <a:off x="9836860" y="3728029"/>
            <a:ext cx="1303837" cy="19629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336511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2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12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125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125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12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12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12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125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0" grpId="0"/>
      <p:bldP spid="13" grpId="0"/>
      <p:bldP spid="14" grpId="0"/>
      <p:bldP spid="17" grpId="0"/>
      <p:bldP spid="1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A3A80BE1-6AA6-CF06-F291-BE33C9218D35}"/>
              </a:ext>
            </a:extLst>
          </p:cNvPr>
          <p:cNvSpPr txBox="1"/>
          <p:nvPr/>
        </p:nvSpPr>
        <p:spPr>
          <a:xfrm>
            <a:off x="2164930" y="572258"/>
            <a:ext cx="9417963" cy="830997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kumimoji="1" lang="ja-JP" altLang="en-US" sz="48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なにかきづいたことはあるかな？</a:t>
            </a: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0A1B409D-63D1-0B20-4729-86418979FCE0}"/>
              </a:ext>
            </a:extLst>
          </p:cNvPr>
          <p:cNvSpPr txBox="1"/>
          <p:nvPr/>
        </p:nvSpPr>
        <p:spPr>
          <a:xfrm>
            <a:off x="2164930" y="1869554"/>
            <a:ext cx="282962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① </a:t>
            </a:r>
            <a:r>
              <a:rPr kumimoji="1" lang="en-US" altLang="ja-JP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14</a:t>
            </a:r>
            <a:r>
              <a:rPr kumimoji="1" lang="ja-JP" altLang="en-US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－９＝</a:t>
            </a: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67E9610D-B086-35CF-2A7F-937AA8233F79}"/>
              </a:ext>
            </a:extLst>
          </p:cNvPr>
          <p:cNvSpPr txBox="1"/>
          <p:nvPr/>
        </p:nvSpPr>
        <p:spPr>
          <a:xfrm>
            <a:off x="6855464" y="1869554"/>
            <a:ext cx="282962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⑤ </a:t>
            </a:r>
            <a:r>
              <a:rPr kumimoji="1" lang="en-US" altLang="ja-JP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76</a:t>
            </a:r>
            <a:r>
              <a:rPr kumimoji="1" lang="ja-JP" altLang="en-US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－９＝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E2A5DCED-A6B9-92BF-C0F1-68A0164AF0A7}"/>
              </a:ext>
            </a:extLst>
          </p:cNvPr>
          <p:cNvSpPr txBox="1"/>
          <p:nvPr/>
        </p:nvSpPr>
        <p:spPr>
          <a:xfrm>
            <a:off x="2164930" y="2944842"/>
            <a:ext cx="282962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② </a:t>
            </a:r>
            <a:r>
              <a:rPr kumimoji="1" lang="en-US" altLang="ja-JP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25</a:t>
            </a:r>
            <a:r>
              <a:rPr kumimoji="1" lang="ja-JP" altLang="en-US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－９＝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5EE71388-3B6D-952C-2A6C-5F70A8B33CBC}"/>
              </a:ext>
            </a:extLst>
          </p:cNvPr>
          <p:cNvSpPr txBox="1"/>
          <p:nvPr/>
        </p:nvSpPr>
        <p:spPr>
          <a:xfrm>
            <a:off x="6855464" y="2944842"/>
            <a:ext cx="282962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⑥ </a:t>
            </a:r>
            <a:r>
              <a:rPr kumimoji="1" lang="en-US" altLang="ja-JP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37</a:t>
            </a:r>
            <a:r>
              <a:rPr kumimoji="1" lang="ja-JP" altLang="en-US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－９＝</a:t>
            </a: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D4944F02-E391-2C4C-CE86-9E5CAF268F8D}"/>
              </a:ext>
            </a:extLst>
          </p:cNvPr>
          <p:cNvSpPr txBox="1"/>
          <p:nvPr/>
        </p:nvSpPr>
        <p:spPr>
          <a:xfrm>
            <a:off x="5304720" y="1869554"/>
            <a:ext cx="51167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3600" dirty="0">
                <a:solidFill>
                  <a:srgbClr val="0000FF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5</a:t>
            </a:r>
            <a:endParaRPr kumimoji="1" lang="ja-JP" altLang="en-US" sz="3600" dirty="0">
              <a:solidFill>
                <a:srgbClr val="0000FF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EA9A7C77-0997-1AE2-86EC-B6A55E6314D9}"/>
              </a:ext>
            </a:extLst>
          </p:cNvPr>
          <p:cNvSpPr txBox="1"/>
          <p:nvPr/>
        </p:nvSpPr>
        <p:spPr>
          <a:xfrm>
            <a:off x="4977708" y="2944843"/>
            <a:ext cx="83869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3600" dirty="0">
                <a:solidFill>
                  <a:srgbClr val="0000FF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16</a:t>
            </a:r>
            <a:endParaRPr kumimoji="1" lang="ja-JP" altLang="en-US" sz="3600" dirty="0">
              <a:solidFill>
                <a:srgbClr val="0000FF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57760F8B-D552-07DC-EC7B-6748186889A9}"/>
              </a:ext>
            </a:extLst>
          </p:cNvPr>
          <p:cNvSpPr txBox="1"/>
          <p:nvPr/>
        </p:nvSpPr>
        <p:spPr>
          <a:xfrm>
            <a:off x="9693842" y="1869554"/>
            <a:ext cx="83869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3600" dirty="0">
                <a:solidFill>
                  <a:srgbClr val="0000FF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67</a:t>
            </a:r>
            <a:endParaRPr kumimoji="1" lang="ja-JP" altLang="en-US" sz="3600" dirty="0">
              <a:solidFill>
                <a:srgbClr val="0000FF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67D27C58-EE6F-9412-4B53-8CA0FE024F78}"/>
              </a:ext>
            </a:extLst>
          </p:cNvPr>
          <p:cNvSpPr txBox="1"/>
          <p:nvPr/>
        </p:nvSpPr>
        <p:spPr>
          <a:xfrm>
            <a:off x="9726311" y="2944842"/>
            <a:ext cx="83869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3600" dirty="0">
                <a:solidFill>
                  <a:srgbClr val="0000FF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28</a:t>
            </a:r>
            <a:endParaRPr kumimoji="1" lang="ja-JP" altLang="en-US" sz="3600" dirty="0">
              <a:solidFill>
                <a:srgbClr val="0000FF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752175A7-CA45-94C9-CCE0-BFC4F73BCABA}"/>
              </a:ext>
            </a:extLst>
          </p:cNvPr>
          <p:cNvSpPr txBox="1"/>
          <p:nvPr/>
        </p:nvSpPr>
        <p:spPr>
          <a:xfrm>
            <a:off x="2164930" y="4020130"/>
            <a:ext cx="282962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③ </a:t>
            </a:r>
            <a:r>
              <a:rPr kumimoji="1" lang="en-US" altLang="ja-JP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63</a:t>
            </a:r>
            <a:r>
              <a:rPr kumimoji="1" lang="ja-JP" altLang="en-US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－９＝</a:t>
            </a: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8F13B732-539B-98C4-BC87-2C4152E3D0AA}"/>
              </a:ext>
            </a:extLst>
          </p:cNvPr>
          <p:cNvSpPr txBox="1"/>
          <p:nvPr/>
        </p:nvSpPr>
        <p:spPr>
          <a:xfrm>
            <a:off x="6855464" y="4020130"/>
            <a:ext cx="282962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⑦ </a:t>
            </a:r>
            <a:r>
              <a:rPr kumimoji="1" lang="en-US" altLang="ja-JP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42</a:t>
            </a:r>
            <a:r>
              <a:rPr kumimoji="1" lang="ja-JP" altLang="en-US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－９＝</a:t>
            </a: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B415F81C-C812-DF09-3636-00EF5DFC02DB}"/>
              </a:ext>
            </a:extLst>
          </p:cNvPr>
          <p:cNvSpPr txBox="1"/>
          <p:nvPr/>
        </p:nvSpPr>
        <p:spPr>
          <a:xfrm>
            <a:off x="4977708" y="4020131"/>
            <a:ext cx="83869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3600" dirty="0">
                <a:solidFill>
                  <a:srgbClr val="0000FF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54</a:t>
            </a:r>
            <a:endParaRPr kumimoji="1" lang="ja-JP" altLang="en-US" sz="3600" dirty="0">
              <a:solidFill>
                <a:srgbClr val="0000FF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AF4C0771-97F5-A11C-E766-FA9BD32590D6}"/>
              </a:ext>
            </a:extLst>
          </p:cNvPr>
          <p:cNvSpPr txBox="1"/>
          <p:nvPr/>
        </p:nvSpPr>
        <p:spPr>
          <a:xfrm>
            <a:off x="9726311" y="4020130"/>
            <a:ext cx="83869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3600" dirty="0">
                <a:solidFill>
                  <a:srgbClr val="0000FF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33</a:t>
            </a:r>
            <a:endParaRPr kumimoji="1" lang="ja-JP" altLang="en-US" sz="3600" dirty="0">
              <a:solidFill>
                <a:srgbClr val="0000FF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1AA5789D-543C-5C06-4E31-DD7002BF0A30}"/>
              </a:ext>
            </a:extLst>
          </p:cNvPr>
          <p:cNvSpPr txBox="1"/>
          <p:nvPr/>
        </p:nvSpPr>
        <p:spPr>
          <a:xfrm>
            <a:off x="2164930" y="5095417"/>
            <a:ext cx="282962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④ </a:t>
            </a:r>
            <a:r>
              <a:rPr kumimoji="1" lang="en-US" altLang="ja-JP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88</a:t>
            </a:r>
            <a:r>
              <a:rPr kumimoji="1" lang="ja-JP" altLang="en-US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－９＝</a:t>
            </a: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FDBB44F3-1B73-C2AC-83FE-D6BCE1227457}"/>
              </a:ext>
            </a:extLst>
          </p:cNvPr>
          <p:cNvSpPr txBox="1"/>
          <p:nvPr/>
        </p:nvSpPr>
        <p:spPr>
          <a:xfrm>
            <a:off x="6855464" y="5095417"/>
            <a:ext cx="282962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⑧ </a:t>
            </a:r>
            <a:r>
              <a:rPr kumimoji="1" lang="en-US" altLang="ja-JP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51</a:t>
            </a:r>
            <a:r>
              <a:rPr kumimoji="1" lang="ja-JP" altLang="en-US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－９＝</a:t>
            </a:r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07195308-6782-3A65-9CE7-C6561F0E5EA8}"/>
              </a:ext>
            </a:extLst>
          </p:cNvPr>
          <p:cNvSpPr txBox="1"/>
          <p:nvPr/>
        </p:nvSpPr>
        <p:spPr>
          <a:xfrm>
            <a:off x="4977708" y="5095418"/>
            <a:ext cx="83869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3600" dirty="0">
                <a:solidFill>
                  <a:srgbClr val="0000FF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79</a:t>
            </a:r>
            <a:endParaRPr kumimoji="1" lang="ja-JP" altLang="en-US" sz="3600" dirty="0">
              <a:solidFill>
                <a:srgbClr val="0000FF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0AD1E2ED-EC83-E368-EF53-56AFBDFF36B1}"/>
              </a:ext>
            </a:extLst>
          </p:cNvPr>
          <p:cNvSpPr txBox="1"/>
          <p:nvPr/>
        </p:nvSpPr>
        <p:spPr>
          <a:xfrm>
            <a:off x="9726311" y="5095417"/>
            <a:ext cx="83869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3600" dirty="0">
                <a:solidFill>
                  <a:srgbClr val="0000FF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42</a:t>
            </a:r>
            <a:endParaRPr kumimoji="1" lang="ja-JP" altLang="en-US" sz="3600" dirty="0">
              <a:solidFill>
                <a:srgbClr val="0000FF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pic>
        <p:nvPicPr>
          <p:cNvPr id="19" name="Picture 10" descr="ヘイホーのTwitterイラスト検索結果(古い順)。">
            <a:extLst>
              <a:ext uri="{FF2B5EF4-FFF2-40B4-BE49-F238E27FC236}">
                <a16:creationId xmlns:a16="http://schemas.microsoft.com/office/drawing/2014/main" id="{4CFD6002-366B-131E-A168-FF9549B5320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581" t="19019" r="15490" b="17974"/>
          <a:stretch/>
        </p:blipFill>
        <p:spPr bwMode="auto">
          <a:xfrm>
            <a:off x="973376" y="447694"/>
            <a:ext cx="1182797" cy="14846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763912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2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12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125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125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12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12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12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125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0" grpId="0"/>
      <p:bldP spid="13" grpId="0"/>
      <p:bldP spid="14" grpId="0"/>
      <p:bldP spid="17" grpId="0"/>
      <p:bldP spid="1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046EE62C-D3A7-04A5-2A16-CF134E8D3C4E}"/>
              </a:ext>
            </a:extLst>
          </p:cNvPr>
          <p:cNvSpPr txBox="1"/>
          <p:nvPr/>
        </p:nvSpPr>
        <p:spPr>
          <a:xfrm>
            <a:off x="1079242" y="572258"/>
            <a:ext cx="10033516" cy="830997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kumimoji="1" lang="ja-JP" altLang="en-US" sz="48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１年生のひき算をふくしゅうします</a:t>
            </a: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BD7FE06F-AD05-44DC-C8FE-E454A13BC3CF}"/>
              </a:ext>
            </a:extLst>
          </p:cNvPr>
          <p:cNvSpPr txBox="1"/>
          <p:nvPr/>
        </p:nvSpPr>
        <p:spPr>
          <a:xfrm>
            <a:off x="1625600" y="2103401"/>
            <a:ext cx="8666420" cy="3477875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kumimoji="1" lang="en-US" altLang="ja-JP" sz="4400" dirty="0">
                <a:solidFill>
                  <a:srgbClr val="0000FF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15</a:t>
            </a:r>
            <a:r>
              <a:rPr kumimoji="1" lang="ja-JP" altLang="en-US" sz="4400" dirty="0">
                <a:solidFill>
                  <a:srgbClr val="0000FF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このおまんじゅうがあります</a:t>
            </a:r>
            <a:endParaRPr kumimoji="1" lang="en-US" altLang="ja-JP" sz="4400" dirty="0">
              <a:solidFill>
                <a:srgbClr val="0000FF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r>
              <a:rPr kumimoji="1" lang="ja-JP" altLang="en-US" sz="4400" dirty="0">
                <a:solidFill>
                  <a:srgbClr val="0000FF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ここから</a:t>
            </a:r>
            <a:r>
              <a:rPr kumimoji="1" lang="en-US" altLang="ja-JP" sz="4400" dirty="0">
                <a:solidFill>
                  <a:srgbClr val="0000FF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8</a:t>
            </a:r>
            <a:r>
              <a:rPr kumimoji="1" lang="ja-JP" altLang="en-US" sz="4400" dirty="0">
                <a:solidFill>
                  <a:srgbClr val="0000FF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ことります</a:t>
            </a:r>
            <a:endParaRPr kumimoji="1" lang="en-US" altLang="ja-JP" sz="4400" dirty="0">
              <a:solidFill>
                <a:srgbClr val="0000FF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r>
              <a:rPr lang="ja-JP" altLang="en-US" sz="44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えらんではいけません</a:t>
            </a:r>
            <a:endParaRPr lang="en-US" altLang="ja-JP" sz="44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r>
              <a:rPr kumimoji="1" lang="ja-JP" altLang="en-US" sz="4400" dirty="0">
                <a:solidFill>
                  <a:srgbClr val="0000FF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いくつ残りますか？</a:t>
            </a:r>
            <a:endParaRPr kumimoji="1" lang="en-US" altLang="ja-JP" sz="4400" dirty="0">
              <a:solidFill>
                <a:srgbClr val="0000FF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r>
              <a:rPr kumimoji="1" lang="ja-JP" altLang="en-US" sz="44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どんな考え方ができるかな？</a:t>
            </a:r>
          </a:p>
        </p:txBody>
      </p:sp>
      <p:pic>
        <p:nvPicPr>
          <p:cNvPr id="1026" name="Picture 2" descr="ヘイホー」のアイデア 15 件 | ヘイホー, マリオ, マリオ イラスト">
            <a:extLst>
              <a:ext uri="{FF2B5EF4-FFF2-40B4-BE49-F238E27FC236}">
                <a16:creationId xmlns:a16="http://schemas.microsoft.com/office/drawing/2014/main" id="{AED59D18-4074-45B6-E748-1C181D32FF2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49734" y="3194693"/>
            <a:ext cx="1223691" cy="16281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441831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A3A80BE1-6AA6-CF06-F291-BE33C9218D35}"/>
              </a:ext>
            </a:extLst>
          </p:cNvPr>
          <p:cNvSpPr txBox="1"/>
          <p:nvPr/>
        </p:nvSpPr>
        <p:spPr>
          <a:xfrm>
            <a:off x="885711" y="558800"/>
            <a:ext cx="10341293" cy="769441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kumimoji="1" lang="ja-JP" altLang="en-US" sz="44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①と②のどちらからさきに取りますか？</a:t>
            </a: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8F13B732-539B-98C4-BC87-2C4152E3D0AA}"/>
              </a:ext>
            </a:extLst>
          </p:cNvPr>
          <p:cNvSpPr txBox="1"/>
          <p:nvPr/>
        </p:nvSpPr>
        <p:spPr>
          <a:xfrm>
            <a:off x="1091366" y="4944111"/>
            <a:ext cx="2492990" cy="1200329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kumimoji="1" lang="ja-JP" altLang="en-US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①箱入りの</a:t>
            </a:r>
            <a:endParaRPr kumimoji="1" lang="en-US" altLang="ja-JP" sz="36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r>
              <a:rPr kumimoji="1" lang="ja-JP" altLang="en-US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　</a:t>
            </a:r>
            <a:r>
              <a:rPr kumimoji="1" lang="en-US" altLang="ja-JP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10</a:t>
            </a:r>
            <a:r>
              <a:rPr kumimoji="1" lang="ja-JP" altLang="en-US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こ</a:t>
            </a: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FDBB44F3-1B73-C2AC-83FE-D6BCE1227457}"/>
              </a:ext>
            </a:extLst>
          </p:cNvPr>
          <p:cNvSpPr txBox="1"/>
          <p:nvPr/>
        </p:nvSpPr>
        <p:spPr>
          <a:xfrm>
            <a:off x="4220192" y="4923871"/>
            <a:ext cx="2492990" cy="1200329"/>
          </a:xfrm>
          <a:prstGeom prst="rect">
            <a:avLst/>
          </a:prstGeom>
          <a:noFill/>
          <a:ln w="38100">
            <a:solidFill>
              <a:srgbClr val="0000FF"/>
            </a:solidFill>
          </a:ln>
        </p:spPr>
        <p:txBody>
          <a:bodyPr wrap="none" rtlCol="0">
            <a:spAutoFit/>
          </a:bodyPr>
          <a:lstStyle/>
          <a:p>
            <a:r>
              <a:rPr kumimoji="1" lang="ja-JP" altLang="en-US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②バラバラ</a:t>
            </a:r>
            <a:endParaRPr kumimoji="1" lang="en-US" altLang="ja-JP" sz="36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r>
              <a:rPr kumimoji="1" lang="ja-JP" altLang="en-US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　の</a:t>
            </a:r>
            <a:r>
              <a:rPr kumimoji="1" lang="en-US" altLang="ja-JP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5</a:t>
            </a:r>
            <a:r>
              <a:rPr kumimoji="1" lang="ja-JP" altLang="en-US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こ</a:t>
            </a:r>
            <a:endParaRPr kumimoji="1" lang="en-US" altLang="ja-JP" sz="36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grpSp>
        <p:nvGrpSpPr>
          <p:cNvPr id="20" name="グループ化 19">
            <a:extLst>
              <a:ext uri="{FF2B5EF4-FFF2-40B4-BE49-F238E27FC236}">
                <a16:creationId xmlns:a16="http://schemas.microsoft.com/office/drawing/2014/main" id="{6F6DC118-8BCA-6D53-F972-B897426A4F18}"/>
              </a:ext>
            </a:extLst>
          </p:cNvPr>
          <p:cNvGrpSpPr/>
          <p:nvPr/>
        </p:nvGrpSpPr>
        <p:grpSpPr>
          <a:xfrm>
            <a:off x="885711" y="2880012"/>
            <a:ext cx="3132667" cy="1889394"/>
            <a:chOff x="1388533" y="2726267"/>
            <a:chExt cx="3132667" cy="1889394"/>
          </a:xfrm>
        </p:grpSpPr>
        <p:pic>
          <p:nvPicPr>
            <p:cNvPr id="1030" name="Picture 6">
              <a:extLst>
                <a:ext uri="{FF2B5EF4-FFF2-40B4-BE49-F238E27FC236}">
                  <a16:creationId xmlns:a16="http://schemas.microsoft.com/office/drawing/2014/main" id="{1821A6DE-C71E-29A5-C669-EF2BCDF2CD67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4774" t="19176" r="24169" b="15363"/>
            <a:stretch/>
          </p:blipFill>
          <p:spPr bwMode="auto">
            <a:xfrm>
              <a:off x="1388533" y="2726267"/>
              <a:ext cx="3132667" cy="188939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28" name="Picture 4">
              <a:extLst>
                <a:ext uri="{FF2B5EF4-FFF2-40B4-BE49-F238E27FC236}">
                  <a16:creationId xmlns:a16="http://schemas.microsoft.com/office/drawing/2014/main" id="{D3519B33-DD69-F1F7-1C0E-7735B34FB670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-4273" b="42038"/>
            <a:stretch/>
          </p:blipFill>
          <p:spPr bwMode="auto">
            <a:xfrm>
              <a:off x="1542394" y="2900972"/>
              <a:ext cx="2829620" cy="155203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pic>
        <p:nvPicPr>
          <p:cNvPr id="1032" name="Picture 8">
            <a:extLst>
              <a:ext uri="{FF2B5EF4-FFF2-40B4-BE49-F238E27FC236}">
                <a16:creationId xmlns:a16="http://schemas.microsoft.com/office/drawing/2014/main" id="{25AA109F-AA69-7CDD-F838-3AFE9FB1817B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" r="-4014" b="43991"/>
          <a:stretch/>
        </p:blipFill>
        <p:spPr bwMode="auto">
          <a:xfrm>
            <a:off x="4200806" y="3054717"/>
            <a:ext cx="2229158" cy="12003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CE8D7866-23D3-6220-B921-EA7CF0582721}"/>
              </a:ext>
            </a:extLst>
          </p:cNvPr>
          <p:cNvSpPr txBox="1"/>
          <p:nvPr/>
        </p:nvSpPr>
        <p:spPr>
          <a:xfrm>
            <a:off x="6926988" y="2735069"/>
            <a:ext cx="2954655" cy="1200329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kumimoji="1" lang="ja-JP" altLang="en-US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①箱入りから</a:t>
            </a:r>
            <a:endParaRPr kumimoji="1" lang="en-US" altLang="ja-JP" sz="36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r>
              <a:rPr kumimoji="1" lang="ja-JP" altLang="en-US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　</a:t>
            </a:r>
            <a:r>
              <a:rPr kumimoji="1" lang="en-US" altLang="ja-JP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8</a:t>
            </a:r>
            <a:r>
              <a:rPr kumimoji="1" lang="ja-JP" altLang="en-US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ことる</a:t>
            </a:r>
          </a:p>
        </p:txBody>
      </p:sp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BAACC7B6-A159-C46A-07E4-5B214D607609}"/>
              </a:ext>
            </a:extLst>
          </p:cNvPr>
          <p:cNvSpPr txBox="1"/>
          <p:nvPr/>
        </p:nvSpPr>
        <p:spPr>
          <a:xfrm>
            <a:off x="953037" y="1452458"/>
            <a:ext cx="10206640" cy="1200329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kumimoji="1" lang="en-US" altLang="ja-JP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15</a:t>
            </a:r>
            <a:r>
              <a:rPr kumimoji="1" lang="ja-JP" altLang="en-US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このおまんじゅうがあります。</a:t>
            </a:r>
            <a:endParaRPr kumimoji="1" lang="en-US" altLang="ja-JP" sz="36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r>
              <a:rPr kumimoji="1" lang="ja-JP" altLang="en-US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ここから</a:t>
            </a:r>
            <a:r>
              <a:rPr kumimoji="1" lang="en-US" altLang="ja-JP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8</a:t>
            </a:r>
            <a:r>
              <a:rPr kumimoji="1" lang="ja-JP" altLang="en-US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ことります。</a:t>
            </a:r>
            <a:r>
              <a:rPr lang="ja-JP" altLang="en-US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えらんではいけません。</a:t>
            </a:r>
            <a:endParaRPr kumimoji="1" lang="ja-JP" altLang="en-US" sz="36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1F6D518A-B4FD-9456-5494-BCCD9FE3548A}"/>
              </a:ext>
            </a:extLst>
          </p:cNvPr>
          <p:cNvSpPr txBox="1"/>
          <p:nvPr/>
        </p:nvSpPr>
        <p:spPr>
          <a:xfrm>
            <a:off x="6926988" y="4046708"/>
            <a:ext cx="3877985" cy="2308324"/>
          </a:xfrm>
          <a:prstGeom prst="rect">
            <a:avLst/>
          </a:prstGeom>
          <a:noFill/>
          <a:ln w="38100">
            <a:solidFill>
              <a:srgbClr val="0000FF"/>
            </a:solidFill>
          </a:ln>
        </p:spPr>
        <p:txBody>
          <a:bodyPr wrap="none" rtlCol="0">
            <a:spAutoFit/>
          </a:bodyPr>
          <a:lstStyle/>
          <a:p>
            <a:r>
              <a:rPr kumimoji="1" lang="ja-JP" altLang="en-US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②まずバラバラの</a:t>
            </a:r>
            <a:endParaRPr kumimoji="1" lang="en-US" altLang="ja-JP" sz="36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r>
              <a:rPr kumimoji="1" lang="ja-JP" altLang="en-US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　５こをとり</a:t>
            </a:r>
            <a:endParaRPr kumimoji="1" lang="en-US" altLang="ja-JP" sz="36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r>
              <a:rPr kumimoji="1" lang="ja-JP" altLang="en-US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　たりない分は</a:t>
            </a:r>
            <a:endParaRPr kumimoji="1" lang="en-US" altLang="ja-JP" sz="36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r>
              <a:rPr kumimoji="1" lang="ja-JP" altLang="en-US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　箱入りからとる</a:t>
            </a:r>
          </a:p>
        </p:txBody>
      </p:sp>
    </p:spTree>
    <p:extLst>
      <p:ext uri="{BB962C8B-B14F-4D97-AF65-F5344CB8AC3E}">
        <p14:creationId xmlns:p14="http://schemas.microsoft.com/office/powerpoint/2010/main" val="23383649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225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225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  <p:bldP spid="11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0" name="Picture 6">
            <a:extLst>
              <a:ext uri="{FF2B5EF4-FFF2-40B4-BE49-F238E27FC236}">
                <a16:creationId xmlns:a16="http://schemas.microsoft.com/office/drawing/2014/main" id="{1821A6DE-C71E-29A5-C669-EF2BCDF2CD6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774" t="19176" r="24169" b="15363"/>
          <a:stretch/>
        </p:blipFill>
        <p:spPr bwMode="auto">
          <a:xfrm>
            <a:off x="1340808" y="1765487"/>
            <a:ext cx="3132667" cy="18893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>
            <a:extLst>
              <a:ext uri="{FF2B5EF4-FFF2-40B4-BE49-F238E27FC236}">
                <a16:creationId xmlns:a16="http://schemas.microsoft.com/office/drawing/2014/main" id="{D3519B33-DD69-F1F7-1C0E-7735B34FB67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05" t="-52" r="2197" b="44717"/>
          <a:stretch/>
        </p:blipFill>
        <p:spPr bwMode="auto">
          <a:xfrm>
            <a:off x="1540933" y="1938866"/>
            <a:ext cx="2607734" cy="14816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>
            <a:extLst>
              <a:ext uri="{FF2B5EF4-FFF2-40B4-BE49-F238E27FC236}">
                <a16:creationId xmlns:a16="http://schemas.microsoft.com/office/drawing/2014/main" id="{25AA109F-AA69-7CDD-F838-3AFE9FB1817B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" r="-4014" b="43991"/>
          <a:stretch/>
        </p:blipFill>
        <p:spPr bwMode="auto">
          <a:xfrm>
            <a:off x="4832618" y="1761427"/>
            <a:ext cx="2229158" cy="12003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31CA7FA0-73D1-9979-AEE2-D9774B85A1EB}"/>
              </a:ext>
            </a:extLst>
          </p:cNvPr>
          <p:cNvSpPr txBox="1"/>
          <p:nvPr/>
        </p:nvSpPr>
        <p:spPr>
          <a:xfrm>
            <a:off x="1340808" y="558800"/>
            <a:ext cx="9212778" cy="769441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kumimoji="1" lang="ja-JP" altLang="en-US" sz="44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①のほうほうでけいさんしてみよう</a:t>
            </a:r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4CE083FC-68AC-EE04-8F34-4B2D39BD51D0}"/>
              </a:ext>
            </a:extLst>
          </p:cNvPr>
          <p:cNvSpPr txBox="1"/>
          <p:nvPr/>
        </p:nvSpPr>
        <p:spPr>
          <a:xfrm>
            <a:off x="1340809" y="4070356"/>
            <a:ext cx="641465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①箱入り</a:t>
            </a:r>
            <a:r>
              <a:rPr kumimoji="1" lang="en-US" altLang="ja-JP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10</a:t>
            </a:r>
            <a:r>
              <a:rPr kumimoji="1" lang="ja-JP" altLang="en-US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こから</a:t>
            </a:r>
            <a:r>
              <a:rPr kumimoji="1" lang="en-US" altLang="ja-JP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8</a:t>
            </a:r>
            <a:r>
              <a:rPr kumimoji="1" lang="ja-JP" altLang="en-US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ことると</a:t>
            </a:r>
            <a:endParaRPr kumimoji="1" lang="en-US" altLang="ja-JP" sz="36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06149619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0" name="Picture 6">
            <a:extLst>
              <a:ext uri="{FF2B5EF4-FFF2-40B4-BE49-F238E27FC236}">
                <a16:creationId xmlns:a16="http://schemas.microsoft.com/office/drawing/2014/main" id="{1821A6DE-C71E-29A5-C669-EF2BCDF2CD6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774" t="19176" r="24169" b="15363"/>
          <a:stretch/>
        </p:blipFill>
        <p:spPr bwMode="auto">
          <a:xfrm>
            <a:off x="1340808" y="1765487"/>
            <a:ext cx="3132667" cy="18893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>
            <a:extLst>
              <a:ext uri="{FF2B5EF4-FFF2-40B4-BE49-F238E27FC236}">
                <a16:creationId xmlns:a16="http://schemas.microsoft.com/office/drawing/2014/main" id="{D3519B33-DD69-F1F7-1C0E-7735B34FB67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7440" t="37059" r="4369" b="42704"/>
          <a:stretch/>
        </p:blipFill>
        <p:spPr bwMode="auto">
          <a:xfrm>
            <a:off x="2510669" y="2932542"/>
            <a:ext cx="1579105" cy="5418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>
            <a:extLst>
              <a:ext uri="{FF2B5EF4-FFF2-40B4-BE49-F238E27FC236}">
                <a16:creationId xmlns:a16="http://schemas.microsoft.com/office/drawing/2014/main" id="{25AA109F-AA69-7CDD-F838-3AFE9FB1817B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" r="-4014" b="43991"/>
          <a:stretch/>
        </p:blipFill>
        <p:spPr bwMode="auto">
          <a:xfrm>
            <a:off x="4832618" y="1761427"/>
            <a:ext cx="2229158" cy="12003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FCEFCE26-D455-BE09-8E8F-9DA645379BEE}"/>
              </a:ext>
            </a:extLst>
          </p:cNvPr>
          <p:cNvSpPr txBox="1"/>
          <p:nvPr/>
        </p:nvSpPr>
        <p:spPr>
          <a:xfrm>
            <a:off x="4474051" y="4716687"/>
            <a:ext cx="551304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3600" dirty="0">
                <a:solidFill>
                  <a:srgbClr val="FF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10</a:t>
            </a:r>
            <a:r>
              <a:rPr kumimoji="1" lang="ja-JP" altLang="en-US" sz="3600" dirty="0">
                <a:solidFill>
                  <a:srgbClr val="FF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－</a:t>
            </a:r>
            <a:r>
              <a:rPr kumimoji="1" lang="en-US" altLang="ja-JP" sz="3600" dirty="0">
                <a:solidFill>
                  <a:srgbClr val="FF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8</a:t>
            </a:r>
            <a:r>
              <a:rPr kumimoji="1" lang="ja-JP" altLang="en-US" sz="3600" dirty="0">
                <a:solidFill>
                  <a:srgbClr val="FF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＝</a:t>
            </a:r>
            <a:r>
              <a:rPr kumimoji="1" lang="en-US" altLang="ja-JP" sz="3600" dirty="0">
                <a:solidFill>
                  <a:srgbClr val="FF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2</a:t>
            </a:r>
            <a:r>
              <a:rPr kumimoji="1" lang="ja-JP" altLang="en-US" sz="3600" dirty="0">
                <a:solidFill>
                  <a:srgbClr val="FF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　</a:t>
            </a:r>
            <a:r>
              <a:rPr lang="ja-JP" altLang="en-US" sz="3600" dirty="0">
                <a:solidFill>
                  <a:srgbClr val="FF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まだ</a:t>
            </a:r>
            <a:r>
              <a:rPr lang="en-US" altLang="ja-JP" sz="3600" dirty="0">
                <a:solidFill>
                  <a:srgbClr val="FF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2</a:t>
            </a:r>
            <a:r>
              <a:rPr lang="ja-JP" altLang="en-US" sz="3600" dirty="0">
                <a:solidFill>
                  <a:srgbClr val="FF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こある</a:t>
            </a:r>
            <a:endParaRPr kumimoji="1" lang="ja-JP" altLang="en-US" sz="3600" dirty="0">
              <a:solidFill>
                <a:srgbClr val="FF0000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100386CB-7D93-F302-9980-49E7AB546BC8}"/>
              </a:ext>
            </a:extLst>
          </p:cNvPr>
          <p:cNvSpPr txBox="1"/>
          <p:nvPr/>
        </p:nvSpPr>
        <p:spPr>
          <a:xfrm>
            <a:off x="1695381" y="5363018"/>
            <a:ext cx="804128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600" dirty="0">
                <a:solidFill>
                  <a:srgbClr val="0000FF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バラバラの</a:t>
            </a:r>
            <a:r>
              <a:rPr kumimoji="1" lang="en-US" altLang="ja-JP" sz="3600" dirty="0">
                <a:solidFill>
                  <a:srgbClr val="0000FF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5</a:t>
            </a:r>
            <a:r>
              <a:rPr kumimoji="1" lang="ja-JP" altLang="en-US" sz="3600" dirty="0">
                <a:solidFill>
                  <a:srgbClr val="0000FF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こをたして　</a:t>
            </a:r>
            <a:endParaRPr kumimoji="1" lang="en-US" altLang="ja-JP" sz="3600" dirty="0">
              <a:solidFill>
                <a:srgbClr val="0000FF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r>
              <a:rPr kumimoji="1" lang="ja-JP" altLang="en-US" sz="3600" dirty="0">
                <a:solidFill>
                  <a:srgbClr val="0000FF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　　　　　　</a:t>
            </a:r>
            <a:r>
              <a:rPr kumimoji="1" lang="en-US" altLang="ja-JP" sz="3600" dirty="0">
                <a:solidFill>
                  <a:srgbClr val="0000FF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2</a:t>
            </a:r>
            <a:r>
              <a:rPr kumimoji="1" lang="ja-JP" altLang="en-US" sz="3600" dirty="0">
                <a:solidFill>
                  <a:srgbClr val="0000FF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＋</a:t>
            </a:r>
            <a:r>
              <a:rPr kumimoji="1" lang="en-US" altLang="ja-JP" sz="3600" dirty="0">
                <a:solidFill>
                  <a:srgbClr val="0000FF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5</a:t>
            </a:r>
            <a:r>
              <a:rPr kumimoji="1" lang="ja-JP" altLang="en-US" sz="3600" dirty="0">
                <a:solidFill>
                  <a:srgbClr val="0000FF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＝</a:t>
            </a:r>
            <a:r>
              <a:rPr kumimoji="1" lang="en-US" altLang="ja-JP" sz="3600" dirty="0">
                <a:solidFill>
                  <a:srgbClr val="0000FF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7</a:t>
            </a:r>
            <a:r>
              <a:rPr kumimoji="1" lang="ja-JP" altLang="en-US" sz="3600" dirty="0">
                <a:solidFill>
                  <a:srgbClr val="0000FF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　　</a:t>
            </a:r>
            <a:r>
              <a:rPr kumimoji="1" lang="en-US" altLang="ja-JP" sz="3600" dirty="0">
                <a:solidFill>
                  <a:srgbClr val="0000FF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7</a:t>
            </a:r>
            <a:r>
              <a:rPr kumimoji="1" lang="ja-JP" altLang="en-US" sz="3600" dirty="0">
                <a:solidFill>
                  <a:srgbClr val="0000FF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このこる　</a:t>
            </a: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31CA7FA0-73D1-9979-AEE2-D9774B85A1EB}"/>
              </a:ext>
            </a:extLst>
          </p:cNvPr>
          <p:cNvSpPr txBox="1"/>
          <p:nvPr/>
        </p:nvSpPr>
        <p:spPr>
          <a:xfrm>
            <a:off x="1340808" y="558800"/>
            <a:ext cx="9212778" cy="769441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kumimoji="1" lang="ja-JP" altLang="en-US" sz="44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①のほうほうでけいさんしてみよう</a:t>
            </a:r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4CE083FC-68AC-EE04-8F34-4B2D39BD51D0}"/>
              </a:ext>
            </a:extLst>
          </p:cNvPr>
          <p:cNvSpPr txBox="1"/>
          <p:nvPr/>
        </p:nvSpPr>
        <p:spPr>
          <a:xfrm>
            <a:off x="1340809" y="4070356"/>
            <a:ext cx="641465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①箱入り</a:t>
            </a:r>
            <a:r>
              <a:rPr kumimoji="1" lang="en-US" altLang="ja-JP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10</a:t>
            </a:r>
            <a:r>
              <a:rPr kumimoji="1" lang="ja-JP" altLang="en-US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こから</a:t>
            </a:r>
            <a:r>
              <a:rPr kumimoji="1" lang="en-US" altLang="ja-JP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8</a:t>
            </a:r>
            <a:r>
              <a:rPr kumimoji="1" lang="ja-JP" altLang="en-US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ことると</a:t>
            </a:r>
            <a:endParaRPr kumimoji="1" lang="en-US" altLang="ja-JP" sz="36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9541733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1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4" grpId="0"/>
    </p:bld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1435</TotalTime>
  <Words>901</Words>
  <Application>Microsoft Office PowerPoint</Application>
  <PresentationFormat>ワイド画面</PresentationFormat>
  <Paragraphs>283</Paragraphs>
  <Slides>19</Slides>
  <Notes>2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19</vt:i4>
      </vt:variant>
    </vt:vector>
  </HeadingPairs>
  <TitlesOfParts>
    <vt:vector size="24" baseType="lpstr">
      <vt:lpstr>UD デジタル 教科書体 NP-B</vt:lpstr>
      <vt:lpstr>游ゴシック</vt:lpstr>
      <vt:lpstr>游ゴシック Light</vt:lpstr>
      <vt:lpstr>Arial</vt:lpstr>
      <vt:lpstr>Office テーマ</vt:lpstr>
      <vt:lpstr>２年生 ひき算１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２年生 ひき算１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２年生　たし算</dc:title>
  <dc:creator>伊藤努</dc:creator>
  <cp:lastModifiedBy>ito tutomu</cp:lastModifiedBy>
  <cp:revision>27</cp:revision>
  <dcterms:created xsi:type="dcterms:W3CDTF">2022-07-09T03:34:59Z</dcterms:created>
  <dcterms:modified xsi:type="dcterms:W3CDTF">2022-12-19T12:31:56Z</dcterms:modified>
</cp:coreProperties>
</file>