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88" r:id="rId2"/>
    <p:sldId id="441" r:id="rId3"/>
    <p:sldId id="442" r:id="rId4"/>
    <p:sldId id="444" r:id="rId5"/>
    <p:sldId id="445" r:id="rId6"/>
    <p:sldId id="446" r:id="rId7"/>
    <p:sldId id="448" r:id="rId8"/>
    <p:sldId id="450" r:id="rId9"/>
    <p:sldId id="474" r:id="rId10"/>
    <p:sldId id="475" r:id="rId11"/>
    <p:sldId id="490" r:id="rId12"/>
    <p:sldId id="489" r:id="rId13"/>
  </p:sldIdLst>
  <p:sldSz cx="12192000" cy="6858000"/>
  <p:notesSz cx="6735763" cy="9872663"/>
  <p:embeddedFontLst>
    <p:embeddedFont>
      <p:font typeface="UD デジタル 教科書体 NP-B" panose="02020700000000000000" pitchFamily="18" charset="-128"/>
      <p:bold r:id="rId16"/>
    </p:embeddedFont>
    <p:embeddedFont>
      <p:font typeface="游ゴシック" panose="020B0400000000000000" pitchFamily="50" charset="-128"/>
      <p:regular r:id="rId17"/>
      <p:bold r:id="rId18"/>
    </p:embeddedFont>
    <p:embeddedFont>
      <p:font typeface="游ゴシック Light" panose="020B0300000000000000" pitchFamily="50" charset="-128"/>
      <p:regular r:id="rId1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99FFCC"/>
    <a:srgbClr val="FFCCFF"/>
    <a:srgbClr val="CCCCFF"/>
    <a:srgbClr val="99FF99"/>
    <a:srgbClr val="9999FF"/>
    <a:srgbClr val="FCBAF7"/>
    <a:srgbClr val="FB9DF4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1225" autoAdjust="0"/>
  </p:normalViewPr>
  <p:slideViewPr>
    <p:cSldViewPr snapToGrid="0">
      <p:cViewPr varScale="1">
        <p:scale>
          <a:sx n="55" d="100"/>
          <a:sy n="55" d="100"/>
        </p:scale>
        <p:origin x="12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88"/>
    </p:cViewPr>
  </p:sorterViewPr>
  <p:notesViewPr>
    <p:cSldViewPr snapToGrid="0" showGuides="1">
      <p:cViewPr varScale="1">
        <p:scale>
          <a:sx n="52" d="100"/>
          <a:sy n="52" d="100"/>
        </p:scale>
        <p:origin x="2112" y="72"/>
      </p:cViewPr>
      <p:guideLst>
        <p:guide orient="horz" pos="3109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F713-C6BF-400E-B943-10D529EE3C92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5949-F329-4010-8464-3EE35B264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6333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D4121-A11A-44D0-BE34-1BA42EBEE802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19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0EB77-DADE-4BF4-B9B5-A263345B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2132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3F76EB-73F6-D5E5-C6F1-84D441C892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87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568D33-D369-7C58-1441-E5A390F1D9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2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79F4CA-F0B7-2B2D-6DC9-469B020F1C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3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BF09C9-039B-9E35-C878-D5C2A9C1D8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10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8C7603-C426-5104-7B11-483590F841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1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A643B0-8BE5-7CE8-0F8A-A8119FFF95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47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6DA93-70A2-476C-694C-ACD6C9334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3CA587-0ED3-B6A5-3716-D80F4D390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9A40BB-78A4-2344-CA01-281E7263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1428FE-54E5-B03C-C03E-D7195C22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A280B4-6DE8-6D8A-C94C-2E3186F1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4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D73E0-2E74-F9FE-2966-204EA1A6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7C835B-4DB6-C27E-1457-2B4728D0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47BBCA-ACC4-2EF7-C90B-B93402E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8553F-6559-C01B-0905-B1C8E45E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C91A97-CC24-9995-1059-873C289C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96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F870EC-F5E4-E56A-79F8-D58383F0A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519B4C-2985-57CD-F5AF-E7F9D7AE7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133DD4-B04A-612B-9AD7-015250B3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15F03-0111-7DB7-F396-615E7A10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2373F5-D54C-C3D6-E0EC-28B34EB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4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F715D-4F64-BAFC-0595-D2397213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6CD65-2BA9-92EE-2DE2-9A211DE8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194052-D816-036A-2561-7291E7E9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1025F9-10AB-AF18-C945-E9F40DDE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0B1F1E-2664-7D07-B3F1-B196D722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5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FAB46-75DC-5C99-8C53-8994D120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27F9C6-5341-8BCE-5D34-02645F7D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49B5BC-D2DE-229B-9004-AF9F2BF8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64CE0-229B-C445-7A3A-6EDCE4FF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1B1FD-B34A-A85A-905B-624B5E30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46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1889C-4FCF-80A8-D569-1AAC151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497D8-0B34-0F42-2EAE-CF840FB3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CB0EF5-CBBE-EFBE-0052-F441D5B48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FED007-F1E8-120B-D95E-D6E90E68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E97D9-A3F3-5744-7FBC-6CDCFE26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8BEAB5-1851-5B40-787D-D9CAF209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9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64AB8-44E9-C7BE-CC12-5813D1A1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46DE6F-D745-7941-0149-1EE42141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ECD947-39C0-8F59-D8DA-856368E2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E1FDE4-899C-D22B-EFD9-C80E58998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D245FA-A1F0-5153-1855-FC4FD8109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F471C6-6E40-06D3-8325-8195CD2F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7BD686-4545-662D-B301-02BA6486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BC27B8-B7DB-6BC1-5A6B-25A4C7E6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75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52EE9B-BD60-A09C-EDA2-8C98D2FE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7A5850-07B6-8183-B295-79F125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00335C-15F0-FD3A-77E0-9DB50C6C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C12B1B-2992-E6AE-05AA-2640861E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2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99AAE41-0ACE-9684-F1E7-EE453665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230697-A008-D348-3546-C4CDCC73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36EF9B-85DE-058F-0897-8BA4F95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9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E12F4-48F6-7798-7B96-D2BACE7C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4A013-825B-6B7D-60E2-D1EB5823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7B968A-1A66-A401-480E-753ACE80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7C05C8-B242-699C-B67F-4E5BE72D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1E240F-675D-8E0F-9B66-15CE874C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9DD47-47C5-1FBA-AF05-5C448D59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4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BE259-14A9-D814-ECEF-8AE9D895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D575C6-9459-A4C4-44F6-38603A11C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B05BF6-E69C-082F-0B9E-060B7BB8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930C71-826A-4144-1CAC-EB65489E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412B04-EFFF-7ADF-1FAF-571E34C2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B667EB-F2BE-962D-AC56-E1FD91D3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2F503A6-C180-96D7-E27C-B4686B28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673CEA-50F3-E7B7-4263-12435A4E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8A69FC-727A-ED51-6367-1DCD0B618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1D10A-02B1-60F5-2C7B-C5C8EE6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D3979-6FDC-348B-05FF-CB146061D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D5E3B-1A1F-C0A0-C5DC-CE235F7B99ED}"/>
              </a:ext>
            </a:extLst>
          </p:cNvPr>
          <p:cNvSpPr txBox="1">
            <a:spLocks/>
          </p:cNvSpPr>
          <p:nvPr/>
        </p:nvSpPr>
        <p:spPr>
          <a:xfrm>
            <a:off x="1137141" y="685939"/>
            <a:ext cx="6437408" cy="20928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19A15-77AD-BBC8-E029-63650B33D879}"/>
              </a:ext>
            </a:extLst>
          </p:cNvPr>
          <p:cNvSpPr txBox="1">
            <a:spLocks/>
          </p:cNvSpPr>
          <p:nvPr/>
        </p:nvSpPr>
        <p:spPr>
          <a:xfrm>
            <a:off x="1828800" y="3771900"/>
            <a:ext cx="8343900" cy="201453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かけ算九九のふくしゅうです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なんかいもといて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すばやくわかるようにしましょう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39" y="1839353"/>
            <a:ext cx="2508435" cy="23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今までのふくしゅうです＜９＞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⑤８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2313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⑤９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4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D5E3B-1A1F-C0A0-C5DC-CE235F7B99ED}"/>
              </a:ext>
            </a:extLst>
          </p:cNvPr>
          <p:cNvSpPr txBox="1">
            <a:spLocks/>
          </p:cNvSpPr>
          <p:nvPr/>
        </p:nvSpPr>
        <p:spPr>
          <a:xfrm>
            <a:off x="1137141" y="685939"/>
            <a:ext cx="6437408" cy="20928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19A15-77AD-BBC8-E029-63650B33D879}"/>
              </a:ext>
            </a:extLst>
          </p:cNvPr>
          <p:cNvSpPr txBox="1">
            <a:spLocks/>
          </p:cNvSpPr>
          <p:nvPr/>
        </p:nvSpPr>
        <p:spPr>
          <a:xfrm>
            <a:off x="1617785" y="3015550"/>
            <a:ext cx="6848820" cy="247570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こおぼえなくも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こおぼえれば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こまりませんよ</a:t>
            </a:r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05" y="2283133"/>
            <a:ext cx="252114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8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0070D9-A1AA-ACC8-6C06-6BC5FCDC7465}"/>
              </a:ext>
            </a:extLst>
          </p:cNvPr>
          <p:cNvSpPr txBox="1"/>
          <p:nvPr/>
        </p:nvSpPr>
        <p:spPr>
          <a:xfrm>
            <a:off x="10569586" y="62116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今までのふくしゅうです＜１＞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⑤３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364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今までのふくしゅうです＜２＞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17745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⑤１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979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88079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690969" y="4132329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7EF28-5BFB-FC6E-EBD4-A858922D9E93}"/>
              </a:ext>
            </a:extLst>
          </p:cNvPr>
          <p:cNvSpPr txBox="1"/>
          <p:nvPr/>
        </p:nvSpPr>
        <p:spPr>
          <a:xfrm>
            <a:off x="9742621" y="1629793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5E712-F48B-7C23-AD23-BF525235DD4E}"/>
              </a:ext>
            </a:extLst>
          </p:cNvPr>
          <p:cNvSpPr txBox="1"/>
          <p:nvPr/>
        </p:nvSpPr>
        <p:spPr>
          <a:xfrm>
            <a:off x="9760205" y="288079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303535-1AFD-BED8-4235-E1E873C639F5}"/>
              </a:ext>
            </a:extLst>
          </p:cNvPr>
          <p:cNvSpPr txBox="1"/>
          <p:nvPr/>
        </p:nvSpPr>
        <p:spPr>
          <a:xfrm>
            <a:off x="9742621" y="4132329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ECC736-C73F-55CA-9702-D19258CD2C59}"/>
              </a:ext>
            </a:extLst>
          </p:cNvPr>
          <p:cNvSpPr txBox="1"/>
          <p:nvPr/>
        </p:nvSpPr>
        <p:spPr>
          <a:xfrm>
            <a:off x="9760205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624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今までのふくしゅうです＜３＞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17745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9793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88079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690969" y="4132329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7EF28-5BFB-FC6E-EBD4-A858922D9E93}"/>
              </a:ext>
            </a:extLst>
          </p:cNvPr>
          <p:cNvSpPr txBox="1"/>
          <p:nvPr/>
        </p:nvSpPr>
        <p:spPr>
          <a:xfrm>
            <a:off x="9742621" y="1629793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5E712-F48B-7C23-AD23-BF525235DD4E}"/>
              </a:ext>
            </a:extLst>
          </p:cNvPr>
          <p:cNvSpPr txBox="1"/>
          <p:nvPr/>
        </p:nvSpPr>
        <p:spPr>
          <a:xfrm>
            <a:off x="9760205" y="288079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303535-1AFD-BED8-4235-E1E873C639F5}"/>
              </a:ext>
            </a:extLst>
          </p:cNvPr>
          <p:cNvSpPr txBox="1"/>
          <p:nvPr/>
        </p:nvSpPr>
        <p:spPr>
          <a:xfrm>
            <a:off x="9742621" y="413232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ECC736-C73F-55CA-9702-D19258CD2C59}"/>
              </a:ext>
            </a:extLst>
          </p:cNvPr>
          <p:cNvSpPr txBox="1"/>
          <p:nvPr/>
        </p:nvSpPr>
        <p:spPr>
          <a:xfrm>
            <a:off x="9760205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5709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今までのふくしゅうです＜４＞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①２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17745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9793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88079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38330" y="413232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F7EF28-5BFB-FC6E-EBD4-A858922D9E93}"/>
              </a:ext>
            </a:extLst>
          </p:cNvPr>
          <p:cNvSpPr txBox="1"/>
          <p:nvPr/>
        </p:nvSpPr>
        <p:spPr>
          <a:xfrm>
            <a:off x="9742621" y="1629793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5E712-F48B-7C23-AD23-BF525235DD4E}"/>
              </a:ext>
            </a:extLst>
          </p:cNvPr>
          <p:cNvSpPr txBox="1"/>
          <p:nvPr/>
        </p:nvSpPr>
        <p:spPr>
          <a:xfrm>
            <a:off x="9760205" y="288079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303535-1AFD-BED8-4235-E1E873C639F5}"/>
              </a:ext>
            </a:extLst>
          </p:cNvPr>
          <p:cNvSpPr txBox="1"/>
          <p:nvPr/>
        </p:nvSpPr>
        <p:spPr>
          <a:xfrm>
            <a:off x="9783273" y="413232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ECC736-C73F-55CA-9702-D19258CD2C59}"/>
              </a:ext>
            </a:extLst>
          </p:cNvPr>
          <p:cNvSpPr txBox="1"/>
          <p:nvPr/>
        </p:nvSpPr>
        <p:spPr>
          <a:xfrm>
            <a:off x="9760205" y="530533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31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0070D9-A1AA-ACC8-6C06-6BC5FCDC7465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今までのふくしゅうです＜５＞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⑤７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279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今までのふくしゅうです＜６＞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⑤７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557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今までのふくしゅうです＜７＞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④４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⑤１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⑧９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5712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2073ED24-0889-2892-428A-490F41490AFE}"/>
              </a:ext>
            </a:extLst>
          </p:cNvPr>
          <p:cNvSpPr txBox="1">
            <a:spLocks/>
          </p:cNvSpPr>
          <p:nvPr/>
        </p:nvSpPr>
        <p:spPr>
          <a:xfrm>
            <a:off x="1266091" y="435706"/>
            <a:ext cx="10076851" cy="90589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今までのふくしゅうです＜８＞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030385-B386-11F1-EBF0-A0FA772319FC}"/>
              </a:ext>
            </a:extLst>
          </p:cNvPr>
          <p:cNvSpPr txBox="1"/>
          <p:nvPr/>
        </p:nvSpPr>
        <p:spPr>
          <a:xfrm>
            <a:off x="1266091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③３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A0083B-2E65-4BA6-9EF7-A539BD970704}"/>
              </a:ext>
            </a:extLst>
          </p:cNvPr>
          <p:cNvSpPr txBox="1"/>
          <p:nvPr/>
        </p:nvSpPr>
        <p:spPr>
          <a:xfrm>
            <a:off x="6353466" y="1341603"/>
            <a:ext cx="3647152" cy="496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⑤８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⑦１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endParaRPr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C1F96-A0AC-EEF3-DBB6-3E4A24B3E8D8}"/>
              </a:ext>
            </a:extLst>
          </p:cNvPr>
          <p:cNvSpPr txBox="1"/>
          <p:nvPr/>
        </p:nvSpPr>
        <p:spPr>
          <a:xfrm>
            <a:off x="4690969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4131C3-0083-81EC-874C-7E2315FC3CEF}"/>
              </a:ext>
            </a:extLst>
          </p:cNvPr>
          <p:cNvSpPr txBox="1"/>
          <p:nvPr/>
        </p:nvSpPr>
        <p:spPr>
          <a:xfrm>
            <a:off x="4708553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355D1B-2D29-6ED3-59D6-ADEC8F4FB8B0}"/>
              </a:ext>
            </a:extLst>
          </p:cNvPr>
          <p:cNvSpPr txBox="1"/>
          <p:nvPr/>
        </p:nvSpPr>
        <p:spPr>
          <a:xfrm>
            <a:off x="4708553" y="40268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4A704C-8D13-99EC-AF78-E4B18CD1F43B}"/>
              </a:ext>
            </a:extLst>
          </p:cNvPr>
          <p:cNvSpPr txBox="1"/>
          <p:nvPr/>
        </p:nvSpPr>
        <p:spPr>
          <a:xfrm>
            <a:off x="4708553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B23A8B-70EC-68EC-A062-96EAF77DFA14}"/>
              </a:ext>
            </a:extLst>
          </p:cNvPr>
          <p:cNvSpPr txBox="1"/>
          <p:nvPr/>
        </p:nvSpPr>
        <p:spPr>
          <a:xfrm>
            <a:off x="9742621" y="1628856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7D4620-E96F-936D-B3B7-93EDB909A498}"/>
              </a:ext>
            </a:extLst>
          </p:cNvPr>
          <p:cNvSpPr txBox="1"/>
          <p:nvPr/>
        </p:nvSpPr>
        <p:spPr>
          <a:xfrm>
            <a:off x="9760205" y="290382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D3CEFB-07FC-EFAB-81DC-DBCCD5F77940}"/>
              </a:ext>
            </a:extLst>
          </p:cNvPr>
          <p:cNvSpPr txBox="1"/>
          <p:nvPr/>
        </p:nvSpPr>
        <p:spPr>
          <a:xfrm>
            <a:off x="9760205" y="402682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5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B532080-0F4B-035B-2D24-19A7D2235DD5}"/>
              </a:ext>
            </a:extLst>
          </p:cNvPr>
          <p:cNvSpPr txBox="1"/>
          <p:nvPr/>
        </p:nvSpPr>
        <p:spPr>
          <a:xfrm>
            <a:off x="9760205" y="5334852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AC0AEE-322F-ADA4-0BF2-5AC5A3DC4F5F}"/>
              </a:ext>
            </a:extLst>
          </p:cNvPr>
          <p:cNvSpPr txBox="1"/>
          <p:nvPr/>
        </p:nvSpPr>
        <p:spPr>
          <a:xfrm>
            <a:off x="10569586" y="621166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6683</TotalTime>
  <Words>602</Words>
  <Application>Microsoft Office PowerPoint</Application>
  <PresentationFormat>ワイド画面</PresentationFormat>
  <Paragraphs>188</Paragraphs>
  <Slides>12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Arial</vt:lpstr>
      <vt:lpstr>游ゴシック Light</vt:lpstr>
      <vt:lpstr>游ゴシック</vt:lpstr>
      <vt:lpstr>UD デジタル 教科書体 NP-B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九九を マスターしよう</dc:title>
  <dc:creator>伊藤努</dc:creator>
  <cp:lastModifiedBy>伊藤努</cp:lastModifiedBy>
  <cp:revision>179</cp:revision>
  <cp:lastPrinted>2022-08-22T06:11:59Z</cp:lastPrinted>
  <dcterms:created xsi:type="dcterms:W3CDTF">2022-08-01T03:05:58Z</dcterms:created>
  <dcterms:modified xsi:type="dcterms:W3CDTF">2022-11-01T12:01:44Z</dcterms:modified>
</cp:coreProperties>
</file>