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3"/>
  </p:notesMasterIdLst>
  <p:handoutMasterIdLst>
    <p:handoutMasterId r:id="rId144"/>
  </p:handoutMasterIdLst>
  <p:sldIdLst>
    <p:sldId id="269" r:id="rId2"/>
    <p:sldId id="271" r:id="rId3"/>
    <p:sldId id="272" r:id="rId4"/>
    <p:sldId id="428" r:id="rId5"/>
    <p:sldId id="394" r:id="rId6"/>
    <p:sldId id="399" r:id="rId7"/>
    <p:sldId id="273" r:id="rId8"/>
    <p:sldId id="274" r:id="rId9"/>
    <p:sldId id="333" r:id="rId10"/>
    <p:sldId id="276" r:id="rId11"/>
    <p:sldId id="393" r:id="rId12"/>
    <p:sldId id="395" r:id="rId13"/>
    <p:sldId id="266" r:id="rId14"/>
    <p:sldId id="400" r:id="rId15"/>
    <p:sldId id="277" r:id="rId16"/>
    <p:sldId id="278" r:id="rId17"/>
    <p:sldId id="279" r:id="rId18"/>
    <p:sldId id="280" r:id="rId19"/>
    <p:sldId id="281" r:id="rId20"/>
    <p:sldId id="397" r:id="rId21"/>
    <p:sldId id="398" r:id="rId22"/>
    <p:sldId id="429" r:id="rId23"/>
    <p:sldId id="401" r:id="rId24"/>
    <p:sldId id="480" r:id="rId25"/>
    <p:sldId id="481" r:id="rId26"/>
    <p:sldId id="482" r:id="rId27"/>
    <p:sldId id="435" r:id="rId28"/>
    <p:sldId id="436" r:id="rId29"/>
    <p:sldId id="438" r:id="rId30"/>
    <p:sldId id="483" r:id="rId31"/>
    <p:sldId id="485" r:id="rId32"/>
    <p:sldId id="484" r:id="rId33"/>
    <p:sldId id="486" r:id="rId34"/>
    <p:sldId id="353" r:id="rId35"/>
    <p:sldId id="354" r:id="rId36"/>
    <p:sldId id="355" r:id="rId37"/>
    <p:sldId id="356" r:id="rId38"/>
    <p:sldId id="403" r:id="rId39"/>
    <p:sldId id="404" r:id="rId40"/>
    <p:sldId id="422" r:id="rId41"/>
    <p:sldId id="285" r:id="rId42"/>
    <p:sldId id="288" r:id="rId43"/>
    <p:sldId id="430" r:id="rId44"/>
    <p:sldId id="431" r:id="rId45"/>
    <p:sldId id="432" r:id="rId46"/>
    <p:sldId id="433" r:id="rId47"/>
    <p:sldId id="261" r:id="rId48"/>
    <p:sldId id="412" r:id="rId49"/>
    <p:sldId id="441" r:id="rId50"/>
    <p:sldId id="442" r:id="rId51"/>
    <p:sldId id="444" r:id="rId52"/>
    <p:sldId id="445" r:id="rId53"/>
    <p:sldId id="330" r:id="rId54"/>
    <p:sldId id="294" r:id="rId55"/>
    <p:sldId id="347" r:id="rId56"/>
    <p:sldId id="349" r:id="rId57"/>
    <p:sldId id="348" r:id="rId58"/>
    <p:sldId id="406" r:id="rId59"/>
    <p:sldId id="407" r:id="rId60"/>
    <p:sldId id="423" r:id="rId61"/>
    <p:sldId id="282" r:id="rId62"/>
    <p:sldId id="335" r:id="rId63"/>
    <p:sldId id="336" r:id="rId64"/>
    <p:sldId id="409" r:id="rId65"/>
    <p:sldId id="437" r:id="rId66"/>
    <p:sldId id="284" r:id="rId67"/>
    <p:sldId id="426" r:id="rId68"/>
    <p:sldId id="291" r:id="rId69"/>
    <p:sldId id="316" r:id="rId70"/>
    <p:sldId id="297" r:id="rId71"/>
    <p:sldId id="439" r:id="rId72"/>
    <p:sldId id="263" r:id="rId73"/>
    <p:sldId id="417" r:id="rId74"/>
    <p:sldId id="362" r:id="rId75"/>
    <p:sldId id="363" r:id="rId76"/>
    <p:sldId id="364" r:id="rId77"/>
    <p:sldId id="365" r:id="rId78"/>
    <p:sldId id="366" r:id="rId79"/>
    <p:sldId id="410" r:id="rId80"/>
    <p:sldId id="416" r:id="rId81"/>
    <p:sldId id="446" r:id="rId82"/>
    <p:sldId id="447" r:id="rId83"/>
    <p:sldId id="448" r:id="rId84"/>
    <p:sldId id="449" r:id="rId85"/>
    <p:sldId id="450" r:id="rId86"/>
    <p:sldId id="329" r:id="rId87"/>
    <p:sldId id="298" r:id="rId88"/>
    <p:sldId id="358" r:id="rId89"/>
    <p:sldId id="359" r:id="rId90"/>
    <p:sldId id="360" r:id="rId91"/>
    <p:sldId id="361" r:id="rId92"/>
    <p:sldId id="451" r:id="rId93"/>
    <p:sldId id="424" r:id="rId94"/>
    <p:sldId id="378" r:id="rId95"/>
    <p:sldId id="379" r:id="rId96"/>
    <p:sldId id="380" r:id="rId97"/>
    <p:sldId id="381" r:id="rId98"/>
    <p:sldId id="382" r:id="rId99"/>
    <p:sldId id="383" r:id="rId100"/>
    <p:sldId id="384" r:id="rId101"/>
    <p:sldId id="385" r:id="rId102"/>
    <p:sldId id="386" r:id="rId103"/>
    <p:sldId id="452" r:id="rId104"/>
    <p:sldId id="299" r:id="rId105"/>
    <p:sldId id="427" r:id="rId106"/>
    <p:sldId id="454" r:id="rId107"/>
    <p:sldId id="455" r:id="rId108"/>
    <p:sldId id="457" r:id="rId109"/>
    <p:sldId id="459" r:id="rId110"/>
    <p:sldId id="461" r:id="rId111"/>
    <p:sldId id="462" r:id="rId112"/>
    <p:sldId id="464" r:id="rId113"/>
    <p:sldId id="465" r:id="rId114"/>
    <p:sldId id="466" r:id="rId115"/>
    <p:sldId id="265" r:id="rId116"/>
    <p:sldId id="368" r:id="rId117"/>
    <p:sldId id="425" r:id="rId118"/>
    <p:sldId id="474" r:id="rId119"/>
    <p:sldId id="476" r:id="rId120"/>
    <p:sldId id="475" r:id="rId121"/>
    <p:sldId id="396" r:id="rId122"/>
    <p:sldId id="292" r:id="rId123"/>
    <p:sldId id="470" r:id="rId124"/>
    <p:sldId id="471" r:id="rId125"/>
    <p:sldId id="472" r:id="rId126"/>
    <p:sldId id="473" r:id="rId127"/>
    <p:sldId id="293" r:id="rId128"/>
    <p:sldId id="392" r:id="rId129"/>
    <p:sldId id="391" r:id="rId130"/>
    <p:sldId id="264" r:id="rId131"/>
    <p:sldId id="421" r:id="rId132"/>
    <p:sldId id="290" r:id="rId133"/>
    <p:sldId id="339" r:id="rId134"/>
    <p:sldId id="340" r:id="rId135"/>
    <p:sldId id="341" r:id="rId136"/>
    <p:sldId id="338" r:id="rId137"/>
    <p:sldId id="387" r:id="rId138"/>
    <p:sldId id="388" r:id="rId139"/>
    <p:sldId id="304" r:id="rId140"/>
    <p:sldId id="420" r:id="rId141"/>
    <p:sldId id="305" r:id="rId142"/>
  </p:sldIdLst>
  <p:sldSz cx="12192000" cy="6858000"/>
  <p:notesSz cx="6735763" cy="9872663"/>
  <p:embeddedFontLst>
    <p:embeddedFont>
      <p:font typeface="UD デジタル 教科書体 NP-B" panose="02020700000000000000" pitchFamily="18" charset="-128"/>
      <p:bold r:id="rId145"/>
    </p:embeddedFont>
    <p:embeddedFont>
      <p:font typeface="游ゴシック" panose="020B0400000000000000" pitchFamily="50" charset="-128"/>
      <p:regular r:id="rId146"/>
      <p:bold r:id="rId147"/>
    </p:embeddedFont>
    <p:embeddedFont>
      <p:font typeface="游ゴシック Light" panose="020B0300000000000000" pitchFamily="50" charset="-128"/>
      <p:regular r:id="rId14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99FFCC"/>
    <a:srgbClr val="FFCCFF"/>
    <a:srgbClr val="CCCCFF"/>
    <a:srgbClr val="99FF99"/>
    <a:srgbClr val="9999FF"/>
    <a:srgbClr val="FCBAF7"/>
    <a:srgbClr val="FB9DF4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1152" autoAdjust="0"/>
  </p:normalViewPr>
  <p:slideViewPr>
    <p:cSldViewPr snapToGrid="0">
      <p:cViewPr varScale="1">
        <p:scale>
          <a:sx n="57" d="100"/>
          <a:sy n="57" d="100"/>
        </p:scale>
        <p:origin x="1012" y="52"/>
      </p:cViewPr>
      <p:guideLst/>
    </p:cSldViewPr>
  </p:slideViewPr>
  <p:outlineViewPr>
    <p:cViewPr>
      <p:scale>
        <a:sx n="33" d="100"/>
        <a:sy n="33" d="100"/>
      </p:scale>
      <p:origin x="0" y="-100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988"/>
    </p:cViewPr>
  </p:sorterViewPr>
  <p:notesViewPr>
    <p:cSldViewPr snapToGrid="0" showGuides="1">
      <p:cViewPr varScale="1">
        <p:scale>
          <a:sx n="52" d="100"/>
          <a:sy n="52" d="100"/>
        </p:scale>
        <p:origin x="2112" y="72"/>
      </p:cViewPr>
      <p:guideLst>
        <p:guide orient="horz" pos="3109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handoutMaster" Target="handoutMasters/handoutMaster1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148" Type="http://schemas.openxmlformats.org/officeDocument/2006/relationships/font" Target="fonts/font4.fntdata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F713-C6BF-400E-B943-10D529EE3C9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E5949-F329-4010-8464-3EE35B264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6333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D4121-A11A-44D0-BE34-1BA42EBEE80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19"/>
            <a:ext cx="538861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0EB77-DADE-4BF4-B9B5-A263345B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2132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238A40-A581-F783-E5D6-D554515B39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880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82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973F0E-DD7B-5CC6-B089-427B1F008D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16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83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8C7603-C426-5104-7B11-483590F841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718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84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3852CF-E111-F868-3FD8-48522713EB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16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85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A643B0-8BE5-7CE8-0F8A-A8119FFF95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475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106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90793C-57B0-B8D1-50BE-8011B8AA4A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994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107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0299DA-BC07-B6CB-D6B0-4768BB9757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436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108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9383B7-30DF-DB65-43F3-BF6ECB494E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992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109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726C97-4FF1-FC92-50C7-16D602F095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846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D055ED-E929-D541-188C-4DF36DA2B2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58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7E8DF6-8887-DC8C-3461-1B8DB22B75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56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3F76EB-73F6-D5E5-C6F1-84D441C892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872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F2076A-5B44-1ECF-7A53-515CB0EE61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415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4D1681-D653-C125-1B3F-C9ACDFAFDD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138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AEE649-AF10-E138-EBE4-918CDB0858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732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45CBE1-7255-6018-264B-AEBF8C41C2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79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F5A597-1650-06B2-4D2F-05E1C45A2B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093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09A7F4-E83E-C943-41BE-10B77D524B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29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F21ED7-0B9A-8533-4A75-65CC07E642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234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F3EBFA-D12A-AF37-12E7-7B90FF3503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15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568D33-D369-7C58-1441-E5A390F1D9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2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79F4CA-F0B7-2B2D-6DC9-469B020F1C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3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DBFAEE-1428-29BE-A509-A15F8F533C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62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051719-AA55-DA8F-0183-25B2A17FD4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50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8F72FC-E89B-86BF-2BD6-B91A3E31E8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352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74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938E8B-D21C-A1CB-AB2B-8229A5ADC8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63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81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BF09C9-039B-9E35-C878-D5C2A9C1D8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10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6DA93-70A2-476C-694C-ACD6C9334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3CA587-0ED3-B6A5-3716-D80F4D390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9A40BB-78A4-2344-CA01-281E7263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1428FE-54E5-B03C-C03E-D7195C22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A280B4-6DE8-6D8A-C94C-2E3186F1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64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D73E0-2E74-F9FE-2966-204EA1A6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7C835B-4DB6-C27E-1457-2B4728D0F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47BBCA-ACC4-2EF7-C90B-B93402E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8553F-6559-C01B-0905-B1C8E45E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C91A97-CC24-9995-1059-873C289C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96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2F870EC-F5E4-E56A-79F8-D58383F0A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519B4C-2985-57CD-F5AF-E7F9D7AE7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133DD4-B04A-612B-9AD7-015250B3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15F03-0111-7DB7-F396-615E7A10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2373F5-D54C-C3D6-E0EC-28B34EB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43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F715D-4F64-BAFC-0595-D2397213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6CD65-2BA9-92EE-2DE2-9A211DE87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194052-D816-036A-2561-7291E7E9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1025F9-10AB-AF18-C945-E9F40DDE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0B1F1E-2664-7D07-B3F1-B196D722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95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FAB46-75DC-5C99-8C53-8994D120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27F9C6-5341-8BCE-5D34-02645F7D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49B5BC-D2DE-229B-9004-AF9F2BF8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64CE0-229B-C445-7A3A-6EDCE4FF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71B1FD-B34A-A85A-905B-624B5E30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46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1889C-4FCF-80A8-D569-1AAC151B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A497D8-0B34-0F42-2EAE-CF840FB3F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CB0EF5-CBBE-EFBE-0052-F441D5B48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FED007-F1E8-120B-D95E-D6E90E68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E97D9-A3F3-5744-7FBC-6CDCFE26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8BEAB5-1851-5B40-787D-D9CAF209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94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664AB8-44E9-C7BE-CC12-5813D1A1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46DE6F-D745-7941-0149-1EE42141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ECD947-39C0-8F59-D8DA-856368E21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E1FDE4-899C-D22B-EFD9-C80E58998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D245FA-A1F0-5153-1855-FC4FD8109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F471C6-6E40-06D3-8325-8195CD2F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27BD686-4545-662D-B301-02BA6486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5BC27B8-B7DB-6BC1-5A6B-25A4C7E6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75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52EE9B-BD60-A09C-EDA2-8C98D2FE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7A5850-07B6-8183-B295-79F125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00335C-15F0-FD3A-77E0-9DB50C6C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C12B1B-2992-E6AE-05AA-2640861E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2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99AAE41-0ACE-9684-F1E7-EE453665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9230697-A008-D348-3546-C4CDCC73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36EF9B-85DE-058F-0897-8BA4F95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9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E12F4-48F6-7798-7B96-D2BACE7C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4A013-825B-6B7D-60E2-D1EB5823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7B968A-1A66-A401-480E-753ACE804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7C05C8-B242-699C-B67F-4E5BE72D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1E240F-675D-8E0F-9B66-15CE874C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09DD47-47C5-1FBA-AF05-5C448D59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47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3BE259-14A9-D814-ECEF-8AE9D895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D575C6-9459-A4C4-44F6-38603A11C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B05BF6-E69C-082F-0B9E-060B7BB8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930C71-826A-4144-1CAC-EB65489E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412B04-EFFF-7ADF-1FAF-571E34C2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B667EB-F2BE-962D-AC56-E1FD91D3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4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2F503A6-C180-96D7-E27C-B4686B28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673CEA-50F3-E7B7-4263-12435A4E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8A69FC-727A-ED51-6367-1DCD0B618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5CF6-CB83-4915-B0FC-7A4AFCB0A887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E1D10A-02B1-60F5-2C7B-C5C8EE60C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4D3979-6FDC-348B-05FF-CB146061D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6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gi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22.gi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ED5E3B-1A1F-C0A0-C5DC-CE235F7B9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141" y="426509"/>
            <a:ext cx="6437408" cy="2092842"/>
          </a:xfrm>
        </p:spPr>
        <p:txBody>
          <a:bodyPr anchor="b">
            <a:normAutofit/>
          </a:bodyPr>
          <a:lstStyle/>
          <a:p>
            <a:pPr algn="l"/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かけ算九九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E19A15-77AD-BBC8-E029-63650B33D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299" y="2519352"/>
            <a:ext cx="9766936" cy="4151894"/>
          </a:xfrm>
        </p:spPr>
        <p:txBody>
          <a:bodyPr anchor="t">
            <a:noAutofit/>
          </a:bodyPr>
          <a:lstStyle/>
          <a:p>
            <a:pPr algn="l"/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回たせば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＝８ですが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おなじかずをいくつかたすときは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」のきごうをつかって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とあらわすとべんりになります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この式を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かけざん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したがって、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＝８となります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3CFE57-2FC4-A193-8826-FE97CF64F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681" y="3177538"/>
            <a:ext cx="2639495" cy="2639495"/>
          </a:xfrm>
          <a:prstGeom prst="rect">
            <a:avLst/>
          </a:prstGeom>
        </p:spPr>
      </p:pic>
      <p:sp>
        <p:nvSpPr>
          <p:cNvPr id="4" name="直角三角形 3">
            <a:extLst>
              <a:ext uri="{FF2B5EF4-FFF2-40B4-BE49-F238E27FC236}">
                <a16:creationId xmlns:a16="http://schemas.microsoft.com/office/drawing/2014/main" id="{826ACFA9-E2D5-F989-518A-A9C06646781F}"/>
              </a:ext>
            </a:extLst>
          </p:cNvPr>
          <p:cNvSpPr/>
          <p:nvPr/>
        </p:nvSpPr>
        <p:spPr>
          <a:xfrm rot="16200000">
            <a:off x="10093569" y="4759568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93DB41-AB6A-E77E-6CC9-29E30FC0E7AB}"/>
              </a:ext>
            </a:extLst>
          </p:cNvPr>
          <p:cNvSpPr txBox="1"/>
          <p:nvPr/>
        </p:nvSpPr>
        <p:spPr>
          <a:xfrm>
            <a:off x="10747235" y="602491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85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EE8E2363-D4C5-820D-FC28-F6BE4451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1341603"/>
            <a:ext cx="1239165" cy="1239165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0C05CED3-A695-F225-87B5-B53DDF845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9" y="1341603"/>
            <a:ext cx="1239165" cy="1239165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353B42DD-6C2B-A2DD-3000-93AC7E34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72" y="1341603"/>
            <a:ext cx="1239165" cy="1239165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BF90DC03-F81E-5835-BCDF-4AA7F11E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2362150"/>
            <a:ext cx="1239165" cy="1239165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F3B0D9DB-459B-D4EC-6482-161100812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9" y="2362150"/>
            <a:ext cx="1239165" cy="1239165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4DA09D2B-8709-E7B2-83C2-3909201CB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72" y="2362150"/>
            <a:ext cx="1239165" cy="123916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478540" y="4621862"/>
            <a:ext cx="6061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４＋４＋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2E7E5C4D-6DE6-B5AD-6F0F-F3F695627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05" y="1341603"/>
            <a:ext cx="1239165" cy="1239165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A5643CC0-A776-293B-A200-5C89CE845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05" y="2362150"/>
            <a:ext cx="1239165" cy="1239165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C91ACAFE-0A70-F0CF-94DA-72DE0FE25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28" y="3443642"/>
            <a:ext cx="1239165" cy="1239165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7B661787-6346-38C0-1F26-46888196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22" y="3412181"/>
            <a:ext cx="1239165" cy="1239165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0F381A3F-10EA-229A-8CD4-4D366849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59" y="3460461"/>
            <a:ext cx="1239165" cy="1239165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8B66B92C-3D32-F8A7-2C01-C609C92F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54" y="3473014"/>
            <a:ext cx="1239165" cy="1239165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7BE9461-21BD-1F54-2F04-C13BF3C00832}"/>
              </a:ext>
            </a:extLst>
          </p:cNvPr>
          <p:cNvSpPr/>
          <p:nvPr/>
        </p:nvSpPr>
        <p:spPr>
          <a:xfrm>
            <a:off x="1218841" y="1395015"/>
            <a:ext cx="4877159" cy="1083733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B53AB61C-E6C6-335C-E179-B29EB10FE389}"/>
              </a:ext>
            </a:extLst>
          </p:cNvPr>
          <p:cNvSpPr txBox="1">
            <a:spLocks/>
          </p:cNvSpPr>
          <p:nvPr/>
        </p:nvSpPr>
        <p:spPr>
          <a:xfrm>
            <a:off x="1478539" y="435706"/>
            <a:ext cx="9477328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かけ算をおぼえていこう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478540" y="5391303"/>
            <a:ext cx="7718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しさんじゅうに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75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 animBg="1"/>
      <p:bldP spid="2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2036618" y="435706"/>
            <a:ext cx="8676842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おすもうさんは１人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８合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食べます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787237" y="1555322"/>
            <a:ext cx="6745132" cy="592133"/>
            <a:chOff x="1787237" y="1555322"/>
            <a:chExt cx="6745132" cy="592133"/>
          </a:xfrm>
        </p:grpSpPr>
        <p:pic>
          <p:nvPicPr>
            <p:cNvPr id="20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2.bp.blogspot.com/-BHOQl_l_6qY/VRUSIlriG0I/AAAAAAAAsmw/M3DT7QfbP7A/s800/osumousan_kesyou_mawashi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5" y="435706"/>
            <a:ext cx="1030142" cy="1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1787237" y="4710603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７人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4238877" y="4710603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2725882" y="5404003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444901" y="5389517"/>
            <a:ext cx="5888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56(</a:t>
            </a:r>
            <a:r>
              <a:rPr kumimoji="1"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しちはごじゅう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56(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はちしちごじゅう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2330565" y="1799647"/>
            <a:ext cx="6745132" cy="592133"/>
            <a:chOff x="1787237" y="1555322"/>
            <a:chExt cx="6745132" cy="592133"/>
          </a:xfrm>
        </p:grpSpPr>
        <p:pic>
          <p:nvPicPr>
            <p:cNvPr id="1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787237" y="2162212"/>
            <a:ext cx="6745132" cy="592133"/>
            <a:chOff x="1787237" y="1555322"/>
            <a:chExt cx="6745132" cy="592133"/>
          </a:xfrm>
        </p:grpSpPr>
        <p:pic>
          <p:nvPicPr>
            <p:cNvPr id="2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/>
          <p:cNvGrpSpPr/>
          <p:nvPr/>
        </p:nvGrpSpPr>
        <p:grpSpPr>
          <a:xfrm>
            <a:off x="2243506" y="2437067"/>
            <a:ext cx="6745132" cy="592133"/>
            <a:chOff x="1787237" y="1555322"/>
            <a:chExt cx="6745132" cy="592133"/>
          </a:xfrm>
        </p:grpSpPr>
        <p:pic>
          <p:nvPicPr>
            <p:cNvPr id="3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グループ化 52"/>
          <p:cNvGrpSpPr/>
          <p:nvPr/>
        </p:nvGrpSpPr>
        <p:grpSpPr>
          <a:xfrm>
            <a:off x="1787237" y="2754345"/>
            <a:ext cx="6745132" cy="592133"/>
            <a:chOff x="1787237" y="1555322"/>
            <a:chExt cx="6745132" cy="592133"/>
          </a:xfrm>
        </p:grpSpPr>
        <p:pic>
          <p:nvPicPr>
            <p:cNvPr id="5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グループ化 43"/>
          <p:cNvGrpSpPr/>
          <p:nvPr/>
        </p:nvGrpSpPr>
        <p:grpSpPr>
          <a:xfrm>
            <a:off x="2172063" y="3137192"/>
            <a:ext cx="6745132" cy="592133"/>
            <a:chOff x="1787237" y="1555322"/>
            <a:chExt cx="6745132" cy="592133"/>
          </a:xfrm>
        </p:grpSpPr>
        <p:pic>
          <p:nvPicPr>
            <p:cNvPr id="4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グループ化 61"/>
          <p:cNvGrpSpPr/>
          <p:nvPr/>
        </p:nvGrpSpPr>
        <p:grpSpPr>
          <a:xfrm>
            <a:off x="1787237" y="3459838"/>
            <a:ext cx="6745132" cy="592133"/>
            <a:chOff x="1787237" y="1555322"/>
            <a:chExt cx="6745132" cy="592133"/>
          </a:xfrm>
        </p:grpSpPr>
        <p:pic>
          <p:nvPicPr>
            <p:cNvPr id="6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64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2036618" y="435706"/>
            <a:ext cx="8676842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おすもうさんは１人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８合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食べます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787237" y="1555322"/>
            <a:ext cx="6745132" cy="592133"/>
            <a:chOff x="1787237" y="1555322"/>
            <a:chExt cx="6745132" cy="592133"/>
          </a:xfrm>
        </p:grpSpPr>
        <p:pic>
          <p:nvPicPr>
            <p:cNvPr id="20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2.bp.blogspot.com/-BHOQl_l_6qY/VRUSIlriG0I/AAAAAAAAsmw/M3DT7QfbP7A/s800/osumousan_kesyou_mawashi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5" y="435706"/>
            <a:ext cx="1030142" cy="1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1787237" y="4710603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８人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4238877" y="4710603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2725882" y="5404003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444901" y="5389517"/>
            <a:ext cx="5888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はっぱろくじゅう</a:t>
            </a:r>
            <a:r>
              <a:rPr kumimoji="1"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よん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2330565" y="1799647"/>
            <a:ext cx="6745132" cy="592133"/>
            <a:chOff x="1787237" y="1555322"/>
            <a:chExt cx="6745132" cy="592133"/>
          </a:xfrm>
        </p:grpSpPr>
        <p:pic>
          <p:nvPicPr>
            <p:cNvPr id="1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787237" y="2162212"/>
            <a:ext cx="6745132" cy="592133"/>
            <a:chOff x="1787237" y="1555322"/>
            <a:chExt cx="6745132" cy="592133"/>
          </a:xfrm>
        </p:grpSpPr>
        <p:pic>
          <p:nvPicPr>
            <p:cNvPr id="2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/>
          <p:cNvGrpSpPr/>
          <p:nvPr/>
        </p:nvGrpSpPr>
        <p:grpSpPr>
          <a:xfrm>
            <a:off x="2243506" y="2437067"/>
            <a:ext cx="6745132" cy="592133"/>
            <a:chOff x="1787237" y="1555322"/>
            <a:chExt cx="6745132" cy="592133"/>
          </a:xfrm>
        </p:grpSpPr>
        <p:pic>
          <p:nvPicPr>
            <p:cNvPr id="3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グループ化 52"/>
          <p:cNvGrpSpPr/>
          <p:nvPr/>
        </p:nvGrpSpPr>
        <p:grpSpPr>
          <a:xfrm>
            <a:off x="1787237" y="2754345"/>
            <a:ext cx="6745132" cy="592133"/>
            <a:chOff x="1787237" y="1555322"/>
            <a:chExt cx="6745132" cy="592133"/>
          </a:xfrm>
        </p:grpSpPr>
        <p:pic>
          <p:nvPicPr>
            <p:cNvPr id="5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グループ化 43"/>
          <p:cNvGrpSpPr/>
          <p:nvPr/>
        </p:nvGrpSpPr>
        <p:grpSpPr>
          <a:xfrm>
            <a:off x="2172063" y="3137192"/>
            <a:ext cx="6745132" cy="592133"/>
            <a:chOff x="1787237" y="1555322"/>
            <a:chExt cx="6745132" cy="592133"/>
          </a:xfrm>
        </p:grpSpPr>
        <p:pic>
          <p:nvPicPr>
            <p:cNvPr id="4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グループ化 61"/>
          <p:cNvGrpSpPr/>
          <p:nvPr/>
        </p:nvGrpSpPr>
        <p:grpSpPr>
          <a:xfrm>
            <a:off x="1787237" y="3459838"/>
            <a:ext cx="6745132" cy="592133"/>
            <a:chOff x="1787237" y="1555322"/>
            <a:chExt cx="6745132" cy="592133"/>
          </a:xfrm>
        </p:grpSpPr>
        <p:pic>
          <p:nvPicPr>
            <p:cNvPr id="6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グループ化 70"/>
          <p:cNvGrpSpPr/>
          <p:nvPr/>
        </p:nvGrpSpPr>
        <p:grpSpPr>
          <a:xfrm>
            <a:off x="2234857" y="3816105"/>
            <a:ext cx="6745132" cy="592133"/>
            <a:chOff x="1787237" y="1555322"/>
            <a:chExt cx="6745132" cy="592133"/>
          </a:xfrm>
        </p:grpSpPr>
        <p:pic>
          <p:nvPicPr>
            <p:cNvPr id="7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3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2036618" y="435706"/>
            <a:ext cx="8676842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おすもうさんは１人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８合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食べます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787237" y="1555322"/>
            <a:ext cx="6745132" cy="592133"/>
            <a:chOff x="1787237" y="1555322"/>
            <a:chExt cx="6745132" cy="592133"/>
          </a:xfrm>
        </p:grpSpPr>
        <p:pic>
          <p:nvPicPr>
            <p:cNvPr id="20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2.bp.blogspot.com/-BHOQl_l_6qY/VRUSIlriG0I/AAAAAAAAsmw/M3DT7QfbP7A/s800/osumousan_kesyou_mawashi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5" y="435706"/>
            <a:ext cx="1030142" cy="1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1787237" y="4766069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９人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4238877" y="4766069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2725882" y="5404003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×9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9×8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444901" y="5389517"/>
            <a:ext cx="5426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72(</a:t>
            </a:r>
            <a:r>
              <a:rPr kumimoji="1"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はっくななじゅうに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72(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くはちななじゅうに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2330565" y="1799647"/>
            <a:ext cx="6745132" cy="592133"/>
            <a:chOff x="1787237" y="1555322"/>
            <a:chExt cx="6745132" cy="592133"/>
          </a:xfrm>
        </p:grpSpPr>
        <p:pic>
          <p:nvPicPr>
            <p:cNvPr id="1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787237" y="2162212"/>
            <a:ext cx="6745132" cy="592133"/>
            <a:chOff x="1787237" y="1555322"/>
            <a:chExt cx="6745132" cy="592133"/>
          </a:xfrm>
        </p:grpSpPr>
        <p:pic>
          <p:nvPicPr>
            <p:cNvPr id="2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/>
          <p:cNvGrpSpPr/>
          <p:nvPr/>
        </p:nvGrpSpPr>
        <p:grpSpPr>
          <a:xfrm>
            <a:off x="2243506" y="2437067"/>
            <a:ext cx="6745132" cy="592133"/>
            <a:chOff x="1787237" y="1555322"/>
            <a:chExt cx="6745132" cy="592133"/>
          </a:xfrm>
        </p:grpSpPr>
        <p:pic>
          <p:nvPicPr>
            <p:cNvPr id="3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グループ化 52"/>
          <p:cNvGrpSpPr/>
          <p:nvPr/>
        </p:nvGrpSpPr>
        <p:grpSpPr>
          <a:xfrm>
            <a:off x="1787237" y="2754345"/>
            <a:ext cx="6745132" cy="592133"/>
            <a:chOff x="1787237" y="1555322"/>
            <a:chExt cx="6745132" cy="592133"/>
          </a:xfrm>
        </p:grpSpPr>
        <p:pic>
          <p:nvPicPr>
            <p:cNvPr id="5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グループ化 43"/>
          <p:cNvGrpSpPr/>
          <p:nvPr/>
        </p:nvGrpSpPr>
        <p:grpSpPr>
          <a:xfrm>
            <a:off x="2172063" y="3137192"/>
            <a:ext cx="6745132" cy="592133"/>
            <a:chOff x="1787237" y="1555322"/>
            <a:chExt cx="6745132" cy="592133"/>
          </a:xfrm>
        </p:grpSpPr>
        <p:pic>
          <p:nvPicPr>
            <p:cNvPr id="4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グループ化 61"/>
          <p:cNvGrpSpPr/>
          <p:nvPr/>
        </p:nvGrpSpPr>
        <p:grpSpPr>
          <a:xfrm>
            <a:off x="1787237" y="3459838"/>
            <a:ext cx="6745132" cy="592133"/>
            <a:chOff x="1787237" y="1555322"/>
            <a:chExt cx="6745132" cy="592133"/>
          </a:xfrm>
        </p:grpSpPr>
        <p:pic>
          <p:nvPicPr>
            <p:cNvPr id="6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グループ化 70"/>
          <p:cNvGrpSpPr/>
          <p:nvPr/>
        </p:nvGrpSpPr>
        <p:grpSpPr>
          <a:xfrm>
            <a:off x="2234857" y="3816105"/>
            <a:ext cx="6745132" cy="592133"/>
            <a:chOff x="1787237" y="1555322"/>
            <a:chExt cx="6745132" cy="592133"/>
          </a:xfrm>
        </p:grpSpPr>
        <p:pic>
          <p:nvPicPr>
            <p:cNvPr id="7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グループ化 79"/>
          <p:cNvGrpSpPr/>
          <p:nvPr/>
        </p:nvGrpSpPr>
        <p:grpSpPr>
          <a:xfrm>
            <a:off x="1802247" y="4170211"/>
            <a:ext cx="6745132" cy="592133"/>
            <a:chOff x="1787237" y="1555322"/>
            <a:chExt cx="6745132" cy="592133"/>
          </a:xfrm>
        </p:grpSpPr>
        <p:pic>
          <p:nvPicPr>
            <p:cNvPr id="8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02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6304515" y="3539446"/>
            <a:ext cx="5234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はっぱろくじゅうよん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0" y="1688787"/>
            <a:ext cx="10076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の赤いりぼんが８本あります。ぜんぶあわせると何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921577" y="5266994"/>
            <a:ext cx="1787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64cm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573F66A-29ED-0A08-7F09-6A732B3E342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BDBF0AC-32CB-8987-2796-4F3641F54369}"/>
              </a:ext>
            </a:extLst>
          </p:cNvPr>
          <p:cNvGrpSpPr/>
          <p:nvPr/>
        </p:nvGrpSpPr>
        <p:grpSpPr>
          <a:xfrm>
            <a:off x="1013830" y="3388556"/>
            <a:ext cx="5082170" cy="1089032"/>
            <a:chOff x="1013830" y="3388556"/>
            <a:chExt cx="5082170" cy="1089032"/>
          </a:xfrm>
        </p:grpSpPr>
        <p:pic>
          <p:nvPicPr>
            <p:cNvPr id="2050" name="Picture 2" descr="リボンイラスト（赤/波）">
              <a:extLst>
                <a:ext uri="{FF2B5EF4-FFF2-40B4-BE49-F238E27FC236}">
                  <a16:creationId xmlns:a16="http://schemas.microsoft.com/office/drawing/2014/main" id="{C81C2A47-825F-951A-F163-ABCFE8FD5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30" y="3388556"/>
              <a:ext cx="2060331" cy="54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リボンイラスト（赤/波）">
              <a:extLst>
                <a:ext uri="{FF2B5EF4-FFF2-40B4-BE49-F238E27FC236}">
                  <a16:creationId xmlns:a16="http://schemas.microsoft.com/office/drawing/2014/main" id="{9C57DF6A-ACF2-94CF-B177-AAFEB08FA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707" y="3933072"/>
              <a:ext cx="2060331" cy="54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リボンイラスト（赤/波）">
              <a:extLst>
                <a:ext uri="{FF2B5EF4-FFF2-40B4-BE49-F238E27FC236}">
                  <a16:creationId xmlns:a16="http://schemas.microsoft.com/office/drawing/2014/main" id="{4A0D37EF-1274-2423-10F5-69A2BB189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792" y="3388556"/>
              <a:ext cx="2060331" cy="54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リボンイラスト（赤/波）">
              <a:extLst>
                <a:ext uri="{FF2B5EF4-FFF2-40B4-BE49-F238E27FC236}">
                  <a16:creationId xmlns:a16="http://schemas.microsoft.com/office/drawing/2014/main" id="{94F54DFB-0F17-C4A0-F2C5-8C0305FC8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669" y="3933072"/>
              <a:ext cx="2060331" cy="54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10CABE5-922A-93C7-0ECB-57D8D7831700}"/>
              </a:ext>
            </a:extLst>
          </p:cNvPr>
          <p:cNvGrpSpPr/>
          <p:nvPr/>
        </p:nvGrpSpPr>
        <p:grpSpPr>
          <a:xfrm>
            <a:off x="1013830" y="4562682"/>
            <a:ext cx="5082170" cy="1089032"/>
            <a:chOff x="1013830" y="3388556"/>
            <a:chExt cx="5082170" cy="1089032"/>
          </a:xfrm>
        </p:grpSpPr>
        <p:pic>
          <p:nvPicPr>
            <p:cNvPr id="14" name="Picture 2" descr="リボンイラスト（赤/波）">
              <a:extLst>
                <a:ext uri="{FF2B5EF4-FFF2-40B4-BE49-F238E27FC236}">
                  <a16:creationId xmlns:a16="http://schemas.microsoft.com/office/drawing/2014/main" id="{AB31189C-C18A-26CD-4AC0-76D14F1C49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30" y="3388556"/>
              <a:ext cx="2060331" cy="54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リボンイラスト（赤/波）">
              <a:extLst>
                <a:ext uri="{FF2B5EF4-FFF2-40B4-BE49-F238E27FC236}">
                  <a16:creationId xmlns:a16="http://schemas.microsoft.com/office/drawing/2014/main" id="{C778C786-ED65-3A90-C630-7BA02A710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707" y="3933072"/>
              <a:ext cx="2060331" cy="54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リボンイラスト（赤/波）">
              <a:extLst>
                <a:ext uri="{FF2B5EF4-FFF2-40B4-BE49-F238E27FC236}">
                  <a16:creationId xmlns:a16="http://schemas.microsoft.com/office/drawing/2014/main" id="{0294A429-F478-E219-0EB1-C2F4E56F5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792" y="3388556"/>
              <a:ext cx="2060331" cy="54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リボンイラスト（赤/波）">
              <a:extLst>
                <a:ext uri="{FF2B5EF4-FFF2-40B4-BE49-F238E27FC236}">
                  <a16:creationId xmlns:a16="http://schemas.microsoft.com/office/drawing/2014/main" id="{EAEEED6A-365B-F76E-AE58-4D7BB7041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669" y="3933072"/>
              <a:ext cx="2060331" cy="54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488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８と７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４と８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253F87-A07C-3EBD-701D-5ADC161989F1}"/>
              </a:ext>
            </a:extLst>
          </p:cNvPr>
          <p:cNvSpPr txBox="1"/>
          <p:nvPr/>
        </p:nvSpPr>
        <p:spPr>
          <a:xfrm>
            <a:off x="1253067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C9323-02FD-7C56-D22E-3C9AD21DB4AB}"/>
              </a:ext>
            </a:extLst>
          </p:cNvPr>
          <p:cNvSpPr txBox="1"/>
          <p:nvPr/>
        </p:nvSpPr>
        <p:spPr>
          <a:xfrm>
            <a:off x="6705600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1253067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６と８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5A77E-BA06-08D6-C8EA-EFC4D7C787CF}"/>
              </a:ext>
            </a:extLst>
          </p:cNvPr>
          <p:cNvSpPr txBox="1"/>
          <p:nvPr/>
        </p:nvSpPr>
        <p:spPr>
          <a:xfrm>
            <a:off x="6705600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８と８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3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  <p:bldP spid="1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かいおんどく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464082" y="1831232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８＝８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572001" y="1831232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95942805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ボタンを押すと７つボールがでます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3291323" y="1659449"/>
            <a:ext cx="7388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＝７（いんしちが  しち）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＝７（しちいちが  しち）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507A6836-C20F-1EB8-C5B2-EC9AE4763786}"/>
              </a:ext>
            </a:extLst>
          </p:cNvPr>
          <p:cNvSpPr/>
          <p:nvPr/>
        </p:nvSpPr>
        <p:spPr>
          <a:xfrm rot="16200000">
            <a:off x="10093569" y="4759569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5F95B3-C161-036C-710F-0CC923D1C35D}"/>
              </a:ext>
            </a:extLst>
          </p:cNvPr>
          <p:cNvSpPr txBox="1"/>
          <p:nvPr/>
        </p:nvSpPr>
        <p:spPr>
          <a:xfrm>
            <a:off x="10569586" y="621166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7237DCA-816D-52EA-6BA9-D690A89F9360}"/>
              </a:ext>
            </a:extLst>
          </p:cNvPr>
          <p:cNvGrpSpPr/>
          <p:nvPr/>
        </p:nvGrpSpPr>
        <p:grpSpPr>
          <a:xfrm>
            <a:off x="4350821" y="5939689"/>
            <a:ext cx="4097143" cy="518063"/>
            <a:chOff x="4350821" y="5549389"/>
            <a:chExt cx="4097143" cy="518063"/>
          </a:xfrm>
        </p:grpSpPr>
        <p:pic>
          <p:nvPicPr>
            <p:cNvPr id="7" name="図 6" descr="背景パターン&#10;&#10;自動的に生成された説明">
              <a:extLst>
                <a:ext uri="{FF2B5EF4-FFF2-40B4-BE49-F238E27FC236}">
                  <a16:creationId xmlns:a16="http://schemas.microsoft.com/office/drawing/2014/main" id="{61F6911D-4621-EB38-9345-EA3CE8381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7328848" y="5549389"/>
              <a:ext cx="1119116" cy="518063"/>
            </a:xfrm>
            <a:prstGeom prst="rect">
              <a:avLst/>
            </a:prstGeom>
          </p:spPr>
        </p:pic>
        <p:pic>
          <p:nvPicPr>
            <p:cNvPr id="9" name="図 8" descr="背景パターン&#10;&#10;自動的に生成された説明">
              <a:extLst>
                <a:ext uri="{FF2B5EF4-FFF2-40B4-BE49-F238E27FC236}">
                  <a16:creationId xmlns:a16="http://schemas.microsoft.com/office/drawing/2014/main" id="{25C980D6-E27C-C6DB-B8D5-54D1403A5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4350821" y="5580396"/>
              <a:ext cx="2850592" cy="446113"/>
            </a:xfrm>
            <a:prstGeom prst="rect">
              <a:avLst/>
            </a:prstGeom>
          </p:spPr>
        </p:pic>
      </p:grp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CF6C15BB-6B9C-0B52-98A5-A4B3E67677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5149" r="8639" b="9248"/>
          <a:stretch/>
        </p:blipFill>
        <p:spPr>
          <a:xfrm>
            <a:off x="1478540" y="1570630"/>
            <a:ext cx="1363579" cy="13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ボタンを押すと７つボールがでます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3298833" y="1659449"/>
            <a:ext cx="84144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（にしち  じゅうよん）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（しちに  じゅうよん）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7237DCA-816D-52EA-6BA9-D690A89F9360}"/>
              </a:ext>
            </a:extLst>
          </p:cNvPr>
          <p:cNvGrpSpPr/>
          <p:nvPr/>
        </p:nvGrpSpPr>
        <p:grpSpPr>
          <a:xfrm>
            <a:off x="4350821" y="5939689"/>
            <a:ext cx="4097143" cy="518063"/>
            <a:chOff x="4350821" y="5549389"/>
            <a:chExt cx="4097143" cy="518063"/>
          </a:xfrm>
        </p:grpSpPr>
        <p:pic>
          <p:nvPicPr>
            <p:cNvPr id="7" name="図 6" descr="背景パターン&#10;&#10;自動的に生成された説明">
              <a:extLst>
                <a:ext uri="{FF2B5EF4-FFF2-40B4-BE49-F238E27FC236}">
                  <a16:creationId xmlns:a16="http://schemas.microsoft.com/office/drawing/2014/main" id="{61F6911D-4621-EB38-9345-EA3CE8381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7328848" y="5549389"/>
              <a:ext cx="1119116" cy="518063"/>
            </a:xfrm>
            <a:prstGeom prst="rect">
              <a:avLst/>
            </a:prstGeom>
          </p:spPr>
        </p:pic>
        <p:pic>
          <p:nvPicPr>
            <p:cNvPr id="9" name="図 8" descr="背景パターン&#10;&#10;自動的に生成された説明">
              <a:extLst>
                <a:ext uri="{FF2B5EF4-FFF2-40B4-BE49-F238E27FC236}">
                  <a16:creationId xmlns:a16="http://schemas.microsoft.com/office/drawing/2014/main" id="{25C980D6-E27C-C6DB-B8D5-54D1403A5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4350821" y="5580396"/>
              <a:ext cx="2850592" cy="446113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60A4B8-0575-9C62-6B0F-5A59DF65F1A5}"/>
              </a:ext>
            </a:extLst>
          </p:cNvPr>
          <p:cNvGrpSpPr/>
          <p:nvPr/>
        </p:nvGrpSpPr>
        <p:grpSpPr>
          <a:xfrm>
            <a:off x="4350821" y="5409826"/>
            <a:ext cx="4041118" cy="529863"/>
            <a:chOff x="4350821" y="4138626"/>
            <a:chExt cx="4041118" cy="529863"/>
          </a:xfrm>
        </p:grpSpPr>
        <p:pic>
          <p:nvPicPr>
            <p:cNvPr id="10" name="図 9" descr="背景パターン&#10;&#10;自動的に生成された説明">
              <a:extLst>
                <a:ext uri="{FF2B5EF4-FFF2-40B4-BE49-F238E27FC236}">
                  <a16:creationId xmlns:a16="http://schemas.microsoft.com/office/drawing/2014/main" id="{B80D057B-9353-EEDD-7418-7FE7DDD91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51" b="26780"/>
            <a:stretch/>
          </p:blipFill>
          <p:spPr>
            <a:xfrm>
              <a:off x="4350821" y="4170947"/>
              <a:ext cx="2850592" cy="465222"/>
            </a:xfrm>
            <a:prstGeom prst="rect">
              <a:avLst/>
            </a:prstGeom>
          </p:spPr>
        </p:pic>
        <p:pic>
          <p:nvPicPr>
            <p:cNvPr id="11" name="図 10" descr="背景パターン&#10;&#10;自動的に生成された説明">
              <a:extLst>
                <a:ext uri="{FF2B5EF4-FFF2-40B4-BE49-F238E27FC236}">
                  <a16:creationId xmlns:a16="http://schemas.microsoft.com/office/drawing/2014/main" id="{B482253F-AC96-6BE8-91A2-FA795BD59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31" r="63858" b="-3207"/>
            <a:stretch/>
          </p:blipFill>
          <p:spPr>
            <a:xfrm>
              <a:off x="7361696" y="4138626"/>
              <a:ext cx="1030243" cy="529863"/>
            </a:xfrm>
            <a:prstGeom prst="rect">
              <a:avLst/>
            </a:prstGeom>
          </p:spPr>
        </p:pic>
      </p:grp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7DDE8ED7-EC35-BB5D-734F-6365BFDCE8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5149" r="8639" b="9248"/>
          <a:stretch/>
        </p:blipFill>
        <p:spPr>
          <a:xfrm>
            <a:off x="1478540" y="1570630"/>
            <a:ext cx="1363579" cy="13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ボタンを押すと７つボールがでます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3168203" y="1659449"/>
            <a:ext cx="8494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（さんしち  にじゅういち）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（しちさん  にじゅういち）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7237DCA-816D-52EA-6BA9-D690A89F9360}"/>
              </a:ext>
            </a:extLst>
          </p:cNvPr>
          <p:cNvGrpSpPr/>
          <p:nvPr/>
        </p:nvGrpSpPr>
        <p:grpSpPr>
          <a:xfrm>
            <a:off x="4350821" y="5939689"/>
            <a:ext cx="4097143" cy="518063"/>
            <a:chOff x="4350821" y="5549389"/>
            <a:chExt cx="4097143" cy="518063"/>
          </a:xfrm>
        </p:grpSpPr>
        <p:pic>
          <p:nvPicPr>
            <p:cNvPr id="7" name="図 6" descr="背景パターン&#10;&#10;自動的に生成された説明">
              <a:extLst>
                <a:ext uri="{FF2B5EF4-FFF2-40B4-BE49-F238E27FC236}">
                  <a16:creationId xmlns:a16="http://schemas.microsoft.com/office/drawing/2014/main" id="{61F6911D-4621-EB38-9345-EA3CE8381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7328848" y="5549389"/>
              <a:ext cx="1119116" cy="518063"/>
            </a:xfrm>
            <a:prstGeom prst="rect">
              <a:avLst/>
            </a:prstGeom>
          </p:spPr>
        </p:pic>
        <p:pic>
          <p:nvPicPr>
            <p:cNvPr id="9" name="図 8" descr="背景パターン&#10;&#10;自動的に生成された説明">
              <a:extLst>
                <a:ext uri="{FF2B5EF4-FFF2-40B4-BE49-F238E27FC236}">
                  <a16:creationId xmlns:a16="http://schemas.microsoft.com/office/drawing/2014/main" id="{25C980D6-E27C-C6DB-B8D5-54D1403A5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4350821" y="5580396"/>
              <a:ext cx="2850592" cy="446113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60A4B8-0575-9C62-6B0F-5A59DF65F1A5}"/>
              </a:ext>
            </a:extLst>
          </p:cNvPr>
          <p:cNvGrpSpPr/>
          <p:nvPr/>
        </p:nvGrpSpPr>
        <p:grpSpPr>
          <a:xfrm>
            <a:off x="4350821" y="5409826"/>
            <a:ext cx="4041118" cy="529863"/>
            <a:chOff x="4350821" y="4138626"/>
            <a:chExt cx="4041118" cy="529863"/>
          </a:xfrm>
        </p:grpSpPr>
        <p:pic>
          <p:nvPicPr>
            <p:cNvPr id="10" name="図 9" descr="背景パターン&#10;&#10;自動的に生成された説明">
              <a:extLst>
                <a:ext uri="{FF2B5EF4-FFF2-40B4-BE49-F238E27FC236}">
                  <a16:creationId xmlns:a16="http://schemas.microsoft.com/office/drawing/2014/main" id="{B80D057B-9353-EEDD-7418-7FE7DDD91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51" b="26780"/>
            <a:stretch/>
          </p:blipFill>
          <p:spPr>
            <a:xfrm>
              <a:off x="4350821" y="4170947"/>
              <a:ext cx="2850592" cy="465222"/>
            </a:xfrm>
            <a:prstGeom prst="rect">
              <a:avLst/>
            </a:prstGeom>
          </p:spPr>
        </p:pic>
        <p:pic>
          <p:nvPicPr>
            <p:cNvPr id="11" name="図 10" descr="背景パターン&#10;&#10;自動的に生成された説明">
              <a:extLst>
                <a:ext uri="{FF2B5EF4-FFF2-40B4-BE49-F238E27FC236}">
                  <a16:creationId xmlns:a16="http://schemas.microsoft.com/office/drawing/2014/main" id="{B482253F-AC96-6BE8-91A2-FA795BD59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31" r="63858" b="-3207"/>
            <a:stretch/>
          </p:blipFill>
          <p:spPr>
            <a:xfrm>
              <a:off x="7361696" y="4138626"/>
              <a:ext cx="1030243" cy="529863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71B427F-5AF4-0CDB-483B-07C65AF712B1}"/>
              </a:ext>
            </a:extLst>
          </p:cNvPr>
          <p:cNvGrpSpPr/>
          <p:nvPr/>
        </p:nvGrpSpPr>
        <p:grpSpPr>
          <a:xfrm>
            <a:off x="4212848" y="4840133"/>
            <a:ext cx="4235116" cy="538029"/>
            <a:chOff x="2951748" y="2310063"/>
            <a:chExt cx="4235116" cy="538029"/>
          </a:xfrm>
        </p:grpSpPr>
        <p:pic>
          <p:nvPicPr>
            <p:cNvPr id="13" name="図 12" descr="背景パターン&#10;&#10;自動的に生成された説明">
              <a:extLst>
                <a:ext uri="{FF2B5EF4-FFF2-40B4-BE49-F238E27FC236}">
                  <a16:creationId xmlns:a16="http://schemas.microsoft.com/office/drawing/2014/main" id="{62858DDF-F9BC-FF0F-F70C-8DB80C193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5358064" y="2350169"/>
              <a:ext cx="1828800" cy="497923"/>
            </a:xfrm>
            <a:prstGeom prst="rect">
              <a:avLst/>
            </a:prstGeom>
          </p:spPr>
        </p:pic>
        <p:pic>
          <p:nvPicPr>
            <p:cNvPr id="14" name="図 13" descr="背景パターン&#10;&#10;自動的に生成された説明">
              <a:extLst>
                <a:ext uri="{FF2B5EF4-FFF2-40B4-BE49-F238E27FC236}">
                  <a16:creationId xmlns:a16="http://schemas.microsoft.com/office/drawing/2014/main" id="{4A7E982C-754D-3CB5-EC6E-8FD1DBCBB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2951748" y="2310063"/>
              <a:ext cx="2406316" cy="538029"/>
            </a:xfrm>
            <a:prstGeom prst="rect">
              <a:avLst/>
            </a:prstGeom>
          </p:spPr>
        </p:pic>
      </p:grp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DB1EDC1E-2E78-9A90-AFEE-D3F7FDED6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5149" r="8639" b="9248"/>
          <a:stretch/>
        </p:blipFill>
        <p:spPr>
          <a:xfrm>
            <a:off x="1478540" y="1570630"/>
            <a:ext cx="1363579" cy="13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ボタンを押すと７つボールがでます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3549074" y="1659449"/>
            <a:ext cx="80329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（ししち  にじゅうはち）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（しちし  にじゅうはち）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7237DCA-816D-52EA-6BA9-D690A89F9360}"/>
              </a:ext>
            </a:extLst>
          </p:cNvPr>
          <p:cNvGrpSpPr/>
          <p:nvPr/>
        </p:nvGrpSpPr>
        <p:grpSpPr>
          <a:xfrm>
            <a:off x="4350821" y="5939689"/>
            <a:ext cx="4097143" cy="518063"/>
            <a:chOff x="4350821" y="5549389"/>
            <a:chExt cx="4097143" cy="518063"/>
          </a:xfrm>
        </p:grpSpPr>
        <p:pic>
          <p:nvPicPr>
            <p:cNvPr id="7" name="図 6" descr="背景パターン&#10;&#10;自動的に生成された説明">
              <a:extLst>
                <a:ext uri="{FF2B5EF4-FFF2-40B4-BE49-F238E27FC236}">
                  <a16:creationId xmlns:a16="http://schemas.microsoft.com/office/drawing/2014/main" id="{61F6911D-4621-EB38-9345-EA3CE8381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7328848" y="5549389"/>
              <a:ext cx="1119116" cy="518063"/>
            </a:xfrm>
            <a:prstGeom prst="rect">
              <a:avLst/>
            </a:prstGeom>
          </p:spPr>
        </p:pic>
        <p:pic>
          <p:nvPicPr>
            <p:cNvPr id="9" name="図 8" descr="背景パターン&#10;&#10;自動的に生成された説明">
              <a:extLst>
                <a:ext uri="{FF2B5EF4-FFF2-40B4-BE49-F238E27FC236}">
                  <a16:creationId xmlns:a16="http://schemas.microsoft.com/office/drawing/2014/main" id="{25C980D6-E27C-C6DB-B8D5-54D1403A5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4350821" y="5580396"/>
              <a:ext cx="2850592" cy="446113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60A4B8-0575-9C62-6B0F-5A59DF65F1A5}"/>
              </a:ext>
            </a:extLst>
          </p:cNvPr>
          <p:cNvGrpSpPr/>
          <p:nvPr/>
        </p:nvGrpSpPr>
        <p:grpSpPr>
          <a:xfrm>
            <a:off x="4350821" y="5409826"/>
            <a:ext cx="4041118" cy="529863"/>
            <a:chOff x="4350821" y="4138626"/>
            <a:chExt cx="4041118" cy="529863"/>
          </a:xfrm>
        </p:grpSpPr>
        <p:pic>
          <p:nvPicPr>
            <p:cNvPr id="10" name="図 9" descr="背景パターン&#10;&#10;自動的に生成された説明">
              <a:extLst>
                <a:ext uri="{FF2B5EF4-FFF2-40B4-BE49-F238E27FC236}">
                  <a16:creationId xmlns:a16="http://schemas.microsoft.com/office/drawing/2014/main" id="{B80D057B-9353-EEDD-7418-7FE7DDD91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51" b="26780"/>
            <a:stretch/>
          </p:blipFill>
          <p:spPr>
            <a:xfrm>
              <a:off x="4350821" y="4170947"/>
              <a:ext cx="2850592" cy="465222"/>
            </a:xfrm>
            <a:prstGeom prst="rect">
              <a:avLst/>
            </a:prstGeom>
          </p:spPr>
        </p:pic>
        <p:pic>
          <p:nvPicPr>
            <p:cNvPr id="11" name="図 10" descr="背景パターン&#10;&#10;自動的に生成された説明">
              <a:extLst>
                <a:ext uri="{FF2B5EF4-FFF2-40B4-BE49-F238E27FC236}">
                  <a16:creationId xmlns:a16="http://schemas.microsoft.com/office/drawing/2014/main" id="{B482253F-AC96-6BE8-91A2-FA795BD59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31" r="63858" b="-3207"/>
            <a:stretch/>
          </p:blipFill>
          <p:spPr>
            <a:xfrm>
              <a:off x="7361696" y="4138626"/>
              <a:ext cx="1030243" cy="529863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71B427F-5AF4-0CDB-483B-07C65AF712B1}"/>
              </a:ext>
            </a:extLst>
          </p:cNvPr>
          <p:cNvGrpSpPr/>
          <p:nvPr/>
        </p:nvGrpSpPr>
        <p:grpSpPr>
          <a:xfrm>
            <a:off x="4212848" y="4840133"/>
            <a:ext cx="4235116" cy="538029"/>
            <a:chOff x="2951748" y="2310063"/>
            <a:chExt cx="4235116" cy="538029"/>
          </a:xfrm>
        </p:grpSpPr>
        <p:pic>
          <p:nvPicPr>
            <p:cNvPr id="13" name="図 12" descr="背景パターン&#10;&#10;自動的に生成された説明">
              <a:extLst>
                <a:ext uri="{FF2B5EF4-FFF2-40B4-BE49-F238E27FC236}">
                  <a16:creationId xmlns:a16="http://schemas.microsoft.com/office/drawing/2014/main" id="{62858DDF-F9BC-FF0F-F70C-8DB80C193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5358064" y="2350169"/>
              <a:ext cx="1828800" cy="497923"/>
            </a:xfrm>
            <a:prstGeom prst="rect">
              <a:avLst/>
            </a:prstGeom>
          </p:spPr>
        </p:pic>
        <p:pic>
          <p:nvPicPr>
            <p:cNvPr id="14" name="図 13" descr="背景パターン&#10;&#10;自動的に生成された説明">
              <a:extLst>
                <a:ext uri="{FF2B5EF4-FFF2-40B4-BE49-F238E27FC236}">
                  <a16:creationId xmlns:a16="http://schemas.microsoft.com/office/drawing/2014/main" id="{4A7E982C-754D-3CB5-EC6E-8FD1DBCBB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2951748" y="2310063"/>
              <a:ext cx="2406316" cy="538029"/>
            </a:xfrm>
            <a:prstGeom prst="rect">
              <a:avLst/>
            </a:prstGeom>
          </p:spPr>
        </p:pic>
      </p:grp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DB1EDC1E-2E78-9A90-AFEE-D3F7FDED6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5149" r="8639" b="9248"/>
          <a:stretch/>
        </p:blipFill>
        <p:spPr>
          <a:xfrm>
            <a:off x="1478540" y="1570630"/>
            <a:ext cx="1363579" cy="1387781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211A445-8657-C2D5-688C-6D4C931469C9}"/>
              </a:ext>
            </a:extLst>
          </p:cNvPr>
          <p:cNvGrpSpPr/>
          <p:nvPr/>
        </p:nvGrpSpPr>
        <p:grpSpPr>
          <a:xfrm>
            <a:off x="4317244" y="4302104"/>
            <a:ext cx="4074695" cy="538029"/>
            <a:chOff x="2695074" y="4462787"/>
            <a:chExt cx="4074695" cy="538029"/>
          </a:xfrm>
        </p:grpSpPr>
        <p:pic>
          <p:nvPicPr>
            <p:cNvPr id="19" name="図 18" descr="背景パターン&#10;&#10;自動的に生成された説明">
              <a:extLst>
                <a:ext uri="{FF2B5EF4-FFF2-40B4-BE49-F238E27FC236}">
                  <a16:creationId xmlns:a16="http://schemas.microsoft.com/office/drawing/2014/main" id="{29EF0738-3A8C-E698-2142-15501CA78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2695074" y="4470808"/>
              <a:ext cx="1828800" cy="497923"/>
            </a:xfrm>
            <a:prstGeom prst="rect">
              <a:avLst/>
            </a:prstGeom>
          </p:spPr>
        </p:pic>
        <p:pic>
          <p:nvPicPr>
            <p:cNvPr id="20" name="図 19" descr="背景パターン&#10;&#10;自動的に生成された説明">
              <a:extLst>
                <a:ext uri="{FF2B5EF4-FFF2-40B4-BE49-F238E27FC236}">
                  <a16:creationId xmlns:a16="http://schemas.microsoft.com/office/drawing/2014/main" id="{6C55A4FD-0612-7771-D61A-98046FF90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4363453" y="4462787"/>
              <a:ext cx="2406316" cy="538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5040923" y="3807781"/>
            <a:ext cx="41344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さんしじゅうに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478540" y="1851417"/>
            <a:ext cx="97770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１かい３分のうんどうをしています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４かいすると、ぜんぶでなん分ですか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1AE780-55DC-2193-CDC5-85E1A0DDB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85" y="3429000"/>
            <a:ext cx="3010232" cy="25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751276" y="5323725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9AE00408-C81B-0093-B653-B26C20879A99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</p:spTree>
    <p:extLst>
      <p:ext uri="{BB962C8B-B14F-4D97-AF65-F5344CB8AC3E}">
        <p14:creationId xmlns:p14="http://schemas.microsoft.com/office/powerpoint/2010/main" val="147104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ボールは７つずつふえていきます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3549074" y="1659449"/>
            <a:ext cx="80329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（ごしち  さんじゅうご）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（しちご  さんじゅうご）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7237DCA-816D-52EA-6BA9-D690A89F9360}"/>
              </a:ext>
            </a:extLst>
          </p:cNvPr>
          <p:cNvGrpSpPr/>
          <p:nvPr/>
        </p:nvGrpSpPr>
        <p:grpSpPr>
          <a:xfrm>
            <a:off x="4350821" y="5939689"/>
            <a:ext cx="4097143" cy="518063"/>
            <a:chOff x="4350821" y="5549389"/>
            <a:chExt cx="4097143" cy="518063"/>
          </a:xfrm>
        </p:grpSpPr>
        <p:pic>
          <p:nvPicPr>
            <p:cNvPr id="7" name="図 6" descr="背景パターン&#10;&#10;自動的に生成された説明">
              <a:extLst>
                <a:ext uri="{FF2B5EF4-FFF2-40B4-BE49-F238E27FC236}">
                  <a16:creationId xmlns:a16="http://schemas.microsoft.com/office/drawing/2014/main" id="{61F6911D-4621-EB38-9345-EA3CE8381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7328848" y="5549389"/>
              <a:ext cx="1119116" cy="518063"/>
            </a:xfrm>
            <a:prstGeom prst="rect">
              <a:avLst/>
            </a:prstGeom>
          </p:spPr>
        </p:pic>
        <p:pic>
          <p:nvPicPr>
            <p:cNvPr id="9" name="図 8" descr="背景パターン&#10;&#10;自動的に生成された説明">
              <a:extLst>
                <a:ext uri="{FF2B5EF4-FFF2-40B4-BE49-F238E27FC236}">
                  <a16:creationId xmlns:a16="http://schemas.microsoft.com/office/drawing/2014/main" id="{25C980D6-E27C-C6DB-B8D5-54D1403A5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4350821" y="5580396"/>
              <a:ext cx="2850592" cy="446113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60A4B8-0575-9C62-6B0F-5A59DF65F1A5}"/>
              </a:ext>
            </a:extLst>
          </p:cNvPr>
          <p:cNvGrpSpPr/>
          <p:nvPr/>
        </p:nvGrpSpPr>
        <p:grpSpPr>
          <a:xfrm>
            <a:off x="4350821" y="5409826"/>
            <a:ext cx="4041118" cy="529863"/>
            <a:chOff x="4350821" y="4138626"/>
            <a:chExt cx="4041118" cy="529863"/>
          </a:xfrm>
        </p:grpSpPr>
        <p:pic>
          <p:nvPicPr>
            <p:cNvPr id="10" name="図 9" descr="背景パターン&#10;&#10;自動的に生成された説明">
              <a:extLst>
                <a:ext uri="{FF2B5EF4-FFF2-40B4-BE49-F238E27FC236}">
                  <a16:creationId xmlns:a16="http://schemas.microsoft.com/office/drawing/2014/main" id="{B80D057B-9353-EEDD-7418-7FE7DDD91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51" b="26780"/>
            <a:stretch/>
          </p:blipFill>
          <p:spPr>
            <a:xfrm>
              <a:off x="4350821" y="4170947"/>
              <a:ext cx="2850592" cy="465222"/>
            </a:xfrm>
            <a:prstGeom prst="rect">
              <a:avLst/>
            </a:prstGeom>
          </p:spPr>
        </p:pic>
        <p:pic>
          <p:nvPicPr>
            <p:cNvPr id="11" name="図 10" descr="背景パターン&#10;&#10;自動的に生成された説明">
              <a:extLst>
                <a:ext uri="{FF2B5EF4-FFF2-40B4-BE49-F238E27FC236}">
                  <a16:creationId xmlns:a16="http://schemas.microsoft.com/office/drawing/2014/main" id="{B482253F-AC96-6BE8-91A2-FA795BD59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31" r="63858" b="-3207"/>
            <a:stretch/>
          </p:blipFill>
          <p:spPr>
            <a:xfrm>
              <a:off x="7361696" y="4138626"/>
              <a:ext cx="1030243" cy="529863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71B427F-5AF4-0CDB-483B-07C65AF712B1}"/>
              </a:ext>
            </a:extLst>
          </p:cNvPr>
          <p:cNvGrpSpPr/>
          <p:nvPr/>
        </p:nvGrpSpPr>
        <p:grpSpPr>
          <a:xfrm>
            <a:off x="4212848" y="4840133"/>
            <a:ext cx="4235116" cy="538029"/>
            <a:chOff x="2951748" y="2310063"/>
            <a:chExt cx="4235116" cy="538029"/>
          </a:xfrm>
        </p:grpSpPr>
        <p:pic>
          <p:nvPicPr>
            <p:cNvPr id="13" name="図 12" descr="背景パターン&#10;&#10;自動的に生成された説明">
              <a:extLst>
                <a:ext uri="{FF2B5EF4-FFF2-40B4-BE49-F238E27FC236}">
                  <a16:creationId xmlns:a16="http://schemas.microsoft.com/office/drawing/2014/main" id="{62858DDF-F9BC-FF0F-F70C-8DB80C193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5358064" y="2350169"/>
              <a:ext cx="1828800" cy="497923"/>
            </a:xfrm>
            <a:prstGeom prst="rect">
              <a:avLst/>
            </a:prstGeom>
          </p:spPr>
        </p:pic>
        <p:pic>
          <p:nvPicPr>
            <p:cNvPr id="14" name="図 13" descr="背景パターン&#10;&#10;自動的に生成された説明">
              <a:extLst>
                <a:ext uri="{FF2B5EF4-FFF2-40B4-BE49-F238E27FC236}">
                  <a16:creationId xmlns:a16="http://schemas.microsoft.com/office/drawing/2014/main" id="{4A7E982C-754D-3CB5-EC6E-8FD1DBCBB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2951748" y="2310063"/>
              <a:ext cx="2406316" cy="538029"/>
            </a:xfrm>
            <a:prstGeom prst="rect">
              <a:avLst/>
            </a:prstGeom>
          </p:spPr>
        </p:pic>
      </p:grp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DB1EDC1E-2E78-9A90-AFEE-D3F7FDED6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5149" r="8639" b="9248"/>
          <a:stretch/>
        </p:blipFill>
        <p:spPr>
          <a:xfrm>
            <a:off x="1478540" y="1570630"/>
            <a:ext cx="1363579" cy="1387781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211A445-8657-C2D5-688C-6D4C931469C9}"/>
              </a:ext>
            </a:extLst>
          </p:cNvPr>
          <p:cNvGrpSpPr/>
          <p:nvPr/>
        </p:nvGrpSpPr>
        <p:grpSpPr>
          <a:xfrm>
            <a:off x="4317244" y="4302104"/>
            <a:ext cx="4074695" cy="538029"/>
            <a:chOff x="2695074" y="4462787"/>
            <a:chExt cx="4074695" cy="538029"/>
          </a:xfrm>
        </p:grpSpPr>
        <p:pic>
          <p:nvPicPr>
            <p:cNvPr id="19" name="図 18" descr="背景パターン&#10;&#10;自動的に生成された説明">
              <a:extLst>
                <a:ext uri="{FF2B5EF4-FFF2-40B4-BE49-F238E27FC236}">
                  <a16:creationId xmlns:a16="http://schemas.microsoft.com/office/drawing/2014/main" id="{29EF0738-3A8C-E698-2142-15501CA78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2695074" y="4470808"/>
              <a:ext cx="1828800" cy="497923"/>
            </a:xfrm>
            <a:prstGeom prst="rect">
              <a:avLst/>
            </a:prstGeom>
          </p:spPr>
        </p:pic>
        <p:pic>
          <p:nvPicPr>
            <p:cNvPr id="20" name="図 19" descr="背景パターン&#10;&#10;自動的に生成された説明">
              <a:extLst>
                <a:ext uri="{FF2B5EF4-FFF2-40B4-BE49-F238E27FC236}">
                  <a16:creationId xmlns:a16="http://schemas.microsoft.com/office/drawing/2014/main" id="{6C55A4FD-0612-7771-D61A-98046FF90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4363453" y="4462787"/>
              <a:ext cx="2406316" cy="538029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89D2B48-65E0-534F-3BEA-685DFE3D8E3B}"/>
              </a:ext>
            </a:extLst>
          </p:cNvPr>
          <p:cNvGrpSpPr/>
          <p:nvPr/>
        </p:nvGrpSpPr>
        <p:grpSpPr>
          <a:xfrm>
            <a:off x="4296189" y="3624891"/>
            <a:ext cx="4095750" cy="693821"/>
            <a:chOff x="7162801" y="2466473"/>
            <a:chExt cx="4095750" cy="693821"/>
          </a:xfrm>
        </p:grpSpPr>
        <p:pic>
          <p:nvPicPr>
            <p:cNvPr id="4" name="図 3" descr="背景パターン&#10;&#10;自動的に生成された説明">
              <a:extLst>
                <a:ext uri="{FF2B5EF4-FFF2-40B4-BE49-F238E27FC236}">
                  <a16:creationId xmlns:a16="http://schemas.microsoft.com/office/drawing/2014/main" id="{80013660-2A32-283C-618C-27EA28FB5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0" t="73381" r="44276" b="-4456"/>
            <a:stretch/>
          </p:blipFill>
          <p:spPr>
            <a:xfrm>
              <a:off x="7162801" y="2533650"/>
              <a:ext cx="1714499" cy="626644"/>
            </a:xfrm>
            <a:prstGeom prst="rect">
              <a:avLst/>
            </a:prstGeom>
          </p:spPr>
        </p:pic>
        <p:pic>
          <p:nvPicPr>
            <p:cNvPr id="16" name="図 15" descr="背景パターン&#10;&#10;自動的に生成された説明">
              <a:extLst>
                <a:ext uri="{FF2B5EF4-FFF2-40B4-BE49-F238E27FC236}">
                  <a16:creationId xmlns:a16="http://schemas.microsoft.com/office/drawing/2014/main" id="{98682259-A357-A806-2D19-CFC45BB3E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1" t="-6917" r="18811" b="75842"/>
            <a:stretch/>
          </p:blipFill>
          <p:spPr>
            <a:xfrm>
              <a:off x="8818145" y="2466473"/>
              <a:ext cx="2440406" cy="62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73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ボールは７つずつふえていきます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3549074" y="1659449"/>
            <a:ext cx="8494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（ろくしち  よんじゅうに）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（しちろく  よんじゅうに）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7237DCA-816D-52EA-6BA9-D690A89F9360}"/>
              </a:ext>
            </a:extLst>
          </p:cNvPr>
          <p:cNvGrpSpPr/>
          <p:nvPr/>
        </p:nvGrpSpPr>
        <p:grpSpPr>
          <a:xfrm>
            <a:off x="4350821" y="5939689"/>
            <a:ext cx="4097143" cy="518063"/>
            <a:chOff x="4350821" y="5549389"/>
            <a:chExt cx="4097143" cy="518063"/>
          </a:xfrm>
        </p:grpSpPr>
        <p:pic>
          <p:nvPicPr>
            <p:cNvPr id="7" name="図 6" descr="背景パターン&#10;&#10;自動的に生成された説明">
              <a:extLst>
                <a:ext uri="{FF2B5EF4-FFF2-40B4-BE49-F238E27FC236}">
                  <a16:creationId xmlns:a16="http://schemas.microsoft.com/office/drawing/2014/main" id="{61F6911D-4621-EB38-9345-EA3CE8381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7328848" y="5549389"/>
              <a:ext cx="1119116" cy="518063"/>
            </a:xfrm>
            <a:prstGeom prst="rect">
              <a:avLst/>
            </a:prstGeom>
          </p:spPr>
        </p:pic>
        <p:pic>
          <p:nvPicPr>
            <p:cNvPr id="9" name="図 8" descr="背景パターン&#10;&#10;自動的に生成された説明">
              <a:extLst>
                <a:ext uri="{FF2B5EF4-FFF2-40B4-BE49-F238E27FC236}">
                  <a16:creationId xmlns:a16="http://schemas.microsoft.com/office/drawing/2014/main" id="{25C980D6-E27C-C6DB-B8D5-54D1403A5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4350821" y="5580396"/>
              <a:ext cx="2850592" cy="446113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60A4B8-0575-9C62-6B0F-5A59DF65F1A5}"/>
              </a:ext>
            </a:extLst>
          </p:cNvPr>
          <p:cNvGrpSpPr/>
          <p:nvPr/>
        </p:nvGrpSpPr>
        <p:grpSpPr>
          <a:xfrm>
            <a:off x="4350821" y="5409826"/>
            <a:ext cx="4041118" cy="529863"/>
            <a:chOff x="4350821" y="4138626"/>
            <a:chExt cx="4041118" cy="529863"/>
          </a:xfrm>
        </p:grpSpPr>
        <p:pic>
          <p:nvPicPr>
            <p:cNvPr id="10" name="図 9" descr="背景パターン&#10;&#10;自動的に生成された説明">
              <a:extLst>
                <a:ext uri="{FF2B5EF4-FFF2-40B4-BE49-F238E27FC236}">
                  <a16:creationId xmlns:a16="http://schemas.microsoft.com/office/drawing/2014/main" id="{B80D057B-9353-EEDD-7418-7FE7DDD91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51" b="26780"/>
            <a:stretch/>
          </p:blipFill>
          <p:spPr>
            <a:xfrm>
              <a:off x="4350821" y="4170947"/>
              <a:ext cx="2850592" cy="465222"/>
            </a:xfrm>
            <a:prstGeom prst="rect">
              <a:avLst/>
            </a:prstGeom>
          </p:spPr>
        </p:pic>
        <p:pic>
          <p:nvPicPr>
            <p:cNvPr id="11" name="図 10" descr="背景パターン&#10;&#10;自動的に生成された説明">
              <a:extLst>
                <a:ext uri="{FF2B5EF4-FFF2-40B4-BE49-F238E27FC236}">
                  <a16:creationId xmlns:a16="http://schemas.microsoft.com/office/drawing/2014/main" id="{B482253F-AC96-6BE8-91A2-FA795BD59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31" r="63858" b="-3207"/>
            <a:stretch/>
          </p:blipFill>
          <p:spPr>
            <a:xfrm>
              <a:off x="7361696" y="4138626"/>
              <a:ext cx="1030243" cy="529863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71B427F-5AF4-0CDB-483B-07C65AF712B1}"/>
              </a:ext>
            </a:extLst>
          </p:cNvPr>
          <p:cNvGrpSpPr/>
          <p:nvPr/>
        </p:nvGrpSpPr>
        <p:grpSpPr>
          <a:xfrm>
            <a:off x="4212848" y="4840133"/>
            <a:ext cx="4235116" cy="538029"/>
            <a:chOff x="2951748" y="2310063"/>
            <a:chExt cx="4235116" cy="538029"/>
          </a:xfrm>
        </p:grpSpPr>
        <p:pic>
          <p:nvPicPr>
            <p:cNvPr id="13" name="図 12" descr="背景パターン&#10;&#10;自動的に生成された説明">
              <a:extLst>
                <a:ext uri="{FF2B5EF4-FFF2-40B4-BE49-F238E27FC236}">
                  <a16:creationId xmlns:a16="http://schemas.microsoft.com/office/drawing/2014/main" id="{62858DDF-F9BC-FF0F-F70C-8DB80C193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5358064" y="2350169"/>
              <a:ext cx="1828800" cy="497923"/>
            </a:xfrm>
            <a:prstGeom prst="rect">
              <a:avLst/>
            </a:prstGeom>
          </p:spPr>
        </p:pic>
        <p:pic>
          <p:nvPicPr>
            <p:cNvPr id="14" name="図 13" descr="背景パターン&#10;&#10;自動的に生成された説明">
              <a:extLst>
                <a:ext uri="{FF2B5EF4-FFF2-40B4-BE49-F238E27FC236}">
                  <a16:creationId xmlns:a16="http://schemas.microsoft.com/office/drawing/2014/main" id="{4A7E982C-754D-3CB5-EC6E-8FD1DBCBB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2951748" y="2310063"/>
              <a:ext cx="2406316" cy="538029"/>
            </a:xfrm>
            <a:prstGeom prst="rect">
              <a:avLst/>
            </a:prstGeom>
          </p:spPr>
        </p:pic>
      </p:grp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DB1EDC1E-2E78-9A90-AFEE-D3F7FDED6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5149" r="8639" b="9248"/>
          <a:stretch/>
        </p:blipFill>
        <p:spPr>
          <a:xfrm>
            <a:off x="1478540" y="1570630"/>
            <a:ext cx="1363579" cy="1387781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211A445-8657-C2D5-688C-6D4C931469C9}"/>
              </a:ext>
            </a:extLst>
          </p:cNvPr>
          <p:cNvGrpSpPr/>
          <p:nvPr/>
        </p:nvGrpSpPr>
        <p:grpSpPr>
          <a:xfrm>
            <a:off x="4317244" y="4302104"/>
            <a:ext cx="4074695" cy="538029"/>
            <a:chOff x="2695074" y="4462787"/>
            <a:chExt cx="4074695" cy="538029"/>
          </a:xfrm>
        </p:grpSpPr>
        <p:pic>
          <p:nvPicPr>
            <p:cNvPr id="19" name="図 18" descr="背景パターン&#10;&#10;自動的に生成された説明">
              <a:extLst>
                <a:ext uri="{FF2B5EF4-FFF2-40B4-BE49-F238E27FC236}">
                  <a16:creationId xmlns:a16="http://schemas.microsoft.com/office/drawing/2014/main" id="{29EF0738-3A8C-E698-2142-15501CA78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2695074" y="4470808"/>
              <a:ext cx="1828800" cy="497923"/>
            </a:xfrm>
            <a:prstGeom prst="rect">
              <a:avLst/>
            </a:prstGeom>
          </p:spPr>
        </p:pic>
        <p:pic>
          <p:nvPicPr>
            <p:cNvPr id="20" name="図 19" descr="背景パターン&#10;&#10;自動的に生成された説明">
              <a:extLst>
                <a:ext uri="{FF2B5EF4-FFF2-40B4-BE49-F238E27FC236}">
                  <a16:creationId xmlns:a16="http://schemas.microsoft.com/office/drawing/2014/main" id="{6C55A4FD-0612-7771-D61A-98046FF90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4363453" y="4462787"/>
              <a:ext cx="2406316" cy="538029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89D2B48-65E0-534F-3BEA-685DFE3D8E3B}"/>
              </a:ext>
            </a:extLst>
          </p:cNvPr>
          <p:cNvGrpSpPr/>
          <p:nvPr/>
        </p:nvGrpSpPr>
        <p:grpSpPr>
          <a:xfrm>
            <a:off x="4296189" y="3624891"/>
            <a:ext cx="4095750" cy="693821"/>
            <a:chOff x="7162801" y="2466473"/>
            <a:chExt cx="4095750" cy="693821"/>
          </a:xfrm>
        </p:grpSpPr>
        <p:pic>
          <p:nvPicPr>
            <p:cNvPr id="4" name="図 3" descr="背景パターン&#10;&#10;自動的に生成された説明">
              <a:extLst>
                <a:ext uri="{FF2B5EF4-FFF2-40B4-BE49-F238E27FC236}">
                  <a16:creationId xmlns:a16="http://schemas.microsoft.com/office/drawing/2014/main" id="{80013660-2A32-283C-618C-27EA28FB5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0" t="73381" r="44276" b="-4456"/>
            <a:stretch/>
          </p:blipFill>
          <p:spPr>
            <a:xfrm>
              <a:off x="7162801" y="2533650"/>
              <a:ext cx="1714499" cy="626644"/>
            </a:xfrm>
            <a:prstGeom prst="rect">
              <a:avLst/>
            </a:prstGeom>
          </p:spPr>
        </p:pic>
        <p:pic>
          <p:nvPicPr>
            <p:cNvPr id="16" name="図 15" descr="背景パターン&#10;&#10;自動的に生成された説明">
              <a:extLst>
                <a:ext uri="{FF2B5EF4-FFF2-40B4-BE49-F238E27FC236}">
                  <a16:creationId xmlns:a16="http://schemas.microsoft.com/office/drawing/2014/main" id="{98682259-A357-A806-2D19-CFC45BB3E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1" t="-6917" r="18811" b="75842"/>
            <a:stretch/>
          </p:blipFill>
          <p:spPr>
            <a:xfrm>
              <a:off x="8818145" y="2466473"/>
              <a:ext cx="2440406" cy="626644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60646CD-58EA-F3C4-8499-AF3616959484}"/>
              </a:ext>
            </a:extLst>
          </p:cNvPr>
          <p:cNvGrpSpPr/>
          <p:nvPr/>
        </p:nvGrpSpPr>
        <p:grpSpPr>
          <a:xfrm>
            <a:off x="4441549" y="3135419"/>
            <a:ext cx="3987365" cy="518063"/>
            <a:chOff x="4441549" y="3135419"/>
            <a:chExt cx="3987365" cy="518063"/>
          </a:xfrm>
        </p:grpSpPr>
        <p:pic>
          <p:nvPicPr>
            <p:cNvPr id="21" name="図 20" descr="背景パターン&#10;&#10;自動的に生成された説明">
              <a:extLst>
                <a:ext uri="{FF2B5EF4-FFF2-40B4-BE49-F238E27FC236}">
                  <a16:creationId xmlns:a16="http://schemas.microsoft.com/office/drawing/2014/main" id="{D0C85FFB-2AFF-516A-43E7-C4B0B99D4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4441549" y="3135419"/>
              <a:ext cx="1119116" cy="518063"/>
            </a:xfrm>
            <a:prstGeom prst="rect">
              <a:avLst/>
            </a:prstGeom>
          </p:spPr>
        </p:pic>
        <p:pic>
          <p:nvPicPr>
            <p:cNvPr id="22" name="図 21" descr="背景パターン&#10;&#10;自動的に生成された説明">
              <a:extLst>
                <a:ext uri="{FF2B5EF4-FFF2-40B4-BE49-F238E27FC236}">
                  <a16:creationId xmlns:a16="http://schemas.microsoft.com/office/drawing/2014/main" id="{5B6ED92B-A489-67D0-8DBA-3D5C1BB30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5578322" y="3185476"/>
              <a:ext cx="2850592" cy="446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5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ボールは７つずつふえていきます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3286247" y="1659449"/>
            <a:ext cx="8494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（しちしち  よんじゅうく）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7237DCA-816D-52EA-6BA9-D690A89F9360}"/>
              </a:ext>
            </a:extLst>
          </p:cNvPr>
          <p:cNvGrpSpPr/>
          <p:nvPr/>
        </p:nvGrpSpPr>
        <p:grpSpPr>
          <a:xfrm>
            <a:off x="4350821" y="5939689"/>
            <a:ext cx="4097143" cy="518063"/>
            <a:chOff x="4350821" y="5549389"/>
            <a:chExt cx="4097143" cy="518063"/>
          </a:xfrm>
        </p:grpSpPr>
        <p:pic>
          <p:nvPicPr>
            <p:cNvPr id="7" name="図 6" descr="背景パターン&#10;&#10;自動的に生成された説明">
              <a:extLst>
                <a:ext uri="{FF2B5EF4-FFF2-40B4-BE49-F238E27FC236}">
                  <a16:creationId xmlns:a16="http://schemas.microsoft.com/office/drawing/2014/main" id="{61F6911D-4621-EB38-9345-EA3CE8381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7328848" y="5549389"/>
              <a:ext cx="1119116" cy="518063"/>
            </a:xfrm>
            <a:prstGeom prst="rect">
              <a:avLst/>
            </a:prstGeom>
          </p:spPr>
        </p:pic>
        <p:pic>
          <p:nvPicPr>
            <p:cNvPr id="9" name="図 8" descr="背景パターン&#10;&#10;自動的に生成された説明">
              <a:extLst>
                <a:ext uri="{FF2B5EF4-FFF2-40B4-BE49-F238E27FC236}">
                  <a16:creationId xmlns:a16="http://schemas.microsoft.com/office/drawing/2014/main" id="{25C980D6-E27C-C6DB-B8D5-54D1403A5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4350821" y="5580396"/>
              <a:ext cx="2850592" cy="446113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60A4B8-0575-9C62-6B0F-5A59DF65F1A5}"/>
              </a:ext>
            </a:extLst>
          </p:cNvPr>
          <p:cNvGrpSpPr/>
          <p:nvPr/>
        </p:nvGrpSpPr>
        <p:grpSpPr>
          <a:xfrm>
            <a:off x="4350821" y="5409826"/>
            <a:ext cx="4041118" cy="529863"/>
            <a:chOff x="4350821" y="4138626"/>
            <a:chExt cx="4041118" cy="529863"/>
          </a:xfrm>
        </p:grpSpPr>
        <p:pic>
          <p:nvPicPr>
            <p:cNvPr id="10" name="図 9" descr="背景パターン&#10;&#10;自動的に生成された説明">
              <a:extLst>
                <a:ext uri="{FF2B5EF4-FFF2-40B4-BE49-F238E27FC236}">
                  <a16:creationId xmlns:a16="http://schemas.microsoft.com/office/drawing/2014/main" id="{B80D057B-9353-EEDD-7418-7FE7DDD91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51" b="26780"/>
            <a:stretch/>
          </p:blipFill>
          <p:spPr>
            <a:xfrm>
              <a:off x="4350821" y="4170947"/>
              <a:ext cx="2850592" cy="465222"/>
            </a:xfrm>
            <a:prstGeom prst="rect">
              <a:avLst/>
            </a:prstGeom>
          </p:spPr>
        </p:pic>
        <p:pic>
          <p:nvPicPr>
            <p:cNvPr id="11" name="図 10" descr="背景パターン&#10;&#10;自動的に生成された説明">
              <a:extLst>
                <a:ext uri="{FF2B5EF4-FFF2-40B4-BE49-F238E27FC236}">
                  <a16:creationId xmlns:a16="http://schemas.microsoft.com/office/drawing/2014/main" id="{B482253F-AC96-6BE8-91A2-FA795BD59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31" r="63858" b="-3207"/>
            <a:stretch/>
          </p:blipFill>
          <p:spPr>
            <a:xfrm>
              <a:off x="7361696" y="4138626"/>
              <a:ext cx="1030243" cy="529863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71B427F-5AF4-0CDB-483B-07C65AF712B1}"/>
              </a:ext>
            </a:extLst>
          </p:cNvPr>
          <p:cNvGrpSpPr/>
          <p:nvPr/>
        </p:nvGrpSpPr>
        <p:grpSpPr>
          <a:xfrm>
            <a:off x="4212848" y="4840133"/>
            <a:ext cx="4235116" cy="538029"/>
            <a:chOff x="2951748" y="2310063"/>
            <a:chExt cx="4235116" cy="538029"/>
          </a:xfrm>
        </p:grpSpPr>
        <p:pic>
          <p:nvPicPr>
            <p:cNvPr id="13" name="図 12" descr="背景パターン&#10;&#10;自動的に生成された説明">
              <a:extLst>
                <a:ext uri="{FF2B5EF4-FFF2-40B4-BE49-F238E27FC236}">
                  <a16:creationId xmlns:a16="http://schemas.microsoft.com/office/drawing/2014/main" id="{62858DDF-F9BC-FF0F-F70C-8DB80C193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5358064" y="2350169"/>
              <a:ext cx="1828800" cy="497923"/>
            </a:xfrm>
            <a:prstGeom prst="rect">
              <a:avLst/>
            </a:prstGeom>
          </p:spPr>
        </p:pic>
        <p:pic>
          <p:nvPicPr>
            <p:cNvPr id="14" name="図 13" descr="背景パターン&#10;&#10;自動的に生成された説明">
              <a:extLst>
                <a:ext uri="{FF2B5EF4-FFF2-40B4-BE49-F238E27FC236}">
                  <a16:creationId xmlns:a16="http://schemas.microsoft.com/office/drawing/2014/main" id="{4A7E982C-754D-3CB5-EC6E-8FD1DBCBB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2951748" y="2310063"/>
              <a:ext cx="2406316" cy="538029"/>
            </a:xfrm>
            <a:prstGeom prst="rect">
              <a:avLst/>
            </a:prstGeom>
          </p:spPr>
        </p:pic>
      </p:grp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DB1EDC1E-2E78-9A90-AFEE-D3F7FDED6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5149" r="8639" b="9248"/>
          <a:stretch/>
        </p:blipFill>
        <p:spPr>
          <a:xfrm>
            <a:off x="1478540" y="1570630"/>
            <a:ext cx="1363579" cy="1387781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211A445-8657-C2D5-688C-6D4C931469C9}"/>
              </a:ext>
            </a:extLst>
          </p:cNvPr>
          <p:cNvGrpSpPr/>
          <p:nvPr/>
        </p:nvGrpSpPr>
        <p:grpSpPr>
          <a:xfrm>
            <a:off x="4317244" y="4302104"/>
            <a:ext cx="4074695" cy="538029"/>
            <a:chOff x="2695074" y="4462787"/>
            <a:chExt cx="4074695" cy="538029"/>
          </a:xfrm>
        </p:grpSpPr>
        <p:pic>
          <p:nvPicPr>
            <p:cNvPr id="19" name="図 18" descr="背景パターン&#10;&#10;自動的に生成された説明">
              <a:extLst>
                <a:ext uri="{FF2B5EF4-FFF2-40B4-BE49-F238E27FC236}">
                  <a16:creationId xmlns:a16="http://schemas.microsoft.com/office/drawing/2014/main" id="{29EF0738-3A8C-E698-2142-15501CA78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2695074" y="4470808"/>
              <a:ext cx="1828800" cy="497923"/>
            </a:xfrm>
            <a:prstGeom prst="rect">
              <a:avLst/>
            </a:prstGeom>
          </p:spPr>
        </p:pic>
        <p:pic>
          <p:nvPicPr>
            <p:cNvPr id="20" name="図 19" descr="背景パターン&#10;&#10;自動的に生成された説明">
              <a:extLst>
                <a:ext uri="{FF2B5EF4-FFF2-40B4-BE49-F238E27FC236}">
                  <a16:creationId xmlns:a16="http://schemas.microsoft.com/office/drawing/2014/main" id="{6C55A4FD-0612-7771-D61A-98046FF90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4363453" y="4462787"/>
              <a:ext cx="2406316" cy="538029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89D2B48-65E0-534F-3BEA-685DFE3D8E3B}"/>
              </a:ext>
            </a:extLst>
          </p:cNvPr>
          <p:cNvGrpSpPr/>
          <p:nvPr/>
        </p:nvGrpSpPr>
        <p:grpSpPr>
          <a:xfrm>
            <a:off x="4296189" y="3624891"/>
            <a:ext cx="4095750" cy="693821"/>
            <a:chOff x="7162801" y="2466473"/>
            <a:chExt cx="4095750" cy="693821"/>
          </a:xfrm>
        </p:grpSpPr>
        <p:pic>
          <p:nvPicPr>
            <p:cNvPr id="4" name="図 3" descr="背景パターン&#10;&#10;自動的に生成された説明">
              <a:extLst>
                <a:ext uri="{FF2B5EF4-FFF2-40B4-BE49-F238E27FC236}">
                  <a16:creationId xmlns:a16="http://schemas.microsoft.com/office/drawing/2014/main" id="{80013660-2A32-283C-618C-27EA28FB5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0" t="73381" r="44276" b="-4456"/>
            <a:stretch/>
          </p:blipFill>
          <p:spPr>
            <a:xfrm>
              <a:off x="7162801" y="2533650"/>
              <a:ext cx="1714499" cy="626644"/>
            </a:xfrm>
            <a:prstGeom prst="rect">
              <a:avLst/>
            </a:prstGeom>
          </p:spPr>
        </p:pic>
        <p:pic>
          <p:nvPicPr>
            <p:cNvPr id="16" name="図 15" descr="背景パターン&#10;&#10;自動的に生成された説明">
              <a:extLst>
                <a:ext uri="{FF2B5EF4-FFF2-40B4-BE49-F238E27FC236}">
                  <a16:creationId xmlns:a16="http://schemas.microsoft.com/office/drawing/2014/main" id="{98682259-A357-A806-2D19-CFC45BB3E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1" t="-6917" r="18811" b="75842"/>
            <a:stretch/>
          </p:blipFill>
          <p:spPr>
            <a:xfrm>
              <a:off x="8818145" y="2466473"/>
              <a:ext cx="2440406" cy="626644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60646CD-58EA-F3C4-8499-AF3616959484}"/>
              </a:ext>
            </a:extLst>
          </p:cNvPr>
          <p:cNvGrpSpPr/>
          <p:nvPr/>
        </p:nvGrpSpPr>
        <p:grpSpPr>
          <a:xfrm>
            <a:off x="4441549" y="3135419"/>
            <a:ext cx="3987365" cy="518063"/>
            <a:chOff x="4441549" y="3135419"/>
            <a:chExt cx="3987365" cy="518063"/>
          </a:xfrm>
        </p:grpSpPr>
        <p:pic>
          <p:nvPicPr>
            <p:cNvPr id="21" name="図 20" descr="背景パターン&#10;&#10;自動的に生成された説明">
              <a:extLst>
                <a:ext uri="{FF2B5EF4-FFF2-40B4-BE49-F238E27FC236}">
                  <a16:creationId xmlns:a16="http://schemas.microsoft.com/office/drawing/2014/main" id="{D0C85FFB-2AFF-516A-43E7-C4B0B99D4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4441549" y="3135419"/>
              <a:ext cx="1119116" cy="518063"/>
            </a:xfrm>
            <a:prstGeom prst="rect">
              <a:avLst/>
            </a:prstGeom>
          </p:spPr>
        </p:pic>
        <p:pic>
          <p:nvPicPr>
            <p:cNvPr id="22" name="図 21" descr="背景パターン&#10;&#10;自動的に生成された説明">
              <a:extLst>
                <a:ext uri="{FF2B5EF4-FFF2-40B4-BE49-F238E27FC236}">
                  <a16:creationId xmlns:a16="http://schemas.microsoft.com/office/drawing/2014/main" id="{5B6ED92B-A489-67D0-8DBA-3D5C1BB30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5578322" y="3185476"/>
              <a:ext cx="2850592" cy="446113"/>
            </a:xfrm>
            <a:prstGeom prst="rect">
              <a:avLst/>
            </a:prstGeom>
          </p:spPr>
        </p:pic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BE06057-4DA6-192A-18B6-995AC85E4B39}"/>
              </a:ext>
            </a:extLst>
          </p:cNvPr>
          <p:cNvGrpSpPr/>
          <p:nvPr/>
        </p:nvGrpSpPr>
        <p:grpSpPr>
          <a:xfrm>
            <a:off x="4441549" y="2565530"/>
            <a:ext cx="4009145" cy="568855"/>
            <a:chOff x="1442534" y="3804181"/>
            <a:chExt cx="4009145" cy="568855"/>
          </a:xfrm>
        </p:grpSpPr>
        <p:pic>
          <p:nvPicPr>
            <p:cNvPr id="27" name="図 26" descr="背景パターン&#10;&#10;自動的に生成された説明">
              <a:extLst>
                <a:ext uri="{FF2B5EF4-FFF2-40B4-BE49-F238E27FC236}">
                  <a16:creationId xmlns:a16="http://schemas.microsoft.com/office/drawing/2014/main" id="{C49E8182-64B0-5E3A-A821-54BD4B767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9" t="-1687" r="15585" b="76995"/>
            <a:stretch/>
          </p:blipFill>
          <p:spPr>
            <a:xfrm>
              <a:off x="1442534" y="3804181"/>
              <a:ext cx="1828800" cy="497923"/>
            </a:xfrm>
            <a:prstGeom prst="rect">
              <a:avLst/>
            </a:prstGeom>
          </p:spPr>
        </p:pic>
        <p:pic>
          <p:nvPicPr>
            <p:cNvPr id="28" name="図 27" descr="背景パターン&#10;&#10;自動的に生成された説明">
              <a:extLst>
                <a:ext uri="{FF2B5EF4-FFF2-40B4-BE49-F238E27FC236}">
                  <a16:creationId xmlns:a16="http://schemas.microsoft.com/office/drawing/2014/main" id="{0C682BD2-F994-EE1C-E19B-318E12E95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04" t="51364" r="20717" b="23946"/>
            <a:stretch/>
          </p:blipFill>
          <p:spPr>
            <a:xfrm>
              <a:off x="3077522" y="3875113"/>
              <a:ext cx="2374157" cy="497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5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ボールがあつまりすぎてきました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7237DCA-816D-52EA-6BA9-D690A89F9360}"/>
              </a:ext>
            </a:extLst>
          </p:cNvPr>
          <p:cNvGrpSpPr/>
          <p:nvPr/>
        </p:nvGrpSpPr>
        <p:grpSpPr>
          <a:xfrm>
            <a:off x="4350821" y="5939689"/>
            <a:ext cx="4097143" cy="518063"/>
            <a:chOff x="4350821" y="5549389"/>
            <a:chExt cx="4097143" cy="518063"/>
          </a:xfrm>
        </p:grpSpPr>
        <p:pic>
          <p:nvPicPr>
            <p:cNvPr id="7" name="図 6" descr="背景パターン&#10;&#10;自動的に生成された説明">
              <a:extLst>
                <a:ext uri="{FF2B5EF4-FFF2-40B4-BE49-F238E27FC236}">
                  <a16:creationId xmlns:a16="http://schemas.microsoft.com/office/drawing/2014/main" id="{61F6911D-4621-EB38-9345-EA3CE8381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7328848" y="5549389"/>
              <a:ext cx="1119116" cy="518063"/>
            </a:xfrm>
            <a:prstGeom prst="rect">
              <a:avLst/>
            </a:prstGeom>
          </p:spPr>
        </p:pic>
        <p:pic>
          <p:nvPicPr>
            <p:cNvPr id="9" name="図 8" descr="背景パターン&#10;&#10;自動的に生成された説明">
              <a:extLst>
                <a:ext uri="{FF2B5EF4-FFF2-40B4-BE49-F238E27FC236}">
                  <a16:creationId xmlns:a16="http://schemas.microsoft.com/office/drawing/2014/main" id="{25C980D6-E27C-C6DB-B8D5-54D1403A5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4350821" y="5580396"/>
              <a:ext cx="2850592" cy="446113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60A4B8-0575-9C62-6B0F-5A59DF65F1A5}"/>
              </a:ext>
            </a:extLst>
          </p:cNvPr>
          <p:cNvGrpSpPr/>
          <p:nvPr/>
        </p:nvGrpSpPr>
        <p:grpSpPr>
          <a:xfrm>
            <a:off x="4350821" y="5409826"/>
            <a:ext cx="4041118" cy="529863"/>
            <a:chOff x="4350821" y="4138626"/>
            <a:chExt cx="4041118" cy="529863"/>
          </a:xfrm>
        </p:grpSpPr>
        <p:pic>
          <p:nvPicPr>
            <p:cNvPr id="10" name="図 9" descr="背景パターン&#10;&#10;自動的に生成された説明">
              <a:extLst>
                <a:ext uri="{FF2B5EF4-FFF2-40B4-BE49-F238E27FC236}">
                  <a16:creationId xmlns:a16="http://schemas.microsoft.com/office/drawing/2014/main" id="{B80D057B-9353-EEDD-7418-7FE7DDD91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51" b="26780"/>
            <a:stretch/>
          </p:blipFill>
          <p:spPr>
            <a:xfrm>
              <a:off x="4350821" y="4170947"/>
              <a:ext cx="2850592" cy="465222"/>
            </a:xfrm>
            <a:prstGeom prst="rect">
              <a:avLst/>
            </a:prstGeom>
          </p:spPr>
        </p:pic>
        <p:pic>
          <p:nvPicPr>
            <p:cNvPr id="11" name="図 10" descr="背景パターン&#10;&#10;自動的に生成された説明">
              <a:extLst>
                <a:ext uri="{FF2B5EF4-FFF2-40B4-BE49-F238E27FC236}">
                  <a16:creationId xmlns:a16="http://schemas.microsoft.com/office/drawing/2014/main" id="{B482253F-AC96-6BE8-91A2-FA795BD59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31" r="63858" b="-3207"/>
            <a:stretch/>
          </p:blipFill>
          <p:spPr>
            <a:xfrm>
              <a:off x="7361696" y="4138626"/>
              <a:ext cx="1030243" cy="529863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71B427F-5AF4-0CDB-483B-07C65AF712B1}"/>
              </a:ext>
            </a:extLst>
          </p:cNvPr>
          <p:cNvGrpSpPr/>
          <p:nvPr/>
        </p:nvGrpSpPr>
        <p:grpSpPr>
          <a:xfrm>
            <a:off x="4212848" y="4840133"/>
            <a:ext cx="4235116" cy="538029"/>
            <a:chOff x="2951748" y="2310063"/>
            <a:chExt cx="4235116" cy="538029"/>
          </a:xfrm>
        </p:grpSpPr>
        <p:pic>
          <p:nvPicPr>
            <p:cNvPr id="13" name="図 12" descr="背景パターン&#10;&#10;自動的に生成された説明">
              <a:extLst>
                <a:ext uri="{FF2B5EF4-FFF2-40B4-BE49-F238E27FC236}">
                  <a16:creationId xmlns:a16="http://schemas.microsoft.com/office/drawing/2014/main" id="{62858DDF-F9BC-FF0F-F70C-8DB80C193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5358064" y="2350169"/>
              <a:ext cx="1828800" cy="497923"/>
            </a:xfrm>
            <a:prstGeom prst="rect">
              <a:avLst/>
            </a:prstGeom>
          </p:spPr>
        </p:pic>
        <p:pic>
          <p:nvPicPr>
            <p:cNvPr id="14" name="図 13" descr="背景パターン&#10;&#10;自動的に生成された説明">
              <a:extLst>
                <a:ext uri="{FF2B5EF4-FFF2-40B4-BE49-F238E27FC236}">
                  <a16:creationId xmlns:a16="http://schemas.microsoft.com/office/drawing/2014/main" id="{4A7E982C-754D-3CB5-EC6E-8FD1DBCBB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2951748" y="2310063"/>
              <a:ext cx="2406316" cy="538029"/>
            </a:xfrm>
            <a:prstGeom prst="rect">
              <a:avLst/>
            </a:prstGeom>
          </p:spPr>
        </p:pic>
      </p:grp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DB1EDC1E-2E78-9A90-AFEE-D3F7FDED6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5149" r="8639" b="9248"/>
          <a:stretch/>
        </p:blipFill>
        <p:spPr>
          <a:xfrm>
            <a:off x="1478540" y="1570630"/>
            <a:ext cx="1363579" cy="1387781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211A445-8657-C2D5-688C-6D4C931469C9}"/>
              </a:ext>
            </a:extLst>
          </p:cNvPr>
          <p:cNvGrpSpPr/>
          <p:nvPr/>
        </p:nvGrpSpPr>
        <p:grpSpPr>
          <a:xfrm>
            <a:off x="4317244" y="4302104"/>
            <a:ext cx="4074695" cy="538029"/>
            <a:chOff x="2695074" y="4462787"/>
            <a:chExt cx="4074695" cy="538029"/>
          </a:xfrm>
        </p:grpSpPr>
        <p:pic>
          <p:nvPicPr>
            <p:cNvPr id="19" name="図 18" descr="背景パターン&#10;&#10;自動的に生成された説明">
              <a:extLst>
                <a:ext uri="{FF2B5EF4-FFF2-40B4-BE49-F238E27FC236}">
                  <a16:creationId xmlns:a16="http://schemas.microsoft.com/office/drawing/2014/main" id="{29EF0738-3A8C-E698-2142-15501CA78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2695074" y="4470808"/>
              <a:ext cx="1828800" cy="497923"/>
            </a:xfrm>
            <a:prstGeom prst="rect">
              <a:avLst/>
            </a:prstGeom>
          </p:spPr>
        </p:pic>
        <p:pic>
          <p:nvPicPr>
            <p:cNvPr id="20" name="図 19" descr="背景パターン&#10;&#10;自動的に生成された説明">
              <a:extLst>
                <a:ext uri="{FF2B5EF4-FFF2-40B4-BE49-F238E27FC236}">
                  <a16:creationId xmlns:a16="http://schemas.microsoft.com/office/drawing/2014/main" id="{6C55A4FD-0612-7771-D61A-98046FF90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4363453" y="4462787"/>
              <a:ext cx="2406316" cy="538029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89D2B48-65E0-534F-3BEA-685DFE3D8E3B}"/>
              </a:ext>
            </a:extLst>
          </p:cNvPr>
          <p:cNvGrpSpPr/>
          <p:nvPr/>
        </p:nvGrpSpPr>
        <p:grpSpPr>
          <a:xfrm>
            <a:off x="4296189" y="3624891"/>
            <a:ext cx="4095750" cy="693821"/>
            <a:chOff x="7162801" y="2466473"/>
            <a:chExt cx="4095750" cy="693821"/>
          </a:xfrm>
        </p:grpSpPr>
        <p:pic>
          <p:nvPicPr>
            <p:cNvPr id="4" name="図 3" descr="背景パターン&#10;&#10;自動的に生成された説明">
              <a:extLst>
                <a:ext uri="{FF2B5EF4-FFF2-40B4-BE49-F238E27FC236}">
                  <a16:creationId xmlns:a16="http://schemas.microsoft.com/office/drawing/2014/main" id="{80013660-2A32-283C-618C-27EA28FB5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0" t="73381" r="44276" b="-4456"/>
            <a:stretch/>
          </p:blipFill>
          <p:spPr>
            <a:xfrm>
              <a:off x="7162801" y="2533650"/>
              <a:ext cx="1714499" cy="626644"/>
            </a:xfrm>
            <a:prstGeom prst="rect">
              <a:avLst/>
            </a:prstGeom>
          </p:spPr>
        </p:pic>
        <p:pic>
          <p:nvPicPr>
            <p:cNvPr id="16" name="図 15" descr="背景パターン&#10;&#10;自動的に生成された説明">
              <a:extLst>
                <a:ext uri="{FF2B5EF4-FFF2-40B4-BE49-F238E27FC236}">
                  <a16:creationId xmlns:a16="http://schemas.microsoft.com/office/drawing/2014/main" id="{98682259-A357-A806-2D19-CFC45BB3E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1" t="-6917" r="18811" b="75842"/>
            <a:stretch/>
          </p:blipFill>
          <p:spPr>
            <a:xfrm>
              <a:off x="8818145" y="2466473"/>
              <a:ext cx="2440406" cy="626644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60646CD-58EA-F3C4-8499-AF3616959484}"/>
              </a:ext>
            </a:extLst>
          </p:cNvPr>
          <p:cNvGrpSpPr/>
          <p:nvPr/>
        </p:nvGrpSpPr>
        <p:grpSpPr>
          <a:xfrm>
            <a:off x="4441549" y="3135419"/>
            <a:ext cx="3987365" cy="518063"/>
            <a:chOff x="4441549" y="3135419"/>
            <a:chExt cx="3987365" cy="518063"/>
          </a:xfrm>
        </p:grpSpPr>
        <p:pic>
          <p:nvPicPr>
            <p:cNvPr id="21" name="図 20" descr="背景パターン&#10;&#10;自動的に生成された説明">
              <a:extLst>
                <a:ext uri="{FF2B5EF4-FFF2-40B4-BE49-F238E27FC236}">
                  <a16:creationId xmlns:a16="http://schemas.microsoft.com/office/drawing/2014/main" id="{D0C85FFB-2AFF-516A-43E7-C4B0B99D4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4441549" y="3135419"/>
              <a:ext cx="1119116" cy="518063"/>
            </a:xfrm>
            <a:prstGeom prst="rect">
              <a:avLst/>
            </a:prstGeom>
          </p:spPr>
        </p:pic>
        <p:pic>
          <p:nvPicPr>
            <p:cNvPr id="22" name="図 21" descr="背景パターン&#10;&#10;自動的に生成された説明">
              <a:extLst>
                <a:ext uri="{FF2B5EF4-FFF2-40B4-BE49-F238E27FC236}">
                  <a16:creationId xmlns:a16="http://schemas.microsoft.com/office/drawing/2014/main" id="{5B6ED92B-A489-67D0-8DBA-3D5C1BB30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5578322" y="3185476"/>
              <a:ext cx="2850592" cy="446113"/>
            </a:xfrm>
            <a:prstGeom prst="rect">
              <a:avLst/>
            </a:prstGeom>
          </p:spPr>
        </p:pic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BE06057-4DA6-192A-18B6-995AC85E4B39}"/>
              </a:ext>
            </a:extLst>
          </p:cNvPr>
          <p:cNvGrpSpPr/>
          <p:nvPr/>
        </p:nvGrpSpPr>
        <p:grpSpPr>
          <a:xfrm>
            <a:off x="4441549" y="2565530"/>
            <a:ext cx="4009145" cy="568855"/>
            <a:chOff x="1442534" y="3804181"/>
            <a:chExt cx="4009145" cy="568855"/>
          </a:xfrm>
        </p:grpSpPr>
        <p:pic>
          <p:nvPicPr>
            <p:cNvPr id="27" name="図 26" descr="背景パターン&#10;&#10;自動的に生成された説明">
              <a:extLst>
                <a:ext uri="{FF2B5EF4-FFF2-40B4-BE49-F238E27FC236}">
                  <a16:creationId xmlns:a16="http://schemas.microsoft.com/office/drawing/2014/main" id="{C49E8182-64B0-5E3A-A821-54BD4B767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9" t="-1687" r="15585" b="76995"/>
            <a:stretch/>
          </p:blipFill>
          <p:spPr>
            <a:xfrm>
              <a:off x="1442534" y="3804181"/>
              <a:ext cx="1828800" cy="497923"/>
            </a:xfrm>
            <a:prstGeom prst="rect">
              <a:avLst/>
            </a:prstGeom>
          </p:spPr>
        </p:pic>
        <p:pic>
          <p:nvPicPr>
            <p:cNvPr id="28" name="図 27" descr="背景パターン&#10;&#10;自動的に生成された説明">
              <a:extLst>
                <a:ext uri="{FF2B5EF4-FFF2-40B4-BE49-F238E27FC236}">
                  <a16:creationId xmlns:a16="http://schemas.microsoft.com/office/drawing/2014/main" id="{0C682BD2-F994-EE1C-E19B-318E12E95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04" t="51364" r="20717" b="23946"/>
            <a:stretch/>
          </p:blipFill>
          <p:spPr>
            <a:xfrm>
              <a:off x="3077522" y="3875113"/>
              <a:ext cx="2374157" cy="497923"/>
            </a:xfrm>
            <a:prstGeom prst="rect">
              <a:avLst/>
            </a:prstGeom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5F41C84-772D-5E1E-E6FF-83E1701EF2C7}"/>
              </a:ext>
            </a:extLst>
          </p:cNvPr>
          <p:cNvGrpSpPr/>
          <p:nvPr/>
        </p:nvGrpSpPr>
        <p:grpSpPr>
          <a:xfrm>
            <a:off x="4382139" y="1993945"/>
            <a:ext cx="4078093" cy="591426"/>
            <a:chOff x="4350821" y="1954953"/>
            <a:chExt cx="4078093" cy="591426"/>
          </a:xfrm>
        </p:grpSpPr>
        <p:pic>
          <p:nvPicPr>
            <p:cNvPr id="24" name="図 23" descr="背景パターン&#10;&#10;自動的に生成された説明">
              <a:extLst>
                <a:ext uri="{FF2B5EF4-FFF2-40B4-BE49-F238E27FC236}">
                  <a16:creationId xmlns:a16="http://schemas.microsoft.com/office/drawing/2014/main" id="{AC6D5929-7687-8F3B-67FB-D4C5CE428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6196198" y="1996376"/>
              <a:ext cx="1119116" cy="518063"/>
            </a:xfrm>
            <a:prstGeom prst="rect">
              <a:avLst/>
            </a:prstGeom>
          </p:spPr>
        </p:pic>
        <p:pic>
          <p:nvPicPr>
            <p:cNvPr id="25" name="図 24" descr="背景パターン&#10;&#10;自動的に生成された説明">
              <a:extLst>
                <a:ext uri="{FF2B5EF4-FFF2-40B4-BE49-F238E27FC236}">
                  <a16:creationId xmlns:a16="http://schemas.microsoft.com/office/drawing/2014/main" id="{3D622C49-843C-1289-EC3E-F5E2731E0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0" t="49375" r="20717" b="23946"/>
            <a:stretch/>
          </p:blipFill>
          <p:spPr>
            <a:xfrm>
              <a:off x="4350821" y="1954953"/>
              <a:ext cx="1762021" cy="538028"/>
            </a:xfrm>
            <a:prstGeom prst="rect">
              <a:avLst/>
            </a:prstGeom>
          </p:spPr>
        </p:pic>
        <p:pic>
          <p:nvPicPr>
            <p:cNvPr id="29" name="図 28" descr="背景パターン&#10;&#10;自動的に生成された説明">
              <a:extLst>
                <a:ext uri="{FF2B5EF4-FFF2-40B4-BE49-F238E27FC236}">
                  <a16:creationId xmlns:a16="http://schemas.microsoft.com/office/drawing/2014/main" id="{AE37FA85-B0A4-29CD-5D35-EFFB769F3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31" r="63858" b="-3207"/>
            <a:stretch/>
          </p:blipFill>
          <p:spPr>
            <a:xfrm>
              <a:off x="7398671" y="2016516"/>
              <a:ext cx="1030243" cy="529863"/>
            </a:xfrm>
            <a:prstGeom prst="rect">
              <a:avLst/>
            </a:prstGeom>
          </p:spPr>
        </p:pic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BBB77C5-338B-DE02-39A0-EA0D3CA4BEFA}"/>
              </a:ext>
            </a:extLst>
          </p:cNvPr>
          <p:cNvSpPr txBox="1"/>
          <p:nvPr/>
        </p:nvSpPr>
        <p:spPr>
          <a:xfrm>
            <a:off x="2283415" y="3345592"/>
            <a:ext cx="908943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（はちしち  ごじゅうろく）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（しちは  ごじゅうろく）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1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ボールがなんこあるかかぞえよう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7237DCA-816D-52EA-6BA9-D690A89F9360}"/>
              </a:ext>
            </a:extLst>
          </p:cNvPr>
          <p:cNvGrpSpPr/>
          <p:nvPr/>
        </p:nvGrpSpPr>
        <p:grpSpPr>
          <a:xfrm>
            <a:off x="4350821" y="5939689"/>
            <a:ext cx="4097143" cy="518063"/>
            <a:chOff x="4350821" y="5549389"/>
            <a:chExt cx="4097143" cy="518063"/>
          </a:xfrm>
        </p:grpSpPr>
        <p:pic>
          <p:nvPicPr>
            <p:cNvPr id="7" name="図 6" descr="背景パターン&#10;&#10;自動的に生成された説明">
              <a:extLst>
                <a:ext uri="{FF2B5EF4-FFF2-40B4-BE49-F238E27FC236}">
                  <a16:creationId xmlns:a16="http://schemas.microsoft.com/office/drawing/2014/main" id="{61F6911D-4621-EB38-9345-EA3CE8381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7328848" y="5549389"/>
              <a:ext cx="1119116" cy="518063"/>
            </a:xfrm>
            <a:prstGeom prst="rect">
              <a:avLst/>
            </a:prstGeom>
          </p:spPr>
        </p:pic>
        <p:pic>
          <p:nvPicPr>
            <p:cNvPr id="9" name="図 8" descr="背景パターン&#10;&#10;自動的に生成された説明">
              <a:extLst>
                <a:ext uri="{FF2B5EF4-FFF2-40B4-BE49-F238E27FC236}">
                  <a16:creationId xmlns:a16="http://schemas.microsoft.com/office/drawing/2014/main" id="{25C980D6-E27C-C6DB-B8D5-54D1403A5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4350821" y="5580396"/>
              <a:ext cx="2850592" cy="446113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60A4B8-0575-9C62-6B0F-5A59DF65F1A5}"/>
              </a:ext>
            </a:extLst>
          </p:cNvPr>
          <p:cNvGrpSpPr/>
          <p:nvPr/>
        </p:nvGrpSpPr>
        <p:grpSpPr>
          <a:xfrm>
            <a:off x="4350821" y="5409826"/>
            <a:ext cx="4041118" cy="529863"/>
            <a:chOff x="4350821" y="4138626"/>
            <a:chExt cx="4041118" cy="529863"/>
          </a:xfrm>
        </p:grpSpPr>
        <p:pic>
          <p:nvPicPr>
            <p:cNvPr id="10" name="図 9" descr="背景パターン&#10;&#10;自動的に生成された説明">
              <a:extLst>
                <a:ext uri="{FF2B5EF4-FFF2-40B4-BE49-F238E27FC236}">
                  <a16:creationId xmlns:a16="http://schemas.microsoft.com/office/drawing/2014/main" id="{B80D057B-9353-EEDD-7418-7FE7DDD91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51" b="26780"/>
            <a:stretch/>
          </p:blipFill>
          <p:spPr>
            <a:xfrm>
              <a:off x="4350821" y="4170947"/>
              <a:ext cx="2850592" cy="465222"/>
            </a:xfrm>
            <a:prstGeom prst="rect">
              <a:avLst/>
            </a:prstGeom>
          </p:spPr>
        </p:pic>
        <p:pic>
          <p:nvPicPr>
            <p:cNvPr id="11" name="図 10" descr="背景パターン&#10;&#10;自動的に生成された説明">
              <a:extLst>
                <a:ext uri="{FF2B5EF4-FFF2-40B4-BE49-F238E27FC236}">
                  <a16:creationId xmlns:a16="http://schemas.microsoft.com/office/drawing/2014/main" id="{B482253F-AC96-6BE8-91A2-FA795BD59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31" r="63858" b="-3207"/>
            <a:stretch/>
          </p:blipFill>
          <p:spPr>
            <a:xfrm>
              <a:off x="7361696" y="4138626"/>
              <a:ext cx="1030243" cy="529863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71B427F-5AF4-0CDB-483B-07C65AF712B1}"/>
              </a:ext>
            </a:extLst>
          </p:cNvPr>
          <p:cNvGrpSpPr/>
          <p:nvPr/>
        </p:nvGrpSpPr>
        <p:grpSpPr>
          <a:xfrm>
            <a:off x="4212848" y="4840133"/>
            <a:ext cx="4235116" cy="538029"/>
            <a:chOff x="2951748" y="2310063"/>
            <a:chExt cx="4235116" cy="538029"/>
          </a:xfrm>
        </p:grpSpPr>
        <p:pic>
          <p:nvPicPr>
            <p:cNvPr id="13" name="図 12" descr="背景パターン&#10;&#10;自動的に生成された説明">
              <a:extLst>
                <a:ext uri="{FF2B5EF4-FFF2-40B4-BE49-F238E27FC236}">
                  <a16:creationId xmlns:a16="http://schemas.microsoft.com/office/drawing/2014/main" id="{62858DDF-F9BC-FF0F-F70C-8DB80C193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5358064" y="2350169"/>
              <a:ext cx="1828800" cy="497923"/>
            </a:xfrm>
            <a:prstGeom prst="rect">
              <a:avLst/>
            </a:prstGeom>
          </p:spPr>
        </p:pic>
        <p:pic>
          <p:nvPicPr>
            <p:cNvPr id="14" name="図 13" descr="背景パターン&#10;&#10;自動的に生成された説明">
              <a:extLst>
                <a:ext uri="{FF2B5EF4-FFF2-40B4-BE49-F238E27FC236}">
                  <a16:creationId xmlns:a16="http://schemas.microsoft.com/office/drawing/2014/main" id="{4A7E982C-754D-3CB5-EC6E-8FD1DBCBB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2951748" y="2310063"/>
              <a:ext cx="2406316" cy="538029"/>
            </a:xfrm>
            <a:prstGeom prst="rect">
              <a:avLst/>
            </a:prstGeom>
          </p:spPr>
        </p:pic>
      </p:grp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DB1EDC1E-2E78-9A90-AFEE-D3F7FDED6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5149" r="8639" b="9248"/>
          <a:stretch/>
        </p:blipFill>
        <p:spPr>
          <a:xfrm>
            <a:off x="1478540" y="1570630"/>
            <a:ext cx="1363579" cy="1387781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211A445-8657-C2D5-688C-6D4C931469C9}"/>
              </a:ext>
            </a:extLst>
          </p:cNvPr>
          <p:cNvGrpSpPr/>
          <p:nvPr/>
        </p:nvGrpSpPr>
        <p:grpSpPr>
          <a:xfrm>
            <a:off x="4317244" y="4302104"/>
            <a:ext cx="4074695" cy="538029"/>
            <a:chOff x="2695074" y="4462787"/>
            <a:chExt cx="4074695" cy="538029"/>
          </a:xfrm>
        </p:grpSpPr>
        <p:pic>
          <p:nvPicPr>
            <p:cNvPr id="19" name="図 18" descr="背景パターン&#10;&#10;自動的に生成された説明">
              <a:extLst>
                <a:ext uri="{FF2B5EF4-FFF2-40B4-BE49-F238E27FC236}">
                  <a16:creationId xmlns:a16="http://schemas.microsoft.com/office/drawing/2014/main" id="{29EF0738-3A8C-E698-2142-15501CA78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7" r="-2894" b="75308"/>
            <a:stretch/>
          </p:blipFill>
          <p:spPr>
            <a:xfrm>
              <a:off x="2695074" y="4470808"/>
              <a:ext cx="1828800" cy="497923"/>
            </a:xfrm>
            <a:prstGeom prst="rect">
              <a:avLst/>
            </a:prstGeom>
          </p:spPr>
        </p:pic>
        <p:pic>
          <p:nvPicPr>
            <p:cNvPr id="20" name="図 19" descr="背景パターン&#10;&#10;自動的に生成された説明">
              <a:extLst>
                <a:ext uri="{FF2B5EF4-FFF2-40B4-BE49-F238E27FC236}">
                  <a16:creationId xmlns:a16="http://schemas.microsoft.com/office/drawing/2014/main" id="{6C55A4FD-0612-7771-D61A-98046FF90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9" t="23320" r="21133" b="50000"/>
            <a:stretch/>
          </p:blipFill>
          <p:spPr>
            <a:xfrm>
              <a:off x="4363453" y="4462787"/>
              <a:ext cx="2406316" cy="538029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89D2B48-65E0-534F-3BEA-685DFE3D8E3B}"/>
              </a:ext>
            </a:extLst>
          </p:cNvPr>
          <p:cNvGrpSpPr/>
          <p:nvPr/>
        </p:nvGrpSpPr>
        <p:grpSpPr>
          <a:xfrm>
            <a:off x="4296189" y="3624891"/>
            <a:ext cx="4095750" cy="693821"/>
            <a:chOff x="7162801" y="2466473"/>
            <a:chExt cx="4095750" cy="693821"/>
          </a:xfrm>
        </p:grpSpPr>
        <p:pic>
          <p:nvPicPr>
            <p:cNvPr id="4" name="図 3" descr="背景パターン&#10;&#10;自動的に生成された説明">
              <a:extLst>
                <a:ext uri="{FF2B5EF4-FFF2-40B4-BE49-F238E27FC236}">
                  <a16:creationId xmlns:a16="http://schemas.microsoft.com/office/drawing/2014/main" id="{80013660-2A32-283C-618C-27EA28FB5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0" t="73381" r="44276" b="-4456"/>
            <a:stretch/>
          </p:blipFill>
          <p:spPr>
            <a:xfrm>
              <a:off x="7162801" y="2533650"/>
              <a:ext cx="1714499" cy="626644"/>
            </a:xfrm>
            <a:prstGeom prst="rect">
              <a:avLst/>
            </a:prstGeom>
          </p:spPr>
        </p:pic>
        <p:pic>
          <p:nvPicPr>
            <p:cNvPr id="16" name="図 15" descr="背景パターン&#10;&#10;自動的に生成された説明">
              <a:extLst>
                <a:ext uri="{FF2B5EF4-FFF2-40B4-BE49-F238E27FC236}">
                  <a16:creationId xmlns:a16="http://schemas.microsoft.com/office/drawing/2014/main" id="{98682259-A357-A806-2D19-CFC45BB3E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1" t="-6917" r="18811" b="75842"/>
            <a:stretch/>
          </p:blipFill>
          <p:spPr>
            <a:xfrm>
              <a:off x="8818145" y="2466473"/>
              <a:ext cx="2440406" cy="626644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60646CD-58EA-F3C4-8499-AF3616959484}"/>
              </a:ext>
            </a:extLst>
          </p:cNvPr>
          <p:cNvGrpSpPr/>
          <p:nvPr/>
        </p:nvGrpSpPr>
        <p:grpSpPr>
          <a:xfrm>
            <a:off x="4441549" y="3135419"/>
            <a:ext cx="3987365" cy="518063"/>
            <a:chOff x="4441549" y="3135419"/>
            <a:chExt cx="3987365" cy="518063"/>
          </a:xfrm>
        </p:grpSpPr>
        <p:pic>
          <p:nvPicPr>
            <p:cNvPr id="21" name="図 20" descr="背景パターン&#10;&#10;自動的に生成された説明">
              <a:extLst>
                <a:ext uri="{FF2B5EF4-FFF2-40B4-BE49-F238E27FC236}">
                  <a16:creationId xmlns:a16="http://schemas.microsoft.com/office/drawing/2014/main" id="{D0C85FFB-2AFF-516A-43E7-C4B0B99D4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4441549" y="3135419"/>
              <a:ext cx="1119116" cy="518063"/>
            </a:xfrm>
            <a:prstGeom prst="rect">
              <a:avLst/>
            </a:prstGeom>
          </p:spPr>
        </p:pic>
        <p:pic>
          <p:nvPicPr>
            <p:cNvPr id="22" name="図 21" descr="背景パターン&#10;&#10;自動的に生成された説明">
              <a:extLst>
                <a:ext uri="{FF2B5EF4-FFF2-40B4-BE49-F238E27FC236}">
                  <a16:creationId xmlns:a16="http://schemas.microsoft.com/office/drawing/2014/main" id="{5B6ED92B-A489-67D0-8DBA-3D5C1BB30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78"/>
            <a:stretch/>
          </p:blipFill>
          <p:spPr>
            <a:xfrm>
              <a:off x="5578322" y="3185476"/>
              <a:ext cx="2850592" cy="446113"/>
            </a:xfrm>
            <a:prstGeom prst="rect">
              <a:avLst/>
            </a:prstGeom>
          </p:spPr>
        </p:pic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BE06057-4DA6-192A-18B6-995AC85E4B39}"/>
              </a:ext>
            </a:extLst>
          </p:cNvPr>
          <p:cNvGrpSpPr/>
          <p:nvPr/>
        </p:nvGrpSpPr>
        <p:grpSpPr>
          <a:xfrm>
            <a:off x="4441549" y="2565530"/>
            <a:ext cx="4009145" cy="568855"/>
            <a:chOff x="1442534" y="3804181"/>
            <a:chExt cx="4009145" cy="568855"/>
          </a:xfrm>
        </p:grpSpPr>
        <p:pic>
          <p:nvPicPr>
            <p:cNvPr id="27" name="図 26" descr="背景パターン&#10;&#10;自動的に生成された説明">
              <a:extLst>
                <a:ext uri="{FF2B5EF4-FFF2-40B4-BE49-F238E27FC236}">
                  <a16:creationId xmlns:a16="http://schemas.microsoft.com/office/drawing/2014/main" id="{C49E8182-64B0-5E3A-A821-54BD4B767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9" t="-1687" r="15585" b="76995"/>
            <a:stretch/>
          </p:blipFill>
          <p:spPr>
            <a:xfrm>
              <a:off x="1442534" y="3804181"/>
              <a:ext cx="1828800" cy="497923"/>
            </a:xfrm>
            <a:prstGeom prst="rect">
              <a:avLst/>
            </a:prstGeom>
          </p:spPr>
        </p:pic>
        <p:pic>
          <p:nvPicPr>
            <p:cNvPr id="28" name="図 27" descr="背景パターン&#10;&#10;自動的に生成された説明">
              <a:extLst>
                <a:ext uri="{FF2B5EF4-FFF2-40B4-BE49-F238E27FC236}">
                  <a16:creationId xmlns:a16="http://schemas.microsoft.com/office/drawing/2014/main" id="{0C682BD2-F994-EE1C-E19B-318E12E95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04" t="51364" r="20717" b="23946"/>
            <a:stretch/>
          </p:blipFill>
          <p:spPr>
            <a:xfrm>
              <a:off x="3077522" y="3875113"/>
              <a:ext cx="2374157" cy="497923"/>
            </a:xfrm>
            <a:prstGeom prst="rect">
              <a:avLst/>
            </a:prstGeom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5F41C84-772D-5E1E-E6FF-83E1701EF2C7}"/>
              </a:ext>
            </a:extLst>
          </p:cNvPr>
          <p:cNvGrpSpPr/>
          <p:nvPr/>
        </p:nvGrpSpPr>
        <p:grpSpPr>
          <a:xfrm>
            <a:off x="4382139" y="1993945"/>
            <a:ext cx="4078093" cy="591426"/>
            <a:chOff x="4350821" y="1954953"/>
            <a:chExt cx="4078093" cy="591426"/>
          </a:xfrm>
        </p:grpSpPr>
        <p:pic>
          <p:nvPicPr>
            <p:cNvPr id="24" name="図 23" descr="背景パターン&#10;&#10;自動的に生成された説明">
              <a:extLst>
                <a:ext uri="{FF2B5EF4-FFF2-40B4-BE49-F238E27FC236}">
                  <a16:creationId xmlns:a16="http://schemas.microsoft.com/office/drawing/2014/main" id="{AC6D5929-7687-8F3B-67FB-D4C5CE428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40" r="60741" b="50470"/>
            <a:stretch/>
          </p:blipFill>
          <p:spPr>
            <a:xfrm>
              <a:off x="6196198" y="1996376"/>
              <a:ext cx="1119116" cy="518063"/>
            </a:xfrm>
            <a:prstGeom prst="rect">
              <a:avLst/>
            </a:prstGeom>
          </p:spPr>
        </p:pic>
        <p:pic>
          <p:nvPicPr>
            <p:cNvPr id="25" name="図 24" descr="背景パターン&#10;&#10;自動的に生成された説明">
              <a:extLst>
                <a:ext uri="{FF2B5EF4-FFF2-40B4-BE49-F238E27FC236}">
                  <a16:creationId xmlns:a16="http://schemas.microsoft.com/office/drawing/2014/main" id="{3D622C49-843C-1289-EC3E-F5E2731E0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0" t="49375" r="20717" b="23946"/>
            <a:stretch/>
          </p:blipFill>
          <p:spPr>
            <a:xfrm>
              <a:off x="4350821" y="1954953"/>
              <a:ext cx="1762021" cy="538028"/>
            </a:xfrm>
            <a:prstGeom prst="rect">
              <a:avLst/>
            </a:prstGeom>
          </p:spPr>
        </p:pic>
        <p:pic>
          <p:nvPicPr>
            <p:cNvPr id="29" name="図 28" descr="背景パターン&#10;&#10;自動的に生成された説明">
              <a:extLst>
                <a:ext uri="{FF2B5EF4-FFF2-40B4-BE49-F238E27FC236}">
                  <a16:creationId xmlns:a16="http://schemas.microsoft.com/office/drawing/2014/main" id="{AE37FA85-B0A4-29CD-5D35-EFFB769F3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31" r="63858" b="-3207"/>
            <a:stretch/>
          </p:blipFill>
          <p:spPr>
            <a:xfrm>
              <a:off x="7398671" y="2016516"/>
              <a:ext cx="1030243" cy="529863"/>
            </a:xfrm>
            <a:prstGeom prst="rect">
              <a:avLst/>
            </a:prstGeom>
          </p:spPr>
        </p:pic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BBB77C5-338B-DE02-39A0-EA0D3CA4BEFA}"/>
              </a:ext>
            </a:extLst>
          </p:cNvPr>
          <p:cNvSpPr txBox="1"/>
          <p:nvPr/>
        </p:nvSpPr>
        <p:spPr>
          <a:xfrm>
            <a:off x="2283415" y="3345592"/>
            <a:ext cx="908943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（しちく  ろくじゅうさん）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（くしち  ろくじゅうさん）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10A08B4-A741-5792-BBE2-B4934AB173C9}"/>
              </a:ext>
            </a:extLst>
          </p:cNvPr>
          <p:cNvGrpSpPr/>
          <p:nvPr/>
        </p:nvGrpSpPr>
        <p:grpSpPr>
          <a:xfrm>
            <a:off x="4350821" y="1318864"/>
            <a:ext cx="4134854" cy="688253"/>
            <a:chOff x="4350821" y="1318864"/>
            <a:chExt cx="4134854" cy="688253"/>
          </a:xfrm>
        </p:grpSpPr>
        <p:pic>
          <p:nvPicPr>
            <p:cNvPr id="17" name="図 16" descr="背景パターン&#10;&#10;自動的に生成された説明">
              <a:extLst>
                <a:ext uri="{FF2B5EF4-FFF2-40B4-BE49-F238E27FC236}">
                  <a16:creationId xmlns:a16="http://schemas.microsoft.com/office/drawing/2014/main" id="{7F0C6ED3-B00E-E546-4430-F283F2436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1" t="73878" r="25424" b="-4456"/>
            <a:stretch/>
          </p:blipFill>
          <p:spPr>
            <a:xfrm>
              <a:off x="4350821" y="1390499"/>
              <a:ext cx="2251911" cy="616618"/>
            </a:xfrm>
            <a:prstGeom prst="rect">
              <a:avLst/>
            </a:prstGeom>
          </p:spPr>
        </p:pic>
        <p:pic>
          <p:nvPicPr>
            <p:cNvPr id="30" name="図 29" descr="背景パターン&#10;&#10;自動的に生成された説明">
              <a:extLst>
                <a:ext uri="{FF2B5EF4-FFF2-40B4-BE49-F238E27FC236}">
                  <a16:creationId xmlns:a16="http://schemas.microsoft.com/office/drawing/2014/main" id="{A9C2FA89-C2AB-C9BF-E7CB-936B47217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1" t="-6917" r="38367" b="76339"/>
            <a:stretch/>
          </p:blipFill>
          <p:spPr>
            <a:xfrm>
              <a:off x="6602732" y="1318864"/>
              <a:ext cx="1882943" cy="616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6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６と７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４と７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253F87-A07C-3EBD-701D-5ADC161989F1}"/>
              </a:ext>
            </a:extLst>
          </p:cNvPr>
          <p:cNvSpPr txBox="1"/>
          <p:nvPr/>
        </p:nvSpPr>
        <p:spPr>
          <a:xfrm>
            <a:off x="1253067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C9323-02FD-7C56-D22E-3C9AD21DB4AB}"/>
              </a:ext>
            </a:extLst>
          </p:cNvPr>
          <p:cNvSpPr txBox="1"/>
          <p:nvPr/>
        </p:nvSpPr>
        <p:spPr>
          <a:xfrm>
            <a:off x="6705600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1253067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８と７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5A77E-BA06-08D6-C8EA-EFC4D7C787CF}"/>
              </a:ext>
            </a:extLst>
          </p:cNvPr>
          <p:cNvSpPr txBox="1"/>
          <p:nvPr/>
        </p:nvSpPr>
        <p:spPr>
          <a:xfrm>
            <a:off x="6705600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７と９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5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  <p:bldP spid="1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3807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３と７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１と７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253F87-A07C-3EBD-701D-5ADC161989F1}"/>
              </a:ext>
            </a:extLst>
          </p:cNvPr>
          <p:cNvSpPr txBox="1"/>
          <p:nvPr/>
        </p:nvSpPr>
        <p:spPr>
          <a:xfrm>
            <a:off x="1253067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C9323-02FD-7C56-D22E-3C9AD21DB4AB}"/>
              </a:ext>
            </a:extLst>
          </p:cNvPr>
          <p:cNvSpPr txBox="1"/>
          <p:nvPr/>
        </p:nvSpPr>
        <p:spPr>
          <a:xfrm>
            <a:off x="6705600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1253067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２と７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5A77E-BA06-08D6-C8EA-EFC4D7C787CF}"/>
              </a:ext>
            </a:extLst>
          </p:cNvPr>
          <p:cNvSpPr txBox="1"/>
          <p:nvPr/>
        </p:nvSpPr>
        <p:spPr>
          <a:xfrm>
            <a:off x="6705600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５と７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  <p:bldP spid="11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２かいおんどく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７＝７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96155" y="1880235"/>
            <a:ext cx="43396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5481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093A5DE9-51CD-AB97-EE57-34643D16F78D}"/>
              </a:ext>
            </a:extLst>
          </p:cNvPr>
          <p:cNvSpPr/>
          <p:nvPr/>
        </p:nvSpPr>
        <p:spPr>
          <a:xfrm rot="16200000">
            <a:off x="10093569" y="4759569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今までのふくしゅうです＜１＞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⑤８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AC0AEE-322F-ADA4-0BF2-5AC5A3DC4F5F}"/>
              </a:ext>
            </a:extLst>
          </p:cNvPr>
          <p:cNvSpPr txBox="1"/>
          <p:nvPr/>
        </p:nvSpPr>
        <p:spPr>
          <a:xfrm>
            <a:off x="10569586" y="621166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今までのふくしゅうです＜２＞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⑤７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2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478540" y="4725947"/>
            <a:ext cx="74879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にろくじゅうに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ろくにじゅうに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478540" y="1851417"/>
            <a:ext cx="977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マカロンはぜんぶでなんこありますか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9166242" y="5403056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D048F4A-A56F-119D-A567-72FEDBC959EA}"/>
              </a:ext>
            </a:extLst>
          </p:cNvPr>
          <p:cNvGrpSpPr/>
          <p:nvPr/>
        </p:nvGrpSpPr>
        <p:grpSpPr>
          <a:xfrm>
            <a:off x="1266091" y="2620858"/>
            <a:ext cx="3486709" cy="1915973"/>
            <a:chOff x="1764323" y="1477105"/>
            <a:chExt cx="4047686" cy="2224234"/>
          </a:xfrm>
        </p:grpSpPr>
        <p:pic>
          <p:nvPicPr>
            <p:cNvPr id="8" name="図 7" descr="コーヒーカップの絵&#10;&#10;低い精度で自動的に生成された説明">
              <a:extLst>
                <a:ext uri="{FF2B5EF4-FFF2-40B4-BE49-F238E27FC236}">
                  <a16:creationId xmlns:a16="http://schemas.microsoft.com/office/drawing/2014/main" id="{2E902017-4D5B-CB0F-375A-FA925FCC0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4" t="15934" r="12961" b="22527"/>
            <a:stretch/>
          </p:blipFill>
          <p:spPr>
            <a:xfrm>
              <a:off x="1764324" y="1477105"/>
              <a:ext cx="1335552" cy="1090247"/>
            </a:xfrm>
            <a:prstGeom prst="rect">
              <a:avLst/>
            </a:prstGeom>
          </p:spPr>
        </p:pic>
        <p:pic>
          <p:nvPicPr>
            <p:cNvPr id="9" name="図 8" descr="カップ, 座る, 暗い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71AC3BAB-7C83-08F3-DB93-5536AF9CE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4" t="23845" r="12962" b="21540"/>
            <a:stretch/>
          </p:blipFill>
          <p:spPr>
            <a:xfrm>
              <a:off x="3099876" y="1643498"/>
              <a:ext cx="1335552" cy="967594"/>
            </a:xfrm>
            <a:prstGeom prst="rect">
              <a:avLst/>
            </a:prstGeom>
          </p:spPr>
        </p:pic>
        <p:pic>
          <p:nvPicPr>
            <p:cNvPr id="10" name="図 9" descr="座る, テーブル, 暗い, ランプ が含まれている画像&#10;&#10;自動的に生成された説明">
              <a:extLst>
                <a:ext uri="{FF2B5EF4-FFF2-40B4-BE49-F238E27FC236}">
                  <a16:creationId xmlns:a16="http://schemas.microsoft.com/office/drawing/2014/main" id="{49AB1E34-063F-83CE-B11A-EF0785069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5" t="20549" r="13590" b="17913"/>
            <a:stretch/>
          </p:blipFill>
          <p:spPr>
            <a:xfrm>
              <a:off x="4476457" y="2611092"/>
              <a:ext cx="1335552" cy="1090247"/>
            </a:xfrm>
            <a:prstGeom prst="rect">
              <a:avLst/>
            </a:prstGeom>
          </p:spPr>
        </p:pic>
        <p:pic>
          <p:nvPicPr>
            <p:cNvPr id="11" name="図 10" descr="食品, 暗い, テーブル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C74AAA1B-2934-DA66-C122-848F7E494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21539" r="15525" b="23845"/>
            <a:stretch/>
          </p:blipFill>
          <p:spPr>
            <a:xfrm>
              <a:off x="3099876" y="2646263"/>
              <a:ext cx="1335553" cy="967595"/>
            </a:xfrm>
            <a:prstGeom prst="rect">
              <a:avLst/>
            </a:prstGeom>
          </p:spPr>
        </p:pic>
        <p:pic>
          <p:nvPicPr>
            <p:cNvPr id="12" name="図 11" descr="カップ, コーヒー, 座る, 暗い が含まれている画像&#10;&#10;自動的に生成された説明">
              <a:extLst>
                <a:ext uri="{FF2B5EF4-FFF2-40B4-BE49-F238E27FC236}">
                  <a16:creationId xmlns:a16="http://schemas.microsoft.com/office/drawing/2014/main" id="{13E9EB80-9F56-4DDA-6DF0-C7FA2B941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5" t="22528" r="13660" b="22856"/>
            <a:stretch/>
          </p:blipFill>
          <p:spPr>
            <a:xfrm>
              <a:off x="1764323" y="2681653"/>
              <a:ext cx="1335553" cy="967595"/>
            </a:xfrm>
            <a:prstGeom prst="rect">
              <a:avLst/>
            </a:prstGeom>
          </p:spPr>
        </p:pic>
        <p:pic>
          <p:nvPicPr>
            <p:cNvPr id="13" name="図 12" descr="賭博場, 部屋, 座る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FF38C3D9-034C-F941-6F49-6F5DC0F1C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22308" r="14359" b="23077"/>
            <a:stretch/>
          </p:blipFill>
          <p:spPr>
            <a:xfrm>
              <a:off x="4435428" y="1643498"/>
              <a:ext cx="1335552" cy="967594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18553CE-23F9-5E76-F62F-1C6F6D3B12BB}"/>
              </a:ext>
            </a:extLst>
          </p:cNvPr>
          <p:cNvGrpSpPr/>
          <p:nvPr/>
        </p:nvGrpSpPr>
        <p:grpSpPr>
          <a:xfrm>
            <a:off x="4788142" y="2620858"/>
            <a:ext cx="3486709" cy="1915973"/>
            <a:chOff x="1764323" y="1477105"/>
            <a:chExt cx="4047686" cy="2224234"/>
          </a:xfrm>
        </p:grpSpPr>
        <p:pic>
          <p:nvPicPr>
            <p:cNvPr id="15" name="図 14" descr="コーヒーカップの絵&#10;&#10;低い精度で自動的に生成された説明">
              <a:extLst>
                <a:ext uri="{FF2B5EF4-FFF2-40B4-BE49-F238E27FC236}">
                  <a16:creationId xmlns:a16="http://schemas.microsoft.com/office/drawing/2014/main" id="{AE3D6CDB-BF13-F869-C9E5-822B39184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4" t="15934" r="12961" b="22527"/>
            <a:stretch/>
          </p:blipFill>
          <p:spPr>
            <a:xfrm>
              <a:off x="1764324" y="1477105"/>
              <a:ext cx="1335552" cy="1090247"/>
            </a:xfrm>
            <a:prstGeom prst="rect">
              <a:avLst/>
            </a:prstGeom>
          </p:spPr>
        </p:pic>
        <p:pic>
          <p:nvPicPr>
            <p:cNvPr id="16" name="図 15" descr="カップ, 座る, 暗い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26704938-D481-AE49-AD67-D6C029D56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4" t="23845" r="12962" b="21540"/>
            <a:stretch/>
          </p:blipFill>
          <p:spPr>
            <a:xfrm>
              <a:off x="3099876" y="1643498"/>
              <a:ext cx="1335552" cy="967594"/>
            </a:xfrm>
            <a:prstGeom prst="rect">
              <a:avLst/>
            </a:prstGeom>
          </p:spPr>
        </p:pic>
        <p:pic>
          <p:nvPicPr>
            <p:cNvPr id="18" name="図 17" descr="座る, テーブル, 暗い, ランプ が含まれている画像&#10;&#10;自動的に生成された説明">
              <a:extLst>
                <a:ext uri="{FF2B5EF4-FFF2-40B4-BE49-F238E27FC236}">
                  <a16:creationId xmlns:a16="http://schemas.microsoft.com/office/drawing/2014/main" id="{F26E156F-50E6-821B-EF31-50E66969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5" t="20549" r="13590" b="17913"/>
            <a:stretch/>
          </p:blipFill>
          <p:spPr>
            <a:xfrm>
              <a:off x="4476457" y="2611092"/>
              <a:ext cx="1335552" cy="1090247"/>
            </a:xfrm>
            <a:prstGeom prst="rect">
              <a:avLst/>
            </a:prstGeom>
          </p:spPr>
        </p:pic>
        <p:pic>
          <p:nvPicPr>
            <p:cNvPr id="19" name="図 18" descr="食品, 暗い, テーブル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B830A3C8-0404-04EB-2B83-E7A6124F4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21539" r="15525" b="23845"/>
            <a:stretch/>
          </p:blipFill>
          <p:spPr>
            <a:xfrm>
              <a:off x="3099876" y="2646263"/>
              <a:ext cx="1335553" cy="967595"/>
            </a:xfrm>
            <a:prstGeom prst="rect">
              <a:avLst/>
            </a:prstGeom>
          </p:spPr>
        </p:pic>
        <p:pic>
          <p:nvPicPr>
            <p:cNvPr id="20" name="図 19" descr="カップ, コーヒー, 座る, 暗い が含まれている画像&#10;&#10;自動的に生成された説明">
              <a:extLst>
                <a:ext uri="{FF2B5EF4-FFF2-40B4-BE49-F238E27FC236}">
                  <a16:creationId xmlns:a16="http://schemas.microsoft.com/office/drawing/2014/main" id="{FC84AF8D-0E84-B94C-25FB-AEA9BFEEB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5" t="22528" r="13660" b="22856"/>
            <a:stretch/>
          </p:blipFill>
          <p:spPr>
            <a:xfrm>
              <a:off x="1764323" y="2681653"/>
              <a:ext cx="1335553" cy="967595"/>
            </a:xfrm>
            <a:prstGeom prst="rect">
              <a:avLst/>
            </a:prstGeom>
          </p:spPr>
        </p:pic>
        <p:pic>
          <p:nvPicPr>
            <p:cNvPr id="21" name="図 20" descr="賭博場, 部屋, 座る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2E792DA5-C649-615B-0737-CDC02C0A2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22308" r="14359" b="23077"/>
            <a:stretch/>
          </p:blipFill>
          <p:spPr>
            <a:xfrm>
              <a:off x="4435428" y="1643498"/>
              <a:ext cx="1335552" cy="967594"/>
            </a:xfrm>
            <a:prstGeom prst="rect">
              <a:avLst/>
            </a:prstGeom>
          </p:spPr>
        </p:pic>
      </p:grpSp>
      <p:sp>
        <p:nvSpPr>
          <p:cNvPr id="22" name="字幕 2">
            <a:extLst>
              <a:ext uri="{FF2B5EF4-FFF2-40B4-BE49-F238E27FC236}">
                <a16:creationId xmlns:a16="http://schemas.microsoft.com/office/drawing/2014/main" id="{9C50F042-8985-1751-BED9-9AE2B1428C4A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</p:spTree>
    <p:extLst>
      <p:ext uri="{BB962C8B-B14F-4D97-AF65-F5344CB8AC3E}">
        <p14:creationId xmlns:p14="http://schemas.microsoft.com/office/powerpoint/2010/main" val="24210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今までのふくしゅうです＜３＞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⑤８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2313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4829908" y="3938248"/>
            <a:ext cx="32399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4829908" y="1558373"/>
            <a:ext cx="52629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にわとりは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ぜんぶで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なんわいますか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ひよこもいれてね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755697" y="5069703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7971867-115A-2334-0AED-351B44C98A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85247"/>
            <a:ext cx="2256692" cy="1646865"/>
          </a:xfrm>
          <a:prstGeom prst="rect">
            <a:avLst/>
          </a:prstGeom>
        </p:spPr>
      </p:pic>
      <p:pic>
        <p:nvPicPr>
          <p:cNvPr id="7" name="図 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B8F9793D-F522-C469-0F7F-4531A05131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32112"/>
            <a:ext cx="2256692" cy="1646865"/>
          </a:xfrm>
          <a:prstGeom prst="rect">
            <a:avLst/>
          </a:prstGeom>
        </p:spPr>
      </p:pic>
      <p:pic>
        <p:nvPicPr>
          <p:cNvPr id="8" name="図 7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BA74740C-8EA6-24AC-8498-ABFF68E506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841103"/>
            <a:ext cx="2256692" cy="1646865"/>
          </a:xfrm>
          <a:prstGeom prst="rect">
            <a:avLst/>
          </a:prstGeom>
        </p:spPr>
      </p:pic>
      <p:sp>
        <p:nvSpPr>
          <p:cNvPr id="9" name="字幕 2">
            <a:extLst>
              <a:ext uri="{FF2B5EF4-FFF2-40B4-BE49-F238E27FC236}">
                <a16:creationId xmlns:a16="http://schemas.microsoft.com/office/drawing/2014/main" id="{2B13B5B5-D8BA-2828-56CC-B9F01C481E20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</p:spTree>
    <p:extLst>
      <p:ext uri="{BB962C8B-B14F-4D97-AF65-F5344CB8AC3E}">
        <p14:creationId xmlns:p14="http://schemas.microsoft.com/office/powerpoint/2010/main" val="37875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52383BE6-A64C-ABAA-EE6F-E4C2EF969788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511770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一日のおこづかいは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円と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7CEF2E-87B7-0A3A-B548-2357C7C9D6B2}"/>
              </a:ext>
            </a:extLst>
          </p:cNvPr>
          <p:cNvSpPr txBox="1"/>
          <p:nvPr/>
        </p:nvSpPr>
        <p:spPr>
          <a:xfrm>
            <a:off x="1227105" y="3602452"/>
            <a:ext cx="26757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C93E60-BEBF-B904-8473-BA6196E34FA1}"/>
              </a:ext>
            </a:extLst>
          </p:cNvPr>
          <p:cNvSpPr txBox="1"/>
          <p:nvPr/>
        </p:nvSpPr>
        <p:spPr>
          <a:xfrm>
            <a:off x="5532690" y="3602452"/>
            <a:ext cx="24416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7514AB-BFCA-FFC9-4042-7CEB228175CF}"/>
              </a:ext>
            </a:extLst>
          </p:cNvPr>
          <p:cNvSpPr txBox="1"/>
          <p:nvPr/>
        </p:nvSpPr>
        <p:spPr>
          <a:xfrm>
            <a:off x="3867024" y="3602452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2CF1A6-9D63-6036-4D8C-904F395FCEA1}"/>
              </a:ext>
            </a:extLst>
          </p:cNvPr>
          <p:cNvSpPr txBox="1"/>
          <p:nvPr/>
        </p:nvSpPr>
        <p:spPr>
          <a:xfrm>
            <a:off x="3850087" y="4964351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674128" y="3566354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CC8E99-EE86-2AE0-3B36-1756A6441C31}"/>
              </a:ext>
            </a:extLst>
          </p:cNvPr>
          <p:cNvSpPr txBox="1"/>
          <p:nvPr/>
        </p:nvSpPr>
        <p:spPr>
          <a:xfrm>
            <a:off x="7772140" y="4918681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65" y="1535969"/>
            <a:ext cx="1243157" cy="12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71" y="252151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26" y="1535969"/>
            <a:ext cx="1183360" cy="1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21" y="2525973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96" y="168047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6" y="168047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577842" y="425646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１円少ない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582106" y="567342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２円少ない</a:t>
            </a:r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B8590992-E776-E37F-74FA-3786ED68B4B2}"/>
              </a:ext>
            </a:extLst>
          </p:cNvPr>
          <p:cNvSpPr/>
          <p:nvPr/>
        </p:nvSpPr>
        <p:spPr>
          <a:xfrm rot="16200000">
            <a:off x="10093569" y="4759569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43A0F2-4BE4-D196-26F6-49B047D3F29F}"/>
              </a:ext>
            </a:extLst>
          </p:cNvPr>
          <p:cNvSpPr txBox="1"/>
          <p:nvPr/>
        </p:nvSpPr>
        <p:spPr>
          <a:xfrm>
            <a:off x="10569586" y="621166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FEF41AD-C115-D709-C611-08126AC390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2" y="1429004"/>
            <a:ext cx="2348861" cy="19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52383BE6-A64C-ABAA-EE6F-E4C2EF969788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511770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一日のおこづかいは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円と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7CEF2E-87B7-0A3A-B548-2357C7C9D6B2}"/>
              </a:ext>
            </a:extLst>
          </p:cNvPr>
          <p:cNvSpPr txBox="1"/>
          <p:nvPr/>
        </p:nvSpPr>
        <p:spPr>
          <a:xfrm>
            <a:off x="1227105" y="3602452"/>
            <a:ext cx="26757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C93E60-BEBF-B904-8473-BA6196E34FA1}"/>
              </a:ext>
            </a:extLst>
          </p:cNvPr>
          <p:cNvSpPr txBox="1"/>
          <p:nvPr/>
        </p:nvSpPr>
        <p:spPr>
          <a:xfrm>
            <a:off x="5532690" y="3602452"/>
            <a:ext cx="24416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7514AB-BFCA-FFC9-4042-7CEB228175CF}"/>
              </a:ext>
            </a:extLst>
          </p:cNvPr>
          <p:cNvSpPr txBox="1"/>
          <p:nvPr/>
        </p:nvSpPr>
        <p:spPr>
          <a:xfrm>
            <a:off x="3867024" y="3602452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2CF1A6-9D63-6036-4D8C-904F395FCEA1}"/>
              </a:ext>
            </a:extLst>
          </p:cNvPr>
          <p:cNvSpPr txBox="1"/>
          <p:nvPr/>
        </p:nvSpPr>
        <p:spPr>
          <a:xfrm>
            <a:off x="3850087" y="4964351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797684" y="3566354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CC8E99-EE86-2AE0-3B36-1756A6441C31}"/>
              </a:ext>
            </a:extLst>
          </p:cNvPr>
          <p:cNvSpPr txBox="1"/>
          <p:nvPr/>
        </p:nvSpPr>
        <p:spPr>
          <a:xfrm>
            <a:off x="7815329" y="4918681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65" y="1535969"/>
            <a:ext cx="1243157" cy="12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71" y="252151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26" y="1535969"/>
            <a:ext cx="1183360" cy="1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21" y="2525973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96" y="168047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6" y="168047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577842" y="425646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３円少ない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582106" y="567342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４円少ない</a:t>
            </a: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FEF41AD-C115-D709-C611-08126AC390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2" y="1429004"/>
            <a:ext cx="2348861" cy="19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5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52383BE6-A64C-ABAA-EE6F-E4C2EF969788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511770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だんだん「さ」がひらいてきました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7CEF2E-87B7-0A3A-B548-2357C7C9D6B2}"/>
              </a:ext>
            </a:extLst>
          </p:cNvPr>
          <p:cNvSpPr txBox="1"/>
          <p:nvPr/>
        </p:nvSpPr>
        <p:spPr>
          <a:xfrm>
            <a:off x="1227105" y="3602452"/>
            <a:ext cx="26757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C93E60-BEBF-B904-8473-BA6196E34FA1}"/>
              </a:ext>
            </a:extLst>
          </p:cNvPr>
          <p:cNvSpPr txBox="1"/>
          <p:nvPr/>
        </p:nvSpPr>
        <p:spPr>
          <a:xfrm>
            <a:off x="5532690" y="3602452"/>
            <a:ext cx="24416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7514AB-BFCA-FFC9-4042-7CEB228175CF}"/>
              </a:ext>
            </a:extLst>
          </p:cNvPr>
          <p:cNvSpPr txBox="1"/>
          <p:nvPr/>
        </p:nvSpPr>
        <p:spPr>
          <a:xfrm>
            <a:off x="3867024" y="3602452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2CF1A6-9D63-6036-4D8C-904F395FCEA1}"/>
              </a:ext>
            </a:extLst>
          </p:cNvPr>
          <p:cNvSpPr txBox="1"/>
          <p:nvPr/>
        </p:nvSpPr>
        <p:spPr>
          <a:xfrm>
            <a:off x="3850087" y="4964351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797684" y="3566354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CC8E99-EE86-2AE0-3B36-1756A6441C31}"/>
              </a:ext>
            </a:extLst>
          </p:cNvPr>
          <p:cNvSpPr txBox="1"/>
          <p:nvPr/>
        </p:nvSpPr>
        <p:spPr>
          <a:xfrm>
            <a:off x="7815329" y="4918681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65" y="1535969"/>
            <a:ext cx="1243157" cy="12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71" y="252151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26" y="1535969"/>
            <a:ext cx="1183360" cy="1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21" y="2525973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96" y="168047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6" y="168047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577842" y="425646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５円少ない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582106" y="567342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６円少ない</a:t>
            </a: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FEF41AD-C115-D709-C611-08126AC390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2" y="1429004"/>
            <a:ext cx="2348861" cy="19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52383BE6-A64C-ABAA-EE6F-E4C2EF969788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511770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一日につき１円の「さ」がついていきます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7CEF2E-87B7-0A3A-B548-2357C7C9D6B2}"/>
              </a:ext>
            </a:extLst>
          </p:cNvPr>
          <p:cNvSpPr txBox="1"/>
          <p:nvPr/>
        </p:nvSpPr>
        <p:spPr>
          <a:xfrm>
            <a:off x="1227105" y="3602452"/>
            <a:ext cx="26757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C93E60-BEBF-B904-8473-BA6196E34FA1}"/>
              </a:ext>
            </a:extLst>
          </p:cNvPr>
          <p:cNvSpPr txBox="1"/>
          <p:nvPr/>
        </p:nvSpPr>
        <p:spPr>
          <a:xfrm>
            <a:off x="5532690" y="3602452"/>
            <a:ext cx="24416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7514AB-BFCA-FFC9-4042-7CEB228175CF}"/>
              </a:ext>
            </a:extLst>
          </p:cNvPr>
          <p:cNvSpPr txBox="1"/>
          <p:nvPr/>
        </p:nvSpPr>
        <p:spPr>
          <a:xfrm>
            <a:off x="3867024" y="3602452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2CF1A6-9D63-6036-4D8C-904F395FCEA1}"/>
              </a:ext>
            </a:extLst>
          </p:cNvPr>
          <p:cNvSpPr txBox="1"/>
          <p:nvPr/>
        </p:nvSpPr>
        <p:spPr>
          <a:xfrm>
            <a:off x="3850087" y="4964351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797684" y="3566354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CC8E99-EE86-2AE0-3B36-1756A6441C31}"/>
              </a:ext>
            </a:extLst>
          </p:cNvPr>
          <p:cNvSpPr txBox="1"/>
          <p:nvPr/>
        </p:nvSpPr>
        <p:spPr>
          <a:xfrm>
            <a:off x="7815329" y="4918681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65" y="1535969"/>
            <a:ext cx="1243157" cy="12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71" y="252151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26" y="1535969"/>
            <a:ext cx="1183360" cy="1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21" y="2525973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96" y="168047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6" y="168047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577842" y="425646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７円少ない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582106" y="567342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８円少ない</a:t>
            </a: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FEF41AD-C115-D709-C611-08126AC390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2" y="1429004"/>
            <a:ext cx="2348861" cy="19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52383BE6-A64C-ABAA-EE6F-E4C2EF969788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511770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一日たつごとに１円のさがついていいきます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7CEF2E-87B7-0A3A-B548-2357C7C9D6B2}"/>
              </a:ext>
            </a:extLst>
          </p:cNvPr>
          <p:cNvSpPr txBox="1"/>
          <p:nvPr/>
        </p:nvSpPr>
        <p:spPr>
          <a:xfrm>
            <a:off x="1227105" y="3602452"/>
            <a:ext cx="29097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C93E60-BEBF-B904-8473-BA6196E34FA1}"/>
              </a:ext>
            </a:extLst>
          </p:cNvPr>
          <p:cNvSpPr txBox="1"/>
          <p:nvPr/>
        </p:nvSpPr>
        <p:spPr>
          <a:xfrm>
            <a:off x="5532690" y="3602452"/>
            <a:ext cx="26757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7514AB-BFCA-FFC9-4042-7CEB228175CF}"/>
              </a:ext>
            </a:extLst>
          </p:cNvPr>
          <p:cNvSpPr txBox="1"/>
          <p:nvPr/>
        </p:nvSpPr>
        <p:spPr>
          <a:xfrm>
            <a:off x="3867024" y="3602452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2CF1A6-9D63-6036-4D8C-904F395FCEA1}"/>
              </a:ext>
            </a:extLst>
          </p:cNvPr>
          <p:cNvSpPr txBox="1"/>
          <p:nvPr/>
        </p:nvSpPr>
        <p:spPr>
          <a:xfrm>
            <a:off x="3932832" y="4964351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797684" y="3566354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CC8E99-EE86-2AE0-3B36-1756A6441C31}"/>
              </a:ext>
            </a:extLst>
          </p:cNvPr>
          <p:cNvSpPr txBox="1"/>
          <p:nvPr/>
        </p:nvSpPr>
        <p:spPr>
          <a:xfrm>
            <a:off x="8107777" y="4918681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65" y="1535969"/>
            <a:ext cx="1243157" cy="12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71" y="252151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26" y="1535969"/>
            <a:ext cx="1183360" cy="1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21" y="2525973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96" y="168047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6" y="1680479"/>
            <a:ext cx="931430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577842" y="425646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９円少ない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020149-784E-4DCD-3306-88F8510737CA}"/>
              </a:ext>
            </a:extLst>
          </p:cNvPr>
          <p:cNvSpPr txBox="1"/>
          <p:nvPr/>
        </p:nvSpPr>
        <p:spPr>
          <a:xfrm>
            <a:off x="7582106" y="5673429"/>
            <a:ext cx="296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円少ない</a:t>
            </a: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FEF41AD-C115-D709-C611-08126AC390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2" y="1429004"/>
            <a:ext cx="2348861" cy="19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7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52383BE6-A64C-ABAA-EE6F-E4C2EF969788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327200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あてはまるすうじをかんがえよう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7514AB-BFCA-FFC9-4042-7CEB228175CF}"/>
              </a:ext>
            </a:extLst>
          </p:cNvPr>
          <p:cNvSpPr txBox="1"/>
          <p:nvPr/>
        </p:nvSpPr>
        <p:spPr>
          <a:xfrm>
            <a:off x="1010180" y="4418165"/>
            <a:ext cx="10443885" cy="1547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をかけた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答えの一の位の数と十の位の数を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たし算する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といつも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6096000" y="513489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23778B-9069-7EA6-6608-798E34823F43}"/>
              </a:ext>
            </a:extLst>
          </p:cNvPr>
          <p:cNvSpPr txBox="1"/>
          <p:nvPr/>
        </p:nvSpPr>
        <p:spPr>
          <a:xfrm>
            <a:off x="807879" y="1587222"/>
            <a:ext cx="32624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２７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4A552-0AEA-6ADC-8FCE-319894BA9151}"/>
              </a:ext>
            </a:extLst>
          </p:cNvPr>
          <p:cNvSpPr txBox="1"/>
          <p:nvPr/>
        </p:nvSpPr>
        <p:spPr>
          <a:xfrm>
            <a:off x="4285452" y="1587222"/>
            <a:ext cx="32624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４５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61353C-B7B1-6060-C273-E5BB07B48DFC}"/>
              </a:ext>
            </a:extLst>
          </p:cNvPr>
          <p:cNvSpPr txBox="1"/>
          <p:nvPr/>
        </p:nvSpPr>
        <p:spPr>
          <a:xfrm>
            <a:off x="7678672" y="1587222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９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８１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９０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2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52383BE6-A64C-ABAA-EE6F-E4C2EF969788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327200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あてはまるすうじをかんがえよう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C7514AB-BFCA-FFC9-4042-7CEB228175CF}"/>
              </a:ext>
            </a:extLst>
          </p:cNvPr>
          <p:cNvSpPr txBox="1"/>
          <p:nvPr/>
        </p:nvSpPr>
        <p:spPr>
          <a:xfrm>
            <a:off x="1010180" y="4972566"/>
            <a:ext cx="1050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の答えの違いは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である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8653942" y="491101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7514AB-BFCA-FFC9-4042-7CEB228175CF}"/>
              </a:ext>
            </a:extLst>
          </p:cNvPr>
          <p:cNvSpPr txBox="1"/>
          <p:nvPr/>
        </p:nvSpPr>
        <p:spPr>
          <a:xfrm>
            <a:off x="1010180" y="2212438"/>
            <a:ext cx="1050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の答えの違いは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である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8653942" y="215088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8196D2-7485-C05B-3730-0E008447129D}"/>
              </a:ext>
            </a:extLst>
          </p:cNvPr>
          <p:cNvSpPr txBox="1"/>
          <p:nvPr/>
        </p:nvSpPr>
        <p:spPr>
          <a:xfrm>
            <a:off x="1010180" y="3623279"/>
            <a:ext cx="10658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９の答えの違いは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である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7655F6-C05D-FBE8-98AB-99C72072CCAE}"/>
              </a:ext>
            </a:extLst>
          </p:cNvPr>
          <p:cNvSpPr txBox="1"/>
          <p:nvPr/>
        </p:nvSpPr>
        <p:spPr>
          <a:xfrm>
            <a:off x="8653942" y="356172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65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4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52383BE6-A64C-ABAA-EE6F-E4C2EF969788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327200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あてはまるすうじをかんがえよう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7514AB-BFCA-FFC9-4042-7CEB228175CF}"/>
              </a:ext>
            </a:extLst>
          </p:cNvPr>
          <p:cNvSpPr txBox="1"/>
          <p:nvPr/>
        </p:nvSpPr>
        <p:spPr>
          <a:xfrm>
            <a:off x="1010180" y="2182904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をかけた答えは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4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ふえている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7514AB-BFCA-FFC9-4042-7CEB228175CF}"/>
              </a:ext>
            </a:extLst>
          </p:cNvPr>
          <p:cNvSpPr txBox="1"/>
          <p:nvPr/>
        </p:nvSpPr>
        <p:spPr>
          <a:xfrm>
            <a:off x="1010180" y="3550133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をかけた答えは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4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ふえている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5719161" y="2066777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5601180" y="34885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C7514AB-BFCA-FFC9-4042-7CEB228175CF}"/>
              </a:ext>
            </a:extLst>
          </p:cNvPr>
          <p:cNvSpPr txBox="1"/>
          <p:nvPr/>
        </p:nvSpPr>
        <p:spPr>
          <a:xfrm>
            <a:off x="1010180" y="4978917"/>
            <a:ext cx="10145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をかけた答えの１のくらいは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である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8584670" y="494406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9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454528" y="1583771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384998" y="1562183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E065D2-480B-7571-BC6F-93E902DE6DB0}"/>
              </a:ext>
            </a:extLst>
          </p:cNvPr>
          <p:cNvSpPr txBox="1"/>
          <p:nvPr/>
        </p:nvSpPr>
        <p:spPr>
          <a:xfrm>
            <a:off x="1454528" y="2599434"/>
            <a:ext cx="40318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３＝６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６＝６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２＝６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１＝６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A49929-03F4-AD67-00BD-1D9F0758119D}"/>
              </a:ext>
            </a:extLst>
          </p:cNvPr>
          <p:cNvSpPr txBox="1"/>
          <p:nvPr/>
        </p:nvSpPr>
        <p:spPr>
          <a:xfrm>
            <a:off x="6384998" y="2599434"/>
            <a:ext cx="43524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3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６と９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３と９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253F87-A07C-3EBD-701D-5ADC161989F1}"/>
              </a:ext>
            </a:extLst>
          </p:cNvPr>
          <p:cNvSpPr txBox="1"/>
          <p:nvPr/>
        </p:nvSpPr>
        <p:spPr>
          <a:xfrm>
            <a:off x="1253067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C9323-02FD-7C56-D22E-3C9AD21DB4AB}"/>
              </a:ext>
            </a:extLst>
          </p:cNvPr>
          <p:cNvSpPr txBox="1"/>
          <p:nvPr/>
        </p:nvSpPr>
        <p:spPr>
          <a:xfrm>
            <a:off x="6705600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1253067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８と９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5A77E-BA06-08D6-C8EA-EFC4D7C787CF}"/>
              </a:ext>
            </a:extLst>
          </p:cNvPr>
          <p:cNvSpPr txBox="1"/>
          <p:nvPr/>
        </p:nvSpPr>
        <p:spPr>
          <a:xfrm>
            <a:off x="6705600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５と９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41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  <p:bldP spid="11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かいおんどく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464082" y="1831232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９＝９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572001" y="1831232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</a:p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2636847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850793" cy="905897"/>
          </a:xfrm>
          <a:prstGeom prst="rect">
            <a:avLst/>
          </a:prstGeom>
          <a:solidFill>
            <a:srgbClr val="FCBAF7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きれいなしかくをつくりました</a:t>
            </a:r>
          </a:p>
        </p:txBody>
      </p:sp>
      <p:pic>
        <p:nvPicPr>
          <p:cNvPr id="7" name="図 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D439AE5-3F53-1AB6-8E8A-325B58A4B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5371421" y="1583955"/>
            <a:ext cx="592629" cy="58351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BA5DF4-7820-8547-F00E-4DDDC62D2F14}"/>
              </a:ext>
            </a:extLst>
          </p:cNvPr>
          <p:cNvSpPr txBox="1"/>
          <p:nvPr/>
        </p:nvSpPr>
        <p:spPr>
          <a:xfrm>
            <a:off x="1478540" y="1589501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1" name="図 1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2AAADB8-59CF-3122-5CEC-8EA41B9F6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5371421" y="2253529"/>
            <a:ext cx="592629" cy="58351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1478540" y="2259075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3" name="図 12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A137736-487A-47BD-7FCE-8B13D4542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6096000" y="2253529"/>
            <a:ext cx="592629" cy="583512"/>
          </a:xfrm>
          <a:prstGeom prst="rect">
            <a:avLst/>
          </a:prstGeom>
        </p:spPr>
      </p:pic>
      <p:pic>
        <p:nvPicPr>
          <p:cNvPr id="14" name="図 13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F23CF56-421E-5122-D10D-FA0660EE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6096000" y="1572306"/>
            <a:ext cx="592629" cy="583512"/>
          </a:xfrm>
          <a:prstGeom prst="rect">
            <a:avLst/>
          </a:prstGeom>
        </p:spPr>
      </p:pic>
      <p:pic>
        <p:nvPicPr>
          <p:cNvPr id="16" name="図 15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F8D17F9-7E51-AA24-11BD-6928EC862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5304112" y="2873969"/>
            <a:ext cx="727245" cy="70788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6EE5DF-71DA-8BC3-9B27-22F617D2C2F7}"/>
              </a:ext>
            </a:extLst>
          </p:cNvPr>
          <p:cNvSpPr txBox="1"/>
          <p:nvPr/>
        </p:nvSpPr>
        <p:spPr>
          <a:xfrm>
            <a:off x="1478540" y="2928649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8" name="図 17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66324B4-3111-F12D-24D7-B8C99BDD6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031357" y="2873969"/>
            <a:ext cx="727245" cy="707886"/>
          </a:xfrm>
          <a:prstGeom prst="rect">
            <a:avLst/>
          </a:prstGeom>
        </p:spPr>
      </p:pic>
      <p:pic>
        <p:nvPicPr>
          <p:cNvPr id="19" name="図 18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46E8A40-92E9-4137-86B8-D00556A1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2873969"/>
            <a:ext cx="727245" cy="707886"/>
          </a:xfrm>
          <a:prstGeom prst="rect">
            <a:avLst/>
          </a:prstGeom>
        </p:spPr>
      </p:pic>
      <p:pic>
        <p:nvPicPr>
          <p:cNvPr id="20" name="図 19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5ED3BE4-099C-C27A-F773-E19ADB485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2236334"/>
            <a:ext cx="727245" cy="707886"/>
          </a:xfrm>
          <a:prstGeom prst="rect">
            <a:avLst/>
          </a:prstGeom>
        </p:spPr>
      </p:pic>
      <p:pic>
        <p:nvPicPr>
          <p:cNvPr id="21" name="図 2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B8F75202-A25E-6AA9-E7DB-CC2577352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1562576"/>
            <a:ext cx="727245" cy="707886"/>
          </a:xfrm>
          <a:prstGeom prst="rect">
            <a:avLst/>
          </a:prstGeom>
        </p:spPr>
      </p:pic>
      <p:pic>
        <p:nvPicPr>
          <p:cNvPr id="23" name="図 22" descr="花の絵&#10;&#10;中程度の精度で自動的に生成された説明">
            <a:extLst>
              <a:ext uri="{FF2B5EF4-FFF2-40B4-BE49-F238E27FC236}">
                <a16:creationId xmlns:a16="http://schemas.microsoft.com/office/drawing/2014/main" id="{4264B33F-8CE8-8CCA-A01A-3A9961A73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5428930" y="3563026"/>
            <a:ext cx="602427" cy="573470"/>
          </a:xfrm>
          <a:prstGeom prst="rect">
            <a:avLst/>
          </a:prstGeom>
        </p:spPr>
      </p:pic>
      <p:pic>
        <p:nvPicPr>
          <p:cNvPr id="24" name="図 23" descr="花の絵&#10;&#10;中程度の精度で自動的に生成された説明">
            <a:extLst>
              <a:ext uri="{FF2B5EF4-FFF2-40B4-BE49-F238E27FC236}">
                <a16:creationId xmlns:a16="http://schemas.microsoft.com/office/drawing/2014/main" id="{BF19784E-774F-2F8B-8910-D658C2553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6096000" y="3563026"/>
            <a:ext cx="602427" cy="573470"/>
          </a:xfrm>
          <a:prstGeom prst="rect">
            <a:avLst/>
          </a:prstGeom>
        </p:spPr>
      </p:pic>
      <p:pic>
        <p:nvPicPr>
          <p:cNvPr id="25" name="図 24" descr="花の絵&#10;&#10;中程度の精度で自動的に生成された説明">
            <a:extLst>
              <a:ext uri="{FF2B5EF4-FFF2-40B4-BE49-F238E27FC236}">
                <a16:creationId xmlns:a16="http://schemas.microsoft.com/office/drawing/2014/main" id="{B2990CE0-508C-6523-98F4-CC0A4FDD8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6821010" y="3563026"/>
            <a:ext cx="602427" cy="573470"/>
          </a:xfrm>
          <a:prstGeom prst="rect">
            <a:avLst/>
          </a:prstGeom>
        </p:spPr>
      </p:pic>
      <p:pic>
        <p:nvPicPr>
          <p:cNvPr id="26" name="図 25" descr="花の絵&#10;&#10;中程度の精度で自動的に生成された説明">
            <a:extLst>
              <a:ext uri="{FF2B5EF4-FFF2-40B4-BE49-F238E27FC236}">
                <a16:creationId xmlns:a16="http://schemas.microsoft.com/office/drawing/2014/main" id="{BBF0EBC4-A9E4-BB07-8C39-DB2515D1A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3563026"/>
            <a:ext cx="602427" cy="573470"/>
          </a:xfrm>
          <a:prstGeom prst="rect">
            <a:avLst/>
          </a:prstGeom>
        </p:spPr>
      </p:pic>
      <p:pic>
        <p:nvPicPr>
          <p:cNvPr id="27" name="図 26" descr="花の絵&#10;&#10;中程度の精度で自動的に生成された説明">
            <a:extLst>
              <a:ext uri="{FF2B5EF4-FFF2-40B4-BE49-F238E27FC236}">
                <a16:creationId xmlns:a16="http://schemas.microsoft.com/office/drawing/2014/main" id="{59EA4ADB-2E8B-9FAD-66F1-3710CC159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53154" y="2873969"/>
            <a:ext cx="602427" cy="573470"/>
          </a:xfrm>
          <a:prstGeom prst="rect">
            <a:avLst/>
          </a:prstGeom>
        </p:spPr>
      </p:pic>
      <p:pic>
        <p:nvPicPr>
          <p:cNvPr id="28" name="図 27" descr="花の絵&#10;&#10;中程度の精度で自動的に生成された説明">
            <a:extLst>
              <a:ext uri="{FF2B5EF4-FFF2-40B4-BE49-F238E27FC236}">
                <a16:creationId xmlns:a16="http://schemas.microsoft.com/office/drawing/2014/main" id="{FDB98BB9-F82F-F4B4-9AA1-137DB3A6D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2258550"/>
            <a:ext cx="602427" cy="573470"/>
          </a:xfrm>
          <a:prstGeom prst="rect">
            <a:avLst/>
          </a:prstGeom>
        </p:spPr>
      </p:pic>
      <p:pic>
        <p:nvPicPr>
          <p:cNvPr id="29" name="図 28" descr="花の絵&#10;&#10;中程度の精度で自動的に生成された説明">
            <a:extLst>
              <a:ext uri="{FF2B5EF4-FFF2-40B4-BE49-F238E27FC236}">
                <a16:creationId xmlns:a16="http://schemas.microsoft.com/office/drawing/2014/main" id="{15459093-BB95-5D86-DF7F-FCD0ABDCDE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1581954"/>
            <a:ext cx="602427" cy="57347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6B9FB24-28D2-F511-462A-39AEA4DB54F6}"/>
              </a:ext>
            </a:extLst>
          </p:cNvPr>
          <p:cNvSpPr txBox="1"/>
          <p:nvPr/>
        </p:nvSpPr>
        <p:spPr>
          <a:xfrm>
            <a:off x="1478540" y="3537097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225907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2944220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3537097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FCF45AC3-99B0-493D-8AB1-ABCF93A4E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793" r="14722" b="18666"/>
          <a:stretch/>
        </p:blipFill>
        <p:spPr>
          <a:xfrm>
            <a:off x="1487784" y="5051189"/>
            <a:ext cx="1141872" cy="1203050"/>
          </a:xfrm>
          <a:prstGeom prst="rect">
            <a:avLst/>
          </a:prstGeom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6B9FB24-28D2-F511-462A-39AEA4DB54F6}"/>
              </a:ext>
            </a:extLst>
          </p:cNvPr>
          <p:cNvSpPr txBox="1"/>
          <p:nvPr/>
        </p:nvSpPr>
        <p:spPr>
          <a:xfrm>
            <a:off x="2804526" y="5177184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どうかぞえますか？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人によってちがっていいですよ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151120" y="1562576"/>
            <a:ext cx="3261360" cy="126944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5151120" y="2829182"/>
            <a:ext cx="3261360" cy="131131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6B9FB24-28D2-F511-462A-39AEA4DB54F6}"/>
              </a:ext>
            </a:extLst>
          </p:cNvPr>
          <p:cNvSpPr txBox="1"/>
          <p:nvPr/>
        </p:nvSpPr>
        <p:spPr>
          <a:xfrm>
            <a:off x="5062181" y="4401359"/>
            <a:ext cx="2969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８＋８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6CCE41F2-73F5-63C8-C1C1-40A84D06BAE0}"/>
              </a:ext>
            </a:extLst>
          </p:cNvPr>
          <p:cNvSpPr/>
          <p:nvPr/>
        </p:nvSpPr>
        <p:spPr>
          <a:xfrm rot="16200000">
            <a:off x="10093569" y="4759569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0A61A4-E1A4-8F1F-3CE7-2BBE49D8613C}"/>
              </a:ext>
            </a:extLst>
          </p:cNvPr>
          <p:cNvSpPr txBox="1"/>
          <p:nvPr/>
        </p:nvSpPr>
        <p:spPr>
          <a:xfrm>
            <a:off x="10569586" y="621166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6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30" grpId="0"/>
      <p:bldP spid="86" grpId="0"/>
      <p:bldP spid="87" grpId="0"/>
      <p:bldP spid="88" grpId="0"/>
      <p:bldP spid="93" grpId="0"/>
      <p:bldP spid="3" grpId="0" animBg="1"/>
      <p:bldP spid="94" grpId="0" animBg="1"/>
      <p:bldP spid="95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850793" cy="905897"/>
          </a:xfrm>
          <a:prstGeom prst="rect">
            <a:avLst/>
          </a:prstGeom>
          <a:solidFill>
            <a:srgbClr val="FCBAF7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きれいなしかくをつくりました</a:t>
            </a:r>
          </a:p>
        </p:txBody>
      </p:sp>
      <p:pic>
        <p:nvPicPr>
          <p:cNvPr id="7" name="図 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D439AE5-3F53-1AB6-8E8A-325B58A4B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5371421" y="1583955"/>
            <a:ext cx="592629" cy="58351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BA5DF4-7820-8547-F00E-4DDDC62D2F14}"/>
              </a:ext>
            </a:extLst>
          </p:cNvPr>
          <p:cNvSpPr txBox="1"/>
          <p:nvPr/>
        </p:nvSpPr>
        <p:spPr>
          <a:xfrm>
            <a:off x="1478540" y="1589501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1" name="図 1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2AAADB8-59CF-3122-5CEC-8EA41B9F6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5371421" y="2253529"/>
            <a:ext cx="592629" cy="58351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1478540" y="2259075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3" name="図 12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A137736-487A-47BD-7FCE-8B13D4542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6096000" y="2253529"/>
            <a:ext cx="592629" cy="583512"/>
          </a:xfrm>
          <a:prstGeom prst="rect">
            <a:avLst/>
          </a:prstGeom>
        </p:spPr>
      </p:pic>
      <p:pic>
        <p:nvPicPr>
          <p:cNvPr id="14" name="図 13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F23CF56-421E-5122-D10D-FA0660EE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6096000" y="1572306"/>
            <a:ext cx="592629" cy="583512"/>
          </a:xfrm>
          <a:prstGeom prst="rect">
            <a:avLst/>
          </a:prstGeom>
        </p:spPr>
      </p:pic>
      <p:pic>
        <p:nvPicPr>
          <p:cNvPr id="16" name="図 15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F8D17F9-7E51-AA24-11BD-6928EC862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5304112" y="2873969"/>
            <a:ext cx="727245" cy="70788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6EE5DF-71DA-8BC3-9B27-22F617D2C2F7}"/>
              </a:ext>
            </a:extLst>
          </p:cNvPr>
          <p:cNvSpPr txBox="1"/>
          <p:nvPr/>
        </p:nvSpPr>
        <p:spPr>
          <a:xfrm>
            <a:off x="1478540" y="2928649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8" name="図 17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66324B4-3111-F12D-24D7-B8C99BDD6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031357" y="2873969"/>
            <a:ext cx="727245" cy="707886"/>
          </a:xfrm>
          <a:prstGeom prst="rect">
            <a:avLst/>
          </a:prstGeom>
        </p:spPr>
      </p:pic>
      <p:pic>
        <p:nvPicPr>
          <p:cNvPr id="19" name="図 18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46E8A40-92E9-4137-86B8-D00556A1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2873969"/>
            <a:ext cx="727245" cy="707886"/>
          </a:xfrm>
          <a:prstGeom prst="rect">
            <a:avLst/>
          </a:prstGeom>
        </p:spPr>
      </p:pic>
      <p:pic>
        <p:nvPicPr>
          <p:cNvPr id="20" name="図 19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5ED3BE4-099C-C27A-F773-E19ADB485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2236334"/>
            <a:ext cx="727245" cy="707886"/>
          </a:xfrm>
          <a:prstGeom prst="rect">
            <a:avLst/>
          </a:prstGeom>
        </p:spPr>
      </p:pic>
      <p:pic>
        <p:nvPicPr>
          <p:cNvPr id="21" name="図 2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B8F75202-A25E-6AA9-E7DB-CC2577352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1562576"/>
            <a:ext cx="727245" cy="707886"/>
          </a:xfrm>
          <a:prstGeom prst="rect">
            <a:avLst/>
          </a:prstGeom>
        </p:spPr>
      </p:pic>
      <p:pic>
        <p:nvPicPr>
          <p:cNvPr id="23" name="図 22" descr="花の絵&#10;&#10;中程度の精度で自動的に生成された説明">
            <a:extLst>
              <a:ext uri="{FF2B5EF4-FFF2-40B4-BE49-F238E27FC236}">
                <a16:creationId xmlns:a16="http://schemas.microsoft.com/office/drawing/2014/main" id="{4264B33F-8CE8-8CCA-A01A-3A9961A73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5428930" y="3563026"/>
            <a:ext cx="602427" cy="573470"/>
          </a:xfrm>
          <a:prstGeom prst="rect">
            <a:avLst/>
          </a:prstGeom>
        </p:spPr>
      </p:pic>
      <p:pic>
        <p:nvPicPr>
          <p:cNvPr id="24" name="図 23" descr="花の絵&#10;&#10;中程度の精度で自動的に生成された説明">
            <a:extLst>
              <a:ext uri="{FF2B5EF4-FFF2-40B4-BE49-F238E27FC236}">
                <a16:creationId xmlns:a16="http://schemas.microsoft.com/office/drawing/2014/main" id="{BF19784E-774F-2F8B-8910-D658C2553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6096000" y="3563026"/>
            <a:ext cx="602427" cy="573470"/>
          </a:xfrm>
          <a:prstGeom prst="rect">
            <a:avLst/>
          </a:prstGeom>
        </p:spPr>
      </p:pic>
      <p:pic>
        <p:nvPicPr>
          <p:cNvPr id="25" name="図 24" descr="花の絵&#10;&#10;中程度の精度で自動的に生成された説明">
            <a:extLst>
              <a:ext uri="{FF2B5EF4-FFF2-40B4-BE49-F238E27FC236}">
                <a16:creationId xmlns:a16="http://schemas.microsoft.com/office/drawing/2014/main" id="{B2990CE0-508C-6523-98F4-CC0A4FDD8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6821010" y="3563026"/>
            <a:ext cx="602427" cy="573470"/>
          </a:xfrm>
          <a:prstGeom prst="rect">
            <a:avLst/>
          </a:prstGeom>
        </p:spPr>
      </p:pic>
      <p:pic>
        <p:nvPicPr>
          <p:cNvPr id="26" name="図 25" descr="花の絵&#10;&#10;中程度の精度で自動的に生成された説明">
            <a:extLst>
              <a:ext uri="{FF2B5EF4-FFF2-40B4-BE49-F238E27FC236}">
                <a16:creationId xmlns:a16="http://schemas.microsoft.com/office/drawing/2014/main" id="{BBF0EBC4-A9E4-BB07-8C39-DB2515D1A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3563026"/>
            <a:ext cx="602427" cy="573470"/>
          </a:xfrm>
          <a:prstGeom prst="rect">
            <a:avLst/>
          </a:prstGeom>
        </p:spPr>
      </p:pic>
      <p:pic>
        <p:nvPicPr>
          <p:cNvPr id="27" name="図 26" descr="花の絵&#10;&#10;中程度の精度で自動的に生成された説明">
            <a:extLst>
              <a:ext uri="{FF2B5EF4-FFF2-40B4-BE49-F238E27FC236}">
                <a16:creationId xmlns:a16="http://schemas.microsoft.com/office/drawing/2014/main" id="{59EA4ADB-2E8B-9FAD-66F1-3710CC159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53154" y="2873969"/>
            <a:ext cx="602427" cy="573470"/>
          </a:xfrm>
          <a:prstGeom prst="rect">
            <a:avLst/>
          </a:prstGeom>
        </p:spPr>
      </p:pic>
      <p:pic>
        <p:nvPicPr>
          <p:cNvPr id="28" name="図 27" descr="花の絵&#10;&#10;中程度の精度で自動的に生成された説明">
            <a:extLst>
              <a:ext uri="{FF2B5EF4-FFF2-40B4-BE49-F238E27FC236}">
                <a16:creationId xmlns:a16="http://schemas.microsoft.com/office/drawing/2014/main" id="{FDB98BB9-F82F-F4B4-9AA1-137DB3A6D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2258550"/>
            <a:ext cx="602427" cy="573470"/>
          </a:xfrm>
          <a:prstGeom prst="rect">
            <a:avLst/>
          </a:prstGeom>
        </p:spPr>
      </p:pic>
      <p:pic>
        <p:nvPicPr>
          <p:cNvPr id="29" name="図 28" descr="花の絵&#10;&#10;中程度の精度で自動的に生成された説明">
            <a:extLst>
              <a:ext uri="{FF2B5EF4-FFF2-40B4-BE49-F238E27FC236}">
                <a16:creationId xmlns:a16="http://schemas.microsoft.com/office/drawing/2014/main" id="{15459093-BB95-5D86-DF7F-FCD0ABDCDE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1581954"/>
            <a:ext cx="602427" cy="57347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6B9FB24-28D2-F511-462A-39AEA4DB54F6}"/>
              </a:ext>
            </a:extLst>
          </p:cNvPr>
          <p:cNvSpPr txBox="1"/>
          <p:nvPr/>
        </p:nvSpPr>
        <p:spPr>
          <a:xfrm>
            <a:off x="1478540" y="3537097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2" name="図 31" descr="花の絵&#10;&#10;中程度の精度で自動的に生成された説明">
            <a:extLst>
              <a:ext uri="{FF2B5EF4-FFF2-40B4-BE49-F238E27FC236}">
                <a16:creationId xmlns:a16="http://schemas.microsoft.com/office/drawing/2014/main" id="{34BE513F-926E-48DC-A9C3-628C4F4AD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5428930" y="4185362"/>
            <a:ext cx="602427" cy="610550"/>
          </a:xfrm>
          <a:prstGeom prst="rect">
            <a:avLst/>
          </a:prstGeom>
        </p:spPr>
      </p:pic>
      <p:pic>
        <p:nvPicPr>
          <p:cNvPr id="33" name="図 32" descr="花の絵&#10;&#10;中程度の精度で自動的に生成された説明">
            <a:extLst>
              <a:ext uri="{FF2B5EF4-FFF2-40B4-BE49-F238E27FC236}">
                <a16:creationId xmlns:a16="http://schemas.microsoft.com/office/drawing/2014/main" id="{CB97F79C-7942-FE80-9474-AE7A0A5C7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6086202" y="4185362"/>
            <a:ext cx="602427" cy="610550"/>
          </a:xfrm>
          <a:prstGeom prst="rect">
            <a:avLst/>
          </a:prstGeom>
        </p:spPr>
      </p:pic>
      <p:pic>
        <p:nvPicPr>
          <p:cNvPr id="34" name="図 33" descr="花の絵&#10;&#10;中程度の精度で自動的に生成された説明">
            <a:extLst>
              <a:ext uri="{FF2B5EF4-FFF2-40B4-BE49-F238E27FC236}">
                <a16:creationId xmlns:a16="http://schemas.microsoft.com/office/drawing/2014/main" id="{D7B6B300-8684-18FD-55E9-0577A4B18B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6821010" y="4185362"/>
            <a:ext cx="602427" cy="610550"/>
          </a:xfrm>
          <a:prstGeom prst="rect">
            <a:avLst/>
          </a:prstGeom>
        </p:spPr>
      </p:pic>
      <p:pic>
        <p:nvPicPr>
          <p:cNvPr id="35" name="図 34" descr="花の絵&#10;&#10;中程度の精度で自動的に生成された説明">
            <a:extLst>
              <a:ext uri="{FF2B5EF4-FFF2-40B4-BE49-F238E27FC236}">
                <a16:creationId xmlns:a16="http://schemas.microsoft.com/office/drawing/2014/main" id="{DF3954FD-5806-96EC-9735-586E8B1A97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7546019" y="4185362"/>
            <a:ext cx="602427" cy="610550"/>
          </a:xfrm>
          <a:prstGeom prst="rect">
            <a:avLst/>
          </a:prstGeom>
        </p:spPr>
      </p:pic>
      <p:pic>
        <p:nvPicPr>
          <p:cNvPr id="36" name="図 35" descr="花の絵&#10;&#10;中程度の精度で自動的に生成された説明">
            <a:extLst>
              <a:ext uri="{FF2B5EF4-FFF2-40B4-BE49-F238E27FC236}">
                <a16:creationId xmlns:a16="http://schemas.microsoft.com/office/drawing/2014/main" id="{87EF4B2F-A4EB-C428-84F2-054142B55E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4185362"/>
            <a:ext cx="602427" cy="610550"/>
          </a:xfrm>
          <a:prstGeom prst="rect">
            <a:avLst/>
          </a:prstGeom>
        </p:spPr>
      </p:pic>
      <p:pic>
        <p:nvPicPr>
          <p:cNvPr id="37" name="図 36" descr="花の絵&#10;&#10;中程度の精度で自動的に生成された説明">
            <a:extLst>
              <a:ext uri="{FF2B5EF4-FFF2-40B4-BE49-F238E27FC236}">
                <a16:creationId xmlns:a16="http://schemas.microsoft.com/office/drawing/2014/main" id="{24A13C23-C1BE-1EDB-B41A-3374A521B9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3506534"/>
            <a:ext cx="602427" cy="610550"/>
          </a:xfrm>
          <a:prstGeom prst="rect">
            <a:avLst/>
          </a:prstGeom>
        </p:spPr>
      </p:pic>
      <p:pic>
        <p:nvPicPr>
          <p:cNvPr id="38" name="図 37" descr="花の絵&#10;&#10;中程度の精度で自動的に生成された説明">
            <a:extLst>
              <a:ext uri="{FF2B5EF4-FFF2-40B4-BE49-F238E27FC236}">
                <a16:creationId xmlns:a16="http://schemas.microsoft.com/office/drawing/2014/main" id="{01C272D7-ECAC-758E-2DAF-12D35FA47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2880860"/>
            <a:ext cx="602427" cy="610550"/>
          </a:xfrm>
          <a:prstGeom prst="rect">
            <a:avLst/>
          </a:prstGeom>
        </p:spPr>
      </p:pic>
      <p:pic>
        <p:nvPicPr>
          <p:cNvPr id="39" name="図 38" descr="花の絵&#10;&#10;中程度の精度で自動的に生成された説明">
            <a:extLst>
              <a:ext uri="{FF2B5EF4-FFF2-40B4-BE49-F238E27FC236}">
                <a16:creationId xmlns:a16="http://schemas.microsoft.com/office/drawing/2014/main" id="{29CB390A-8F78-724D-3C3D-592B729C9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2219448"/>
            <a:ext cx="602427" cy="610550"/>
          </a:xfrm>
          <a:prstGeom prst="rect">
            <a:avLst/>
          </a:prstGeom>
        </p:spPr>
      </p:pic>
      <p:pic>
        <p:nvPicPr>
          <p:cNvPr id="40" name="図 39" descr="花の絵&#10;&#10;中程度の精度で自動的に生成された説明">
            <a:extLst>
              <a:ext uri="{FF2B5EF4-FFF2-40B4-BE49-F238E27FC236}">
                <a16:creationId xmlns:a16="http://schemas.microsoft.com/office/drawing/2014/main" id="{47C9B333-9194-F31A-4606-0441B4AC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1558787"/>
            <a:ext cx="602427" cy="61055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ACD040F-B26D-91E5-92B8-05CC44EE8141}"/>
              </a:ext>
            </a:extLst>
          </p:cNvPr>
          <p:cNvSpPr txBox="1"/>
          <p:nvPr/>
        </p:nvSpPr>
        <p:spPr>
          <a:xfrm>
            <a:off x="1478540" y="4163075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225907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2944220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3537097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4178646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5151120" y="1562576"/>
            <a:ext cx="3825240" cy="126944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5151120" y="2837041"/>
            <a:ext cx="3825240" cy="130345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6B9FB24-28D2-F511-462A-39AEA4DB54F6}"/>
              </a:ext>
            </a:extLst>
          </p:cNvPr>
          <p:cNvSpPr txBox="1"/>
          <p:nvPr/>
        </p:nvSpPr>
        <p:spPr>
          <a:xfrm>
            <a:off x="5151120" y="5137781"/>
            <a:ext cx="451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9129352" y="1842319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9129352" y="3183154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9449177" y="4232909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98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9" grpId="0"/>
      <p:bldP spid="70" grpId="0" animBg="1"/>
      <p:bldP spid="72" grpId="0" animBg="1"/>
      <p:bldP spid="73" grpId="0"/>
      <p:bldP spid="42" grpId="0"/>
      <p:bldP spid="43" grpId="0"/>
      <p:bldP spid="4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850793" cy="905897"/>
          </a:xfrm>
          <a:prstGeom prst="rect">
            <a:avLst/>
          </a:prstGeom>
          <a:solidFill>
            <a:srgbClr val="FCBAF7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きれいなしかくをつくりました</a:t>
            </a:r>
          </a:p>
        </p:txBody>
      </p:sp>
      <p:pic>
        <p:nvPicPr>
          <p:cNvPr id="7" name="図 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D439AE5-3F53-1AB6-8E8A-325B58A4B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5371421" y="1583955"/>
            <a:ext cx="592629" cy="58351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BA5DF4-7820-8547-F00E-4DDDC62D2F14}"/>
              </a:ext>
            </a:extLst>
          </p:cNvPr>
          <p:cNvSpPr txBox="1"/>
          <p:nvPr/>
        </p:nvSpPr>
        <p:spPr>
          <a:xfrm>
            <a:off x="1478540" y="1589501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1" name="図 1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2AAADB8-59CF-3122-5CEC-8EA41B9F6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5371421" y="2253529"/>
            <a:ext cx="592629" cy="58351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1478540" y="2259075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3" name="図 12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A137736-487A-47BD-7FCE-8B13D4542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6096000" y="2253529"/>
            <a:ext cx="592629" cy="583512"/>
          </a:xfrm>
          <a:prstGeom prst="rect">
            <a:avLst/>
          </a:prstGeom>
        </p:spPr>
      </p:pic>
      <p:pic>
        <p:nvPicPr>
          <p:cNvPr id="14" name="図 13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F23CF56-421E-5122-D10D-FA0660EE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6096000" y="1572306"/>
            <a:ext cx="592629" cy="583512"/>
          </a:xfrm>
          <a:prstGeom prst="rect">
            <a:avLst/>
          </a:prstGeom>
        </p:spPr>
      </p:pic>
      <p:pic>
        <p:nvPicPr>
          <p:cNvPr id="16" name="図 15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F8D17F9-7E51-AA24-11BD-6928EC862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5304112" y="2873969"/>
            <a:ext cx="727245" cy="70788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6EE5DF-71DA-8BC3-9B27-22F617D2C2F7}"/>
              </a:ext>
            </a:extLst>
          </p:cNvPr>
          <p:cNvSpPr txBox="1"/>
          <p:nvPr/>
        </p:nvSpPr>
        <p:spPr>
          <a:xfrm>
            <a:off x="1478540" y="2928649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8" name="図 17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66324B4-3111-F12D-24D7-B8C99BDD6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031357" y="2873969"/>
            <a:ext cx="727245" cy="707886"/>
          </a:xfrm>
          <a:prstGeom prst="rect">
            <a:avLst/>
          </a:prstGeom>
        </p:spPr>
      </p:pic>
      <p:pic>
        <p:nvPicPr>
          <p:cNvPr id="19" name="図 18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46E8A40-92E9-4137-86B8-D00556A1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2873969"/>
            <a:ext cx="727245" cy="707886"/>
          </a:xfrm>
          <a:prstGeom prst="rect">
            <a:avLst/>
          </a:prstGeom>
        </p:spPr>
      </p:pic>
      <p:pic>
        <p:nvPicPr>
          <p:cNvPr id="20" name="図 19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5ED3BE4-099C-C27A-F773-E19ADB485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2236334"/>
            <a:ext cx="727245" cy="707886"/>
          </a:xfrm>
          <a:prstGeom prst="rect">
            <a:avLst/>
          </a:prstGeom>
        </p:spPr>
      </p:pic>
      <p:pic>
        <p:nvPicPr>
          <p:cNvPr id="21" name="図 2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B8F75202-A25E-6AA9-E7DB-CC2577352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1562576"/>
            <a:ext cx="727245" cy="707886"/>
          </a:xfrm>
          <a:prstGeom prst="rect">
            <a:avLst/>
          </a:prstGeom>
        </p:spPr>
      </p:pic>
      <p:pic>
        <p:nvPicPr>
          <p:cNvPr id="23" name="図 22" descr="花の絵&#10;&#10;中程度の精度で自動的に生成された説明">
            <a:extLst>
              <a:ext uri="{FF2B5EF4-FFF2-40B4-BE49-F238E27FC236}">
                <a16:creationId xmlns:a16="http://schemas.microsoft.com/office/drawing/2014/main" id="{4264B33F-8CE8-8CCA-A01A-3A9961A73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5428930" y="3563026"/>
            <a:ext cx="602427" cy="573470"/>
          </a:xfrm>
          <a:prstGeom prst="rect">
            <a:avLst/>
          </a:prstGeom>
        </p:spPr>
      </p:pic>
      <p:pic>
        <p:nvPicPr>
          <p:cNvPr id="24" name="図 23" descr="花の絵&#10;&#10;中程度の精度で自動的に生成された説明">
            <a:extLst>
              <a:ext uri="{FF2B5EF4-FFF2-40B4-BE49-F238E27FC236}">
                <a16:creationId xmlns:a16="http://schemas.microsoft.com/office/drawing/2014/main" id="{BF19784E-774F-2F8B-8910-D658C2553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6096000" y="3563026"/>
            <a:ext cx="602427" cy="573470"/>
          </a:xfrm>
          <a:prstGeom prst="rect">
            <a:avLst/>
          </a:prstGeom>
        </p:spPr>
      </p:pic>
      <p:pic>
        <p:nvPicPr>
          <p:cNvPr id="25" name="図 24" descr="花の絵&#10;&#10;中程度の精度で自動的に生成された説明">
            <a:extLst>
              <a:ext uri="{FF2B5EF4-FFF2-40B4-BE49-F238E27FC236}">
                <a16:creationId xmlns:a16="http://schemas.microsoft.com/office/drawing/2014/main" id="{B2990CE0-508C-6523-98F4-CC0A4FDD8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6821010" y="3563026"/>
            <a:ext cx="602427" cy="573470"/>
          </a:xfrm>
          <a:prstGeom prst="rect">
            <a:avLst/>
          </a:prstGeom>
        </p:spPr>
      </p:pic>
      <p:pic>
        <p:nvPicPr>
          <p:cNvPr id="26" name="図 25" descr="花の絵&#10;&#10;中程度の精度で自動的に生成された説明">
            <a:extLst>
              <a:ext uri="{FF2B5EF4-FFF2-40B4-BE49-F238E27FC236}">
                <a16:creationId xmlns:a16="http://schemas.microsoft.com/office/drawing/2014/main" id="{BBF0EBC4-A9E4-BB07-8C39-DB2515D1A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3563026"/>
            <a:ext cx="602427" cy="573470"/>
          </a:xfrm>
          <a:prstGeom prst="rect">
            <a:avLst/>
          </a:prstGeom>
        </p:spPr>
      </p:pic>
      <p:pic>
        <p:nvPicPr>
          <p:cNvPr id="27" name="図 26" descr="花の絵&#10;&#10;中程度の精度で自動的に生成された説明">
            <a:extLst>
              <a:ext uri="{FF2B5EF4-FFF2-40B4-BE49-F238E27FC236}">
                <a16:creationId xmlns:a16="http://schemas.microsoft.com/office/drawing/2014/main" id="{59EA4ADB-2E8B-9FAD-66F1-3710CC159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53154" y="2873969"/>
            <a:ext cx="602427" cy="573470"/>
          </a:xfrm>
          <a:prstGeom prst="rect">
            <a:avLst/>
          </a:prstGeom>
        </p:spPr>
      </p:pic>
      <p:pic>
        <p:nvPicPr>
          <p:cNvPr id="28" name="図 27" descr="花の絵&#10;&#10;中程度の精度で自動的に生成された説明">
            <a:extLst>
              <a:ext uri="{FF2B5EF4-FFF2-40B4-BE49-F238E27FC236}">
                <a16:creationId xmlns:a16="http://schemas.microsoft.com/office/drawing/2014/main" id="{FDB98BB9-F82F-F4B4-9AA1-137DB3A6D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2258550"/>
            <a:ext cx="602427" cy="573470"/>
          </a:xfrm>
          <a:prstGeom prst="rect">
            <a:avLst/>
          </a:prstGeom>
        </p:spPr>
      </p:pic>
      <p:pic>
        <p:nvPicPr>
          <p:cNvPr id="29" name="図 28" descr="花の絵&#10;&#10;中程度の精度で自動的に生成された説明">
            <a:extLst>
              <a:ext uri="{FF2B5EF4-FFF2-40B4-BE49-F238E27FC236}">
                <a16:creationId xmlns:a16="http://schemas.microsoft.com/office/drawing/2014/main" id="{15459093-BB95-5D86-DF7F-FCD0ABDCDE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1581954"/>
            <a:ext cx="602427" cy="57347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6B9FB24-28D2-F511-462A-39AEA4DB54F6}"/>
              </a:ext>
            </a:extLst>
          </p:cNvPr>
          <p:cNvSpPr txBox="1"/>
          <p:nvPr/>
        </p:nvSpPr>
        <p:spPr>
          <a:xfrm>
            <a:off x="1478540" y="3537097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2" name="図 31" descr="花の絵&#10;&#10;中程度の精度で自動的に生成された説明">
            <a:extLst>
              <a:ext uri="{FF2B5EF4-FFF2-40B4-BE49-F238E27FC236}">
                <a16:creationId xmlns:a16="http://schemas.microsoft.com/office/drawing/2014/main" id="{34BE513F-926E-48DC-A9C3-628C4F4AD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5428930" y="4185362"/>
            <a:ext cx="602427" cy="610550"/>
          </a:xfrm>
          <a:prstGeom prst="rect">
            <a:avLst/>
          </a:prstGeom>
        </p:spPr>
      </p:pic>
      <p:pic>
        <p:nvPicPr>
          <p:cNvPr id="33" name="図 32" descr="花の絵&#10;&#10;中程度の精度で自動的に生成された説明">
            <a:extLst>
              <a:ext uri="{FF2B5EF4-FFF2-40B4-BE49-F238E27FC236}">
                <a16:creationId xmlns:a16="http://schemas.microsoft.com/office/drawing/2014/main" id="{CB97F79C-7942-FE80-9474-AE7A0A5C7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6086202" y="4185362"/>
            <a:ext cx="602427" cy="610550"/>
          </a:xfrm>
          <a:prstGeom prst="rect">
            <a:avLst/>
          </a:prstGeom>
        </p:spPr>
      </p:pic>
      <p:pic>
        <p:nvPicPr>
          <p:cNvPr id="34" name="図 33" descr="花の絵&#10;&#10;中程度の精度で自動的に生成された説明">
            <a:extLst>
              <a:ext uri="{FF2B5EF4-FFF2-40B4-BE49-F238E27FC236}">
                <a16:creationId xmlns:a16="http://schemas.microsoft.com/office/drawing/2014/main" id="{D7B6B300-8684-18FD-55E9-0577A4B18B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6821010" y="4185362"/>
            <a:ext cx="602427" cy="610550"/>
          </a:xfrm>
          <a:prstGeom prst="rect">
            <a:avLst/>
          </a:prstGeom>
        </p:spPr>
      </p:pic>
      <p:pic>
        <p:nvPicPr>
          <p:cNvPr id="35" name="図 34" descr="花の絵&#10;&#10;中程度の精度で自動的に生成された説明">
            <a:extLst>
              <a:ext uri="{FF2B5EF4-FFF2-40B4-BE49-F238E27FC236}">
                <a16:creationId xmlns:a16="http://schemas.microsoft.com/office/drawing/2014/main" id="{DF3954FD-5806-96EC-9735-586E8B1A97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7546019" y="4185362"/>
            <a:ext cx="602427" cy="610550"/>
          </a:xfrm>
          <a:prstGeom prst="rect">
            <a:avLst/>
          </a:prstGeom>
        </p:spPr>
      </p:pic>
      <p:pic>
        <p:nvPicPr>
          <p:cNvPr id="36" name="図 35" descr="花の絵&#10;&#10;中程度の精度で自動的に生成された説明">
            <a:extLst>
              <a:ext uri="{FF2B5EF4-FFF2-40B4-BE49-F238E27FC236}">
                <a16:creationId xmlns:a16="http://schemas.microsoft.com/office/drawing/2014/main" id="{87EF4B2F-A4EB-C428-84F2-054142B55E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4185362"/>
            <a:ext cx="602427" cy="610550"/>
          </a:xfrm>
          <a:prstGeom prst="rect">
            <a:avLst/>
          </a:prstGeom>
        </p:spPr>
      </p:pic>
      <p:pic>
        <p:nvPicPr>
          <p:cNvPr id="37" name="図 36" descr="花の絵&#10;&#10;中程度の精度で自動的に生成された説明">
            <a:extLst>
              <a:ext uri="{FF2B5EF4-FFF2-40B4-BE49-F238E27FC236}">
                <a16:creationId xmlns:a16="http://schemas.microsoft.com/office/drawing/2014/main" id="{24A13C23-C1BE-1EDB-B41A-3374A521B9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3506534"/>
            <a:ext cx="602427" cy="610550"/>
          </a:xfrm>
          <a:prstGeom prst="rect">
            <a:avLst/>
          </a:prstGeom>
        </p:spPr>
      </p:pic>
      <p:pic>
        <p:nvPicPr>
          <p:cNvPr id="38" name="図 37" descr="花の絵&#10;&#10;中程度の精度で自動的に生成された説明">
            <a:extLst>
              <a:ext uri="{FF2B5EF4-FFF2-40B4-BE49-F238E27FC236}">
                <a16:creationId xmlns:a16="http://schemas.microsoft.com/office/drawing/2014/main" id="{01C272D7-ECAC-758E-2DAF-12D35FA47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2880860"/>
            <a:ext cx="602427" cy="610550"/>
          </a:xfrm>
          <a:prstGeom prst="rect">
            <a:avLst/>
          </a:prstGeom>
        </p:spPr>
      </p:pic>
      <p:pic>
        <p:nvPicPr>
          <p:cNvPr id="39" name="図 38" descr="花の絵&#10;&#10;中程度の精度で自動的に生成された説明">
            <a:extLst>
              <a:ext uri="{FF2B5EF4-FFF2-40B4-BE49-F238E27FC236}">
                <a16:creationId xmlns:a16="http://schemas.microsoft.com/office/drawing/2014/main" id="{29CB390A-8F78-724D-3C3D-592B729C9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2219448"/>
            <a:ext cx="602427" cy="610550"/>
          </a:xfrm>
          <a:prstGeom prst="rect">
            <a:avLst/>
          </a:prstGeom>
        </p:spPr>
      </p:pic>
      <p:pic>
        <p:nvPicPr>
          <p:cNvPr id="40" name="図 39" descr="花の絵&#10;&#10;中程度の精度で自動的に生成された説明">
            <a:extLst>
              <a:ext uri="{FF2B5EF4-FFF2-40B4-BE49-F238E27FC236}">
                <a16:creationId xmlns:a16="http://schemas.microsoft.com/office/drawing/2014/main" id="{47C9B333-9194-F31A-4606-0441B4AC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1558787"/>
            <a:ext cx="602427" cy="61055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ACD040F-B26D-91E5-92B8-05CC44EE8141}"/>
              </a:ext>
            </a:extLst>
          </p:cNvPr>
          <p:cNvSpPr txBox="1"/>
          <p:nvPr/>
        </p:nvSpPr>
        <p:spPr>
          <a:xfrm>
            <a:off x="1478540" y="4163075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3" name="図 42" descr="花の絵&#10;&#10;中程度の精度で自動的に生成された説明">
            <a:extLst>
              <a:ext uri="{FF2B5EF4-FFF2-40B4-BE49-F238E27FC236}">
                <a16:creationId xmlns:a16="http://schemas.microsoft.com/office/drawing/2014/main" id="{B530ADFF-1C9C-C7AC-F830-82B731E5E5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5419132" y="4784979"/>
            <a:ext cx="667070" cy="633736"/>
          </a:xfrm>
          <a:prstGeom prst="rect">
            <a:avLst/>
          </a:prstGeom>
        </p:spPr>
      </p:pic>
      <p:pic>
        <p:nvPicPr>
          <p:cNvPr id="44" name="図 43" descr="花の絵&#10;&#10;中程度の精度で自動的に生成された説明">
            <a:extLst>
              <a:ext uri="{FF2B5EF4-FFF2-40B4-BE49-F238E27FC236}">
                <a16:creationId xmlns:a16="http://schemas.microsoft.com/office/drawing/2014/main" id="{B1301AA9-8CEC-0C4E-D3AE-E4437A95CD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6078664" y="4784979"/>
            <a:ext cx="667070" cy="633736"/>
          </a:xfrm>
          <a:prstGeom prst="rect">
            <a:avLst/>
          </a:prstGeom>
        </p:spPr>
      </p:pic>
      <p:pic>
        <p:nvPicPr>
          <p:cNvPr id="45" name="図 44" descr="花の絵&#10;&#10;中程度の精度で自動的に生成された説明">
            <a:extLst>
              <a:ext uri="{FF2B5EF4-FFF2-40B4-BE49-F238E27FC236}">
                <a16:creationId xmlns:a16="http://schemas.microsoft.com/office/drawing/2014/main" id="{EF702659-F7C8-D986-C95B-587A04BB8D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6788688" y="4784979"/>
            <a:ext cx="667070" cy="633736"/>
          </a:xfrm>
          <a:prstGeom prst="rect">
            <a:avLst/>
          </a:prstGeom>
        </p:spPr>
      </p:pic>
      <p:pic>
        <p:nvPicPr>
          <p:cNvPr id="46" name="図 45" descr="花の絵&#10;&#10;中程度の精度で自動的に生成された説明">
            <a:extLst>
              <a:ext uri="{FF2B5EF4-FFF2-40B4-BE49-F238E27FC236}">
                <a16:creationId xmlns:a16="http://schemas.microsoft.com/office/drawing/2014/main" id="{3AB6E216-1C32-7BFB-138B-EBA35802F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7553154" y="4784979"/>
            <a:ext cx="667070" cy="633736"/>
          </a:xfrm>
          <a:prstGeom prst="rect">
            <a:avLst/>
          </a:prstGeom>
        </p:spPr>
      </p:pic>
      <p:pic>
        <p:nvPicPr>
          <p:cNvPr id="47" name="図 46" descr="花の絵&#10;&#10;中程度の精度で自動的に生成された説明">
            <a:extLst>
              <a:ext uri="{FF2B5EF4-FFF2-40B4-BE49-F238E27FC236}">
                <a16:creationId xmlns:a16="http://schemas.microsoft.com/office/drawing/2014/main" id="{AB55EC70-01F9-9C77-F8E3-331F139E2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249584" y="4784979"/>
            <a:ext cx="667070" cy="633736"/>
          </a:xfrm>
          <a:prstGeom prst="rect">
            <a:avLst/>
          </a:prstGeom>
        </p:spPr>
      </p:pic>
      <p:pic>
        <p:nvPicPr>
          <p:cNvPr id="48" name="図 47" descr="花の絵&#10;&#10;中程度の精度で自動的に生成された説明">
            <a:extLst>
              <a:ext uri="{FF2B5EF4-FFF2-40B4-BE49-F238E27FC236}">
                <a16:creationId xmlns:a16="http://schemas.microsoft.com/office/drawing/2014/main" id="{AE9487AD-F482-C1B9-97F2-1914C8DC1D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4784979"/>
            <a:ext cx="667070" cy="633736"/>
          </a:xfrm>
          <a:prstGeom prst="rect">
            <a:avLst/>
          </a:prstGeom>
        </p:spPr>
      </p:pic>
      <p:pic>
        <p:nvPicPr>
          <p:cNvPr id="49" name="図 48" descr="花の絵&#10;&#10;中程度の精度で自動的に生成された説明">
            <a:extLst>
              <a:ext uri="{FF2B5EF4-FFF2-40B4-BE49-F238E27FC236}">
                <a16:creationId xmlns:a16="http://schemas.microsoft.com/office/drawing/2014/main" id="{CC98288C-62E3-88C5-BA46-DB55464A9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4136496"/>
            <a:ext cx="667070" cy="633736"/>
          </a:xfrm>
          <a:prstGeom prst="rect">
            <a:avLst/>
          </a:prstGeom>
        </p:spPr>
      </p:pic>
      <p:pic>
        <p:nvPicPr>
          <p:cNvPr id="50" name="図 49" descr="花の絵&#10;&#10;中程度の精度で自動的に生成された説明">
            <a:extLst>
              <a:ext uri="{FF2B5EF4-FFF2-40B4-BE49-F238E27FC236}">
                <a16:creationId xmlns:a16="http://schemas.microsoft.com/office/drawing/2014/main" id="{271E8DE1-D691-26FB-3944-305C08134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3491410"/>
            <a:ext cx="667070" cy="633736"/>
          </a:xfrm>
          <a:prstGeom prst="rect">
            <a:avLst/>
          </a:prstGeom>
        </p:spPr>
      </p:pic>
      <p:pic>
        <p:nvPicPr>
          <p:cNvPr id="51" name="図 50" descr="花の絵&#10;&#10;中程度の精度で自動的に生成された説明">
            <a:extLst>
              <a:ext uri="{FF2B5EF4-FFF2-40B4-BE49-F238E27FC236}">
                <a16:creationId xmlns:a16="http://schemas.microsoft.com/office/drawing/2014/main" id="{6C446F22-4D60-04C5-9CFA-DE241A6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2869267"/>
            <a:ext cx="667070" cy="633736"/>
          </a:xfrm>
          <a:prstGeom prst="rect">
            <a:avLst/>
          </a:prstGeom>
        </p:spPr>
      </p:pic>
      <p:pic>
        <p:nvPicPr>
          <p:cNvPr id="52" name="図 51" descr="花の絵&#10;&#10;中程度の精度で自動的に生成された説明">
            <a:extLst>
              <a:ext uri="{FF2B5EF4-FFF2-40B4-BE49-F238E27FC236}">
                <a16:creationId xmlns:a16="http://schemas.microsoft.com/office/drawing/2014/main" id="{B78164A3-C898-8F58-B22A-034ECD670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2196262"/>
            <a:ext cx="667070" cy="633736"/>
          </a:xfrm>
          <a:prstGeom prst="rect">
            <a:avLst/>
          </a:prstGeom>
        </p:spPr>
      </p:pic>
      <p:pic>
        <p:nvPicPr>
          <p:cNvPr id="53" name="図 52" descr="花の絵&#10;&#10;中程度の精度で自動的に生成された説明">
            <a:extLst>
              <a:ext uri="{FF2B5EF4-FFF2-40B4-BE49-F238E27FC236}">
                <a16:creationId xmlns:a16="http://schemas.microsoft.com/office/drawing/2014/main" id="{D7E55CFE-8D35-A135-4EF9-E3683ADAD7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1568323"/>
            <a:ext cx="667070" cy="633736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FED3317-399E-A68D-0B19-EE6EF82B25F8}"/>
              </a:ext>
            </a:extLst>
          </p:cNvPr>
          <p:cNvSpPr txBox="1"/>
          <p:nvPr/>
        </p:nvSpPr>
        <p:spPr>
          <a:xfrm>
            <a:off x="1478540" y="4796811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225907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2944220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3537097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4178646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4818376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5151120" y="1562575"/>
            <a:ext cx="4617720" cy="128575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5151120" y="2848327"/>
            <a:ext cx="4617720" cy="129217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5151120" y="4149271"/>
            <a:ext cx="4617720" cy="126944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6B9FB24-28D2-F511-462A-39AEA4DB54F6}"/>
              </a:ext>
            </a:extLst>
          </p:cNvPr>
          <p:cNvSpPr txBox="1"/>
          <p:nvPr/>
        </p:nvSpPr>
        <p:spPr>
          <a:xfrm>
            <a:off x="5151120" y="5526262"/>
            <a:ext cx="461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9992315" y="1842319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9992315" y="3183154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10003898" y="4528563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942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0" grpId="0"/>
      <p:bldP spid="70" grpId="0" animBg="1"/>
      <p:bldP spid="71" grpId="0" animBg="1"/>
      <p:bldP spid="72" grpId="0" animBg="1"/>
      <p:bldP spid="73" grpId="0"/>
      <p:bldP spid="55" grpId="0"/>
      <p:bldP spid="56" grpId="0"/>
      <p:bldP spid="5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850793" cy="905897"/>
          </a:xfrm>
          <a:prstGeom prst="rect">
            <a:avLst/>
          </a:prstGeom>
          <a:solidFill>
            <a:srgbClr val="FCBAF7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きれいなしかくをつくりました</a:t>
            </a:r>
          </a:p>
        </p:txBody>
      </p:sp>
      <p:pic>
        <p:nvPicPr>
          <p:cNvPr id="7" name="図 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D439AE5-3F53-1AB6-8E8A-325B58A4B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5371421" y="1583955"/>
            <a:ext cx="592629" cy="58351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BA5DF4-7820-8547-F00E-4DDDC62D2F14}"/>
              </a:ext>
            </a:extLst>
          </p:cNvPr>
          <p:cNvSpPr txBox="1"/>
          <p:nvPr/>
        </p:nvSpPr>
        <p:spPr>
          <a:xfrm>
            <a:off x="1478540" y="1589501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1" name="図 1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2AAADB8-59CF-3122-5CEC-8EA41B9F6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5371421" y="2253529"/>
            <a:ext cx="592629" cy="58351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1478540" y="2259075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3" name="図 12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A137736-487A-47BD-7FCE-8B13D4542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6096000" y="2253529"/>
            <a:ext cx="592629" cy="583512"/>
          </a:xfrm>
          <a:prstGeom prst="rect">
            <a:avLst/>
          </a:prstGeom>
        </p:spPr>
      </p:pic>
      <p:pic>
        <p:nvPicPr>
          <p:cNvPr id="14" name="図 13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F23CF56-421E-5122-D10D-FA0660EE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0" t="54721" r="11743" b="14286"/>
          <a:stretch/>
        </p:blipFill>
        <p:spPr>
          <a:xfrm>
            <a:off x="6096000" y="1572306"/>
            <a:ext cx="592629" cy="583512"/>
          </a:xfrm>
          <a:prstGeom prst="rect">
            <a:avLst/>
          </a:prstGeom>
        </p:spPr>
      </p:pic>
      <p:pic>
        <p:nvPicPr>
          <p:cNvPr id="16" name="図 15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F8D17F9-7E51-AA24-11BD-6928EC862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5304112" y="2873969"/>
            <a:ext cx="727245" cy="70788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6EE5DF-71DA-8BC3-9B27-22F617D2C2F7}"/>
              </a:ext>
            </a:extLst>
          </p:cNvPr>
          <p:cNvSpPr txBox="1"/>
          <p:nvPr/>
        </p:nvSpPr>
        <p:spPr>
          <a:xfrm>
            <a:off x="1478540" y="2928649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8" name="図 17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66324B4-3111-F12D-24D7-B8C99BDD6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031357" y="2873969"/>
            <a:ext cx="727245" cy="707886"/>
          </a:xfrm>
          <a:prstGeom prst="rect">
            <a:avLst/>
          </a:prstGeom>
        </p:spPr>
      </p:pic>
      <p:pic>
        <p:nvPicPr>
          <p:cNvPr id="19" name="図 18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46E8A40-92E9-4137-86B8-D00556A1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2873969"/>
            <a:ext cx="727245" cy="707886"/>
          </a:xfrm>
          <a:prstGeom prst="rect">
            <a:avLst/>
          </a:prstGeom>
        </p:spPr>
      </p:pic>
      <p:pic>
        <p:nvPicPr>
          <p:cNvPr id="20" name="図 19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5ED3BE4-099C-C27A-F773-E19ADB485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2236334"/>
            <a:ext cx="727245" cy="707886"/>
          </a:xfrm>
          <a:prstGeom prst="rect">
            <a:avLst/>
          </a:prstGeom>
        </p:spPr>
      </p:pic>
      <p:pic>
        <p:nvPicPr>
          <p:cNvPr id="21" name="図 2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B8F75202-A25E-6AA9-E7DB-CC2577352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1131" r="51924" b="10124"/>
          <a:stretch/>
        </p:blipFill>
        <p:spPr>
          <a:xfrm>
            <a:off x="6758602" y="1562576"/>
            <a:ext cx="727245" cy="707886"/>
          </a:xfrm>
          <a:prstGeom prst="rect">
            <a:avLst/>
          </a:prstGeom>
        </p:spPr>
      </p:pic>
      <p:pic>
        <p:nvPicPr>
          <p:cNvPr id="23" name="図 22" descr="花の絵&#10;&#10;中程度の精度で自動的に生成された説明">
            <a:extLst>
              <a:ext uri="{FF2B5EF4-FFF2-40B4-BE49-F238E27FC236}">
                <a16:creationId xmlns:a16="http://schemas.microsoft.com/office/drawing/2014/main" id="{4264B33F-8CE8-8CCA-A01A-3A9961A73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5428930" y="3563026"/>
            <a:ext cx="602427" cy="573470"/>
          </a:xfrm>
          <a:prstGeom prst="rect">
            <a:avLst/>
          </a:prstGeom>
        </p:spPr>
      </p:pic>
      <p:pic>
        <p:nvPicPr>
          <p:cNvPr id="24" name="図 23" descr="花の絵&#10;&#10;中程度の精度で自動的に生成された説明">
            <a:extLst>
              <a:ext uri="{FF2B5EF4-FFF2-40B4-BE49-F238E27FC236}">
                <a16:creationId xmlns:a16="http://schemas.microsoft.com/office/drawing/2014/main" id="{BF19784E-774F-2F8B-8910-D658C2553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6096000" y="3563026"/>
            <a:ext cx="602427" cy="573470"/>
          </a:xfrm>
          <a:prstGeom prst="rect">
            <a:avLst/>
          </a:prstGeom>
        </p:spPr>
      </p:pic>
      <p:pic>
        <p:nvPicPr>
          <p:cNvPr id="25" name="図 24" descr="花の絵&#10;&#10;中程度の精度で自動的に生成された説明">
            <a:extLst>
              <a:ext uri="{FF2B5EF4-FFF2-40B4-BE49-F238E27FC236}">
                <a16:creationId xmlns:a16="http://schemas.microsoft.com/office/drawing/2014/main" id="{B2990CE0-508C-6523-98F4-CC0A4FDD8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6821010" y="3563026"/>
            <a:ext cx="602427" cy="573470"/>
          </a:xfrm>
          <a:prstGeom prst="rect">
            <a:avLst/>
          </a:prstGeom>
        </p:spPr>
      </p:pic>
      <p:pic>
        <p:nvPicPr>
          <p:cNvPr id="26" name="図 25" descr="花の絵&#10;&#10;中程度の精度で自動的に生成された説明">
            <a:extLst>
              <a:ext uri="{FF2B5EF4-FFF2-40B4-BE49-F238E27FC236}">
                <a16:creationId xmlns:a16="http://schemas.microsoft.com/office/drawing/2014/main" id="{BBF0EBC4-A9E4-BB07-8C39-DB2515D1A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3563026"/>
            <a:ext cx="602427" cy="573470"/>
          </a:xfrm>
          <a:prstGeom prst="rect">
            <a:avLst/>
          </a:prstGeom>
        </p:spPr>
      </p:pic>
      <p:pic>
        <p:nvPicPr>
          <p:cNvPr id="27" name="図 26" descr="花の絵&#10;&#10;中程度の精度で自動的に生成された説明">
            <a:extLst>
              <a:ext uri="{FF2B5EF4-FFF2-40B4-BE49-F238E27FC236}">
                <a16:creationId xmlns:a16="http://schemas.microsoft.com/office/drawing/2014/main" id="{59EA4ADB-2E8B-9FAD-66F1-3710CC159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53154" y="2873969"/>
            <a:ext cx="602427" cy="573470"/>
          </a:xfrm>
          <a:prstGeom prst="rect">
            <a:avLst/>
          </a:prstGeom>
        </p:spPr>
      </p:pic>
      <p:pic>
        <p:nvPicPr>
          <p:cNvPr id="28" name="図 27" descr="花の絵&#10;&#10;中程度の精度で自動的に生成された説明">
            <a:extLst>
              <a:ext uri="{FF2B5EF4-FFF2-40B4-BE49-F238E27FC236}">
                <a16:creationId xmlns:a16="http://schemas.microsoft.com/office/drawing/2014/main" id="{FDB98BB9-F82F-F4B4-9AA1-137DB3A6D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2258550"/>
            <a:ext cx="602427" cy="573470"/>
          </a:xfrm>
          <a:prstGeom prst="rect">
            <a:avLst/>
          </a:prstGeom>
        </p:spPr>
      </p:pic>
      <p:pic>
        <p:nvPicPr>
          <p:cNvPr id="29" name="図 28" descr="花の絵&#10;&#10;中程度の精度で自動的に生成された説明">
            <a:extLst>
              <a:ext uri="{FF2B5EF4-FFF2-40B4-BE49-F238E27FC236}">
                <a16:creationId xmlns:a16="http://schemas.microsoft.com/office/drawing/2014/main" id="{15459093-BB95-5D86-DF7F-FCD0ABDCDE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451" r="59393" b="12592"/>
          <a:stretch/>
        </p:blipFill>
        <p:spPr>
          <a:xfrm>
            <a:off x="7546020" y="1581954"/>
            <a:ext cx="602427" cy="57347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6B9FB24-28D2-F511-462A-39AEA4DB54F6}"/>
              </a:ext>
            </a:extLst>
          </p:cNvPr>
          <p:cNvSpPr txBox="1"/>
          <p:nvPr/>
        </p:nvSpPr>
        <p:spPr>
          <a:xfrm>
            <a:off x="1478540" y="3537097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2" name="図 31" descr="花の絵&#10;&#10;中程度の精度で自動的に生成された説明">
            <a:extLst>
              <a:ext uri="{FF2B5EF4-FFF2-40B4-BE49-F238E27FC236}">
                <a16:creationId xmlns:a16="http://schemas.microsoft.com/office/drawing/2014/main" id="{34BE513F-926E-48DC-A9C3-628C4F4AD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5428930" y="4185362"/>
            <a:ext cx="602427" cy="610550"/>
          </a:xfrm>
          <a:prstGeom prst="rect">
            <a:avLst/>
          </a:prstGeom>
        </p:spPr>
      </p:pic>
      <p:pic>
        <p:nvPicPr>
          <p:cNvPr id="33" name="図 32" descr="花の絵&#10;&#10;中程度の精度で自動的に生成された説明">
            <a:extLst>
              <a:ext uri="{FF2B5EF4-FFF2-40B4-BE49-F238E27FC236}">
                <a16:creationId xmlns:a16="http://schemas.microsoft.com/office/drawing/2014/main" id="{CB97F79C-7942-FE80-9474-AE7A0A5C7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6086202" y="4185362"/>
            <a:ext cx="602427" cy="610550"/>
          </a:xfrm>
          <a:prstGeom prst="rect">
            <a:avLst/>
          </a:prstGeom>
        </p:spPr>
      </p:pic>
      <p:pic>
        <p:nvPicPr>
          <p:cNvPr id="34" name="図 33" descr="花の絵&#10;&#10;中程度の精度で自動的に生成された説明">
            <a:extLst>
              <a:ext uri="{FF2B5EF4-FFF2-40B4-BE49-F238E27FC236}">
                <a16:creationId xmlns:a16="http://schemas.microsoft.com/office/drawing/2014/main" id="{D7B6B300-8684-18FD-55E9-0577A4B18B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6821010" y="4185362"/>
            <a:ext cx="602427" cy="610550"/>
          </a:xfrm>
          <a:prstGeom prst="rect">
            <a:avLst/>
          </a:prstGeom>
        </p:spPr>
      </p:pic>
      <p:pic>
        <p:nvPicPr>
          <p:cNvPr id="35" name="図 34" descr="花の絵&#10;&#10;中程度の精度で自動的に生成された説明">
            <a:extLst>
              <a:ext uri="{FF2B5EF4-FFF2-40B4-BE49-F238E27FC236}">
                <a16:creationId xmlns:a16="http://schemas.microsoft.com/office/drawing/2014/main" id="{DF3954FD-5806-96EC-9735-586E8B1A97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7546019" y="4185362"/>
            <a:ext cx="602427" cy="610550"/>
          </a:xfrm>
          <a:prstGeom prst="rect">
            <a:avLst/>
          </a:prstGeom>
        </p:spPr>
      </p:pic>
      <p:pic>
        <p:nvPicPr>
          <p:cNvPr id="36" name="図 35" descr="花の絵&#10;&#10;中程度の精度で自動的に生成された説明">
            <a:extLst>
              <a:ext uri="{FF2B5EF4-FFF2-40B4-BE49-F238E27FC236}">
                <a16:creationId xmlns:a16="http://schemas.microsoft.com/office/drawing/2014/main" id="{87EF4B2F-A4EB-C428-84F2-054142B55E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4185362"/>
            <a:ext cx="602427" cy="610550"/>
          </a:xfrm>
          <a:prstGeom prst="rect">
            <a:avLst/>
          </a:prstGeom>
        </p:spPr>
      </p:pic>
      <p:pic>
        <p:nvPicPr>
          <p:cNvPr id="37" name="図 36" descr="花の絵&#10;&#10;中程度の精度で自動的に生成された説明">
            <a:extLst>
              <a:ext uri="{FF2B5EF4-FFF2-40B4-BE49-F238E27FC236}">
                <a16:creationId xmlns:a16="http://schemas.microsoft.com/office/drawing/2014/main" id="{24A13C23-C1BE-1EDB-B41A-3374A521B9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3506534"/>
            <a:ext cx="602427" cy="610550"/>
          </a:xfrm>
          <a:prstGeom prst="rect">
            <a:avLst/>
          </a:prstGeom>
        </p:spPr>
      </p:pic>
      <p:pic>
        <p:nvPicPr>
          <p:cNvPr id="38" name="図 37" descr="花の絵&#10;&#10;中程度の精度で自動的に生成された説明">
            <a:extLst>
              <a:ext uri="{FF2B5EF4-FFF2-40B4-BE49-F238E27FC236}">
                <a16:creationId xmlns:a16="http://schemas.microsoft.com/office/drawing/2014/main" id="{01C272D7-ECAC-758E-2DAF-12D35FA47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2880860"/>
            <a:ext cx="602427" cy="610550"/>
          </a:xfrm>
          <a:prstGeom prst="rect">
            <a:avLst/>
          </a:prstGeom>
        </p:spPr>
      </p:pic>
      <p:pic>
        <p:nvPicPr>
          <p:cNvPr id="39" name="図 38" descr="花の絵&#10;&#10;中程度の精度で自動的に生成された説明">
            <a:extLst>
              <a:ext uri="{FF2B5EF4-FFF2-40B4-BE49-F238E27FC236}">
                <a16:creationId xmlns:a16="http://schemas.microsoft.com/office/drawing/2014/main" id="{29CB390A-8F78-724D-3C3D-592B729C9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2219448"/>
            <a:ext cx="602427" cy="610550"/>
          </a:xfrm>
          <a:prstGeom prst="rect">
            <a:avLst/>
          </a:prstGeom>
        </p:spPr>
      </p:pic>
      <p:pic>
        <p:nvPicPr>
          <p:cNvPr id="40" name="図 39" descr="花の絵&#10;&#10;中程度の精度で自動的に生成された説明">
            <a:extLst>
              <a:ext uri="{FF2B5EF4-FFF2-40B4-BE49-F238E27FC236}">
                <a16:creationId xmlns:a16="http://schemas.microsoft.com/office/drawing/2014/main" id="{47C9B333-9194-F31A-4606-0441B4AC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7" t="10293" r="8025" b="54074"/>
          <a:stretch/>
        </p:blipFill>
        <p:spPr>
          <a:xfrm>
            <a:off x="8208619" y="1558787"/>
            <a:ext cx="602427" cy="61055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ACD040F-B26D-91E5-92B8-05CC44EE8141}"/>
              </a:ext>
            </a:extLst>
          </p:cNvPr>
          <p:cNvSpPr txBox="1"/>
          <p:nvPr/>
        </p:nvSpPr>
        <p:spPr>
          <a:xfrm>
            <a:off x="1478540" y="4163075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3" name="図 42" descr="花の絵&#10;&#10;中程度の精度で自動的に生成された説明">
            <a:extLst>
              <a:ext uri="{FF2B5EF4-FFF2-40B4-BE49-F238E27FC236}">
                <a16:creationId xmlns:a16="http://schemas.microsoft.com/office/drawing/2014/main" id="{B530ADFF-1C9C-C7AC-F830-82B731E5E5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5419132" y="4784979"/>
            <a:ext cx="667070" cy="633736"/>
          </a:xfrm>
          <a:prstGeom prst="rect">
            <a:avLst/>
          </a:prstGeom>
        </p:spPr>
      </p:pic>
      <p:pic>
        <p:nvPicPr>
          <p:cNvPr id="44" name="図 43" descr="花の絵&#10;&#10;中程度の精度で自動的に生成された説明">
            <a:extLst>
              <a:ext uri="{FF2B5EF4-FFF2-40B4-BE49-F238E27FC236}">
                <a16:creationId xmlns:a16="http://schemas.microsoft.com/office/drawing/2014/main" id="{B1301AA9-8CEC-0C4E-D3AE-E4437A95CD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6078664" y="4784979"/>
            <a:ext cx="667070" cy="633736"/>
          </a:xfrm>
          <a:prstGeom prst="rect">
            <a:avLst/>
          </a:prstGeom>
        </p:spPr>
      </p:pic>
      <p:pic>
        <p:nvPicPr>
          <p:cNvPr id="45" name="図 44" descr="花の絵&#10;&#10;中程度の精度で自動的に生成された説明">
            <a:extLst>
              <a:ext uri="{FF2B5EF4-FFF2-40B4-BE49-F238E27FC236}">
                <a16:creationId xmlns:a16="http://schemas.microsoft.com/office/drawing/2014/main" id="{EF702659-F7C8-D986-C95B-587A04BB8D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6788688" y="4784979"/>
            <a:ext cx="667070" cy="633736"/>
          </a:xfrm>
          <a:prstGeom prst="rect">
            <a:avLst/>
          </a:prstGeom>
        </p:spPr>
      </p:pic>
      <p:pic>
        <p:nvPicPr>
          <p:cNvPr id="46" name="図 45" descr="花の絵&#10;&#10;中程度の精度で自動的に生成された説明">
            <a:extLst>
              <a:ext uri="{FF2B5EF4-FFF2-40B4-BE49-F238E27FC236}">
                <a16:creationId xmlns:a16="http://schemas.microsoft.com/office/drawing/2014/main" id="{3AB6E216-1C32-7BFB-138B-EBA35802F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7553154" y="4784979"/>
            <a:ext cx="667070" cy="633736"/>
          </a:xfrm>
          <a:prstGeom prst="rect">
            <a:avLst/>
          </a:prstGeom>
        </p:spPr>
      </p:pic>
      <p:pic>
        <p:nvPicPr>
          <p:cNvPr id="47" name="図 46" descr="花の絵&#10;&#10;中程度の精度で自動的に生成された説明">
            <a:extLst>
              <a:ext uri="{FF2B5EF4-FFF2-40B4-BE49-F238E27FC236}">
                <a16:creationId xmlns:a16="http://schemas.microsoft.com/office/drawing/2014/main" id="{AB55EC70-01F9-9C77-F8E3-331F139E2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249584" y="4784979"/>
            <a:ext cx="667070" cy="633736"/>
          </a:xfrm>
          <a:prstGeom prst="rect">
            <a:avLst/>
          </a:prstGeom>
        </p:spPr>
      </p:pic>
      <p:pic>
        <p:nvPicPr>
          <p:cNvPr id="48" name="図 47" descr="花の絵&#10;&#10;中程度の精度で自動的に生成された説明">
            <a:extLst>
              <a:ext uri="{FF2B5EF4-FFF2-40B4-BE49-F238E27FC236}">
                <a16:creationId xmlns:a16="http://schemas.microsoft.com/office/drawing/2014/main" id="{AE9487AD-F482-C1B9-97F2-1914C8DC1D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4784979"/>
            <a:ext cx="667070" cy="633736"/>
          </a:xfrm>
          <a:prstGeom prst="rect">
            <a:avLst/>
          </a:prstGeom>
        </p:spPr>
      </p:pic>
      <p:pic>
        <p:nvPicPr>
          <p:cNvPr id="49" name="図 48" descr="花の絵&#10;&#10;中程度の精度で自動的に生成された説明">
            <a:extLst>
              <a:ext uri="{FF2B5EF4-FFF2-40B4-BE49-F238E27FC236}">
                <a16:creationId xmlns:a16="http://schemas.microsoft.com/office/drawing/2014/main" id="{CC98288C-62E3-88C5-BA46-DB55464A9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4136496"/>
            <a:ext cx="667070" cy="633736"/>
          </a:xfrm>
          <a:prstGeom prst="rect">
            <a:avLst/>
          </a:prstGeom>
        </p:spPr>
      </p:pic>
      <p:pic>
        <p:nvPicPr>
          <p:cNvPr id="50" name="図 49" descr="花の絵&#10;&#10;中程度の精度で自動的に生成された説明">
            <a:extLst>
              <a:ext uri="{FF2B5EF4-FFF2-40B4-BE49-F238E27FC236}">
                <a16:creationId xmlns:a16="http://schemas.microsoft.com/office/drawing/2014/main" id="{271E8DE1-D691-26FB-3944-305C08134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3491410"/>
            <a:ext cx="667070" cy="633736"/>
          </a:xfrm>
          <a:prstGeom prst="rect">
            <a:avLst/>
          </a:prstGeom>
        </p:spPr>
      </p:pic>
      <p:pic>
        <p:nvPicPr>
          <p:cNvPr id="51" name="図 50" descr="花の絵&#10;&#10;中程度の精度で自動的に生成された説明">
            <a:extLst>
              <a:ext uri="{FF2B5EF4-FFF2-40B4-BE49-F238E27FC236}">
                <a16:creationId xmlns:a16="http://schemas.microsoft.com/office/drawing/2014/main" id="{6C446F22-4D60-04C5-9CFA-DE241A6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2869267"/>
            <a:ext cx="667070" cy="633736"/>
          </a:xfrm>
          <a:prstGeom prst="rect">
            <a:avLst/>
          </a:prstGeom>
        </p:spPr>
      </p:pic>
      <p:pic>
        <p:nvPicPr>
          <p:cNvPr id="52" name="図 51" descr="花の絵&#10;&#10;中程度の精度で自動的に生成された説明">
            <a:extLst>
              <a:ext uri="{FF2B5EF4-FFF2-40B4-BE49-F238E27FC236}">
                <a16:creationId xmlns:a16="http://schemas.microsoft.com/office/drawing/2014/main" id="{B78164A3-C898-8F58-B22A-034ECD670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2196262"/>
            <a:ext cx="667070" cy="633736"/>
          </a:xfrm>
          <a:prstGeom prst="rect">
            <a:avLst/>
          </a:prstGeom>
        </p:spPr>
      </p:pic>
      <p:pic>
        <p:nvPicPr>
          <p:cNvPr id="53" name="図 52" descr="花の絵&#10;&#10;中程度の精度で自動的に生成された説明">
            <a:extLst>
              <a:ext uri="{FF2B5EF4-FFF2-40B4-BE49-F238E27FC236}">
                <a16:creationId xmlns:a16="http://schemas.microsoft.com/office/drawing/2014/main" id="{D7E55CFE-8D35-A135-4EF9-E3683ADAD7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52449" r="6680" b="10617"/>
          <a:stretch/>
        </p:blipFill>
        <p:spPr>
          <a:xfrm>
            <a:off x="8955313" y="1568323"/>
            <a:ext cx="667070" cy="633736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FED3317-399E-A68D-0B19-EE6EF82B25F8}"/>
              </a:ext>
            </a:extLst>
          </p:cNvPr>
          <p:cNvSpPr txBox="1"/>
          <p:nvPr/>
        </p:nvSpPr>
        <p:spPr>
          <a:xfrm>
            <a:off x="1478540" y="4796811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6" name="図 55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B7D91565-9A48-7302-31E4-0A5CE789A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5381623" y="5428230"/>
            <a:ext cx="649734" cy="660351"/>
          </a:xfrm>
          <a:prstGeom prst="rect">
            <a:avLst/>
          </a:prstGeom>
        </p:spPr>
      </p:pic>
      <p:pic>
        <p:nvPicPr>
          <p:cNvPr id="57" name="図 5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27A254EA-38C6-01A7-FDB5-F4B6EE2F2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6078664" y="5428230"/>
            <a:ext cx="649734" cy="660351"/>
          </a:xfrm>
          <a:prstGeom prst="rect">
            <a:avLst/>
          </a:prstGeom>
        </p:spPr>
      </p:pic>
      <p:pic>
        <p:nvPicPr>
          <p:cNvPr id="58" name="図 57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2BC8DAA-CB5C-CD04-5666-31288617F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6773703" y="5428230"/>
            <a:ext cx="649734" cy="660351"/>
          </a:xfrm>
          <a:prstGeom prst="rect">
            <a:avLst/>
          </a:prstGeom>
        </p:spPr>
      </p:pic>
      <p:pic>
        <p:nvPicPr>
          <p:cNvPr id="59" name="図 58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C7D6E3F8-39AC-16D8-DD99-18A38CB84A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7522365" y="5428230"/>
            <a:ext cx="649734" cy="660351"/>
          </a:xfrm>
          <a:prstGeom prst="rect">
            <a:avLst/>
          </a:prstGeom>
        </p:spPr>
      </p:pic>
      <p:pic>
        <p:nvPicPr>
          <p:cNvPr id="60" name="図 59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F3A69DD4-B74F-0282-8790-5BC33584D8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8245340" y="5428230"/>
            <a:ext cx="649734" cy="660351"/>
          </a:xfrm>
          <a:prstGeom prst="rect">
            <a:avLst/>
          </a:prstGeom>
        </p:spPr>
      </p:pic>
      <p:pic>
        <p:nvPicPr>
          <p:cNvPr id="61" name="図 6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B9379118-21FF-8FE4-B412-CDBF70AC80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8902432" y="5428230"/>
            <a:ext cx="649734" cy="660351"/>
          </a:xfrm>
          <a:prstGeom prst="rect">
            <a:avLst/>
          </a:prstGeom>
        </p:spPr>
      </p:pic>
      <p:pic>
        <p:nvPicPr>
          <p:cNvPr id="62" name="図 6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E4AD2D76-A5AD-0067-DDF5-AC8671C1CD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9622383" y="5428230"/>
            <a:ext cx="649734" cy="660351"/>
          </a:xfrm>
          <a:prstGeom prst="rect">
            <a:avLst/>
          </a:prstGeom>
        </p:spPr>
      </p:pic>
      <p:pic>
        <p:nvPicPr>
          <p:cNvPr id="63" name="図 62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EC1C78C7-F54F-FD6F-9E16-C6B19DEB8F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9622383" y="4784979"/>
            <a:ext cx="649734" cy="660351"/>
          </a:xfrm>
          <a:prstGeom prst="rect">
            <a:avLst/>
          </a:prstGeom>
        </p:spPr>
      </p:pic>
      <p:pic>
        <p:nvPicPr>
          <p:cNvPr id="64" name="図 63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5592E3D7-1EFB-2DA0-B108-BEFDE5A5EF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9622383" y="4125146"/>
            <a:ext cx="649734" cy="660351"/>
          </a:xfrm>
          <a:prstGeom prst="rect">
            <a:avLst/>
          </a:prstGeom>
        </p:spPr>
      </p:pic>
      <p:pic>
        <p:nvPicPr>
          <p:cNvPr id="65" name="図 64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33536920-5F73-0353-95D1-1173811ED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9622383" y="3464795"/>
            <a:ext cx="649734" cy="660351"/>
          </a:xfrm>
          <a:prstGeom prst="rect">
            <a:avLst/>
          </a:prstGeom>
        </p:spPr>
      </p:pic>
      <p:pic>
        <p:nvPicPr>
          <p:cNvPr id="66" name="図 65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5D2E0F0D-603D-2DD6-6AE4-E90EF9A2D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9622383" y="2838324"/>
            <a:ext cx="649734" cy="660351"/>
          </a:xfrm>
          <a:prstGeom prst="rect">
            <a:avLst/>
          </a:prstGeom>
        </p:spPr>
      </p:pic>
      <p:pic>
        <p:nvPicPr>
          <p:cNvPr id="67" name="図 6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84AB1728-6028-EAB5-3AC3-ACD4F9FE5A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9622383" y="2176505"/>
            <a:ext cx="649734" cy="660351"/>
          </a:xfrm>
          <a:prstGeom prst="rect">
            <a:avLst/>
          </a:prstGeom>
        </p:spPr>
      </p:pic>
      <p:pic>
        <p:nvPicPr>
          <p:cNvPr id="68" name="図 67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F060F25A-89E8-AF43-1DCA-D65CB6F13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0021" r="53355" b="52122"/>
          <a:stretch/>
        </p:blipFill>
        <p:spPr>
          <a:xfrm>
            <a:off x="9622383" y="1533094"/>
            <a:ext cx="649734" cy="660351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1478540" y="5484693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225907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2944220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3537097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4178646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4818376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3234885" y="5487750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5151120" y="1562575"/>
            <a:ext cx="5303520" cy="128575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5151120" y="2848327"/>
            <a:ext cx="5303520" cy="129217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5151120" y="4149271"/>
            <a:ext cx="5303520" cy="19393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10586590" y="1896090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10586590" y="3186135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C6745A0-78B8-066B-A467-5EB0F6A95625}"/>
              </a:ext>
            </a:extLst>
          </p:cNvPr>
          <p:cNvSpPr txBox="1"/>
          <p:nvPr/>
        </p:nvSpPr>
        <p:spPr>
          <a:xfrm>
            <a:off x="10586590" y="487096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4607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91" grpId="0"/>
      <p:bldP spid="70" grpId="0" animBg="1"/>
      <p:bldP spid="71" grpId="0" animBg="1"/>
      <p:bldP spid="72" grpId="0" animBg="1"/>
      <p:bldP spid="73" grpId="0"/>
      <p:bldP spid="74" grpId="0"/>
      <p:bldP spid="75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850793" cy="905897"/>
          </a:xfrm>
          <a:prstGeom prst="rect">
            <a:avLst/>
          </a:prstGeom>
          <a:solidFill>
            <a:srgbClr val="FCBAF7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しかく</a:t>
            </a:r>
            <a:r>
              <a:rPr lang="ja-JP" altLang="en-US" sz="4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おおきくなりました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1758213" y="1912117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859913" y="1776591"/>
            <a:ext cx="2072640" cy="2057400"/>
            <a:chOff x="4922520" y="1877407"/>
            <a:chExt cx="2072640" cy="2057400"/>
          </a:xfrm>
        </p:grpSpPr>
        <p:sp>
          <p:nvSpPr>
            <p:cNvPr id="6" name="ドーナツ 5"/>
            <p:cNvSpPr/>
            <p:nvPr/>
          </p:nvSpPr>
          <p:spPr>
            <a:xfrm>
              <a:off x="49225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ドーナツ 9"/>
            <p:cNvSpPr/>
            <p:nvPr/>
          </p:nvSpPr>
          <p:spPr>
            <a:xfrm>
              <a:off x="534924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ドーナツ 10"/>
            <p:cNvSpPr/>
            <p:nvPr/>
          </p:nvSpPr>
          <p:spPr>
            <a:xfrm>
              <a:off x="57607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ドーナツ 11"/>
            <p:cNvSpPr/>
            <p:nvPr/>
          </p:nvSpPr>
          <p:spPr>
            <a:xfrm>
              <a:off x="617220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ドーナツ 13"/>
            <p:cNvSpPr/>
            <p:nvPr/>
          </p:nvSpPr>
          <p:spPr>
            <a:xfrm>
              <a:off x="658368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ドーナツ 17"/>
            <p:cNvSpPr/>
            <p:nvPr/>
          </p:nvSpPr>
          <p:spPr>
            <a:xfrm>
              <a:off x="49225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ドーナツ 18"/>
            <p:cNvSpPr/>
            <p:nvPr/>
          </p:nvSpPr>
          <p:spPr>
            <a:xfrm>
              <a:off x="534924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ドーナツ 19"/>
            <p:cNvSpPr/>
            <p:nvPr/>
          </p:nvSpPr>
          <p:spPr>
            <a:xfrm>
              <a:off x="57607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ドーナツ 20"/>
            <p:cNvSpPr/>
            <p:nvPr/>
          </p:nvSpPr>
          <p:spPr>
            <a:xfrm>
              <a:off x="617220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ドーナツ 21"/>
            <p:cNvSpPr/>
            <p:nvPr/>
          </p:nvSpPr>
          <p:spPr>
            <a:xfrm>
              <a:off x="658368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ドーナツ 25"/>
            <p:cNvSpPr/>
            <p:nvPr/>
          </p:nvSpPr>
          <p:spPr>
            <a:xfrm>
              <a:off x="49225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534924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ドーナツ 27"/>
            <p:cNvSpPr/>
            <p:nvPr/>
          </p:nvSpPr>
          <p:spPr>
            <a:xfrm>
              <a:off x="57607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ドーナツ 28"/>
            <p:cNvSpPr/>
            <p:nvPr/>
          </p:nvSpPr>
          <p:spPr>
            <a:xfrm>
              <a:off x="617220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ドーナツ 29"/>
            <p:cNvSpPr/>
            <p:nvPr/>
          </p:nvSpPr>
          <p:spPr>
            <a:xfrm>
              <a:off x="658368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ドーナツ 33"/>
            <p:cNvSpPr/>
            <p:nvPr/>
          </p:nvSpPr>
          <p:spPr>
            <a:xfrm>
              <a:off x="49225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ドーナツ 34"/>
            <p:cNvSpPr/>
            <p:nvPr/>
          </p:nvSpPr>
          <p:spPr>
            <a:xfrm>
              <a:off x="534924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ドーナツ 35"/>
            <p:cNvSpPr/>
            <p:nvPr/>
          </p:nvSpPr>
          <p:spPr>
            <a:xfrm>
              <a:off x="57607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ドーナツ 36"/>
            <p:cNvSpPr/>
            <p:nvPr/>
          </p:nvSpPr>
          <p:spPr>
            <a:xfrm>
              <a:off x="617220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658368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49225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ドーナツ 42"/>
            <p:cNvSpPr/>
            <p:nvPr/>
          </p:nvSpPr>
          <p:spPr>
            <a:xfrm>
              <a:off x="534924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ドーナツ 43"/>
            <p:cNvSpPr/>
            <p:nvPr/>
          </p:nvSpPr>
          <p:spPr>
            <a:xfrm>
              <a:off x="57607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ドーナツ 44"/>
            <p:cNvSpPr/>
            <p:nvPr/>
          </p:nvSpPr>
          <p:spPr>
            <a:xfrm>
              <a:off x="617220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ドーナツ 45"/>
            <p:cNvSpPr/>
            <p:nvPr/>
          </p:nvSpPr>
          <p:spPr>
            <a:xfrm>
              <a:off x="658368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8115433" y="1776591"/>
            <a:ext cx="1234440" cy="2057400"/>
            <a:chOff x="7178040" y="1877407"/>
            <a:chExt cx="1234440" cy="2057400"/>
          </a:xfrm>
        </p:grpSpPr>
        <p:sp>
          <p:nvSpPr>
            <p:cNvPr id="15" name="ドーナツ 14"/>
            <p:cNvSpPr/>
            <p:nvPr/>
          </p:nvSpPr>
          <p:spPr>
            <a:xfrm>
              <a:off x="717804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ドーナツ 15"/>
            <p:cNvSpPr/>
            <p:nvPr/>
          </p:nvSpPr>
          <p:spPr>
            <a:xfrm>
              <a:off x="75895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ドーナツ 16"/>
            <p:cNvSpPr/>
            <p:nvPr/>
          </p:nvSpPr>
          <p:spPr>
            <a:xfrm>
              <a:off x="800100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ドーナツ 22"/>
            <p:cNvSpPr/>
            <p:nvPr/>
          </p:nvSpPr>
          <p:spPr>
            <a:xfrm>
              <a:off x="717804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ドーナツ 23"/>
            <p:cNvSpPr/>
            <p:nvPr/>
          </p:nvSpPr>
          <p:spPr>
            <a:xfrm>
              <a:off x="75895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ドーナツ 24"/>
            <p:cNvSpPr/>
            <p:nvPr/>
          </p:nvSpPr>
          <p:spPr>
            <a:xfrm>
              <a:off x="800100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ドーナツ 30"/>
            <p:cNvSpPr/>
            <p:nvPr/>
          </p:nvSpPr>
          <p:spPr>
            <a:xfrm>
              <a:off x="717804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ドーナツ 31"/>
            <p:cNvSpPr/>
            <p:nvPr/>
          </p:nvSpPr>
          <p:spPr>
            <a:xfrm>
              <a:off x="75895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ドーナツ 32"/>
            <p:cNvSpPr/>
            <p:nvPr/>
          </p:nvSpPr>
          <p:spPr>
            <a:xfrm>
              <a:off x="800100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ドーナツ 38"/>
            <p:cNvSpPr/>
            <p:nvPr/>
          </p:nvSpPr>
          <p:spPr>
            <a:xfrm>
              <a:off x="717804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ドーナツ 39"/>
            <p:cNvSpPr/>
            <p:nvPr/>
          </p:nvSpPr>
          <p:spPr>
            <a:xfrm>
              <a:off x="75895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ドーナツ 40"/>
            <p:cNvSpPr/>
            <p:nvPr/>
          </p:nvSpPr>
          <p:spPr>
            <a:xfrm>
              <a:off x="800100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ドーナツ 46"/>
            <p:cNvSpPr/>
            <p:nvPr/>
          </p:nvSpPr>
          <p:spPr>
            <a:xfrm>
              <a:off x="717804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ドーナツ 47"/>
            <p:cNvSpPr/>
            <p:nvPr/>
          </p:nvSpPr>
          <p:spPr>
            <a:xfrm>
              <a:off x="75895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ドーナツ 48"/>
            <p:cNvSpPr/>
            <p:nvPr/>
          </p:nvSpPr>
          <p:spPr>
            <a:xfrm>
              <a:off x="800100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859913" y="4039731"/>
            <a:ext cx="2072640" cy="1234440"/>
            <a:chOff x="4922520" y="4140547"/>
            <a:chExt cx="2072640" cy="1234440"/>
          </a:xfrm>
        </p:grpSpPr>
        <p:sp>
          <p:nvSpPr>
            <p:cNvPr id="50" name="ドーナツ 49"/>
            <p:cNvSpPr/>
            <p:nvPr/>
          </p:nvSpPr>
          <p:spPr>
            <a:xfrm>
              <a:off x="492252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ドーナツ 50"/>
            <p:cNvSpPr/>
            <p:nvPr/>
          </p:nvSpPr>
          <p:spPr>
            <a:xfrm>
              <a:off x="534924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ドーナツ 51"/>
            <p:cNvSpPr/>
            <p:nvPr/>
          </p:nvSpPr>
          <p:spPr>
            <a:xfrm>
              <a:off x="576072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ドーナツ 52"/>
            <p:cNvSpPr/>
            <p:nvPr/>
          </p:nvSpPr>
          <p:spPr>
            <a:xfrm>
              <a:off x="617220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ドーナツ 53"/>
            <p:cNvSpPr/>
            <p:nvPr/>
          </p:nvSpPr>
          <p:spPr>
            <a:xfrm>
              <a:off x="658368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ドーナツ 57"/>
            <p:cNvSpPr/>
            <p:nvPr/>
          </p:nvSpPr>
          <p:spPr>
            <a:xfrm>
              <a:off x="492252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ドーナツ 58"/>
            <p:cNvSpPr/>
            <p:nvPr/>
          </p:nvSpPr>
          <p:spPr>
            <a:xfrm>
              <a:off x="534924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ドーナツ 59"/>
            <p:cNvSpPr/>
            <p:nvPr/>
          </p:nvSpPr>
          <p:spPr>
            <a:xfrm>
              <a:off x="576072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ドーナツ 60"/>
            <p:cNvSpPr/>
            <p:nvPr/>
          </p:nvSpPr>
          <p:spPr>
            <a:xfrm>
              <a:off x="617220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ドーナツ 61"/>
            <p:cNvSpPr/>
            <p:nvPr/>
          </p:nvSpPr>
          <p:spPr>
            <a:xfrm>
              <a:off x="658368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ドーナツ 65"/>
            <p:cNvSpPr/>
            <p:nvPr/>
          </p:nvSpPr>
          <p:spPr>
            <a:xfrm>
              <a:off x="492252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ドーナツ 66"/>
            <p:cNvSpPr/>
            <p:nvPr/>
          </p:nvSpPr>
          <p:spPr>
            <a:xfrm>
              <a:off x="534924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ドーナツ 67"/>
            <p:cNvSpPr/>
            <p:nvPr/>
          </p:nvSpPr>
          <p:spPr>
            <a:xfrm>
              <a:off x="576072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ドーナツ 68"/>
            <p:cNvSpPr/>
            <p:nvPr/>
          </p:nvSpPr>
          <p:spPr>
            <a:xfrm>
              <a:off x="617220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ドーナツ 69"/>
            <p:cNvSpPr/>
            <p:nvPr/>
          </p:nvSpPr>
          <p:spPr>
            <a:xfrm>
              <a:off x="658368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8115433" y="4039731"/>
            <a:ext cx="1234440" cy="1234440"/>
            <a:chOff x="7178040" y="4140547"/>
            <a:chExt cx="1234440" cy="1234440"/>
          </a:xfrm>
        </p:grpSpPr>
        <p:sp>
          <p:nvSpPr>
            <p:cNvPr id="55" name="ドーナツ 54"/>
            <p:cNvSpPr/>
            <p:nvPr/>
          </p:nvSpPr>
          <p:spPr>
            <a:xfrm>
              <a:off x="717804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ドーナツ 55"/>
            <p:cNvSpPr/>
            <p:nvPr/>
          </p:nvSpPr>
          <p:spPr>
            <a:xfrm>
              <a:off x="758952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ドーナツ 56"/>
            <p:cNvSpPr/>
            <p:nvPr/>
          </p:nvSpPr>
          <p:spPr>
            <a:xfrm>
              <a:off x="800100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ドーナツ 62"/>
            <p:cNvSpPr/>
            <p:nvPr/>
          </p:nvSpPr>
          <p:spPr>
            <a:xfrm>
              <a:off x="717804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ドーナツ 63"/>
            <p:cNvSpPr/>
            <p:nvPr/>
          </p:nvSpPr>
          <p:spPr>
            <a:xfrm>
              <a:off x="758952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ドーナツ 64"/>
            <p:cNvSpPr/>
            <p:nvPr/>
          </p:nvSpPr>
          <p:spPr>
            <a:xfrm>
              <a:off x="800100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ドーナツ 70"/>
            <p:cNvSpPr/>
            <p:nvPr/>
          </p:nvSpPr>
          <p:spPr>
            <a:xfrm>
              <a:off x="717804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ドーナツ 71"/>
            <p:cNvSpPr/>
            <p:nvPr/>
          </p:nvSpPr>
          <p:spPr>
            <a:xfrm>
              <a:off x="758952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ドーナツ 72"/>
            <p:cNvSpPr/>
            <p:nvPr/>
          </p:nvSpPr>
          <p:spPr>
            <a:xfrm>
              <a:off x="800100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3789687" y="1921225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6460750" y="2523441"/>
            <a:ext cx="9829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8241173" y="2588853"/>
            <a:ext cx="9829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6412373" y="4287587"/>
            <a:ext cx="9829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8560319" y="4298990"/>
            <a:ext cx="58381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10252833" y="2599551"/>
            <a:ext cx="1028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10252834" y="4272230"/>
            <a:ext cx="1028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0CF033-01A7-D9F9-45A3-0247436ED129}"/>
              </a:ext>
            </a:extLst>
          </p:cNvPr>
          <p:cNvSpPr txBox="1"/>
          <p:nvPr/>
        </p:nvSpPr>
        <p:spPr>
          <a:xfrm>
            <a:off x="911108" y="2681558"/>
            <a:ext cx="4766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はっぱろくじゅうよん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655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13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850793" cy="905897"/>
          </a:xfrm>
          <a:prstGeom prst="rect">
            <a:avLst/>
          </a:prstGeom>
          <a:solidFill>
            <a:srgbClr val="FCBAF7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さらにおおきくなりました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1758213" y="1912117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9×9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859913" y="1776591"/>
            <a:ext cx="2072640" cy="2057400"/>
            <a:chOff x="4922520" y="1877407"/>
            <a:chExt cx="2072640" cy="2057400"/>
          </a:xfrm>
        </p:grpSpPr>
        <p:sp>
          <p:nvSpPr>
            <p:cNvPr id="6" name="ドーナツ 5"/>
            <p:cNvSpPr/>
            <p:nvPr/>
          </p:nvSpPr>
          <p:spPr>
            <a:xfrm>
              <a:off x="49225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ドーナツ 9"/>
            <p:cNvSpPr/>
            <p:nvPr/>
          </p:nvSpPr>
          <p:spPr>
            <a:xfrm>
              <a:off x="534924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ドーナツ 10"/>
            <p:cNvSpPr/>
            <p:nvPr/>
          </p:nvSpPr>
          <p:spPr>
            <a:xfrm>
              <a:off x="57607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ドーナツ 11"/>
            <p:cNvSpPr/>
            <p:nvPr/>
          </p:nvSpPr>
          <p:spPr>
            <a:xfrm>
              <a:off x="617220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ドーナツ 13"/>
            <p:cNvSpPr/>
            <p:nvPr/>
          </p:nvSpPr>
          <p:spPr>
            <a:xfrm>
              <a:off x="658368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ドーナツ 17"/>
            <p:cNvSpPr/>
            <p:nvPr/>
          </p:nvSpPr>
          <p:spPr>
            <a:xfrm>
              <a:off x="49225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ドーナツ 18"/>
            <p:cNvSpPr/>
            <p:nvPr/>
          </p:nvSpPr>
          <p:spPr>
            <a:xfrm>
              <a:off x="534924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ドーナツ 19"/>
            <p:cNvSpPr/>
            <p:nvPr/>
          </p:nvSpPr>
          <p:spPr>
            <a:xfrm>
              <a:off x="57607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ドーナツ 20"/>
            <p:cNvSpPr/>
            <p:nvPr/>
          </p:nvSpPr>
          <p:spPr>
            <a:xfrm>
              <a:off x="617220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ドーナツ 21"/>
            <p:cNvSpPr/>
            <p:nvPr/>
          </p:nvSpPr>
          <p:spPr>
            <a:xfrm>
              <a:off x="658368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ドーナツ 25"/>
            <p:cNvSpPr/>
            <p:nvPr/>
          </p:nvSpPr>
          <p:spPr>
            <a:xfrm>
              <a:off x="49225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534924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ドーナツ 27"/>
            <p:cNvSpPr/>
            <p:nvPr/>
          </p:nvSpPr>
          <p:spPr>
            <a:xfrm>
              <a:off x="57607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ドーナツ 28"/>
            <p:cNvSpPr/>
            <p:nvPr/>
          </p:nvSpPr>
          <p:spPr>
            <a:xfrm>
              <a:off x="617220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ドーナツ 29"/>
            <p:cNvSpPr/>
            <p:nvPr/>
          </p:nvSpPr>
          <p:spPr>
            <a:xfrm>
              <a:off x="658368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ドーナツ 33"/>
            <p:cNvSpPr/>
            <p:nvPr/>
          </p:nvSpPr>
          <p:spPr>
            <a:xfrm>
              <a:off x="49225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ドーナツ 34"/>
            <p:cNvSpPr/>
            <p:nvPr/>
          </p:nvSpPr>
          <p:spPr>
            <a:xfrm>
              <a:off x="534924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ドーナツ 35"/>
            <p:cNvSpPr/>
            <p:nvPr/>
          </p:nvSpPr>
          <p:spPr>
            <a:xfrm>
              <a:off x="57607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ドーナツ 36"/>
            <p:cNvSpPr/>
            <p:nvPr/>
          </p:nvSpPr>
          <p:spPr>
            <a:xfrm>
              <a:off x="617220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658368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49225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ドーナツ 42"/>
            <p:cNvSpPr/>
            <p:nvPr/>
          </p:nvSpPr>
          <p:spPr>
            <a:xfrm>
              <a:off x="534924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ドーナツ 43"/>
            <p:cNvSpPr/>
            <p:nvPr/>
          </p:nvSpPr>
          <p:spPr>
            <a:xfrm>
              <a:off x="57607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ドーナツ 44"/>
            <p:cNvSpPr/>
            <p:nvPr/>
          </p:nvSpPr>
          <p:spPr>
            <a:xfrm>
              <a:off x="617220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ドーナツ 45"/>
            <p:cNvSpPr/>
            <p:nvPr/>
          </p:nvSpPr>
          <p:spPr>
            <a:xfrm>
              <a:off x="658368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8115433" y="1776591"/>
            <a:ext cx="1234440" cy="2057400"/>
            <a:chOff x="7178040" y="1877407"/>
            <a:chExt cx="1234440" cy="2057400"/>
          </a:xfrm>
        </p:grpSpPr>
        <p:sp>
          <p:nvSpPr>
            <p:cNvPr id="15" name="ドーナツ 14"/>
            <p:cNvSpPr/>
            <p:nvPr/>
          </p:nvSpPr>
          <p:spPr>
            <a:xfrm>
              <a:off x="717804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ドーナツ 15"/>
            <p:cNvSpPr/>
            <p:nvPr/>
          </p:nvSpPr>
          <p:spPr>
            <a:xfrm>
              <a:off x="75895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ドーナツ 16"/>
            <p:cNvSpPr/>
            <p:nvPr/>
          </p:nvSpPr>
          <p:spPr>
            <a:xfrm>
              <a:off x="800100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ドーナツ 22"/>
            <p:cNvSpPr/>
            <p:nvPr/>
          </p:nvSpPr>
          <p:spPr>
            <a:xfrm>
              <a:off x="717804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ドーナツ 23"/>
            <p:cNvSpPr/>
            <p:nvPr/>
          </p:nvSpPr>
          <p:spPr>
            <a:xfrm>
              <a:off x="75895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ドーナツ 24"/>
            <p:cNvSpPr/>
            <p:nvPr/>
          </p:nvSpPr>
          <p:spPr>
            <a:xfrm>
              <a:off x="800100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ドーナツ 30"/>
            <p:cNvSpPr/>
            <p:nvPr/>
          </p:nvSpPr>
          <p:spPr>
            <a:xfrm>
              <a:off x="717804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ドーナツ 31"/>
            <p:cNvSpPr/>
            <p:nvPr/>
          </p:nvSpPr>
          <p:spPr>
            <a:xfrm>
              <a:off x="75895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ドーナツ 32"/>
            <p:cNvSpPr/>
            <p:nvPr/>
          </p:nvSpPr>
          <p:spPr>
            <a:xfrm>
              <a:off x="800100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ドーナツ 38"/>
            <p:cNvSpPr/>
            <p:nvPr/>
          </p:nvSpPr>
          <p:spPr>
            <a:xfrm>
              <a:off x="717804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ドーナツ 39"/>
            <p:cNvSpPr/>
            <p:nvPr/>
          </p:nvSpPr>
          <p:spPr>
            <a:xfrm>
              <a:off x="75895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ドーナツ 40"/>
            <p:cNvSpPr/>
            <p:nvPr/>
          </p:nvSpPr>
          <p:spPr>
            <a:xfrm>
              <a:off x="800100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ドーナツ 46"/>
            <p:cNvSpPr/>
            <p:nvPr/>
          </p:nvSpPr>
          <p:spPr>
            <a:xfrm>
              <a:off x="717804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ドーナツ 47"/>
            <p:cNvSpPr/>
            <p:nvPr/>
          </p:nvSpPr>
          <p:spPr>
            <a:xfrm>
              <a:off x="75895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ドーナツ 48"/>
            <p:cNvSpPr/>
            <p:nvPr/>
          </p:nvSpPr>
          <p:spPr>
            <a:xfrm>
              <a:off x="800100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859913" y="4039731"/>
            <a:ext cx="2072640" cy="1234440"/>
            <a:chOff x="4922520" y="4140547"/>
            <a:chExt cx="2072640" cy="1234440"/>
          </a:xfrm>
        </p:grpSpPr>
        <p:sp>
          <p:nvSpPr>
            <p:cNvPr id="50" name="ドーナツ 49"/>
            <p:cNvSpPr/>
            <p:nvPr/>
          </p:nvSpPr>
          <p:spPr>
            <a:xfrm>
              <a:off x="492252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ドーナツ 50"/>
            <p:cNvSpPr/>
            <p:nvPr/>
          </p:nvSpPr>
          <p:spPr>
            <a:xfrm>
              <a:off x="534924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ドーナツ 51"/>
            <p:cNvSpPr/>
            <p:nvPr/>
          </p:nvSpPr>
          <p:spPr>
            <a:xfrm>
              <a:off x="576072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ドーナツ 52"/>
            <p:cNvSpPr/>
            <p:nvPr/>
          </p:nvSpPr>
          <p:spPr>
            <a:xfrm>
              <a:off x="617220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ドーナツ 53"/>
            <p:cNvSpPr/>
            <p:nvPr/>
          </p:nvSpPr>
          <p:spPr>
            <a:xfrm>
              <a:off x="658368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ドーナツ 57"/>
            <p:cNvSpPr/>
            <p:nvPr/>
          </p:nvSpPr>
          <p:spPr>
            <a:xfrm>
              <a:off x="492252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ドーナツ 58"/>
            <p:cNvSpPr/>
            <p:nvPr/>
          </p:nvSpPr>
          <p:spPr>
            <a:xfrm>
              <a:off x="534924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ドーナツ 59"/>
            <p:cNvSpPr/>
            <p:nvPr/>
          </p:nvSpPr>
          <p:spPr>
            <a:xfrm>
              <a:off x="576072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ドーナツ 60"/>
            <p:cNvSpPr/>
            <p:nvPr/>
          </p:nvSpPr>
          <p:spPr>
            <a:xfrm>
              <a:off x="617220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ドーナツ 61"/>
            <p:cNvSpPr/>
            <p:nvPr/>
          </p:nvSpPr>
          <p:spPr>
            <a:xfrm>
              <a:off x="658368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ドーナツ 65"/>
            <p:cNvSpPr/>
            <p:nvPr/>
          </p:nvSpPr>
          <p:spPr>
            <a:xfrm>
              <a:off x="492252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ドーナツ 66"/>
            <p:cNvSpPr/>
            <p:nvPr/>
          </p:nvSpPr>
          <p:spPr>
            <a:xfrm>
              <a:off x="534924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ドーナツ 67"/>
            <p:cNvSpPr/>
            <p:nvPr/>
          </p:nvSpPr>
          <p:spPr>
            <a:xfrm>
              <a:off x="576072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ドーナツ 68"/>
            <p:cNvSpPr/>
            <p:nvPr/>
          </p:nvSpPr>
          <p:spPr>
            <a:xfrm>
              <a:off x="617220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ドーナツ 69"/>
            <p:cNvSpPr/>
            <p:nvPr/>
          </p:nvSpPr>
          <p:spPr>
            <a:xfrm>
              <a:off x="658368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8115433" y="4039731"/>
            <a:ext cx="1234440" cy="1234440"/>
            <a:chOff x="7178040" y="4140547"/>
            <a:chExt cx="1234440" cy="1234440"/>
          </a:xfrm>
        </p:grpSpPr>
        <p:sp>
          <p:nvSpPr>
            <p:cNvPr id="55" name="ドーナツ 54"/>
            <p:cNvSpPr/>
            <p:nvPr/>
          </p:nvSpPr>
          <p:spPr>
            <a:xfrm>
              <a:off x="717804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ドーナツ 55"/>
            <p:cNvSpPr/>
            <p:nvPr/>
          </p:nvSpPr>
          <p:spPr>
            <a:xfrm>
              <a:off x="758952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ドーナツ 56"/>
            <p:cNvSpPr/>
            <p:nvPr/>
          </p:nvSpPr>
          <p:spPr>
            <a:xfrm>
              <a:off x="800100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ドーナツ 62"/>
            <p:cNvSpPr/>
            <p:nvPr/>
          </p:nvSpPr>
          <p:spPr>
            <a:xfrm>
              <a:off x="717804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ドーナツ 63"/>
            <p:cNvSpPr/>
            <p:nvPr/>
          </p:nvSpPr>
          <p:spPr>
            <a:xfrm>
              <a:off x="758952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ドーナツ 64"/>
            <p:cNvSpPr/>
            <p:nvPr/>
          </p:nvSpPr>
          <p:spPr>
            <a:xfrm>
              <a:off x="800100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ドーナツ 70"/>
            <p:cNvSpPr/>
            <p:nvPr/>
          </p:nvSpPr>
          <p:spPr>
            <a:xfrm>
              <a:off x="717804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ドーナツ 71"/>
            <p:cNvSpPr/>
            <p:nvPr/>
          </p:nvSpPr>
          <p:spPr>
            <a:xfrm>
              <a:off x="758952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ドーナツ 72"/>
            <p:cNvSpPr/>
            <p:nvPr/>
          </p:nvSpPr>
          <p:spPr>
            <a:xfrm>
              <a:off x="800100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3789687" y="1921225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6460750" y="2523441"/>
            <a:ext cx="9829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6392812" y="4416300"/>
            <a:ext cx="9829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10252833" y="2599551"/>
            <a:ext cx="1028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10252834" y="4403733"/>
            <a:ext cx="1028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81" name="グループ化 80"/>
          <p:cNvGrpSpPr/>
          <p:nvPr/>
        </p:nvGrpSpPr>
        <p:grpSpPr>
          <a:xfrm>
            <a:off x="9349873" y="1776591"/>
            <a:ext cx="411480" cy="2057400"/>
            <a:chOff x="8412480" y="1877407"/>
            <a:chExt cx="411480" cy="2057400"/>
          </a:xfrm>
        </p:grpSpPr>
        <p:sp>
          <p:nvSpPr>
            <p:cNvPr id="82" name="ドーナツ 81"/>
            <p:cNvSpPr/>
            <p:nvPr/>
          </p:nvSpPr>
          <p:spPr>
            <a:xfrm>
              <a:off x="841248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ドーナツ 82"/>
            <p:cNvSpPr/>
            <p:nvPr/>
          </p:nvSpPr>
          <p:spPr>
            <a:xfrm>
              <a:off x="841248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ドーナツ 83"/>
            <p:cNvSpPr/>
            <p:nvPr/>
          </p:nvSpPr>
          <p:spPr>
            <a:xfrm>
              <a:off x="841248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ドーナツ 84"/>
            <p:cNvSpPr/>
            <p:nvPr/>
          </p:nvSpPr>
          <p:spPr>
            <a:xfrm>
              <a:off x="841248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ドーナツ 85"/>
            <p:cNvSpPr/>
            <p:nvPr/>
          </p:nvSpPr>
          <p:spPr>
            <a:xfrm>
              <a:off x="841248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5853756" y="5262768"/>
            <a:ext cx="2072640" cy="411480"/>
            <a:chOff x="4922520" y="5374987"/>
            <a:chExt cx="2072640" cy="411480"/>
          </a:xfrm>
        </p:grpSpPr>
        <p:sp>
          <p:nvSpPr>
            <p:cNvPr id="88" name="ドーナツ 87"/>
            <p:cNvSpPr/>
            <p:nvPr/>
          </p:nvSpPr>
          <p:spPr>
            <a:xfrm>
              <a:off x="4922520" y="53749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ドーナツ 88"/>
            <p:cNvSpPr/>
            <p:nvPr/>
          </p:nvSpPr>
          <p:spPr>
            <a:xfrm>
              <a:off x="5349240" y="53749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ドーナツ 89"/>
            <p:cNvSpPr/>
            <p:nvPr/>
          </p:nvSpPr>
          <p:spPr>
            <a:xfrm>
              <a:off x="5760720" y="53749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ドーナツ 90"/>
            <p:cNvSpPr/>
            <p:nvPr/>
          </p:nvSpPr>
          <p:spPr>
            <a:xfrm>
              <a:off x="6172200" y="53749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ドーナツ 91"/>
            <p:cNvSpPr/>
            <p:nvPr/>
          </p:nvSpPr>
          <p:spPr>
            <a:xfrm>
              <a:off x="6583680" y="53749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グループ化 100"/>
          <p:cNvGrpSpPr/>
          <p:nvPr/>
        </p:nvGrpSpPr>
        <p:grpSpPr>
          <a:xfrm>
            <a:off x="8121801" y="4028328"/>
            <a:ext cx="1645920" cy="1645920"/>
            <a:chOff x="7178040" y="4140547"/>
            <a:chExt cx="1645920" cy="1645920"/>
          </a:xfrm>
        </p:grpSpPr>
        <p:sp>
          <p:nvSpPr>
            <p:cNvPr id="102" name="ドーナツ 101"/>
            <p:cNvSpPr/>
            <p:nvPr/>
          </p:nvSpPr>
          <p:spPr>
            <a:xfrm>
              <a:off x="7178040" y="53749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ドーナツ 102"/>
            <p:cNvSpPr/>
            <p:nvPr/>
          </p:nvSpPr>
          <p:spPr>
            <a:xfrm>
              <a:off x="7589520" y="53749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ドーナツ 103"/>
            <p:cNvSpPr/>
            <p:nvPr/>
          </p:nvSpPr>
          <p:spPr>
            <a:xfrm>
              <a:off x="8001000" y="53749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ドーナツ 104"/>
            <p:cNvSpPr/>
            <p:nvPr/>
          </p:nvSpPr>
          <p:spPr>
            <a:xfrm>
              <a:off x="8412480" y="41405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ドーナツ 105"/>
            <p:cNvSpPr/>
            <p:nvPr/>
          </p:nvSpPr>
          <p:spPr>
            <a:xfrm>
              <a:off x="8412480" y="45520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ドーナツ 106"/>
            <p:cNvSpPr/>
            <p:nvPr/>
          </p:nvSpPr>
          <p:spPr>
            <a:xfrm>
              <a:off x="8412480" y="49635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ドーナツ 107"/>
            <p:cNvSpPr/>
            <p:nvPr/>
          </p:nvSpPr>
          <p:spPr>
            <a:xfrm>
              <a:off x="8412480" y="53749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8438040" y="4403734"/>
            <a:ext cx="9829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8411875" y="2558606"/>
            <a:ext cx="9829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E99451-09DB-D997-CDBE-4199C57CB213}"/>
              </a:ext>
            </a:extLst>
          </p:cNvPr>
          <p:cNvSpPr txBox="1"/>
          <p:nvPr/>
        </p:nvSpPr>
        <p:spPr>
          <a:xfrm>
            <a:off x="1266092" y="2681558"/>
            <a:ext cx="4411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くくはちじゅういち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90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7" grpId="0" animBg="1"/>
      <p:bldP spid="79" grpId="0"/>
      <p:bldP spid="80" grpId="0"/>
      <p:bldP spid="78" grpId="0" animBg="1"/>
      <p:bldP spid="76" grpId="0" animBg="1"/>
      <p:bldP spid="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グループ化 158"/>
          <p:cNvGrpSpPr/>
          <p:nvPr/>
        </p:nvGrpSpPr>
        <p:grpSpPr>
          <a:xfrm>
            <a:off x="8132661" y="4039731"/>
            <a:ext cx="2072640" cy="2057400"/>
            <a:chOff x="4922520" y="1877407"/>
            <a:chExt cx="2072640" cy="2057400"/>
          </a:xfrm>
        </p:grpSpPr>
        <p:sp>
          <p:nvSpPr>
            <p:cNvPr id="160" name="ドーナツ 159"/>
            <p:cNvSpPr/>
            <p:nvPr/>
          </p:nvSpPr>
          <p:spPr>
            <a:xfrm>
              <a:off x="49225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1" name="ドーナツ 160"/>
            <p:cNvSpPr/>
            <p:nvPr/>
          </p:nvSpPr>
          <p:spPr>
            <a:xfrm>
              <a:off x="534924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2" name="ドーナツ 161"/>
            <p:cNvSpPr/>
            <p:nvPr/>
          </p:nvSpPr>
          <p:spPr>
            <a:xfrm>
              <a:off x="57607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3" name="ドーナツ 162"/>
            <p:cNvSpPr/>
            <p:nvPr/>
          </p:nvSpPr>
          <p:spPr>
            <a:xfrm>
              <a:off x="617220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ドーナツ 163"/>
            <p:cNvSpPr/>
            <p:nvPr/>
          </p:nvSpPr>
          <p:spPr>
            <a:xfrm>
              <a:off x="658368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ドーナツ 164"/>
            <p:cNvSpPr/>
            <p:nvPr/>
          </p:nvSpPr>
          <p:spPr>
            <a:xfrm>
              <a:off x="49225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6" name="ドーナツ 165"/>
            <p:cNvSpPr/>
            <p:nvPr/>
          </p:nvSpPr>
          <p:spPr>
            <a:xfrm>
              <a:off x="534924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ドーナツ 166"/>
            <p:cNvSpPr/>
            <p:nvPr/>
          </p:nvSpPr>
          <p:spPr>
            <a:xfrm>
              <a:off x="57607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8" name="ドーナツ 167"/>
            <p:cNvSpPr/>
            <p:nvPr/>
          </p:nvSpPr>
          <p:spPr>
            <a:xfrm>
              <a:off x="617220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9" name="ドーナツ 168"/>
            <p:cNvSpPr/>
            <p:nvPr/>
          </p:nvSpPr>
          <p:spPr>
            <a:xfrm>
              <a:off x="658368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ドーナツ 169"/>
            <p:cNvSpPr/>
            <p:nvPr/>
          </p:nvSpPr>
          <p:spPr>
            <a:xfrm>
              <a:off x="49225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1" name="ドーナツ 170"/>
            <p:cNvSpPr/>
            <p:nvPr/>
          </p:nvSpPr>
          <p:spPr>
            <a:xfrm>
              <a:off x="534924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2" name="ドーナツ 171"/>
            <p:cNvSpPr/>
            <p:nvPr/>
          </p:nvSpPr>
          <p:spPr>
            <a:xfrm>
              <a:off x="57607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ドーナツ 172"/>
            <p:cNvSpPr/>
            <p:nvPr/>
          </p:nvSpPr>
          <p:spPr>
            <a:xfrm>
              <a:off x="617220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4" name="ドーナツ 173"/>
            <p:cNvSpPr/>
            <p:nvPr/>
          </p:nvSpPr>
          <p:spPr>
            <a:xfrm>
              <a:off x="658368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ドーナツ 174"/>
            <p:cNvSpPr/>
            <p:nvPr/>
          </p:nvSpPr>
          <p:spPr>
            <a:xfrm>
              <a:off x="49225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ドーナツ 175"/>
            <p:cNvSpPr/>
            <p:nvPr/>
          </p:nvSpPr>
          <p:spPr>
            <a:xfrm>
              <a:off x="534924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7" name="ドーナツ 176"/>
            <p:cNvSpPr/>
            <p:nvPr/>
          </p:nvSpPr>
          <p:spPr>
            <a:xfrm>
              <a:off x="57607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ドーナツ 177"/>
            <p:cNvSpPr/>
            <p:nvPr/>
          </p:nvSpPr>
          <p:spPr>
            <a:xfrm>
              <a:off x="617220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ドーナツ 178"/>
            <p:cNvSpPr/>
            <p:nvPr/>
          </p:nvSpPr>
          <p:spPr>
            <a:xfrm>
              <a:off x="658368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0" name="ドーナツ 179"/>
            <p:cNvSpPr/>
            <p:nvPr/>
          </p:nvSpPr>
          <p:spPr>
            <a:xfrm>
              <a:off x="49225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ドーナツ 180"/>
            <p:cNvSpPr/>
            <p:nvPr/>
          </p:nvSpPr>
          <p:spPr>
            <a:xfrm>
              <a:off x="534924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ドーナツ 181"/>
            <p:cNvSpPr/>
            <p:nvPr/>
          </p:nvSpPr>
          <p:spPr>
            <a:xfrm>
              <a:off x="57607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3" name="ドーナツ 182"/>
            <p:cNvSpPr/>
            <p:nvPr/>
          </p:nvSpPr>
          <p:spPr>
            <a:xfrm>
              <a:off x="617220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ドーナツ 183"/>
            <p:cNvSpPr/>
            <p:nvPr/>
          </p:nvSpPr>
          <p:spPr>
            <a:xfrm>
              <a:off x="658368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グループ化 132"/>
          <p:cNvGrpSpPr/>
          <p:nvPr/>
        </p:nvGrpSpPr>
        <p:grpSpPr>
          <a:xfrm>
            <a:off x="5859913" y="4039731"/>
            <a:ext cx="2072640" cy="2057400"/>
            <a:chOff x="4922520" y="1877407"/>
            <a:chExt cx="2072640" cy="2057400"/>
          </a:xfrm>
        </p:grpSpPr>
        <p:sp>
          <p:nvSpPr>
            <p:cNvPr id="134" name="ドーナツ 133"/>
            <p:cNvSpPr/>
            <p:nvPr/>
          </p:nvSpPr>
          <p:spPr>
            <a:xfrm>
              <a:off x="49225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ドーナツ 134"/>
            <p:cNvSpPr/>
            <p:nvPr/>
          </p:nvSpPr>
          <p:spPr>
            <a:xfrm>
              <a:off x="534924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ドーナツ 135"/>
            <p:cNvSpPr/>
            <p:nvPr/>
          </p:nvSpPr>
          <p:spPr>
            <a:xfrm>
              <a:off x="57607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ドーナツ 136"/>
            <p:cNvSpPr/>
            <p:nvPr/>
          </p:nvSpPr>
          <p:spPr>
            <a:xfrm>
              <a:off x="617220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ドーナツ 137"/>
            <p:cNvSpPr/>
            <p:nvPr/>
          </p:nvSpPr>
          <p:spPr>
            <a:xfrm>
              <a:off x="658368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ドーナツ 138"/>
            <p:cNvSpPr/>
            <p:nvPr/>
          </p:nvSpPr>
          <p:spPr>
            <a:xfrm>
              <a:off x="49225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ドーナツ 139"/>
            <p:cNvSpPr/>
            <p:nvPr/>
          </p:nvSpPr>
          <p:spPr>
            <a:xfrm>
              <a:off x="534924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ドーナツ 140"/>
            <p:cNvSpPr/>
            <p:nvPr/>
          </p:nvSpPr>
          <p:spPr>
            <a:xfrm>
              <a:off x="57607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ドーナツ 141"/>
            <p:cNvSpPr/>
            <p:nvPr/>
          </p:nvSpPr>
          <p:spPr>
            <a:xfrm>
              <a:off x="617220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ドーナツ 142"/>
            <p:cNvSpPr/>
            <p:nvPr/>
          </p:nvSpPr>
          <p:spPr>
            <a:xfrm>
              <a:off x="658368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ドーナツ 143"/>
            <p:cNvSpPr/>
            <p:nvPr/>
          </p:nvSpPr>
          <p:spPr>
            <a:xfrm>
              <a:off x="49225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ドーナツ 144"/>
            <p:cNvSpPr/>
            <p:nvPr/>
          </p:nvSpPr>
          <p:spPr>
            <a:xfrm>
              <a:off x="534924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6" name="ドーナツ 145"/>
            <p:cNvSpPr/>
            <p:nvPr/>
          </p:nvSpPr>
          <p:spPr>
            <a:xfrm>
              <a:off x="57607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ドーナツ 146"/>
            <p:cNvSpPr/>
            <p:nvPr/>
          </p:nvSpPr>
          <p:spPr>
            <a:xfrm>
              <a:off x="617220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ドーナツ 147"/>
            <p:cNvSpPr/>
            <p:nvPr/>
          </p:nvSpPr>
          <p:spPr>
            <a:xfrm>
              <a:off x="658368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ドーナツ 148"/>
            <p:cNvSpPr/>
            <p:nvPr/>
          </p:nvSpPr>
          <p:spPr>
            <a:xfrm>
              <a:off x="49225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0" name="ドーナツ 149"/>
            <p:cNvSpPr/>
            <p:nvPr/>
          </p:nvSpPr>
          <p:spPr>
            <a:xfrm>
              <a:off x="534924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ドーナツ 150"/>
            <p:cNvSpPr/>
            <p:nvPr/>
          </p:nvSpPr>
          <p:spPr>
            <a:xfrm>
              <a:off x="57607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2" name="ドーナツ 151"/>
            <p:cNvSpPr/>
            <p:nvPr/>
          </p:nvSpPr>
          <p:spPr>
            <a:xfrm>
              <a:off x="617220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ドーナツ 152"/>
            <p:cNvSpPr/>
            <p:nvPr/>
          </p:nvSpPr>
          <p:spPr>
            <a:xfrm>
              <a:off x="658368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ドーナツ 153"/>
            <p:cNvSpPr/>
            <p:nvPr/>
          </p:nvSpPr>
          <p:spPr>
            <a:xfrm>
              <a:off x="49225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ドーナツ 154"/>
            <p:cNvSpPr/>
            <p:nvPr/>
          </p:nvSpPr>
          <p:spPr>
            <a:xfrm>
              <a:off x="534924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ドーナツ 155"/>
            <p:cNvSpPr/>
            <p:nvPr/>
          </p:nvSpPr>
          <p:spPr>
            <a:xfrm>
              <a:off x="57607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ドーナツ 156"/>
            <p:cNvSpPr/>
            <p:nvPr/>
          </p:nvSpPr>
          <p:spPr>
            <a:xfrm>
              <a:off x="617220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8" name="ドーナツ 157"/>
            <p:cNvSpPr/>
            <p:nvPr/>
          </p:nvSpPr>
          <p:spPr>
            <a:xfrm>
              <a:off x="658368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8125041" y="1776591"/>
            <a:ext cx="2072640" cy="2057400"/>
            <a:chOff x="4922520" y="1877407"/>
            <a:chExt cx="2072640" cy="2057400"/>
          </a:xfrm>
        </p:grpSpPr>
        <p:sp>
          <p:nvSpPr>
            <p:cNvPr id="100" name="ドーナツ 99"/>
            <p:cNvSpPr/>
            <p:nvPr/>
          </p:nvSpPr>
          <p:spPr>
            <a:xfrm>
              <a:off x="49225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ドーナツ 108"/>
            <p:cNvSpPr/>
            <p:nvPr/>
          </p:nvSpPr>
          <p:spPr>
            <a:xfrm>
              <a:off x="534924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ドーナツ 109"/>
            <p:cNvSpPr/>
            <p:nvPr/>
          </p:nvSpPr>
          <p:spPr>
            <a:xfrm>
              <a:off x="57607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ドーナツ 110"/>
            <p:cNvSpPr/>
            <p:nvPr/>
          </p:nvSpPr>
          <p:spPr>
            <a:xfrm>
              <a:off x="617220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ドーナツ 111"/>
            <p:cNvSpPr/>
            <p:nvPr/>
          </p:nvSpPr>
          <p:spPr>
            <a:xfrm>
              <a:off x="658368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ドーナツ 112"/>
            <p:cNvSpPr/>
            <p:nvPr/>
          </p:nvSpPr>
          <p:spPr>
            <a:xfrm>
              <a:off x="49225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ドーナツ 113"/>
            <p:cNvSpPr/>
            <p:nvPr/>
          </p:nvSpPr>
          <p:spPr>
            <a:xfrm>
              <a:off x="534924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ドーナツ 114"/>
            <p:cNvSpPr/>
            <p:nvPr/>
          </p:nvSpPr>
          <p:spPr>
            <a:xfrm>
              <a:off x="57607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ドーナツ 115"/>
            <p:cNvSpPr/>
            <p:nvPr/>
          </p:nvSpPr>
          <p:spPr>
            <a:xfrm>
              <a:off x="617220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ドーナツ 116"/>
            <p:cNvSpPr/>
            <p:nvPr/>
          </p:nvSpPr>
          <p:spPr>
            <a:xfrm>
              <a:off x="658368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ドーナツ 117"/>
            <p:cNvSpPr/>
            <p:nvPr/>
          </p:nvSpPr>
          <p:spPr>
            <a:xfrm>
              <a:off x="49225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ドーナツ 118"/>
            <p:cNvSpPr/>
            <p:nvPr/>
          </p:nvSpPr>
          <p:spPr>
            <a:xfrm>
              <a:off x="534924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ドーナツ 119"/>
            <p:cNvSpPr/>
            <p:nvPr/>
          </p:nvSpPr>
          <p:spPr>
            <a:xfrm>
              <a:off x="57607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ドーナツ 120"/>
            <p:cNvSpPr/>
            <p:nvPr/>
          </p:nvSpPr>
          <p:spPr>
            <a:xfrm>
              <a:off x="617220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ドーナツ 121"/>
            <p:cNvSpPr/>
            <p:nvPr/>
          </p:nvSpPr>
          <p:spPr>
            <a:xfrm>
              <a:off x="658368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ドーナツ 122"/>
            <p:cNvSpPr/>
            <p:nvPr/>
          </p:nvSpPr>
          <p:spPr>
            <a:xfrm>
              <a:off x="49225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ドーナツ 123"/>
            <p:cNvSpPr/>
            <p:nvPr/>
          </p:nvSpPr>
          <p:spPr>
            <a:xfrm>
              <a:off x="534924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ドーナツ 124"/>
            <p:cNvSpPr/>
            <p:nvPr/>
          </p:nvSpPr>
          <p:spPr>
            <a:xfrm>
              <a:off x="57607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ドーナツ 125"/>
            <p:cNvSpPr/>
            <p:nvPr/>
          </p:nvSpPr>
          <p:spPr>
            <a:xfrm>
              <a:off x="617220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ドーナツ 126"/>
            <p:cNvSpPr/>
            <p:nvPr/>
          </p:nvSpPr>
          <p:spPr>
            <a:xfrm>
              <a:off x="658368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ドーナツ 127"/>
            <p:cNvSpPr/>
            <p:nvPr/>
          </p:nvSpPr>
          <p:spPr>
            <a:xfrm>
              <a:off x="49225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ドーナツ 128"/>
            <p:cNvSpPr/>
            <p:nvPr/>
          </p:nvSpPr>
          <p:spPr>
            <a:xfrm>
              <a:off x="534924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ドーナツ 129"/>
            <p:cNvSpPr/>
            <p:nvPr/>
          </p:nvSpPr>
          <p:spPr>
            <a:xfrm>
              <a:off x="57607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ドーナツ 130"/>
            <p:cNvSpPr/>
            <p:nvPr/>
          </p:nvSpPr>
          <p:spPr>
            <a:xfrm>
              <a:off x="617220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ドーナツ 131"/>
            <p:cNvSpPr/>
            <p:nvPr/>
          </p:nvSpPr>
          <p:spPr>
            <a:xfrm>
              <a:off x="658368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850793" cy="905897"/>
          </a:xfrm>
          <a:prstGeom prst="rect">
            <a:avLst/>
          </a:prstGeom>
          <a:solidFill>
            <a:srgbClr val="FCBAF7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またまたおおきくなりました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1384833" y="1912117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859913" y="1776591"/>
            <a:ext cx="2072640" cy="2057400"/>
            <a:chOff x="4922520" y="1877407"/>
            <a:chExt cx="2072640" cy="2057400"/>
          </a:xfrm>
        </p:grpSpPr>
        <p:sp>
          <p:nvSpPr>
            <p:cNvPr id="6" name="ドーナツ 5"/>
            <p:cNvSpPr/>
            <p:nvPr/>
          </p:nvSpPr>
          <p:spPr>
            <a:xfrm>
              <a:off x="49225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ドーナツ 9"/>
            <p:cNvSpPr/>
            <p:nvPr/>
          </p:nvSpPr>
          <p:spPr>
            <a:xfrm>
              <a:off x="534924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ドーナツ 10"/>
            <p:cNvSpPr/>
            <p:nvPr/>
          </p:nvSpPr>
          <p:spPr>
            <a:xfrm>
              <a:off x="576072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ドーナツ 11"/>
            <p:cNvSpPr/>
            <p:nvPr/>
          </p:nvSpPr>
          <p:spPr>
            <a:xfrm>
              <a:off x="617220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ドーナツ 13"/>
            <p:cNvSpPr/>
            <p:nvPr/>
          </p:nvSpPr>
          <p:spPr>
            <a:xfrm>
              <a:off x="6583680" y="187740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ドーナツ 17"/>
            <p:cNvSpPr/>
            <p:nvPr/>
          </p:nvSpPr>
          <p:spPr>
            <a:xfrm>
              <a:off x="49225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ドーナツ 18"/>
            <p:cNvSpPr/>
            <p:nvPr/>
          </p:nvSpPr>
          <p:spPr>
            <a:xfrm>
              <a:off x="534924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ドーナツ 19"/>
            <p:cNvSpPr/>
            <p:nvPr/>
          </p:nvSpPr>
          <p:spPr>
            <a:xfrm>
              <a:off x="576072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ドーナツ 20"/>
            <p:cNvSpPr/>
            <p:nvPr/>
          </p:nvSpPr>
          <p:spPr>
            <a:xfrm>
              <a:off x="617220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ドーナツ 21"/>
            <p:cNvSpPr/>
            <p:nvPr/>
          </p:nvSpPr>
          <p:spPr>
            <a:xfrm>
              <a:off x="6583680" y="228888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ドーナツ 25"/>
            <p:cNvSpPr/>
            <p:nvPr/>
          </p:nvSpPr>
          <p:spPr>
            <a:xfrm>
              <a:off x="49225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534924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ドーナツ 27"/>
            <p:cNvSpPr/>
            <p:nvPr/>
          </p:nvSpPr>
          <p:spPr>
            <a:xfrm>
              <a:off x="576072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ドーナツ 28"/>
            <p:cNvSpPr/>
            <p:nvPr/>
          </p:nvSpPr>
          <p:spPr>
            <a:xfrm>
              <a:off x="617220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ドーナツ 29"/>
            <p:cNvSpPr/>
            <p:nvPr/>
          </p:nvSpPr>
          <p:spPr>
            <a:xfrm>
              <a:off x="6583680" y="270036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ドーナツ 33"/>
            <p:cNvSpPr/>
            <p:nvPr/>
          </p:nvSpPr>
          <p:spPr>
            <a:xfrm>
              <a:off x="49225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ドーナツ 34"/>
            <p:cNvSpPr/>
            <p:nvPr/>
          </p:nvSpPr>
          <p:spPr>
            <a:xfrm>
              <a:off x="534924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ドーナツ 35"/>
            <p:cNvSpPr/>
            <p:nvPr/>
          </p:nvSpPr>
          <p:spPr>
            <a:xfrm>
              <a:off x="576072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ドーナツ 36"/>
            <p:cNvSpPr/>
            <p:nvPr/>
          </p:nvSpPr>
          <p:spPr>
            <a:xfrm>
              <a:off x="617220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6583680" y="311184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49225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ドーナツ 42"/>
            <p:cNvSpPr/>
            <p:nvPr/>
          </p:nvSpPr>
          <p:spPr>
            <a:xfrm>
              <a:off x="534924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ドーナツ 43"/>
            <p:cNvSpPr/>
            <p:nvPr/>
          </p:nvSpPr>
          <p:spPr>
            <a:xfrm>
              <a:off x="576072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ドーナツ 44"/>
            <p:cNvSpPr/>
            <p:nvPr/>
          </p:nvSpPr>
          <p:spPr>
            <a:xfrm>
              <a:off x="617220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ドーナツ 45"/>
            <p:cNvSpPr/>
            <p:nvPr/>
          </p:nvSpPr>
          <p:spPr>
            <a:xfrm>
              <a:off x="6583680" y="3523327"/>
              <a:ext cx="411480" cy="41148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4094787" y="1921225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6460750" y="2523441"/>
            <a:ext cx="9829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6460750" y="4656951"/>
            <a:ext cx="9829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10252833" y="2599551"/>
            <a:ext cx="1028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10252834" y="4626940"/>
            <a:ext cx="1028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8607311" y="4656950"/>
            <a:ext cx="9829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8652652" y="2558606"/>
            <a:ext cx="9829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3F56ED47-C493-A97C-FC54-D00E8C1AAF0A}"/>
              </a:ext>
            </a:extLst>
          </p:cNvPr>
          <p:cNvSpPr txBox="1"/>
          <p:nvPr/>
        </p:nvSpPr>
        <p:spPr>
          <a:xfrm>
            <a:off x="910051" y="2842471"/>
            <a:ext cx="49936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つあるので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４とあらわせます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したがって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となります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61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7" grpId="0" animBg="1"/>
      <p:bldP spid="79" grpId="0"/>
      <p:bldP spid="80" grpId="0"/>
      <p:bldP spid="78" grpId="0" animBg="1"/>
      <p:bldP spid="76" grpId="0" animBg="1"/>
      <p:bldP spid="185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９と９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８と８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253F87-A07C-3EBD-701D-5ADC161989F1}"/>
              </a:ext>
            </a:extLst>
          </p:cNvPr>
          <p:cNvSpPr txBox="1"/>
          <p:nvPr/>
        </p:nvSpPr>
        <p:spPr>
          <a:xfrm>
            <a:off x="1253067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C9323-02FD-7C56-D22E-3C9AD21DB4AB}"/>
              </a:ext>
            </a:extLst>
          </p:cNvPr>
          <p:cNvSpPr txBox="1"/>
          <p:nvPr/>
        </p:nvSpPr>
        <p:spPr>
          <a:xfrm>
            <a:off x="6705600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1253067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７と７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5A77E-BA06-08D6-C8EA-EFC4D7C787CF}"/>
              </a:ext>
            </a:extLst>
          </p:cNvPr>
          <p:cNvSpPr txBox="1"/>
          <p:nvPr/>
        </p:nvSpPr>
        <p:spPr>
          <a:xfrm>
            <a:off x="6705600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５と５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6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FD6CA7-3849-8966-6927-BD882BA4EEC2}"/>
              </a:ext>
            </a:extLst>
          </p:cNvPr>
          <p:cNvSpPr txBox="1"/>
          <p:nvPr/>
        </p:nvSpPr>
        <p:spPr>
          <a:xfrm>
            <a:off x="1998784" y="206596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8F0356-4157-E041-9F02-08367EBACA55}"/>
              </a:ext>
            </a:extLst>
          </p:cNvPr>
          <p:cNvSpPr txBox="1"/>
          <p:nvPr/>
        </p:nvSpPr>
        <p:spPr>
          <a:xfrm>
            <a:off x="1998784" y="318173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38D721-88A7-C782-A96B-A34E488A2C5F}"/>
              </a:ext>
            </a:extLst>
          </p:cNvPr>
          <p:cNvSpPr txBox="1"/>
          <p:nvPr/>
        </p:nvSpPr>
        <p:spPr>
          <a:xfrm>
            <a:off x="4794738" y="2065960"/>
            <a:ext cx="5644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にろくじゅうに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3042EB-FFA3-2138-EC44-8EA0D93718FF}"/>
              </a:ext>
            </a:extLst>
          </p:cNvPr>
          <p:cNvSpPr txBox="1"/>
          <p:nvPr/>
        </p:nvSpPr>
        <p:spPr>
          <a:xfrm>
            <a:off x="4794737" y="3181739"/>
            <a:ext cx="5860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ろくにじゅうに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3BAF061-2407-4863-CA3C-78F66AE13719}"/>
              </a:ext>
            </a:extLst>
          </p:cNvPr>
          <p:cNvSpPr txBox="1"/>
          <p:nvPr/>
        </p:nvSpPr>
        <p:spPr>
          <a:xfrm>
            <a:off x="1998783" y="429751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FC88A-152F-ECE0-5A99-A02058E18EC9}"/>
              </a:ext>
            </a:extLst>
          </p:cNvPr>
          <p:cNvSpPr txBox="1"/>
          <p:nvPr/>
        </p:nvSpPr>
        <p:spPr>
          <a:xfrm>
            <a:off x="1998783" y="541329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955033-8924-C3A5-47B6-67365A931CCC}"/>
              </a:ext>
            </a:extLst>
          </p:cNvPr>
          <p:cNvSpPr txBox="1"/>
          <p:nvPr/>
        </p:nvSpPr>
        <p:spPr>
          <a:xfrm>
            <a:off x="4794737" y="4297518"/>
            <a:ext cx="5860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さんしじゅうに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FE1893-F419-A1A2-9878-17832857FCA0}"/>
              </a:ext>
            </a:extLst>
          </p:cNvPr>
          <p:cNvSpPr txBox="1"/>
          <p:nvPr/>
        </p:nvSpPr>
        <p:spPr>
          <a:xfrm>
            <a:off x="4794736" y="5413297"/>
            <a:ext cx="5860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しさんじゅうに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D31A8621-FB1E-709F-949B-F81E32DA8ACA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３かいおんどく</a:t>
            </a:r>
          </a:p>
        </p:txBody>
      </p:sp>
    </p:spTree>
    <p:extLst>
      <p:ext uri="{BB962C8B-B14F-4D97-AF65-F5344CB8AC3E}">
        <p14:creationId xmlns:p14="http://schemas.microsoft.com/office/powerpoint/2010/main" val="6371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３かいおんどく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340989" y="1987976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１＝１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２＝４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３＝９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096000" y="1987976"/>
            <a:ext cx="5003293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</a:p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10×10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じゅじゅうがひゃく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(^0^)</a:t>
            </a:r>
          </a:p>
        </p:txBody>
      </p:sp>
    </p:spTree>
    <p:extLst>
      <p:ext uri="{BB962C8B-B14F-4D97-AF65-F5344CB8AC3E}">
        <p14:creationId xmlns:p14="http://schemas.microsoft.com/office/powerpoint/2010/main" val="399698642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ED5E3B-1A1F-C0A0-C5DC-CE235F7B9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191671"/>
            <a:ext cx="6437408" cy="2991416"/>
          </a:xfrm>
        </p:spPr>
        <p:txBody>
          <a:bodyPr anchor="b">
            <a:normAutofit/>
          </a:bodyPr>
          <a:lstStyle/>
          <a:p>
            <a:pPr algn="l"/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かけ算九九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E19A15-77AD-BBC8-E029-63650B33D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374758"/>
            <a:ext cx="6437407" cy="2631724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こおぼえなくも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lnSpc>
                <a:spcPct val="100000"/>
              </a:lnSpc>
            </a:pP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こおぼえれば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lnSpc>
                <a:spcPct val="100000"/>
              </a:lnSpc>
            </a:pP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こまりませんよ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3CFE57-2FC4-A193-8826-FE97CF64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0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935460" cy="9058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つぎのりんごをかぞえてみよう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007908" y="4638795"/>
            <a:ext cx="101761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２＋２＋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２＋２＋２＋２＋２＋２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55E589-E467-4C73-24E2-62358AB0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1627610"/>
            <a:ext cx="905897" cy="90589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A785471-D417-9551-48F6-49985AD6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2528784"/>
            <a:ext cx="905897" cy="90589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09324A3-CBE0-12ED-CD53-3B567F732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1627610"/>
            <a:ext cx="905897" cy="90589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09F4AC2-DA36-C93D-AE3A-03AA9A4C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2528784"/>
            <a:ext cx="905897" cy="90589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D7F6E0A-533C-05C5-2C82-A0688CC8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1627610"/>
            <a:ext cx="905897" cy="90589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BB9D881-F9AB-47A3-AFD3-12E14F79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2528784"/>
            <a:ext cx="905897" cy="90589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2CF1985-5379-1553-88AB-E9D1EB034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1627610"/>
            <a:ext cx="905897" cy="90589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878B24F-A924-3253-8BD2-249163FE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2528784"/>
            <a:ext cx="905897" cy="90589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74FAE87-059B-961D-0058-32D004C5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28" y="1627610"/>
            <a:ext cx="905897" cy="90589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E1C5297-0914-E104-96AA-B1ED120E3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28" y="2528784"/>
            <a:ext cx="905897" cy="90589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83353C1-FDD6-C3D7-C584-DE6333BC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25" y="1627610"/>
            <a:ext cx="905897" cy="90589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9533BC7-9D15-3B53-B1BF-60EFFC156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25" y="2528784"/>
            <a:ext cx="905897" cy="905897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B347A40-E5EE-C4C9-B8F1-262AA750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22" y="1627610"/>
            <a:ext cx="905897" cy="90589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2341BE7-5E7A-D877-D2EF-78F82B2A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22" y="2528784"/>
            <a:ext cx="905897" cy="90589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7DB0972B-E2CC-36AC-C222-1E657501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819" y="1627610"/>
            <a:ext cx="905897" cy="90589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B360BB45-8335-FBC0-0E7D-9C8EDE631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819" y="2528784"/>
            <a:ext cx="905897" cy="905897"/>
          </a:xfrm>
          <a:prstGeom prst="rect">
            <a:avLst/>
          </a:prstGeom>
        </p:spPr>
      </p:pic>
      <p:sp>
        <p:nvSpPr>
          <p:cNvPr id="40" name="楕円 39">
            <a:extLst>
              <a:ext uri="{FF2B5EF4-FFF2-40B4-BE49-F238E27FC236}">
                <a16:creationId xmlns:a16="http://schemas.microsoft.com/office/drawing/2014/main" id="{FD4BA7FE-5949-09E9-80A5-EA16D4E4A4E8}"/>
              </a:ext>
            </a:extLst>
          </p:cNvPr>
          <p:cNvSpPr/>
          <p:nvPr/>
        </p:nvSpPr>
        <p:spPr>
          <a:xfrm>
            <a:off x="1380030" y="1418086"/>
            <a:ext cx="1063637" cy="222139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2772403" y="5315904"/>
            <a:ext cx="8283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にはちじゅうろく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A985C4-F70C-8B56-1E1B-A2FF092E074C}"/>
              </a:ext>
            </a:extLst>
          </p:cNvPr>
          <p:cNvSpPr txBox="1"/>
          <p:nvPr/>
        </p:nvSpPr>
        <p:spPr>
          <a:xfrm>
            <a:off x="10747235" y="6024915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382993C8-49FA-BD19-573F-8E4B4F950AC7}"/>
              </a:ext>
            </a:extLst>
          </p:cNvPr>
          <p:cNvSpPr/>
          <p:nvPr/>
        </p:nvSpPr>
        <p:spPr>
          <a:xfrm rot="16200000">
            <a:off x="10093569" y="4759569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9E1F73-92BB-31A1-1E4F-8D4915907214}"/>
              </a:ext>
            </a:extLst>
          </p:cNvPr>
          <p:cNvSpPr txBox="1"/>
          <p:nvPr/>
        </p:nvSpPr>
        <p:spPr>
          <a:xfrm>
            <a:off x="10569586" y="621166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4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935460" cy="9058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つぎのりんごをかぞえてみよう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007908" y="4638795"/>
            <a:ext cx="4932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８＋８＝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55E589-E467-4C73-24E2-62358AB0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1627610"/>
            <a:ext cx="905897" cy="90589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A785471-D417-9551-48F6-49985AD6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2528784"/>
            <a:ext cx="905897" cy="90589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09324A3-CBE0-12ED-CD53-3B567F732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1627610"/>
            <a:ext cx="905897" cy="90589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09F4AC2-DA36-C93D-AE3A-03AA9A4C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2528784"/>
            <a:ext cx="905897" cy="90589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D7F6E0A-533C-05C5-2C82-A0688CC8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1627610"/>
            <a:ext cx="905897" cy="90589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BB9D881-F9AB-47A3-AFD3-12E14F79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2528784"/>
            <a:ext cx="905897" cy="90589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2CF1985-5379-1553-88AB-E9D1EB034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1627610"/>
            <a:ext cx="905897" cy="90589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878B24F-A924-3253-8BD2-249163FE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2528784"/>
            <a:ext cx="905897" cy="90589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74FAE87-059B-961D-0058-32D004C5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28" y="1627610"/>
            <a:ext cx="905897" cy="90589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E1C5297-0914-E104-96AA-B1ED120E3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28" y="2528784"/>
            <a:ext cx="905897" cy="90589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83353C1-FDD6-C3D7-C584-DE6333BC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25" y="1627610"/>
            <a:ext cx="905897" cy="90589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9533BC7-9D15-3B53-B1BF-60EFFC156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25" y="2528784"/>
            <a:ext cx="905897" cy="905897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B347A40-E5EE-C4C9-B8F1-262AA750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22" y="1627610"/>
            <a:ext cx="905897" cy="90589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2341BE7-5E7A-D877-D2EF-78F82B2A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22" y="2528784"/>
            <a:ext cx="905897" cy="90589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7DB0972B-E2CC-36AC-C222-1E657501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819" y="1627610"/>
            <a:ext cx="905897" cy="90589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B360BB45-8335-FBC0-0E7D-9C8EDE631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819" y="2528784"/>
            <a:ext cx="905897" cy="905897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AF48EEC-4F41-6C65-8489-32EBEE2E99DA}"/>
              </a:ext>
            </a:extLst>
          </p:cNvPr>
          <p:cNvSpPr/>
          <p:nvPr/>
        </p:nvSpPr>
        <p:spPr>
          <a:xfrm>
            <a:off x="1218841" y="1627609"/>
            <a:ext cx="7755826" cy="918107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007908" y="5286316"/>
            <a:ext cx="8283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はちにじゅうろく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5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935460" cy="9058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つぎのりんごをかぞえてみよう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5946270" y="2266860"/>
            <a:ext cx="54970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４＋４＋４＋４＝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kumimoji="1"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55E589-E467-4C73-24E2-62358AB0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1627610"/>
            <a:ext cx="905897" cy="90589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A785471-D417-9551-48F6-49985AD6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2528784"/>
            <a:ext cx="905897" cy="90589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09324A3-CBE0-12ED-CD53-3B567F732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1627610"/>
            <a:ext cx="905897" cy="90589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09F4AC2-DA36-C93D-AE3A-03AA9A4C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2528784"/>
            <a:ext cx="905897" cy="90589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D7F6E0A-533C-05C5-2C82-A0688CC8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1627610"/>
            <a:ext cx="905897" cy="90589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BB9D881-F9AB-47A3-AFD3-12E14F79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2528784"/>
            <a:ext cx="905897" cy="90589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2CF1985-5379-1553-88AB-E9D1EB034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1627610"/>
            <a:ext cx="905897" cy="90589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878B24F-A924-3253-8BD2-249163FE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2528784"/>
            <a:ext cx="905897" cy="905897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AA6C09C-2307-4B2A-B187-7E9F29C0741B}"/>
              </a:ext>
            </a:extLst>
          </p:cNvPr>
          <p:cNvGrpSpPr/>
          <p:nvPr/>
        </p:nvGrpSpPr>
        <p:grpSpPr>
          <a:xfrm>
            <a:off x="5102128" y="1627610"/>
            <a:ext cx="3623588" cy="1807071"/>
            <a:chOff x="5102128" y="1627610"/>
            <a:chExt cx="3623588" cy="1807071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F74FAE87-059B-961D-0058-32D004C5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2128" y="1627610"/>
              <a:ext cx="905897" cy="905897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0E1C5297-0914-E104-96AA-B1ED120E3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2128" y="2528784"/>
              <a:ext cx="905897" cy="905897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683353C1-FDD6-C3D7-C584-DE6333BC6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8025" y="1627610"/>
              <a:ext cx="905897" cy="905897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59533BC7-9D15-3B53-B1BF-60EFFC156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8025" y="2528784"/>
              <a:ext cx="905897" cy="905897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7B347A40-E5EE-C4C9-B8F1-262AA750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3922" y="1627610"/>
              <a:ext cx="905897" cy="905897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E2341BE7-5E7A-D877-D2EF-78F82B2A4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3922" y="2528784"/>
              <a:ext cx="905897" cy="905897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7DB0972B-E2CC-36AC-C222-1E657501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9819" y="1627610"/>
              <a:ext cx="905897" cy="905897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B360BB45-8335-FBC0-0E7D-9C8EDE63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9819" y="2528784"/>
              <a:ext cx="905897" cy="905897"/>
            </a:xfrm>
            <a:prstGeom prst="rect">
              <a:avLst/>
            </a:prstGeom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5946270" y="3696605"/>
            <a:ext cx="46634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ししじゅうろく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95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3.125E-6 0.13079 C 3.125E-6 0.18935 -0.08386 0.26158 -0.15157 0.26158 L -0.30313 0.2615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935460" cy="9058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つぎのりんごをかぞえてみよう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007908" y="4638795"/>
            <a:ext cx="10575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３＋３＋３＋３＋３＋３＋３＝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55E589-E467-4C73-24E2-62358AB0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1627610"/>
            <a:ext cx="905897" cy="90589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A785471-D417-9551-48F6-49985AD6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2528784"/>
            <a:ext cx="905897" cy="90589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09324A3-CBE0-12ED-CD53-3B567F732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1627610"/>
            <a:ext cx="905897" cy="90589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09F4AC2-DA36-C93D-AE3A-03AA9A4C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2528784"/>
            <a:ext cx="905897" cy="90589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D7F6E0A-533C-05C5-2C82-A0688CC8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1627610"/>
            <a:ext cx="905897" cy="90589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BB9D881-F9AB-47A3-AFD3-12E14F79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2528784"/>
            <a:ext cx="905897" cy="90589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2CF1985-5379-1553-88AB-E9D1EB034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1627610"/>
            <a:ext cx="905897" cy="90589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878B24F-A924-3253-8BD2-249163FE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2528784"/>
            <a:ext cx="905897" cy="90589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74FAE87-059B-961D-0058-32D004C5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28" y="1627610"/>
            <a:ext cx="905897" cy="90589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E1C5297-0914-E104-96AA-B1ED120E3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28" y="2528784"/>
            <a:ext cx="905897" cy="90589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83353C1-FDD6-C3D7-C584-DE6333BC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25" y="1627610"/>
            <a:ext cx="905897" cy="90589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9533BC7-9D15-3B53-B1BF-60EFFC156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25" y="2528784"/>
            <a:ext cx="905897" cy="905897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B347A40-E5EE-C4C9-B8F1-262AA750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22" y="1627610"/>
            <a:ext cx="905897" cy="90589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2341BE7-5E7A-D877-D2EF-78F82B2A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22" y="2528784"/>
            <a:ext cx="905897" cy="905897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AF48EEC-4F41-6C65-8489-32EBEE2E99DA}"/>
              </a:ext>
            </a:extLst>
          </p:cNvPr>
          <p:cNvSpPr/>
          <p:nvPr/>
        </p:nvSpPr>
        <p:spPr>
          <a:xfrm>
            <a:off x="1478539" y="1627609"/>
            <a:ext cx="905897" cy="2838883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C6D9A3A-057C-2AC8-353F-CE4E13B6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3406388"/>
            <a:ext cx="905897" cy="90589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7ED8E6D-B18C-9446-2394-61A8458EB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3406388"/>
            <a:ext cx="905897" cy="905897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C961D34F-9BA2-E054-CFCA-B03E02868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3406388"/>
            <a:ext cx="905897" cy="90589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17A232A4-E2EF-4520-E34C-654D5AE9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3406388"/>
            <a:ext cx="905897" cy="90589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9ED25D96-B79A-C208-06DD-D8E59A0A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28" y="3406388"/>
            <a:ext cx="905897" cy="905897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BF8742E5-0C40-4561-1E14-9E167152A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25" y="3406388"/>
            <a:ext cx="905897" cy="90589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B651C685-E34A-65F6-8FF8-BF641BEE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22" y="3406388"/>
            <a:ext cx="905897" cy="905897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007908" y="5408236"/>
            <a:ext cx="9411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21(</a:t>
            </a:r>
            <a:r>
              <a:rPr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さんしちに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じゅういち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42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935460" cy="9058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つぎのりんごをかぞえてみよう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007908" y="4638795"/>
            <a:ext cx="6061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７＋７＋７＝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55E589-E467-4C73-24E2-62358AB0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1627610"/>
            <a:ext cx="905897" cy="90589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A785471-D417-9551-48F6-49985AD6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2528784"/>
            <a:ext cx="905897" cy="90589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09324A3-CBE0-12ED-CD53-3B567F732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1627610"/>
            <a:ext cx="905897" cy="90589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09F4AC2-DA36-C93D-AE3A-03AA9A4C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2528784"/>
            <a:ext cx="905897" cy="90589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D7F6E0A-533C-05C5-2C82-A0688CC8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1627610"/>
            <a:ext cx="905897" cy="90589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BB9D881-F9AB-47A3-AFD3-12E14F79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2528784"/>
            <a:ext cx="905897" cy="90589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2CF1985-5379-1553-88AB-E9D1EB034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1627610"/>
            <a:ext cx="905897" cy="90589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878B24F-A924-3253-8BD2-249163FE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2528784"/>
            <a:ext cx="905897" cy="90589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74FAE87-059B-961D-0058-32D004C5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28" y="1627610"/>
            <a:ext cx="905897" cy="90589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E1C5297-0914-E104-96AA-B1ED120E3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28" y="2528784"/>
            <a:ext cx="905897" cy="90589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83353C1-FDD6-C3D7-C584-DE6333BC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25" y="1627610"/>
            <a:ext cx="905897" cy="90589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9533BC7-9D15-3B53-B1BF-60EFFC156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25" y="2528784"/>
            <a:ext cx="905897" cy="905897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B347A40-E5EE-C4C9-B8F1-262AA750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22" y="1627610"/>
            <a:ext cx="905897" cy="90589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2341BE7-5E7A-D877-D2EF-78F82B2A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22" y="2528784"/>
            <a:ext cx="905897" cy="905897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AF48EEC-4F41-6C65-8489-32EBEE2E99DA}"/>
              </a:ext>
            </a:extLst>
          </p:cNvPr>
          <p:cNvSpPr/>
          <p:nvPr/>
        </p:nvSpPr>
        <p:spPr>
          <a:xfrm>
            <a:off x="1218841" y="1627609"/>
            <a:ext cx="6943026" cy="918107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C6D9A3A-057C-2AC8-353F-CE4E13B6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3406388"/>
            <a:ext cx="905897" cy="90589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7ED8E6D-B18C-9446-2394-61A8458EB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7" y="3406388"/>
            <a:ext cx="905897" cy="905897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C961D34F-9BA2-E054-CFCA-B03E02868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34" y="3406388"/>
            <a:ext cx="905897" cy="90589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17A232A4-E2EF-4520-E34C-654D5AE9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1" y="3406388"/>
            <a:ext cx="905897" cy="90589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9ED25D96-B79A-C208-06DD-D8E59A0A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28" y="3406388"/>
            <a:ext cx="905897" cy="905897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BF8742E5-0C40-4561-1E14-9E167152A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25" y="3406388"/>
            <a:ext cx="905897" cy="90589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B651C685-E34A-65F6-8FF8-BF641BEE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22" y="3406388"/>
            <a:ext cx="905897" cy="905897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007908" y="5350025"/>
            <a:ext cx="9411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しちさんにじゅういち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69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72D7D03-EC0C-3553-F740-31B7EDC5B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59" y="4165421"/>
            <a:ext cx="1187022" cy="1771674"/>
          </a:xfrm>
          <a:prstGeom prst="rect">
            <a:avLst/>
          </a:prstGeom>
        </p:spPr>
      </p:pic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39" y="435706"/>
            <a:ext cx="9477328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おはながいくつある？かぞえよう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EE8E2363-D4C5-820D-FC28-F6BE4451A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1825671"/>
            <a:ext cx="1374729" cy="1374729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0C05CED3-A695-F225-87B5-B53DDF845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73" y="1825671"/>
            <a:ext cx="1374729" cy="1374729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353B42DD-6C2B-A2DD-3000-93AC7E343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40" y="1825671"/>
            <a:ext cx="1374729" cy="1374729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BF90DC03-F81E-5835-BCDF-4AA7F11E5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2970236"/>
            <a:ext cx="1374729" cy="1374729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F3B0D9DB-459B-D4EC-6482-161100812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73" y="2970236"/>
            <a:ext cx="1374729" cy="1374729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4DA09D2B-8709-E7B2-83C2-3909201CB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40" y="2970236"/>
            <a:ext cx="1374729" cy="137472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944719-271F-1356-7064-E83053E9EAAB}"/>
              </a:ext>
            </a:extLst>
          </p:cNvPr>
          <p:cNvSpPr txBox="1"/>
          <p:nvPr/>
        </p:nvSpPr>
        <p:spPr>
          <a:xfrm>
            <a:off x="6670864" y="1883822"/>
            <a:ext cx="4942324" cy="2308324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・ひとつずつかぞえる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・２とびでかぞえる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・たしざんをつかう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・かけざんをつかう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6B8CBF1-A0EB-DCE2-05B8-2D4040742C18}"/>
              </a:ext>
            </a:extLst>
          </p:cNvPr>
          <p:cNvSpPr/>
          <p:nvPr/>
        </p:nvSpPr>
        <p:spPr>
          <a:xfrm>
            <a:off x="1258406" y="1825671"/>
            <a:ext cx="1374729" cy="251929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DC403F8F-2E2D-F228-8C12-3154A0210107}"/>
              </a:ext>
            </a:extLst>
          </p:cNvPr>
          <p:cNvSpPr/>
          <p:nvPr/>
        </p:nvSpPr>
        <p:spPr>
          <a:xfrm>
            <a:off x="3118173" y="1825671"/>
            <a:ext cx="1374729" cy="251929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B9F1BA6C-7EBB-7DB2-E843-25A3F7640ED3}"/>
              </a:ext>
            </a:extLst>
          </p:cNvPr>
          <p:cNvSpPr/>
          <p:nvPr/>
        </p:nvSpPr>
        <p:spPr>
          <a:xfrm>
            <a:off x="4963791" y="1825671"/>
            <a:ext cx="1374729" cy="251929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069546" y="4567490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たしざんで　２＋２＋２＝６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069546" y="5275376"/>
            <a:ext cx="8482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かけざんは　これをおぼえておいて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にさんがろく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2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22" grpId="0" animBg="1"/>
      <p:bldP spid="25" grpId="0" animBg="1"/>
      <p:bldP spid="2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4438488" y="3575194"/>
            <a:ext cx="6904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ししじゅうろく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890952" y="1473202"/>
            <a:ext cx="10837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じかんのべんきょうを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日しましたぜんぶでなんじかんべんきょうしましたか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7530646" y="4789061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じかん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 descr="テーブルの上に置かれたクマの人形&#10;&#10;低い精度で自動的に生成された説明">
            <a:extLst>
              <a:ext uri="{FF2B5EF4-FFF2-40B4-BE49-F238E27FC236}">
                <a16:creationId xmlns:a16="http://schemas.microsoft.com/office/drawing/2014/main" id="{E47613E4-BEB9-D39A-A9F6-0DDD8277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1" y="2919752"/>
            <a:ext cx="2813538" cy="2813538"/>
          </a:xfrm>
          <a:prstGeom prst="rect">
            <a:avLst/>
          </a:prstGeom>
        </p:spPr>
      </p:pic>
      <p:sp>
        <p:nvSpPr>
          <p:cNvPr id="10" name="字幕 2">
            <a:extLst>
              <a:ext uri="{FF2B5EF4-FFF2-40B4-BE49-F238E27FC236}">
                <a16:creationId xmlns:a16="http://schemas.microsoft.com/office/drawing/2014/main" id="{E677DAB7-C334-CD11-B712-F0DB1480ED3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</p:spTree>
    <p:extLst>
      <p:ext uri="{BB962C8B-B14F-4D97-AF65-F5344CB8AC3E}">
        <p14:creationId xmlns:p14="http://schemas.microsoft.com/office/powerpoint/2010/main" val="23649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3800493" y="3631324"/>
            <a:ext cx="7542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にはちじゅうろく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890952" y="1473202"/>
            <a:ext cx="10837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じかんのべんきょうを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日しましたぜんぶでなんじかんべんきょうしましたか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7003107" y="4727616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じかん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 descr="テーブルの上に置かれたクマの人形&#10;&#10;低い精度で自動的に生成された説明">
            <a:extLst>
              <a:ext uri="{FF2B5EF4-FFF2-40B4-BE49-F238E27FC236}">
                <a16:creationId xmlns:a16="http://schemas.microsoft.com/office/drawing/2014/main" id="{E47613E4-BEB9-D39A-A9F6-0DDD8277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1" y="2919752"/>
            <a:ext cx="2813538" cy="2813538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FAAFF77E-1718-B6B0-0880-A5DD5A3645F7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</p:spTree>
    <p:extLst>
      <p:ext uri="{BB962C8B-B14F-4D97-AF65-F5344CB8AC3E}">
        <p14:creationId xmlns:p14="http://schemas.microsoft.com/office/powerpoint/2010/main" val="12956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45452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564923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564923" y="2621022"/>
            <a:ext cx="43524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AEE60C-0707-F6EE-DAC9-2A62AAD16C2C}"/>
              </a:ext>
            </a:extLst>
          </p:cNvPr>
          <p:cNvSpPr txBox="1"/>
          <p:nvPr/>
        </p:nvSpPr>
        <p:spPr>
          <a:xfrm>
            <a:off x="1454527" y="2621022"/>
            <a:ext cx="43524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0B0714BB-0C81-C44C-E313-C77A9BE8C968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7B3B25-0A4B-FD87-BC96-CE4C8A98D918}"/>
              </a:ext>
            </a:extLst>
          </p:cNvPr>
          <p:cNvSpPr txBox="1"/>
          <p:nvPr/>
        </p:nvSpPr>
        <p:spPr>
          <a:xfrm>
            <a:off x="6971684" y="4883179"/>
            <a:ext cx="394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○と□が同じ数字のときもあります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68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FD6CA7-3849-8966-6927-BD882BA4EEC2}"/>
              </a:ext>
            </a:extLst>
          </p:cNvPr>
          <p:cNvSpPr txBox="1"/>
          <p:nvPr/>
        </p:nvSpPr>
        <p:spPr>
          <a:xfrm>
            <a:off x="1242646" y="194804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8F0356-4157-E041-9F02-08367EBACA55}"/>
              </a:ext>
            </a:extLst>
          </p:cNvPr>
          <p:cNvSpPr txBox="1"/>
          <p:nvPr/>
        </p:nvSpPr>
        <p:spPr>
          <a:xfrm>
            <a:off x="1242646" y="287137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38D721-88A7-C782-A96B-A34E488A2C5F}"/>
              </a:ext>
            </a:extLst>
          </p:cNvPr>
          <p:cNvSpPr txBox="1"/>
          <p:nvPr/>
        </p:nvSpPr>
        <p:spPr>
          <a:xfrm>
            <a:off x="4038600" y="1948040"/>
            <a:ext cx="6425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にはちじゅうろく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3042EB-FFA3-2138-EC44-8EA0D93718FF}"/>
              </a:ext>
            </a:extLst>
          </p:cNvPr>
          <p:cNvSpPr txBox="1"/>
          <p:nvPr/>
        </p:nvSpPr>
        <p:spPr>
          <a:xfrm>
            <a:off x="4038599" y="2871370"/>
            <a:ext cx="6425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はちにじゅうろく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3106A5-8452-3463-65AE-8F32E5EB44A3}"/>
              </a:ext>
            </a:extLst>
          </p:cNvPr>
          <p:cNvSpPr txBox="1"/>
          <p:nvPr/>
        </p:nvSpPr>
        <p:spPr>
          <a:xfrm>
            <a:off x="1242646" y="379470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0D94A1-2D1D-D753-F185-914FD4093B12}"/>
              </a:ext>
            </a:extLst>
          </p:cNvPr>
          <p:cNvSpPr txBox="1"/>
          <p:nvPr/>
        </p:nvSpPr>
        <p:spPr>
          <a:xfrm>
            <a:off x="4038599" y="3794700"/>
            <a:ext cx="5644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ししじゅうろく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3AD0C95C-3D19-5C10-6752-DBDFA351E678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３かいおんどく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713639-6C96-120C-1231-12A88451F2DD}"/>
              </a:ext>
            </a:extLst>
          </p:cNvPr>
          <p:cNvSpPr txBox="1"/>
          <p:nvPr/>
        </p:nvSpPr>
        <p:spPr>
          <a:xfrm>
            <a:off x="1242646" y="471803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9313C8-F954-B81C-1FE9-3DB1E777520E}"/>
              </a:ext>
            </a:extLst>
          </p:cNvPr>
          <p:cNvSpPr txBox="1"/>
          <p:nvPr/>
        </p:nvSpPr>
        <p:spPr>
          <a:xfrm>
            <a:off x="4038599" y="4718030"/>
            <a:ext cx="7337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さんしちにじゅういち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2D97D0-B728-FCD0-B556-3267B34737C5}"/>
              </a:ext>
            </a:extLst>
          </p:cNvPr>
          <p:cNvSpPr txBox="1"/>
          <p:nvPr/>
        </p:nvSpPr>
        <p:spPr>
          <a:xfrm>
            <a:off x="1242646" y="564136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32ECC5-A81A-FD5A-C95C-53A2F3B7B40E}"/>
              </a:ext>
            </a:extLst>
          </p:cNvPr>
          <p:cNvSpPr txBox="1"/>
          <p:nvPr/>
        </p:nvSpPr>
        <p:spPr>
          <a:xfrm>
            <a:off x="4038599" y="5641360"/>
            <a:ext cx="7337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しちさんにじゅういち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42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636B8DFC-04B9-C8FC-562D-108EF9B27E78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ぎゅうにゅうをかぞえてみよう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6F3CB-169A-AE4E-FBCE-D00BD0AB4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1478540" y="1630493"/>
            <a:ext cx="561275" cy="1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38A5A4-9779-78AA-CF6F-0F9535202C40}"/>
              </a:ext>
            </a:extLst>
          </p:cNvPr>
          <p:cNvSpPr txBox="1"/>
          <p:nvPr/>
        </p:nvSpPr>
        <p:spPr>
          <a:xfrm>
            <a:off x="4313045" y="1553225"/>
            <a:ext cx="5987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４＝４　いんしが し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１＝４　しいちが し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E361D8-4FAA-B972-4B77-9C8B653DFCB2}"/>
              </a:ext>
            </a:extLst>
          </p:cNvPr>
          <p:cNvSpPr txBox="1"/>
          <p:nvPr/>
        </p:nvSpPr>
        <p:spPr>
          <a:xfrm>
            <a:off x="1444888" y="4145094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２＝４　ににんがし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1CFCF65-2A51-2EEA-5309-DB7604223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2127738" y="1630493"/>
            <a:ext cx="561275" cy="1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64698E8-8762-0F4D-8BC2-0A6594BD48EB}"/>
              </a:ext>
            </a:extLst>
          </p:cNvPr>
          <p:cNvGrpSpPr/>
          <p:nvPr/>
        </p:nvGrpSpPr>
        <p:grpSpPr>
          <a:xfrm>
            <a:off x="2776936" y="1630493"/>
            <a:ext cx="1210473" cy="1144729"/>
            <a:chOff x="2776936" y="1630493"/>
            <a:chExt cx="1210473" cy="1144729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30D26CF9-843E-9E2B-499B-7FBD3F2DE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2776936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C10F002-70D7-10CC-BE13-033538342F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3426134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図 19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98CC11BD-5B32-F513-6622-FD862D9A9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34" y="4328766"/>
            <a:ext cx="1452550" cy="1650625"/>
          </a:xfrm>
          <a:prstGeom prst="rect">
            <a:avLst/>
          </a:prstGeom>
        </p:spPr>
      </p:pic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99420166-1A33-DBDE-52F7-4ADC1BB5509E}"/>
              </a:ext>
            </a:extLst>
          </p:cNvPr>
          <p:cNvSpPr/>
          <p:nvPr/>
        </p:nvSpPr>
        <p:spPr>
          <a:xfrm rot="16200000">
            <a:off x="10093569" y="4759568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E4C1B5A-2D6A-83AA-FDD3-255425A12864}"/>
              </a:ext>
            </a:extLst>
          </p:cNvPr>
          <p:cNvSpPr txBox="1"/>
          <p:nvPr/>
        </p:nvSpPr>
        <p:spPr>
          <a:xfrm>
            <a:off x="10569586" y="621166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2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3.75E-6 0.08936 C -3.75E-6 0.1294 -0.03046 0.17894 -0.05507 0.17894 L -0.11002 0.17894 " pathEditMode="relative" rAng="0" ptsTypes="AAAA">
                                      <p:cBhvr>
                                        <p:cTn id="1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636B8DFC-04B9-C8FC-562D-108EF9B27E78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ぎゅうにゅうをかぞえてみよう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6F3CB-169A-AE4E-FBCE-D00BD0AB4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1478540" y="1630493"/>
            <a:ext cx="561275" cy="1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38A5A4-9779-78AA-CF6F-0F9535202C40}"/>
              </a:ext>
            </a:extLst>
          </p:cNvPr>
          <p:cNvSpPr txBox="1"/>
          <p:nvPr/>
        </p:nvSpPr>
        <p:spPr>
          <a:xfrm>
            <a:off x="5272536" y="2982111"/>
            <a:ext cx="5987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９＝９　いんくが く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１＝９　くいちが く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E361D8-4FAA-B972-4B77-9C8B653DFCB2}"/>
              </a:ext>
            </a:extLst>
          </p:cNvPr>
          <p:cNvSpPr txBox="1"/>
          <p:nvPr/>
        </p:nvSpPr>
        <p:spPr>
          <a:xfrm>
            <a:off x="1478540" y="5398851"/>
            <a:ext cx="5987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３＝９　さざんが く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1CFCF65-2A51-2EEA-5309-DB7604223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2127738" y="1630493"/>
            <a:ext cx="561275" cy="1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0D26CF9-843E-9E2B-499B-7FBD3F2DE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2776936" y="1630493"/>
            <a:ext cx="561275" cy="1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B5CE870A-6582-2C1E-1BBC-F0EA2C51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34" y="4328766"/>
            <a:ext cx="1452550" cy="1650625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78C03CD-7F69-8327-2C5B-052DE3EBFD00}"/>
              </a:ext>
            </a:extLst>
          </p:cNvPr>
          <p:cNvGrpSpPr/>
          <p:nvPr/>
        </p:nvGrpSpPr>
        <p:grpSpPr>
          <a:xfrm>
            <a:off x="3426134" y="1630493"/>
            <a:ext cx="1847817" cy="1144729"/>
            <a:chOff x="3426134" y="1630493"/>
            <a:chExt cx="1847817" cy="1144729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C10F002-70D7-10CC-BE13-033538342F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3426134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8145159-CD38-9401-C017-26E29D0BBE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4063478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BA07665-B47D-90F4-A2E6-AE0922675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4712676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E081BB7-DB74-4580-71CB-9B875C8CF574}"/>
              </a:ext>
            </a:extLst>
          </p:cNvPr>
          <p:cNvGrpSpPr/>
          <p:nvPr/>
        </p:nvGrpSpPr>
        <p:grpSpPr>
          <a:xfrm>
            <a:off x="5361874" y="1630493"/>
            <a:ext cx="1859671" cy="1144729"/>
            <a:chOff x="5361874" y="1630493"/>
            <a:chExt cx="1859671" cy="114472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F9DD0153-6EC7-B64F-9C5F-C00F5691BC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5361874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7E6120A-6F7A-BC48-79E8-1A147C1569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6011072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C4DBC55-0DEB-DEAD-397A-1CB0ECAED7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6660270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09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8334 C -8.33333E-7 0.12084 -0.04401 0.1669 -0.07956 0.1669 L -0.15911 0.1669 " pathEditMode="relative" rAng="0" ptsTypes="AAAA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4.375E-6 0.16644 C 4.375E-6 0.24098 -0.08789 0.33288 -0.15925 0.33288 L -0.31836 0.33288 " pathEditMode="relative" rAng="0" ptsTypes="AAAA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636B8DFC-04B9-C8FC-562D-108EF9B27E78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ぎゅうにゅうをかぞえてみよう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6F3CB-169A-AE4E-FBCE-D00BD0AB4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1478540" y="1630493"/>
            <a:ext cx="561275" cy="1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38A5A4-9779-78AA-CF6F-0F9535202C40}"/>
              </a:ext>
            </a:extLst>
          </p:cNvPr>
          <p:cNvSpPr txBox="1"/>
          <p:nvPr/>
        </p:nvSpPr>
        <p:spPr>
          <a:xfrm>
            <a:off x="6338014" y="2982111"/>
            <a:ext cx="31790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E361D8-4FAA-B972-4B77-9C8B653DFCB2}"/>
              </a:ext>
            </a:extLst>
          </p:cNvPr>
          <p:cNvSpPr txBox="1"/>
          <p:nvPr/>
        </p:nvSpPr>
        <p:spPr>
          <a:xfrm>
            <a:off x="1280573" y="4622619"/>
            <a:ext cx="6042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にごじゅう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ごにじゅう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1CFCF65-2A51-2EEA-5309-DB7604223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2127738" y="1630493"/>
            <a:ext cx="561275" cy="1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0D26CF9-843E-9E2B-499B-7FBD3F2DE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2776936" y="1630493"/>
            <a:ext cx="561275" cy="1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B5CE870A-6582-2C1E-1BBC-F0EA2C51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34" y="4328766"/>
            <a:ext cx="1452550" cy="1650625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C10F002-70D7-10CC-BE13-033538342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3426134" y="1630493"/>
            <a:ext cx="561275" cy="1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8145159-CD38-9401-C017-26E29D0BB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4063478" y="1630493"/>
            <a:ext cx="561275" cy="1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7B48CBB-8E3C-FE71-0051-BACCCD387310}"/>
              </a:ext>
            </a:extLst>
          </p:cNvPr>
          <p:cNvGrpSpPr/>
          <p:nvPr/>
        </p:nvGrpSpPr>
        <p:grpSpPr>
          <a:xfrm>
            <a:off x="4712676" y="1630493"/>
            <a:ext cx="3158067" cy="1144729"/>
            <a:chOff x="4712676" y="1630493"/>
            <a:chExt cx="3158067" cy="1144729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BA07665-B47D-90F4-A2E6-AE0922675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4712676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F9DD0153-6EC7-B64F-9C5F-C00F5691BC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5361874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7E6120A-6F7A-BC48-79E8-1A147C1569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6011072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C4DBC55-0DEB-DEAD-397A-1CB0ECAED7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6660270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3109054-02D9-08ED-7DB4-D1C0B43FA3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5" t="5200" r="27362" b="345"/>
            <a:stretch/>
          </p:blipFill>
          <p:spPr bwMode="auto">
            <a:xfrm>
              <a:off x="7309468" y="1630493"/>
              <a:ext cx="561275" cy="11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75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4.375E-6 0.08936 C 4.375E-6 0.1294 -0.07526 0.17894 -0.1362 0.17894 L -0.27227 0.17894 " pathEditMode="relative" rAng="0" ptsTypes="AAAA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270DF7EF-A2BA-CAE0-E9ED-0FFCAE1EB425}"/>
              </a:ext>
            </a:extLst>
          </p:cNvPr>
          <p:cNvSpPr txBox="1">
            <a:spLocks/>
          </p:cNvSpPr>
          <p:nvPr/>
        </p:nvSpPr>
        <p:spPr>
          <a:xfrm>
            <a:off x="1253067" y="435706"/>
            <a:ext cx="9631810" cy="905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かけざんでおはなをかぞえましょう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3D1C75D-726F-E39B-5127-ECE7AE56F51C}"/>
              </a:ext>
            </a:extLst>
          </p:cNvPr>
          <p:cNvGrpSpPr/>
          <p:nvPr/>
        </p:nvGrpSpPr>
        <p:grpSpPr>
          <a:xfrm>
            <a:off x="996461" y="1477108"/>
            <a:ext cx="4191000" cy="2738804"/>
            <a:chOff x="1400907" y="1477108"/>
            <a:chExt cx="4191000" cy="2738804"/>
          </a:xfrm>
        </p:grpSpPr>
        <p:pic>
          <p:nvPicPr>
            <p:cNvPr id="4" name="図 3" descr="図形&#10;&#10;自動的に生成された説明">
              <a:extLst>
                <a:ext uri="{FF2B5EF4-FFF2-40B4-BE49-F238E27FC236}">
                  <a16:creationId xmlns:a16="http://schemas.microsoft.com/office/drawing/2014/main" id="{3A4A8ACF-4ABE-6A0E-E372-0025F9035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483"/>
            <a:stretch/>
          </p:blipFill>
          <p:spPr>
            <a:xfrm>
              <a:off x="1400907" y="1477108"/>
              <a:ext cx="4191000" cy="1336431"/>
            </a:xfrm>
            <a:prstGeom prst="rect">
              <a:avLst/>
            </a:prstGeom>
          </p:spPr>
        </p:pic>
        <p:pic>
          <p:nvPicPr>
            <p:cNvPr id="5" name="図 4" descr="図形&#10;&#10;自動的に生成された説明">
              <a:extLst>
                <a:ext uri="{FF2B5EF4-FFF2-40B4-BE49-F238E27FC236}">
                  <a16:creationId xmlns:a16="http://schemas.microsoft.com/office/drawing/2014/main" id="{72F652CE-BC09-AA67-E793-08D150FC4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85" r="839"/>
            <a:stretch/>
          </p:blipFill>
          <p:spPr>
            <a:xfrm>
              <a:off x="1400907" y="2813539"/>
              <a:ext cx="4155830" cy="1402373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D42A4FC-8478-44B0-209E-6AF9C6363DFE}"/>
              </a:ext>
            </a:extLst>
          </p:cNvPr>
          <p:cNvGrpSpPr/>
          <p:nvPr/>
        </p:nvGrpSpPr>
        <p:grpSpPr>
          <a:xfrm>
            <a:off x="5111260" y="1477108"/>
            <a:ext cx="1430216" cy="2738804"/>
            <a:chOff x="1400907" y="1477108"/>
            <a:chExt cx="1430216" cy="2738804"/>
          </a:xfrm>
        </p:grpSpPr>
        <p:pic>
          <p:nvPicPr>
            <p:cNvPr id="8" name="図 7" descr="図形&#10;&#10;自動的に生成された説明">
              <a:extLst>
                <a:ext uri="{FF2B5EF4-FFF2-40B4-BE49-F238E27FC236}">
                  <a16:creationId xmlns:a16="http://schemas.microsoft.com/office/drawing/2014/main" id="{1B9FF9D6-094F-F563-5478-F3ADBB703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74" b="55385"/>
            <a:stretch/>
          </p:blipFill>
          <p:spPr>
            <a:xfrm>
              <a:off x="1400907" y="1477108"/>
              <a:ext cx="1430216" cy="1402373"/>
            </a:xfrm>
            <a:prstGeom prst="rect">
              <a:avLst/>
            </a:prstGeom>
          </p:spPr>
        </p:pic>
        <p:pic>
          <p:nvPicPr>
            <p:cNvPr id="9" name="図 8" descr="図形&#10;&#10;自動的に生成された説明">
              <a:extLst>
                <a:ext uri="{FF2B5EF4-FFF2-40B4-BE49-F238E27FC236}">
                  <a16:creationId xmlns:a16="http://schemas.microsoft.com/office/drawing/2014/main" id="{4D677509-86CB-AE8F-A404-2D38128AF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85" r="65874"/>
            <a:stretch/>
          </p:blipFill>
          <p:spPr>
            <a:xfrm>
              <a:off x="1400907" y="2813539"/>
              <a:ext cx="1430216" cy="1402373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956F5D-51F3-EF44-DE79-09ADCD7707EC}"/>
              </a:ext>
            </a:extLst>
          </p:cNvPr>
          <p:cNvSpPr txBox="1"/>
          <p:nvPr/>
        </p:nvSpPr>
        <p:spPr>
          <a:xfrm>
            <a:off x="3279044" y="4685995"/>
            <a:ext cx="63914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４＝８　にしがはち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２＝８　しにがはち</a:t>
            </a:r>
          </a:p>
        </p:txBody>
      </p:sp>
    </p:spTree>
    <p:extLst>
      <p:ext uri="{BB962C8B-B14F-4D97-AF65-F5344CB8AC3E}">
        <p14:creationId xmlns:p14="http://schemas.microsoft.com/office/powerpoint/2010/main" val="8080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自動的に生成された説明">
            <a:extLst>
              <a:ext uri="{FF2B5EF4-FFF2-40B4-BE49-F238E27FC236}">
                <a16:creationId xmlns:a16="http://schemas.microsoft.com/office/drawing/2014/main" id="{3A4A8ACF-4ABE-6A0E-E372-0025F9035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3"/>
          <a:stretch/>
        </p:blipFill>
        <p:spPr>
          <a:xfrm>
            <a:off x="996461" y="1477108"/>
            <a:ext cx="4191000" cy="1336431"/>
          </a:xfrm>
          <a:prstGeom prst="rect">
            <a:avLst/>
          </a:prstGeom>
        </p:spPr>
      </p:pic>
      <p:pic>
        <p:nvPicPr>
          <p:cNvPr id="8" name="図 7" descr="図形&#10;&#10;自動的に生成された説明">
            <a:extLst>
              <a:ext uri="{FF2B5EF4-FFF2-40B4-BE49-F238E27FC236}">
                <a16:creationId xmlns:a16="http://schemas.microsoft.com/office/drawing/2014/main" id="{1B9FF9D6-094F-F563-5478-F3ADBB70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74" b="55385"/>
          <a:stretch/>
        </p:blipFill>
        <p:spPr>
          <a:xfrm>
            <a:off x="5111260" y="1477108"/>
            <a:ext cx="1430216" cy="1402373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756B5F2-49AA-D44A-D683-829D36D84957}"/>
              </a:ext>
            </a:extLst>
          </p:cNvPr>
          <p:cNvGrpSpPr/>
          <p:nvPr/>
        </p:nvGrpSpPr>
        <p:grpSpPr>
          <a:xfrm>
            <a:off x="996461" y="2813539"/>
            <a:ext cx="5545015" cy="1402373"/>
            <a:chOff x="996461" y="2813539"/>
            <a:chExt cx="5545015" cy="1402373"/>
          </a:xfrm>
        </p:grpSpPr>
        <p:pic>
          <p:nvPicPr>
            <p:cNvPr id="5" name="図 4" descr="図形&#10;&#10;自動的に生成された説明">
              <a:extLst>
                <a:ext uri="{FF2B5EF4-FFF2-40B4-BE49-F238E27FC236}">
                  <a16:creationId xmlns:a16="http://schemas.microsoft.com/office/drawing/2014/main" id="{72F652CE-BC09-AA67-E793-08D150FC4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85" r="839"/>
            <a:stretch/>
          </p:blipFill>
          <p:spPr>
            <a:xfrm>
              <a:off x="996461" y="2813539"/>
              <a:ext cx="4155830" cy="1402373"/>
            </a:xfrm>
            <a:prstGeom prst="rect">
              <a:avLst/>
            </a:prstGeom>
          </p:spPr>
        </p:pic>
        <p:pic>
          <p:nvPicPr>
            <p:cNvPr id="9" name="図 8" descr="図形&#10;&#10;自動的に生成された説明">
              <a:extLst>
                <a:ext uri="{FF2B5EF4-FFF2-40B4-BE49-F238E27FC236}">
                  <a16:creationId xmlns:a16="http://schemas.microsoft.com/office/drawing/2014/main" id="{4D677509-86CB-AE8F-A404-2D38128AF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85" r="65874"/>
            <a:stretch/>
          </p:blipFill>
          <p:spPr>
            <a:xfrm>
              <a:off x="5111260" y="2813539"/>
              <a:ext cx="1430216" cy="1402373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956F5D-51F3-EF44-DE79-09ADCD7707EC}"/>
              </a:ext>
            </a:extLst>
          </p:cNvPr>
          <p:cNvSpPr txBox="1"/>
          <p:nvPr/>
        </p:nvSpPr>
        <p:spPr>
          <a:xfrm>
            <a:off x="3241777" y="4685995"/>
            <a:ext cx="7520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８＝８　いんはちがはち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１＝８　はちいちがはち</a:t>
            </a: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2D684A4C-61DB-E169-9A71-9880981EBF56}"/>
              </a:ext>
            </a:extLst>
          </p:cNvPr>
          <p:cNvSpPr txBox="1">
            <a:spLocks/>
          </p:cNvSpPr>
          <p:nvPr/>
        </p:nvSpPr>
        <p:spPr>
          <a:xfrm>
            <a:off x="1253067" y="435706"/>
            <a:ext cx="9631810" cy="905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かけざんでおはなをかぞえましょう</a:t>
            </a:r>
          </a:p>
        </p:txBody>
      </p:sp>
    </p:spTree>
    <p:extLst>
      <p:ext uri="{BB962C8B-B14F-4D97-AF65-F5344CB8AC3E}">
        <p14:creationId xmlns:p14="http://schemas.microsoft.com/office/powerpoint/2010/main" val="20827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022E-16 L 0.22253 -1.11022E-16 C 0.32214 -1.11022E-16 0.44519 -0.05417 0.44519 -0.09792 L 0.44519 -0.1958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5229513" y="387351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４＝８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１日２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のぎゅうにゅうをのみます。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４日間でのむぎゅうにゅうはぜんぶで何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362866" y="4919602"/>
            <a:ext cx="1107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573F66A-29ED-0A08-7F09-6A732B3E342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D12D99-8E2E-3D44-CAA3-E988CD023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1854577" y="3596860"/>
            <a:ext cx="501762" cy="10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FCA7742-52B5-289D-8D46-9D93F8ADD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1854577" y="4620211"/>
            <a:ext cx="501762" cy="10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605DC85-8A2D-BE99-5E38-183840E1F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2470257" y="3596860"/>
            <a:ext cx="501762" cy="10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177DE21-DF18-DDDD-5088-55FC325E9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2470257" y="4620211"/>
            <a:ext cx="501762" cy="10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3547FD5-5ED0-A020-6A2E-42DA5DFB9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3085937" y="3596860"/>
            <a:ext cx="501762" cy="10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338C1E8-AADE-97AC-3149-57DCC2233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3085937" y="4620211"/>
            <a:ext cx="501762" cy="10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CE0FE3F-036A-4765-C413-539A5F214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3701617" y="3596860"/>
            <a:ext cx="501762" cy="10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28EE9E0D-4D70-9ACF-34B8-9A1F776F5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200" r="27362" b="345"/>
          <a:stretch/>
        </p:blipFill>
        <p:spPr bwMode="auto">
          <a:xfrm>
            <a:off x="3701617" y="4620211"/>
            <a:ext cx="501762" cy="10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EE8E2363-D4C5-820D-FC28-F6BE4451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1825671"/>
            <a:ext cx="1374729" cy="1374729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0C05CED3-A695-F225-87B5-B53DDF845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73" y="1825671"/>
            <a:ext cx="1374729" cy="1374729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353B42DD-6C2B-A2DD-3000-93AC7E34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40" y="1825671"/>
            <a:ext cx="1374729" cy="1374729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BF90DC03-F81E-5835-BCDF-4AA7F11E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2970236"/>
            <a:ext cx="1374729" cy="1374729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F3B0D9DB-459B-D4EC-6482-161100812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73" y="2970236"/>
            <a:ext cx="1374729" cy="1374729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4DA09D2B-8709-E7B2-83C2-3909201CB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40" y="3048000"/>
            <a:ext cx="1374729" cy="137472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258406" y="4783187"/>
            <a:ext cx="7520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３＋３＝６をおぼえておいて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FE83495-1B88-3E13-CE13-27F1491B526D}"/>
              </a:ext>
            </a:extLst>
          </p:cNvPr>
          <p:cNvSpPr/>
          <p:nvPr/>
        </p:nvSpPr>
        <p:spPr>
          <a:xfrm>
            <a:off x="1258406" y="1964267"/>
            <a:ext cx="5094263" cy="1083733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D9FD221-EBE4-0386-D3F0-1927C7CA8617}"/>
              </a:ext>
            </a:extLst>
          </p:cNvPr>
          <p:cNvSpPr/>
          <p:nvPr/>
        </p:nvSpPr>
        <p:spPr>
          <a:xfrm>
            <a:off x="1258406" y="3048000"/>
            <a:ext cx="5094263" cy="1083733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字幕 2">
            <a:extLst>
              <a:ext uri="{FF2B5EF4-FFF2-40B4-BE49-F238E27FC236}">
                <a16:creationId xmlns:a16="http://schemas.microsoft.com/office/drawing/2014/main" id="{15792539-7230-D7A3-AEEA-CFF94FD327A5}"/>
              </a:ext>
            </a:extLst>
          </p:cNvPr>
          <p:cNvSpPr txBox="1">
            <a:spLocks/>
          </p:cNvSpPr>
          <p:nvPr/>
        </p:nvSpPr>
        <p:spPr>
          <a:xfrm>
            <a:off x="1478539" y="435706"/>
            <a:ext cx="9477328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かけ算をつかってかぞえるとは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3510255" y="5446749"/>
            <a:ext cx="4663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さんにがろく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2944719-271F-1356-7064-E83053E9EAAB}"/>
              </a:ext>
            </a:extLst>
          </p:cNvPr>
          <p:cNvSpPr txBox="1"/>
          <p:nvPr/>
        </p:nvSpPr>
        <p:spPr>
          <a:xfrm>
            <a:off x="7192108" y="1615350"/>
            <a:ext cx="4421080" cy="2862322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同じかずを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なんこかたすときに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こたえをおぼえて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おいて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つかうのが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かけ算九九です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72D7D03-EC0C-3553-F740-31B7EDC5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166" y="4326779"/>
            <a:ext cx="1187022" cy="17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 animBg="1"/>
      <p:bldP spid="16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340990" y="1583771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□＝４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360986" y="1583771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340990" y="2621022"/>
            <a:ext cx="40318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４＝４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１＝４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２＝４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360986" y="2621022"/>
            <a:ext cx="40318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９＝９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１＝９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３＝９</a:t>
            </a: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28716B51-2EF1-FE06-2856-8DA86728129D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41266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340990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360986" y="1583771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340990" y="2621022"/>
            <a:ext cx="46730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360986" y="2621022"/>
            <a:ext cx="40318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１＝８</a:t>
            </a: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28716B51-2EF1-FE06-2856-8DA86728129D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14928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３かいおんどく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460956" y="2081773"/>
            <a:ext cx="40318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４＝４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１＝４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78570" y="2111068"/>
            <a:ext cx="40318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９＝９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１＝９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３＝９</a:t>
            </a:r>
          </a:p>
        </p:txBody>
      </p:sp>
    </p:spTree>
    <p:extLst>
      <p:ext uri="{BB962C8B-B14F-4D97-AF65-F5344CB8AC3E}">
        <p14:creationId xmlns:p14="http://schemas.microsoft.com/office/powerpoint/2010/main" val="593717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３かいおんどく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460956" y="2081773"/>
            <a:ext cx="43524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78570" y="2111068"/>
            <a:ext cx="40318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１＝８</a:t>
            </a:r>
          </a:p>
        </p:txBody>
      </p:sp>
    </p:spTree>
    <p:extLst>
      <p:ext uri="{BB962C8B-B14F-4D97-AF65-F5344CB8AC3E}">
        <p14:creationId xmlns:p14="http://schemas.microsoft.com/office/powerpoint/2010/main" val="2625041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26C9FEFD-6EFA-BD75-8CEC-73F49E44D373}"/>
              </a:ext>
            </a:extLst>
          </p:cNvPr>
          <p:cNvSpPr txBox="1">
            <a:spLocks/>
          </p:cNvSpPr>
          <p:nvPr/>
        </p:nvSpPr>
        <p:spPr>
          <a:xfrm>
            <a:off x="2094059" y="624167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いそべぇは毎月２万円貯金しています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BC8012-977D-FC86-D13B-A49800EBBE44}"/>
              </a:ext>
            </a:extLst>
          </p:cNvPr>
          <p:cNvSpPr txBox="1"/>
          <p:nvPr/>
        </p:nvSpPr>
        <p:spPr>
          <a:xfrm>
            <a:off x="755199" y="1840287"/>
            <a:ext cx="2362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１ヶ月で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6F53DA-925D-D770-B1C9-F59085A73681}"/>
              </a:ext>
            </a:extLst>
          </p:cNvPr>
          <p:cNvSpPr txBox="1"/>
          <p:nvPr/>
        </p:nvSpPr>
        <p:spPr>
          <a:xfrm>
            <a:off x="754055" y="326135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２ヶ月で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BEB93C-B789-3B0A-74A4-152253027F29}"/>
              </a:ext>
            </a:extLst>
          </p:cNvPr>
          <p:cNvSpPr txBox="1"/>
          <p:nvPr/>
        </p:nvSpPr>
        <p:spPr>
          <a:xfrm>
            <a:off x="754055" y="468241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３ヶ月で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6176978" y="1795276"/>
            <a:ext cx="180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12" b="-4264"/>
          <a:stretch/>
        </p:blipFill>
        <p:spPr bwMode="auto">
          <a:xfrm>
            <a:off x="820441" y="382270"/>
            <a:ext cx="1208376" cy="14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1854300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1840287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7825669" y="1795276"/>
            <a:ext cx="298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いんに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がに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に</a:t>
            </a:r>
            <a:r>
              <a:rPr kumimoji="1"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いちがに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2461246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2461246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6176978" y="3322907"/>
            <a:ext cx="180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7825669" y="3322907"/>
            <a:ext cx="350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に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にんがよん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5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3082205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3082205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6176978" y="4682418"/>
            <a:ext cx="180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7825669" y="4682418"/>
            <a:ext cx="3503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にさんがろく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さんにがろく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23CD946B-D675-C5D5-9B4B-063A772A8833}"/>
              </a:ext>
            </a:extLst>
          </p:cNvPr>
          <p:cNvSpPr/>
          <p:nvPr/>
        </p:nvSpPr>
        <p:spPr>
          <a:xfrm rot="16200000">
            <a:off x="10093569" y="4759568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C19CDF-9D75-413A-02EF-F7919DF3948E}"/>
              </a:ext>
            </a:extLst>
          </p:cNvPr>
          <p:cNvSpPr txBox="1"/>
          <p:nvPr/>
        </p:nvSpPr>
        <p:spPr>
          <a:xfrm>
            <a:off x="10622340" y="621166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96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0" grpId="0"/>
      <p:bldP spid="40" grpId="0"/>
      <p:bldP spid="43" grpId="0"/>
      <p:bldP spid="44" grpId="0"/>
      <p:bldP spid="47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26C9FEFD-6EFA-BD75-8CEC-73F49E44D373}"/>
              </a:ext>
            </a:extLst>
          </p:cNvPr>
          <p:cNvSpPr txBox="1">
            <a:spLocks/>
          </p:cNvSpPr>
          <p:nvPr/>
        </p:nvSpPr>
        <p:spPr>
          <a:xfrm>
            <a:off x="2094059" y="624167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いそべぇは毎月２万円貯金しています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BC8012-977D-FC86-D13B-A49800EBBE44}"/>
              </a:ext>
            </a:extLst>
          </p:cNvPr>
          <p:cNvSpPr txBox="1"/>
          <p:nvPr/>
        </p:nvSpPr>
        <p:spPr>
          <a:xfrm>
            <a:off x="755199" y="1840287"/>
            <a:ext cx="2362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４ヶ月で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6F53DA-925D-D770-B1C9-F59085A73681}"/>
              </a:ext>
            </a:extLst>
          </p:cNvPr>
          <p:cNvSpPr txBox="1"/>
          <p:nvPr/>
        </p:nvSpPr>
        <p:spPr>
          <a:xfrm>
            <a:off x="754055" y="326135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５ヶ月で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BEB93C-B789-3B0A-74A4-152253027F29}"/>
              </a:ext>
            </a:extLst>
          </p:cNvPr>
          <p:cNvSpPr txBox="1"/>
          <p:nvPr/>
        </p:nvSpPr>
        <p:spPr>
          <a:xfrm>
            <a:off x="754055" y="468241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６ヶ月で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6176978" y="1795276"/>
            <a:ext cx="180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12" b="-4264"/>
          <a:stretch/>
        </p:blipFill>
        <p:spPr bwMode="auto">
          <a:xfrm>
            <a:off x="820441" y="382270"/>
            <a:ext cx="1208376" cy="14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1840287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7825669" y="1795276"/>
            <a:ext cx="298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にしがはち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しにがはち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2461246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2461246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6176978" y="3238847"/>
            <a:ext cx="180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7825669" y="3238847"/>
            <a:ext cx="3340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にごじゅう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ごにじゅう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5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3082205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3082205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6176978" y="4682418"/>
            <a:ext cx="180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7825668" y="4682418"/>
            <a:ext cx="3503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にろくじゅうに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ろくにじゅうに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3694843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3694843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4307481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4307481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4920119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4920119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1854300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0" grpId="0"/>
      <p:bldP spid="40" grpId="0"/>
      <p:bldP spid="43" grpId="0"/>
      <p:bldP spid="44" grpId="0"/>
      <p:bldP spid="47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26C9FEFD-6EFA-BD75-8CEC-73F49E44D373}"/>
              </a:ext>
            </a:extLst>
          </p:cNvPr>
          <p:cNvSpPr txBox="1">
            <a:spLocks/>
          </p:cNvSpPr>
          <p:nvPr/>
        </p:nvSpPr>
        <p:spPr>
          <a:xfrm>
            <a:off x="2094059" y="624167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毎月２万円ずつふえて</a:t>
            </a:r>
            <a:r>
              <a:rPr lang="ja-JP" altLang="en-US" sz="4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いきいます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BC8012-977D-FC86-D13B-A49800EBBE44}"/>
              </a:ext>
            </a:extLst>
          </p:cNvPr>
          <p:cNvSpPr txBox="1"/>
          <p:nvPr/>
        </p:nvSpPr>
        <p:spPr>
          <a:xfrm>
            <a:off x="755199" y="1840287"/>
            <a:ext cx="2362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７ヶ月で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6176978" y="1795276"/>
            <a:ext cx="180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12" b="-4264"/>
          <a:stretch/>
        </p:blipFill>
        <p:spPr bwMode="auto">
          <a:xfrm>
            <a:off x="820441" y="382270"/>
            <a:ext cx="1208376" cy="14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1840287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7825669" y="1795276"/>
            <a:ext cx="383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にしちじゅうよん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しちにじゅうよん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2461246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2461246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3082205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3082205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3694843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3694843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4307481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4307481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4920119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4920119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5532757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5532757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1854300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26C9FEFD-6EFA-BD75-8CEC-73F49E44D373}"/>
              </a:ext>
            </a:extLst>
          </p:cNvPr>
          <p:cNvSpPr txBox="1">
            <a:spLocks/>
          </p:cNvSpPr>
          <p:nvPr/>
        </p:nvSpPr>
        <p:spPr>
          <a:xfrm>
            <a:off x="2094059" y="624167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毎月２万円ずつふえて</a:t>
            </a:r>
            <a:r>
              <a:rPr lang="ja-JP" altLang="en-US" sz="4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いきいます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BC8012-977D-FC86-D13B-A49800EBBE44}"/>
              </a:ext>
            </a:extLst>
          </p:cNvPr>
          <p:cNvSpPr txBox="1"/>
          <p:nvPr/>
        </p:nvSpPr>
        <p:spPr>
          <a:xfrm>
            <a:off x="755199" y="1840287"/>
            <a:ext cx="2362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７ヶ月で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6F53DA-925D-D770-B1C9-F59085A73681}"/>
              </a:ext>
            </a:extLst>
          </p:cNvPr>
          <p:cNvSpPr txBox="1"/>
          <p:nvPr/>
        </p:nvSpPr>
        <p:spPr>
          <a:xfrm>
            <a:off x="754055" y="326135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８ヶ月で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BEB93C-B789-3B0A-74A4-152253027F29}"/>
              </a:ext>
            </a:extLst>
          </p:cNvPr>
          <p:cNvSpPr txBox="1"/>
          <p:nvPr/>
        </p:nvSpPr>
        <p:spPr>
          <a:xfrm>
            <a:off x="754055" y="468241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９ヶ月で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6176978" y="1795276"/>
            <a:ext cx="180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12" b="-4264"/>
          <a:stretch/>
        </p:blipFill>
        <p:spPr bwMode="auto">
          <a:xfrm>
            <a:off x="820441" y="382270"/>
            <a:ext cx="1208376" cy="14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1840287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7825669" y="1795276"/>
            <a:ext cx="383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にしちじゅうよん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しちにじゅうよん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39" y="2170728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21" y="2170728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6176978" y="3238847"/>
            <a:ext cx="180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7825669" y="3238847"/>
            <a:ext cx="383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にはちじゅうろく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はちにじゅうろく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5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83" y="2561236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40" y="2561236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6176978" y="4682418"/>
            <a:ext cx="180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B3719DB-AFB6-6783-8629-9A0BFE93303A}"/>
              </a:ext>
            </a:extLst>
          </p:cNvPr>
          <p:cNvSpPr txBox="1"/>
          <p:nvPr/>
        </p:nvSpPr>
        <p:spPr>
          <a:xfrm>
            <a:off x="7825668" y="4682418"/>
            <a:ext cx="3503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にくじゅうはち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くにじゅうはち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39" y="2964885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21" y="2964885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3323985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97" y="3323985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83" y="3736964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65" y="3736964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34" y="4829957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4829957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26" y="4131904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4131904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5528010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5528010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7" y="1854300"/>
            <a:ext cx="1235973" cy="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43" grpId="0"/>
      <p:bldP spid="44" grpId="0"/>
      <p:bldP spid="47" grpId="0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4190999" y="3780692"/>
            <a:ext cx="7366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にしちじゅうよん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１日２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のジョギングをしています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７日ではしるきょりをもとめましょう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235465" y="4897029"/>
            <a:ext cx="1806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14km</a:t>
            </a:r>
          </a:p>
        </p:txBody>
      </p:sp>
      <p:pic>
        <p:nvPicPr>
          <p:cNvPr id="4" name="図 3" descr="ゲームのキャラクター&#10;&#10;低い精度で自動的に生成された説明">
            <a:extLst>
              <a:ext uri="{FF2B5EF4-FFF2-40B4-BE49-F238E27FC236}">
                <a16:creationId xmlns:a16="http://schemas.microsoft.com/office/drawing/2014/main" id="{996AE7AB-1DC8-9562-4113-896D1084D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8" y="3051351"/>
            <a:ext cx="2321169" cy="2637692"/>
          </a:xfrm>
          <a:prstGeom prst="rect">
            <a:avLst/>
          </a:prstGeom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A7186B5-C50E-F998-45AE-0E5020FB0E01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</p:spTree>
    <p:extLst>
      <p:ext uri="{BB962C8B-B14F-4D97-AF65-F5344CB8AC3E}">
        <p14:creationId xmlns:p14="http://schemas.microsoft.com/office/powerpoint/2010/main" val="40560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4454768" y="3780692"/>
            <a:ext cx="6904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にくじゅうはち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１日２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のジョギングをしています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９日ではしるきょりをもとめましょう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362866" y="4919602"/>
            <a:ext cx="1806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18km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573F66A-29ED-0A08-7F09-6A732B3E342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7B01FB4-5006-90BA-1C76-2AB011FB8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2" t="11795" r="33290" b="13266"/>
          <a:stretch/>
        </p:blipFill>
        <p:spPr>
          <a:xfrm>
            <a:off x="2011459" y="2809962"/>
            <a:ext cx="1817676" cy="31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EE8E2363-D4C5-820D-FC28-F6BE4451A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13019" r="21414" b="16629"/>
          <a:stretch/>
        </p:blipFill>
        <p:spPr>
          <a:xfrm>
            <a:off x="1478539" y="2004645"/>
            <a:ext cx="860216" cy="967155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0C05CED3-A695-F225-87B5-B53DDF8454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2" t="13666" r="12154" b="16628"/>
          <a:stretch/>
        </p:blipFill>
        <p:spPr>
          <a:xfrm>
            <a:off x="3465598" y="2013530"/>
            <a:ext cx="860217" cy="958270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353B42DD-6C2B-A2DD-3000-93AC7E343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 t="13019" r="18670" b="16629"/>
          <a:stretch/>
        </p:blipFill>
        <p:spPr>
          <a:xfrm>
            <a:off x="5235783" y="2004645"/>
            <a:ext cx="860218" cy="967155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BF90DC03-F81E-5835-BCDF-4AA7F11E5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t="16742" r="21414" b="12905"/>
          <a:stretch/>
        </p:blipFill>
        <p:spPr>
          <a:xfrm>
            <a:off x="1635369" y="3200399"/>
            <a:ext cx="703386" cy="96715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635369" y="3634842"/>
            <a:ext cx="956543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１＋１＋１＋１＋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 ＋１ ＝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６なので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字幕 2">
            <a:extLst>
              <a:ext uri="{FF2B5EF4-FFF2-40B4-BE49-F238E27FC236}">
                <a16:creationId xmlns:a16="http://schemas.microsoft.com/office/drawing/2014/main" id="{15792539-7230-D7A3-AEEA-CFF94FD327A5}"/>
              </a:ext>
            </a:extLst>
          </p:cNvPr>
          <p:cNvSpPr txBox="1">
            <a:spLocks/>
          </p:cNvSpPr>
          <p:nvPr/>
        </p:nvSpPr>
        <p:spPr>
          <a:xfrm>
            <a:off x="1478539" y="435706"/>
            <a:ext cx="9477328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かけ算をつかってかぞえるとは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3895706" y="4306768"/>
            <a:ext cx="4820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ろくがろく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061BF0AB-A417-5A6F-7079-3307A8A1F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t="16742" r="21414" b="12905"/>
          <a:stretch/>
        </p:blipFill>
        <p:spPr>
          <a:xfrm>
            <a:off x="3465598" y="3200399"/>
            <a:ext cx="703386" cy="967155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090FE7C0-82B4-ECBE-A091-EBE81AD76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t="16742" r="21414" b="12905"/>
          <a:stretch/>
        </p:blipFill>
        <p:spPr>
          <a:xfrm>
            <a:off x="5392614" y="3200399"/>
            <a:ext cx="703386" cy="96715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0736DF7-EABE-5C07-5B12-A284D67E5B32}"/>
              </a:ext>
            </a:extLst>
          </p:cNvPr>
          <p:cNvSpPr txBox="1"/>
          <p:nvPr/>
        </p:nvSpPr>
        <p:spPr>
          <a:xfrm>
            <a:off x="3895705" y="4989059"/>
            <a:ext cx="4820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ろくいちがろく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5EB5AB0-9A94-6645-429F-A591A54D35ED}"/>
              </a:ext>
            </a:extLst>
          </p:cNvPr>
          <p:cNvSpPr txBox="1"/>
          <p:nvPr/>
        </p:nvSpPr>
        <p:spPr>
          <a:xfrm>
            <a:off x="4325815" y="5808222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よみかたはちがっても良いよ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3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07839 -0.1708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07839 -0.1708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07839 -0.1708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17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２かいおんどく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１＝２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２＝４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３＝６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４＝８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96155" y="1880235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693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253067" y="435706"/>
            <a:ext cx="9889065" cy="905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つぎのずをかけ算であらわしてみよう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014382-ED53-529C-D620-0579F26859C9}"/>
              </a:ext>
            </a:extLst>
          </p:cNvPr>
          <p:cNvSpPr txBox="1"/>
          <p:nvPr/>
        </p:nvSpPr>
        <p:spPr>
          <a:xfrm>
            <a:off x="1698049" y="4685995"/>
            <a:ext cx="786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さぶろくじゅうはち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53D846-E483-CA35-0D57-A5622A4CA280}"/>
              </a:ext>
            </a:extLst>
          </p:cNvPr>
          <p:cNvSpPr txBox="1"/>
          <p:nvPr/>
        </p:nvSpPr>
        <p:spPr>
          <a:xfrm>
            <a:off x="1698049" y="5593193"/>
            <a:ext cx="786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ろくさんじゅうはち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405AED09-308B-51BB-4E21-EA902326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1593070"/>
            <a:ext cx="958668" cy="905897"/>
          </a:xfrm>
          <a:prstGeom prst="rect">
            <a:avLst/>
          </a:prstGeom>
        </p:spPr>
      </p:pic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E300CFCD-2C10-24E4-2B77-B85EC14FC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2608401"/>
            <a:ext cx="958668" cy="905897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FDA3E0FE-BE95-49B4-1BE8-721B14BC3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1593070"/>
            <a:ext cx="958668" cy="905897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2F4EB28D-A483-A5FD-ED24-DCF2F0CE4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2608401"/>
            <a:ext cx="958668" cy="905897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703F38BC-5CB1-0B02-9D9F-4D4D28DA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1593070"/>
            <a:ext cx="958668" cy="905897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D91E5450-6173-6C46-23E7-F06E22FB6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2608401"/>
            <a:ext cx="958668" cy="905897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521481D8-38E0-D415-B25D-638137595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1593070"/>
            <a:ext cx="958668" cy="905897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F380174D-9062-2580-7C09-B910AE7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2608401"/>
            <a:ext cx="958668" cy="905897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A727AE46-2C67-52D8-FE9C-E3F4891F4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1593070"/>
            <a:ext cx="958668" cy="905897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CB11A2E8-9D15-D840-5406-691FB146D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2608401"/>
            <a:ext cx="958668" cy="905897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11DA2D71-0D82-9BE7-BE33-A02AC333F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1593070"/>
            <a:ext cx="958668" cy="905897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A59B0BAB-ABA2-9A8A-60F3-80C7A687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2608401"/>
            <a:ext cx="958668" cy="905897"/>
          </a:xfrm>
          <a:prstGeom prst="rect">
            <a:avLst/>
          </a:prstGeom>
        </p:spPr>
      </p:pic>
      <p:pic>
        <p:nvPicPr>
          <p:cNvPr id="41" name="図 40" descr="アイコン&#10;&#10;自動的に生成された説明">
            <a:extLst>
              <a:ext uri="{FF2B5EF4-FFF2-40B4-BE49-F238E27FC236}">
                <a16:creationId xmlns:a16="http://schemas.microsoft.com/office/drawing/2014/main" id="{4A7302EB-753D-583A-35D2-CCF0FB90C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3623732"/>
            <a:ext cx="958668" cy="905897"/>
          </a:xfrm>
          <a:prstGeom prst="rect">
            <a:avLst/>
          </a:prstGeom>
        </p:spPr>
      </p:pic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573CC5FF-90C9-B599-0923-CB3953835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3623732"/>
            <a:ext cx="958668" cy="905897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FC44C4C8-36C8-CEAE-CBE7-F877410BD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3623732"/>
            <a:ext cx="958668" cy="905897"/>
          </a:xfrm>
          <a:prstGeom prst="rect">
            <a:avLst/>
          </a:prstGeom>
        </p:spPr>
      </p:pic>
      <p:pic>
        <p:nvPicPr>
          <p:cNvPr id="44" name="図 43" descr="アイコン&#10;&#10;自動的に生成された説明">
            <a:extLst>
              <a:ext uri="{FF2B5EF4-FFF2-40B4-BE49-F238E27FC236}">
                <a16:creationId xmlns:a16="http://schemas.microsoft.com/office/drawing/2014/main" id="{8608ADC6-BAEE-0A82-9D0D-24A10010B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3623732"/>
            <a:ext cx="958668" cy="905897"/>
          </a:xfrm>
          <a:prstGeom prst="rect">
            <a:avLst/>
          </a:prstGeom>
        </p:spPr>
      </p:pic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3C1AD9E5-00F7-504A-411A-8E6470982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3623732"/>
            <a:ext cx="958668" cy="905897"/>
          </a:xfrm>
          <a:prstGeom prst="rect">
            <a:avLst/>
          </a:prstGeom>
        </p:spPr>
      </p:pic>
      <p:pic>
        <p:nvPicPr>
          <p:cNvPr id="46" name="図 45" descr="アイコン&#10;&#10;自動的に生成された説明">
            <a:extLst>
              <a:ext uri="{FF2B5EF4-FFF2-40B4-BE49-F238E27FC236}">
                <a16:creationId xmlns:a16="http://schemas.microsoft.com/office/drawing/2014/main" id="{AEA575D3-6116-B6AD-6206-177128352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3623732"/>
            <a:ext cx="958668" cy="90589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76F29D0-DEEF-2A42-8D61-73A5AC6E6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82" y="4881345"/>
            <a:ext cx="1127126" cy="1271293"/>
          </a:xfrm>
          <a:prstGeom prst="rect">
            <a:avLst/>
          </a:prstGeom>
        </p:spPr>
      </p:pic>
      <p:sp>
        <p:nvSpPr>
          <p:cNvPr id="6" name="直角三角形 5">
            <a:extLst>
              <a:ext uri="{FF2B5EF4-FFF2-40B4-BE49-F238E27FC236}">
                <a16:creationId xmlns:a16="http://schemas.microsoft.com/office/drawing/2014/main" id="{D2FA71F1-DDDA-0F96-B432-ED0187EFF0DC}"/>
              </a:ext>
            </a:extLst>
          </p:cNvPr>
          <p:cNvSpPr/>
          <p:nvPr/>
        </p:nvSpPr>
        <p:spPr>
          <a:xfrm rot="16200000">
            <a:off x="10093569" y="4759568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8CB958-BC99-8493-0CCB-068A73BC77F0}"/>
              </a:ext>
            </a:extLst>
          </p:cNvPr>
          <p:cNvSpPr txBox="1"/>
          <p:nvPr/>
        </p:nvSpPr>
        <p:spPr>
          <a:xfrm>
            <a:off x="10621308" y="621166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5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253067" y="435706"/>
            <a:ext cx="9889065" cy="905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つぎのずをかけ算であらわしてみよう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014382-ED53-529C-D620-0579F26859C9}"/>
              </a:ext>
            </a:extLst>
          </p:cNvPr>
          <p:cNvSpPr txBox="1"/>
          <p:nvPr/>
        </p:nvSpPr>
        <p:spPr>
          <a:xfrm>
            <a:off x="7363742" y="3622431"/>
            <a:ext cx="3518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にくじゅうはち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53D846-E483-CA35-0D57-A5622A4CA280}"/>
              </a:ext>
            </a:extLst>
          </p:cNvPr>
          <p:cNvSpPr txBox="1"/>
          <p:nvPr/>
        </p:nvSpPr>
        <p:spPr>
          <a:xfrm>
            <a:off x="7363742" y="5054296"/>
            <a:ext cx="3518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くにじゅうはち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405AED09-308B-51BB-4E21-EA902326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1593070"/>
            <a:ext cx="958668" cy="905897"/>
          </a:xfrm>
          <a:prstGeom prst="rect">
            <a:avLst/>
          </a:prstGeom>
        </p:spPr>
      </p:pic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E300CFCD-2C10-24E4-2B77-B85EC14FC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2608401"/>
            <a:ext cx="958668" cy="905897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FDA3E0FE-BE95-49B4-1BE8-721B14BC3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1593070"/>
            <a:ext cx="958668" cy="905897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2F4EB28D-A483-A5FD-ED24-DCF2F0CE4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2608401"/>
            <a:ext cx="958668" cy="905897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703F38BC-5CB1-0B02-9D9F-4D4D28DA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1593070"/>
            <a:ext cx="958668" cy="905897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D91E5450-6173-6C46-23E7-F06E22FB6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2608401"/>
            <a:ext cx="958668" cy="905897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521481D8-38E0-D415-B25D-638137595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1593070"/>
            <a:ext cx="958668" cy="905897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F380174D-9062-2580-7C09-B910AE7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2608401"/>
            <a:ext cx="958668" cy="905897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A727AE46-2C67-52D8-FE9C-E3F4891F4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1593070"/>
            <a:ext cx="958668" cy="905897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CB11A2E8-9D15-D840-5406-691FB146D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2608401"/>
            <a:ext cx="958668" cy="905897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11DA2D71-0D82-9BE7-BE33-A02AC333F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1593070"/>
            <a:ext cx="958668" cy="905897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A59B0BAB-ABA2-9A8A-60F3-80C7A687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2608401"/>
            <a:ext cx="958668" cy="905897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FC81202-D408-B876-01BD-B9C6B99E9B76}"/>
              </a:ext>
            </a:extLst>
          </p:cNvPr>
          <p:cNvGrpSpPr/>
          <p:nvPr/>
        </p:nvGrpSpPr>
        <p:grpSpPr>
          <a:xfrm>
            <a:off x="1151468" y="3623732"/>
            <a:ext cx="2876004" cy="905897"/>
            <a:chOff x="1151468" y="3623732"/>
            <a:chExt cx="2876004" cy="905897"/>
          </a:xfrm>
        </p:grpSpPr>
        <p:pic>
          <p:nvPicPr>
            <p:cNvPr id="41" name="図 40" descr="アイコン&#10;&#10;自動的に生成された説明">
              <a:extLst>
                <a:ext uri="{FF2B5EF4-FFF2-40B4-BE49-F238E27FC236}">
                  <a16:creationId xmlns:a16="http://schemas.microsoft.com/office/drawing/2014/main" id="{4A7302EB-753D-583A-35D2-CCF0FB90C9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1151468" y="3623732"/>
              <a:ext cx="958668" cy="905897"/>
            </a:xfrm>
            <a:prstGeom prst="rect">
              <a:avLst/>
            </a:prstGeom>
          </p:spPr>
        </p:pic>
        <p:pic>
          <p:nvPicPr>
            <p:cNvPr id="42" name="図 41" descr="アイコン&#10;&#10;自動的に生成された説明">
              <a:extLst>
                <a:ext uri="{FF2B5EF4-FFF2-40B4-BE49-F238E27FC236}">
                  <a16:creationId xmlns:a16="http://schemas.microsoft.com/office/drawing/2014/main" id="{573CC5FF-90C9-B599-0923-CB3953835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2110136" y="3623732"/>
              <a:ext cx="958668" cy="905897"/>
            </a:xfrm>
            <a:prstGeom prst="rect">
              <a:avLst/>
            </a:prstGeom>
          </p:spPr>
        </p:pic>
        <p:pic>
          <p:nvPicPr>
            <p:cNvPr id="43" name="図 42" descr="アイコン&#10;&#10;自動的に生成された説明">
              <a:extLst>
                <a:ext uri="{FF2B5EF4-FFF2-40B4-BE49-F238E27FC236}">
                  <a16:creationId xmlns:a16="http://schemas.microsoft.com/office/drawing/2014/main" id="{FC44C4C8-36C8-CEAE-CBE7-F877410BD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3068804" y="3623732"/>
              <a:ext cx="958668" cy="905897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5C30FD-9566-E68E-C389-2282096F94C9}"/>
              </a:ext>
            </a:extLst>
          </p:cNvPr>
          <p:cNvGrpSpPr/>
          <p:nvPr/>
        </p:nvGrpSpPr>
        <p:grpSpPr>
          <a:xfrm>
            <a:off x="4027472" y="3623732"/>
            <a:ext cx="2876004" cy="905897"/>
            <a:chOff x="4027472" y="3623732"/>
            <a:chExt cx="2876004" cy="905897"/>
          </a:xfrm>
        </p:grpSpPr>
        <p:pic>
          <p:nvPicPr>
            <p:cNvPr id="44" name="図 43" descr="アイコン&#10;&#10;自動的に生成された説明">
              <a:extLst>
                <a:ext uri="{FF2B5EF4-FFF2-40B4-BE49-F238E27FC236}">
                  <a16:creationId xmlns:a16="http://schemas.microsoft.com/office/drawing/2014/main" id="{8608ADC6-BAEE-0A82-9D0D-24A10010B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4027472" y="3623732"/>
              <a:ext cx="958668" cy="905897"/>
            </a:xfrm>
            <a:prstGeom prst="rect">
              <a:avLst/>
            </a:prstGeom>
          </p:spPr>
        </p:pic>
        <p:pic>
          <p:nvPicPr>
            <p:cNvPr id="45" name="図 44" descr="アイコン&#10;&#10;自動的に生成された説明">
              <a:extLst>
                <a:ext uri="{FF2B5EF4-FFF2-40B4-BE49-F238E27FC236}">
                  <a16:creationId xmlns:a16="http://schemas.microsoft.com/office/drawing/2014/main" id="{3C1AD9E5-00F7-504A-411A-8E6470982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4986140" y="3623732"/>
              <a:ext cx="958668" cy="905897"/>
            </a:xfrm>
            <a:prstGeom prst="rect">
              <a:avLst/>
            </a:prstGeom>
          </p:spPr>
        </p:pic>
        <p:pic>
          <p:nvPicPr>
            <p:cNvPr id="46" name="図 45" descr="アイコン&#10;&#10;自動的に生成された説明">
              <a:extLst>
                <a:ext uri="{FF2B5EF4-FFF2-40B4-BE49-F238E27FC236}">
                  <a16:creationId xmlns:a16="http://schemas.microsoft.com/office/drawing/2014/main" id="{AEA575D3-6116-B6AD-6206-177128352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5944808" y="3623732"/>
              <a:ext cx="958668" cy="905897"/>
            </a:xfrm>
            <a:prstGeom prst="rect">
              <a:avLst/>
            </a:prstGeom>
          </p:spPr>
        </p:pic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A76F29D0-DEEF-2A42-8D61-73A5AC6E6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13" y="5131102"/>
            <a:ext cx="1127126" cy="1271293"/>
          </a:xfrm>
          <a:prstGeom prst="rect">
            <a:avLst/>
          </a:prstGeom>
        </p:spPr>
      </p:pic>
      <p:sp>
        <p:nvSpPr>
          <p:cNvPr id="38" name="思考の吹き出し: 雲形 37">
            <a:extLst>
              <a:ext uri="{FF2B5EF4-FFF2-40B4-BE49-F238E27FC236}">
                <a16:creationId xmlns:a16="http://schemas.microsoft.com/office/drawing/2014/main" id="{AFD42A9B-6AA5-DA1D-0BDC-4779B87E7FF7}"/>
              </a:ext>
            </a:extLst>
          </p:cNvPr>
          <p:cNvSpPr/>
          <p:nvPr/>
        </p:nvSpPr>
        <p:spPr>
          <a:xfrm>
            <a:off x="1709835" y="4179193"/>
            <a:ext cx="2905124" cy="1567600"/>
          </a:xfrm>
          <a:prstGeom prst="cloudCallout">
            <a:avLst>
              <a:gd name="adj1" fmla="val 66517"/>
              <a:gd name="adj2" fmla="val 1929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あらら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ずれたぞ</a:t>
            </a:r>
          </a:p>
        </p:txBody>
      </p:sp>
    </p:spTree>
    <p:extLst>
      <p:ext uri="{BB962C8B-B14F-4D97-AF65-F5344CB8AC3E}">
        <p14:creationId xmlns:p14="http://schemas.microsoft.com/office/powerpoint/2010/main" val="10468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11953 -4.44444E-6 C 0.17304 -4.44444E-6 0.23919 -0.08171 0.23919 -0.14791 L 0.23919 -0.295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375 -4.44444E-6 C 0.34388 -4.44444E-6 0.47513 -0.03935 0.47513 -0.07129 L 0.47513 -0.14259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253067" y="435706"/>
            <a:ext cx="9889065" cy="905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つぎのずをかけ算であらわしてみよう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014382-ED53-529C-D620-0579F26859C9}"/>
              </a:ext>
            </a:extLst>
          </p:cNvPr>
          <p:cNvSpPr txBox="1"/>
          <p:nvPr/>
        </p:nvSpPr>
        <p:spPr>
          <a:xfrm>
            <a:off x="6322803" y="4685995"/>
            <a:ext cx="3775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53D846-E483-CA35-0D57-A5622A4CA280}"/>
              </a:ext>
            </a:extLst>
          </p:cNvPr>
          <p:cNvSpPr txBox="1"/>
          <p:nvPr/>
        </p:nvSpPr>
        <p:spPr>
          <a:xfrm>
            <a:off x="6322803" y="5593193"/>
            <a:ext cx="3775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405AED09-308B-51BB-4E21-EA902326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1593070"/>
            <a:ext cx="958668" cy="905897"/>
          </a:xfrm>
          <a:prstGeom prst="rect">
            <a:avLst/>
          </a:prstGeom>
        </p:spPr>
      </p:pic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E300CFCD-2C10-24E4-2B77-B85EC14FC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2608401"/>
            <a:ext cx="958668" cy="905897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FDA3E0FE-BE95-49B4-1BE8-721B14BC3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1593070"/>
            <a:ext cx="958668" cy="905897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2F4EB28D-A483-A5FD-ED24-DCF2F0CE4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2608401"/>
            <a:ext cx="958668" cy="905897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703F38BC-5CB1-0B02-9D9F-4D4D28DA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1593070"/>
            <a:ext cx="958668" cy="905897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D91E5450-6173-6C46-23E7-F06E22FB6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2608401"/>
            <a:ext cx="958668" cy="905897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521481D8-38E0-D415-B25D-638137595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1593070"/>
            <a:ext cx="958668" cy="905897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F380174D-9062-2580-7C09-B910AE7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2608401"/>
            <a:ext cx="958668" cy="905897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A727AE46-2C67-52D8-FE9C-E3F4891F4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1593070"/>
            <a:ext cx="958668" cy="905897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CB11A2E8-9D15-D840-5406-691FB146D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2608401"/>
            <a:ext cx="958668" cy="90589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76F29D0-DEEF-2A42-8D61-73A5AC6E6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636" y="4881345"/>
            <a:ext cx="1127126" cy="1271293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D0A8418-F6AC-1AED-6264-BD585B8BEADB}"/>
              </a:ext>
            </a:extLst>
          </p:cNvPr>
          <p:cNvGrpSpPr/>
          <p:nvPr/>
        </p:nvGrpSpPr>
        <p:grpSpPr>
          <a:xfrm>
            <a:off x="5944808" y="1593070"/>
            <a:ext cx="4793340" cy="1921228"/>
            <a:chOff x="5944808" y="1593070"/>
            <a:chExt cx="4793340" cy="1921228"/>
          </a:xfrm>
        </p:grpSpPr>
        <p:pic>
          <p:nvPicPr>
            <p:cNvPr id="35" name="図 34" descr="アイコン&#10;&#10;自動的に生成された説明">
              <a:extLst>
                <a:ext uri="{FF2B5EF4-FFF2-40B4-BE49-F238E27FC236}">
                  <a16:creationId xmlns:a16="http://schemas.microsoft.com/office/drawing/2014/main" id="{11DA2D71-0D82-9BE7-BE33-A02AC333F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5944808" y="1593070"/>
              <a:ext cx="958668" cy="905897"/>
            </a:xfrm>
            <a:prstGeom prst="rect">
              <a:avLst/>
            </a:prstGeom>
          </p:spPr>
        </p:pic>
        <p:pic>
          <p:nvPicPr>
            <p:cNvPr id="36" name="図 35" descr="アイコン&#10;&#10;自動的に生成された説明">
              <a:extLst>
                <a:ext uri="{FF2B5EF4-FFF2-40B4-BE49-F238E27FC236}">
                  <a16:creationId xmlns:a16="http://schemas.microsoft.com/office/drawing/2014/main" id="{A59B0BAB-ABA2-9A8A-60F3-80C7A6873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5944808" y="2608401"/>
              <a:ext cx="958668" cy="905897"/>
            </a:xfrm>
            <a:prstGeom prst="rect">
              <a:avLst/>
            </a:prstGeom>
          </p:spPr>
        </p:pic>
        <p:pic>
          <p:nvPicPr>
            <p:cNvPr id="3" name="図 2" descr="アイコン&#10;&#10;自動的に生成された説明">
              <a:extLst>
                <a:ext uri="{FF2B5EF4-FFF2-40B4-BE49-F238E27FC236}">
                  <a16:creationId xmlns:a16="http://schemas.microsoft.com/office/drawing/2014/main" id="{6C5A6991-E942-062F-1AE3-D5DEAC116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6903476" y="1593070"/>
              <a:ext cx="958668" cy="905897"/>
            </a:xfrm>
            <a:prstGeom prst="rect">
              <a:avLst/>
            </a:prstGeom>
          </p:spPr>
        </p:pic>
        <p:pic>
          <p:nvPicPr>
            <p:cNvPr id="5" name="図 4" descr="アイコン&#10;&#10;自動的に生成された説明">
              <a:extLst>
                <a:ext uri="{FF2B5EF4-FFF2-40B4-BE49-F238E27FC236}">
                  <a16:creationId xmlns:a16="http://schemas.microsoft.com/office/drawing/2014/main" id="{5499443E-DE4E-1809-17D1-7A9D6AC1A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6903476" y="2608401"/>
              <a:ext cx="958668" cy="905897"/>
            </a:xfrm>
            <a:prstGeom prst="rect">
              <a:avLst/>
            </a:prstGeom>
          </p:spPr>
        </p:pic>
        <p:pic>
          <p:nvPicPr>
            <p:cNvPr id="8" name="図 7" descr="アイコン&#10;&#10;自動的に生成された説明">
              <a:extLst>
                <a:ext uri="{FF2B5EF4-FFF2-40B4-BE49-F238E27FC236}">
                  <a16:creationId xmlns:a16="http://schemas.microsoft.com/office/drawing/2014/main" id="{14536590-B1D1-540B-0292-051B57046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7862144" y="1593070"/>
              <a:ext cx="958668" cy="905897"/>
            </a:xfrm>
            <a:prstGeom prst="rect">
              <a:avLst/>
            </a:prstGeom>
          </p:spPr>
        </p:pic>
        <p:pic>
          <p:nvPicPr>
            <p:cNvPr id="9" name="図 8" descr="アイコン&#10;&#10;自動的に生成された説明">
              <a:extLst>
                <a:ext uri="{FF2B5EF4-FFF2-40B4-BE49-F238E27FC236}">
                  <a16:creationId xmlns:a16="http://schemas.microsoft.com/office/drawing/2014/main" id="{58EBE727-A183-9080-DE4B-AC2AC93F7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7862144" y="2608401"/>
              <a:ext cx="958668" cy="905897"/>
            </a:xfrm>
            <a:prstGeom prst="rect">
              <a:avLst/>
            </a:prstGeom>
          </p:spPr>
        </p:pic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B9165C14-AB36-37AE-897D-EB3A27656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8820812" y="1593070"/>
              <a:ext cx="958668" cy="905897"/>
            </a:xfrm>
            <a:prstGeom prst="rect">
              <a:avLst/>
            </a:prstGeom>
          </p:spPr>
        </p:pic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44984062-E9F2-88D5-95AC-2825A9DF0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8820812" y="2608401"/>
              <a:ext cx="958668" cy="905897"/>
            </a:xfrm>
            <a:prstGeom prst="rect">
              <a:avLst/>
            </a:prstGeom>
          </p:spPr>
        </p:pic>
        <p:pic>
          <p:nvPicPr>
            <p:cNvPr id="12" name="図 11" descr="アイコン&#10;&#10;自動的に生成された説明">
              <a:extLst>
                <a:ext uri="{FF2B5EF4-FFF2-40B4-BE49-F238E27FC236}">
                  <a16:creationId xmlns:a16="http://schemas.microsoft.com/office/drawing/2014/main" id="{BBA7D259-720F-529E-49E5-40ED8AE5C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9779480" y="1593070"/>
              <a:ext cx="958668" cy="905897"/>
            </a:xfrm>
            <a:prstGeom prst="rect">
              <a:avLst/>
            </a:prstGeom>
          </p:spPr>
        </p:pic>
        <p:pic>
          <p:nvPicPr>
            <p:cNvPr id="13" name="図 12" descr="アイコン&#10;&#10;自動的に生成された説明">
              <a:extLst>
                <a:ext uri="{FF2B5EF4-FFF2-40B4-BE49-F238E27FC236}">
                  <a16:creationId xmlns:a16="http://schemas.microsoft.com/office/drawing/2014/main" id="{751ECD8A-EA65-EE9C-44DF-CB3652DBD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9779480" y="2608401"/>
              <a:ext cx="958668" cy="905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8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253067" y="435706"/>
            <a:ext cx="9889065" cy="905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つぎのずをかけ算であらわしてみよう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014382-ED53-529C-D620-0579F26859C9}"/>
              </a:ext>
            </a:extLst>
          </p:cNvPr>
          <p:cNvSpPr txBox="1"/>
          <p:nvPr/>
        </p:nvSpPr>
        <p:spPr>
          <a:xfrm>
            <a:off x="6322803" y="3459979"/>
            <a:ext cx="3518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しごにじゅう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53D846-E483-CA35-0D57-A5622A4CA280}"/>
              </a:ext>
            </a:extLst>
          </p:cNvPr>
          <p:cNvSpPr txBox="1"/>
          <p:nvPr/>
        </p:nvSpPr>
        <p:spPr>
          <a:xfrm>
            <a:off x="6322803" y="4869235"/>
            <a:ext cx="3518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ごしにじゅう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405AED09-308B-51BB-4E21-EA902326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1593070"/>
            <a:ext cx="958668" cy="905897"/>
          </a:xfrm>
          <a:prstGeom prst="rect">
            <a:avLst/>
          </a:prstGeom>
        </p:spPr>
      </p:pic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E300CFCD-2C10-24E4-2B77-B85EC14FC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2608401"/>
            <a:ext cx="958668" cy="905897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FDA3E0FE-BE95-49B4-1BE8-721B14BC3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1593070"/>
            <a:ext cx="958668" cy="905897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2F4EB28D-A483-A5FD-ED24-DCF2F0CE4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2608401"/>
            <a:ext cx="958668" cy="905897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703F38BC-5CB1-0B02-9D9F-4D4D28DA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1593070"/>
            <a:ext cx="958668" cy="905897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D91E5450-6173-6C46-23E7-F06E22FB6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2608401"/>
            <a:ext cx="958668" cy="905897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521481D8-38E0-D415-B25D-638137595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1593070"/>
            <a:ext cx="958668" cy="905897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F380174D-9062-2580-7C09-B910AE7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2608401"/>
            <a:ext cx="958668" cy="905897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A727AE46-2C67-52D8-FE9C-E3F4891F4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1593070"/>
            <a:ext cx="958668" cy="905897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CB11A2E8-9D15-D840-5406-691FB146D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2608401"/>
            <a:ext cx="958668" cy="90589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76F29D0-DEEF-2A42-8D61-73A5AC6E6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969" y="3516831"/>
            <a:ext cx="1127126" cy="1271293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D0A8418-F6AC-1AED-6264-BD585B8BEADB}"/>
              </a:ext>
            </a:extLst>
          </p:cNvPr>
          <p:cNvGrpSpPr/>
          <p:nvPr/>
        </p:nvGrpSpPr>
        <p:grpSpPr>
          <a:xfrm>
            <a:off x="5944808" y="1593070"/>
            <a:ext cx="4793340" cy="1921228"/>
            <a:chOff x="5944808" y="1593070"/>
            <a:chExt cx="4793340" cy="1921228"/>
          </a:xfrm>
        </p:grpSpPr>
        <p:pic>
          <p:nvPicPr>
            <p:cNvPr id="35" name="図 34" descr="アイコン&#10;&#10;自動的に生成された説明">
              <a:extLst>
                <a:ext uri="{FF2B5EF4-FFF2-40B4-BE49-F238E27FC236}">
                  <a16:creationId xmlns:a16="http://schemas.microsoft.com/office/drawing/2014/main" id="{11DA2D71-0D82-9BE7-BE33-A02AC333F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5944808" y="1593070"/>
              <a:ext cx="958668" cy="905897"/>
            </a:xfrm>
            <a:prstGeom prst="rect">
              <a:avLst/>
            </a:prstGeom>
          </p:spPr>
        </p:pic>
        <p:pic>
          <p:nvPicPr>
            <p:cNvPr id="36" name="図 35" descr="アイコン&#10;&#10;自動的に生成された説明">
              <a:extLst>
                <a:ext uri="{FF2B5EF4-FFF2-40B4-BE49-F238E27FC236}">
                  <a16:creationId xmlns:a16="http://schemas.microsoft.com/office/drawing/2014/main" id="{A59B0BAB-ABA2-9A8A-60F3-80C7A6873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5944808" y="2608401"/>
              <a:ext cx="958668" cy="905897"/>
            </a:xfrm>
            <a:prstGeom prst="rect">
              <a:avLst/>
            </a:prstGeom>
          </p:spPr>
        </p:pic>
        <p:pic>
          <p:nvPicPr>
            <p:cNvPr id="3" name="図 2" descr="アイコン&#10;&#10;自動的に生成された説明">
              <a:extLst>
                <a:ext uri="{FF2B5EF4-FFF2-40B4-BE49-F238E27FC236}">
                  <a16:creationId xmlns:a16="http://schemas.microsoft.com/office/drawing/2014/main" id="{6C5A6991-E942-062F-1AE3-D5DEAC116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6903476" y="1593070"/>
              <a:ext cx="958668" cy="905897"/>
            </a:xfrm>
            <a:prstGeom prst="rect">
              <a:avLst/>
            </a:prstGeom>
          </p:spPr>
        </p:pic>
        <p:pic>
          <p:nvPicPr>
            <p:cNvPr id="5" name="図 4" descr="アイコン&#10;&#10;自動的に生成された説明">
              <a:extLst>
                <a:ext uri="{FF2B5EF4-FFF2-40B4-BE49-F238E27FC236}">
                  <a16:creationId xmlns:a16="http://schemas.microsoft.com/office/drawing/2014/main" id="{5499443E-DE4E-1809-17D1-7A9D6AC1A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6903476" y="2608401"/>
              <a:ext cx="958668" cy="905897"/>
            </a:xfrm>
            <a:prstGeom prst="rect">
              <a:avLst/>
            </a:prstGeom>
          </p:spPr>
        </p:pic>
        <p:pic>
          <p:nvPicPr>
            <p:cNvPr id="8" name="図 7" descr="アイコン&#10;&#10;自動的に生成された説明">
              <a:extLst>
                <a:ext uri="{FF2B5EF4-FFF2-40B4-BE49-F238E27FC236}">
                  <a16:creationId xmlns:a16="http://schemas.microsoft.com/office/drawing/2014/main" id="{14536590-B1D1-540B-0292-051B57046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7862144" y="1593070"/>
              <a:ext cx="958668" cy="905897"/>
            </a:xfrm>
            <a:prstGeom prst="rect">
              <a:avLst/>
            </a:prstGeom>
          </p:spPr>
        </p:pic>
        <p:pic>
          <p:nvPicPr>
            <p:cNvPr id="9" name="図 8" descr="アイコン&#10;&#10;自動的に生成された説明">
              <a:extLst>
                <a:ext uri="{FF2B5EF4-FFF2-40B4-BE49-F238E27FC236}">
                  <a16:creationId xmlns:a16="http://schemas.microsoft.com/office/drawing/2014/main" id="{58EBE727-A183-9080-DE4B-AC2AC93F7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7862144" y="2608401"/>
              <a:ext cx="958668" cy="905897"/>
            </a:xfrm>
            <a:prstGeom prst="rect">
              <a:avLst/>
            </a:prstGeom>
          </p:spPr>
        </p:pic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B9165C14-AB36-37AE-897D-EB3A27656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8820812" y="1593070"/>
              <a:ext cx="958668" cy="905897"/>
            </a:xfrm>
            <a:prstGeom prst="rect">
              <a:avLst/>
            </a:prstGeom>
          </p:spPr>
        </p:pic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44984062-E9F2-88D5-95AC-2825A9DF0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8820812" y="2608401"/>
              <a:ext cx="958668" cy="905897"/>
            </a:xfrm>
            <a:prstGeom prst="rect">
              <a:avLst/>
            </a:prstGeom>
          </p:spPr>
        </p:pic>
        <p:pic>
          <p:nvPicPr>
            <p:cNvPr id="12" name="図 11" descr="アイコン&#10;&#10;自動的に生成された説明">
              <a:extLst>
                <a:ext uri="{FF2B5EF4-FFF2-40B4-BE49-F238E27FC236}">
                  <a16:creationId xmlns:a16="http://schemas.microsoft.com/office/drawing/2014/main" id="{BBA7D259-720F-529E-49E5-40ED8AE5C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9779480" y="1593070"/>
              <a:ext cx="958668" cy="905897"/>
            </a:xfrm>
            <a:prstGeom prst="rect">
              <a:avLst/>
            </a:prstGeom>
          </p:spPr>
        </p:pic>
        <p:pic>
          <p:nvPicPr>
            <p:cNvPr id="13" name="図 12" descr="アイコン&#10;&#10;自動的に生成された説明">
              <a:extLst>
                <a:ext uri="{FF2B5EF4-FFF2-40B4-BE49-F238E27FC236}">
                  <a16:creationId xmlns:a16="http://schemas.microsoft.com/office/drawing/2014/main" id="{751ECD8A-EA65-EE9C-44DF-CB3652DBD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2593" r="10000" b="11111"/>
            <a:stretch/>
          </p:blipFill>
          <p:spPr>
            <a:xfrm>
              <a:off x="9779480" y="2608401"/>
              <a:ext cx="958668" cy="905897"/>
            </a:xfrm>
            <a:prstGeom prst="rect">
              <a:avLst/>
            </a:prstGeom>
          </p:spPr>
        </p:pic>
      </p:grp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786E1788-7BC6-28A4-F041-AF9698470B91}"/>
              </a:ext>
            </a:extLst>
          </p:cNvPr>
          <p:cNvSpPr/>
          <p:nvPr/>
        </p:nvSpPr>
        <p:spPr>
          <a:xfrm>
            <a:off x="8135408" y="1621631"/>
            <a:ext cx="2905124" cy="1567600"/>
          </a:xfrm>
          <a:prstGeom prst="cloudCallout">
            <a:avLst>
              <a:gd name="adj1" fmla="val 58043"/>
              <a:gd name="adj2" fmla="val 720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ずれたぞ</a:t>
            </a:r>
          </a:p>
        </p:txBody>
      </p:sp>
    </p:spTree>
    <p:extLst>
      <p:ext uri="{BB962C8B-B14F-4D97-AF65-F5344CB8AC3E}">
        <p14:creationId xmlns:p14="http://schemas.microsoft.com/office/powerpoint/2010/main" val="31789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3.7037E-6 L 0.00612 0.15533 C 0.00612 0.225 -0.10273 0.31088 -0.19101 0.31088 L -0.38815 0.3108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4454768" y="3780692"/>
            <a:ext cx="6442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しごにじゅう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毎日算数のもんだいを４もんときます。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５日続けると何もんのもんだいをといたことになりますか。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362866" y="4919602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もん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573F66A-29ED-0A08-7F09-6A732B3E342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0A56D3-E407-C60A-DB8C-24BEACB99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99" y="3780692"/>
            <a:ext cx="2123659" cy="21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8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4454768" y="3780692"/>
            <a:ext cx="6904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にくじゅうはち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毎日算数のもんだいを２もんときます。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９日続けると何もんのもんだいをといたことになりますか。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362866" y="4919602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もん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573F66A-29ED-0A08-7F09-6A732B3E342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41D33F-A503-A12B-DD3F-7750CC42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86" y="3789904"/>
            <a:ext cx="2123659" cy="21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45452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564923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564923" y="2621022"/>
            <a:ext cx="43524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AEE60C-0707-F6EE-DAC9-2A62AAD16C2C}"/>
              </a:ext>
            </a:extLst>
          </p:cNvPr>
          <p:cNvSpPr txBox="1"/>
          <p:nvPr/>
        </p:nvSpPr>
        <p:spPr>
          <a:xfrm>
            <a:off x="1454527" y="2621022"/>
            <a:ext cx="46730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0B0714BB-0C81-C44C-E313-C77A9BE8C968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175078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３かいおんどく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6D7353-E0C1-6C2E-D227-C9DE7B633AE9}"/>
              </a:ext>
            </a:extLst>
          </p:cNvPr>
          <p:cNvSpPr txBox="1"/>
          <p:nvPr/>
        </p:nvSpPr>
        <p:spPr>
          <a:xfrm>
            <a:off x="6477000" y="2216576"/>
            <a:ext cx="43524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1B7299-A958-96D5-71E8-A69FC02E5BDA}"/>
              </a:ext>
            </a:extLst>
          </p:cNvPr>
          <p:cNvSpPr txBox="1"/>
          <p:nvPr/>
        </p:nvSpPr>
        <p:spPr>
          <a:xfrm>
            <a:off x="1366604" y="2216576"/>
            <a:ext cx="46730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734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093A5DE9-51CD-AB97-EE57-34643D16F78D}"/>
              </a:ext>
            </a:extLst>
          </p:cNvPr>
          <p:cNvSpPr/>
          <p:nvPr/>
        </p:nvSpPr>
        <p:spPr>
          <a:xfrm rot="16200000">
            <a:off x="10093569" y="4759569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0070D9-A1AA-ACC8-6C06-6BC5FCDC7465}"/>
              </a:ext>
            </a:extLst>
          </p:cNvPr>
          <p:cNvSpPr txBox="1"/>
          <p:nvPr/>
        </p:nvSpPr>
        <p:spPr>
          <a:xfrm>
            <a:off x="10569586" y="621166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今までのふくしゅうです＜１＞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⑤３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6364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字幕 2">
            <a:extLst>
              <a:ext uri="{FF2B5EF4-FFF2-40B4-BE49-F238E27FC236}">
                <a16:creationId xmlns:a16="http://schemas.microsoft.com/office/drawing/2014/main" id="{B53AB61C-E6C6-335C-E179-B29EB10FE389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5450797" y="3579281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３＝６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にさんがろく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001650" y="1851417"/>
            <a:ext cx="103412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１人２このおかしをたべます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３人いると、おかしをなんこたべますか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364415" y="5307145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６こ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 descr="おもちゃ, 人形, 部屋 が含まれている画像&#10;&#10;自動的に生成された説明">
            <a:extLst>
              <a:ext uri="{FF2B5EF4-FFF2-40B4-BE49-F238E27FC236}">
                <a16:creationId xmlns:a16="http://schemas.microsoft.com/office/drawing/2014/main" id="{1C2922DE-B915-D615-C424-B8D1F403A8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39" y="3429000"/>
            <a:ext cx="3558316" cy="22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今までのふくしゅうです＜２＞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17745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⑤６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9793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88079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690969" y="4132329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F7EF28-5BFB-FC6E-EBD4-A858922D9E93}"/>
              </a:ext>
            </a:extLst>
          </p:cNvPr>
          <p:cNvSpPr txBox="1"/>
          <p:nvPr/>
        </p:nvSpPr>
        <p:spPr>
          <a:xfrm>
            <a:off x="9742621" y="1629793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25E712-F48B-7C23-AD23-BF525235DD4E}"/>
              </a:ext>
            </a:extLst>
          </p:cNvPr>
          <p:cNvSpPr txBox="1"/>
          <p:nvPr/>
        </p:nvSpPr>
        <p:spPr>
          <a:xfrm>
            <a:off x="9760205" y="288079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303535-1AFD-BED8-4235-E1E873C639F5}"/>
              </a:ext>
            </a:extLst>
          </p:cNvPr>
          <p:cNvSpPr txBox="1"/>
          <p:nvPr/>
        </p:nvSpPr>
        <p:spPr>
          <a:xfrm>
            <a:off x="9742621" y="4132329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ECC736-C73F-55CA-9702-D19258CD2C59}"/>
              </a:ext>
            </a:extLst>
          </p:cNvPr>
          <p:cNvSpPr txBox="1"/>
          <p:nvPr/>
        </p:nvSpPr>
        <p:spPr>
          <a:xfrm>
            <a:off x="9760205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6240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今までのふくしゅうです＜３＞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17745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⑤７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9793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880795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690969" y="4132329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F7EF28-5BFB-FC6E-EBD4-A858922D9E93}"/>
              </a:ext>
            </a:extLst>
          </p:cNvPr>
          <p:cNvSpPr txBox="1"/>
          <p:nvPr/>
        </p:nvSpPr>
        <p:spPr>
          <a:xfrm>
            <a:off x="9742621" y="1629793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25E712-F48B-7C23-AD23-BF525235DD4E}"/>
              </a:ext>
            </a:extLst>
          </p:cNvPr>
          <p:cNvSpPr txBox="1"/>
          <p:nvPr/>
        </p:nvSpPr>
        <p:spPr>
          <a:xfrm>
            <a:off x="9760205" y="2880795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303535-1AFD-BED8-4235-E1E873C639F5}"/>
              </a:ext>
            </a:extLst>
          </p:cNvPr>
          <p:cNvSpPr txBox="1"/>
          <p:nvPr/>
        </p:nvSpPr>
        <p:spPr>
          <a:xfrm>
            <a:off x="9742621" y="413232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ECC736-C73F-55CA-9702-D19258CD2C59}"/>
              </a:ext>
            </a:extLst>
          </p:cNvPr>
          <p:cNvSpPr txBox="1"/>
          <p:nvPr/>
        </p:nvSpPr>
        <p:spPr>
          <a:xfrm>
            <a:off x="9760205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5709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今までのふくしゅうです＜４＞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17745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⑤５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9793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88079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38330" y="413232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F7EF28-5BFB-FC6E-EBD4-A858922D9E93}"/>
              </a:ext>
            </a:extLst>
          </p:cNvPr>
          <p:cNvSpPr txBox="1"/>
          <p:nvPr/>
        </p:nvSpPr>
        <p:spPr>
          <a:xfrm>
            <a:off x="9742621" y="1629793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25E712-F48B-7C23-AD23-BF525235DD4E}"/>
              </a:ext>
            </a:extLst>
          </p:cNvPr>
          <p:cNvSpPr txBox="1"/>
          <p:nvPr/>
        </p:nvSpPr>
        <p:spPr>
          <a:xfrm>
            <a:off x="9760205" y="288079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303535-1AFD-BED8-4235-E1E873C639F5}"/>
              </a:ext>
            </a:extLst>
          </p:cNvPr>
          <p:cNvSpPr txBox="1"/>
          <p:nvPr/>
        </p:nvSpPr>
        <p:spPr>
          <a:xfrm>
            <a:off x="9783273" y="413232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ECC736-C73F-55CA-9702-D19258CD2C59}"/>
              </a:ext>
            </a:extLst>
          </p:cNvPr>
          <p:cNvSpPr txBox="1"/>
          <p:nvPr/>
        </p:nvSpPr>
        <p:spPr>
          <a:xfrm>
            <a:off x="9760205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31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6004" r="1125" b="10083"/>
          <a:stretch/>
        </p:blipFill>
        <p:spPr bwMode="auto">
          <a:xfrm>
            <a:off x="2970664" y="1669846"/>
            <a:ext cx="1365808" cy="12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53" r="-904"/>
          <a:stretch/>
        </p:blipFill>
        <p:spPr bwMode="auto">
          <a:xfrm>
            <a:off x="4755282" y="1625075"/>
            <a:ext cx="1309835" cy="12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ソース画像を表示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1625075"/>
            <a:ext cx="1294435" cy="12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583B16DE-EA89-BB8B-35CE-528561B88F68}"/>
              </a:ext>
            </a:extLst>
          </p:cNvPr>
          <p:cNvSpPr txBox="1">
            <a:spLocks/>
          </p:cNvSpPr>
          <p:nvPr/>
        </p:nvSpPr>
        <p:spPr>
          <a:xfrm>
            <a:off x="1600111" y="482770"/>
            <a:ext cx="9245600" cy="905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よう</a:t>
            </a:r>
            <a:r>
              <a:rPr lang="ja-JP" altLang="en-US" sz="4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ふくの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くみあわせは何とおり？</a:t>
            </a:r>
          </a:p>
        </p:txBody>
      </p:sp>
      <p:pic>
        <p:nvPicPr>
          <p:cNvPr id="2056" name="Picture 8" descr="ソース画像を表示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57" y="2877066"/>
            <a:ext cx="959689" cy="100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ソース画像を表示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6487" r="33315" b="4925"/>
          <a:stretch/>
        </p:blipFill>
        <p:spPr bwMode="auto">
          <a:xfrm>
            <a:off x="1786259" y="4064260"/>
            <a:ext cx="638286" cy="1149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62" name="Picture 14" descr="ソース画像を表示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16336" r="12880" b="15301"/>
          <a:stretch/>
        </p:blipFill>
        <p:spPr bwMode="auto">
          <a:xfrm>
            <a:off x="1488874" y="5213884"/>
            <a:ext cx="1233054" cy="111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ソース画像を表示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13236" r="16668" b="11236"/>
          <a:stretch/>
        </p:blipFill>
        <p:spPr bwMode="auto">
          <a:xfrm>
            <a:off x="8197172" y="1641878"/>
            <a:ext cx="1047349" cy="12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332" y="1625075"/>
            <a:ext cx="1434160" cy="14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03AA30-CD94-1F7A-1763-FE8C5FD4F76E}"/>
              </a:ext>
            </a:extLst>
          </p:cNvPr>
          <p:cNvSpPr txBox="1"/>
          <p:nvPr/>
        </p:nvSpPr>
        <p:spPr>
          <a:xfrm>
            <a:off x="3232852" y="2869963"/>
            <a:ext cx="7750840" cy="33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　　２　　３　  ４　 ５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　　７　   ８　  ９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6D7ABA-6193-246A-2541-5FAE2D6BFA0D}"/>
              </a:ext>
            </a:extLst>
          </p:cNvPr>
          <p:cNvSpPr txBox="1"/>
          <p:nvPr/>
        </p:nvSpPr>
        <p:spPr>
          <a:xfrm>
            <a:off x="4644978" y="3254077"/>
            <a:ext cx="3993401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さんご じゅうご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94D249-2060-47AA-0570-2DAB66B627BB}"/>
              </a:ext>
            </a:extLst>
          </p:cNvPr>
          <p:cNvSpPr txBox="1"/>
          <p:nvPr/>
        </p:nvSpPr>
        <p:spPr>
          <a:xfrm>
            <a:off x="4644978" y="4639072"/>
            <a:ext cx="3993401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ごさん じゅうご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30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39CA56C2-781C-2DAA-CCBC-8A0DAE1FC990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327200" cy="905897"/>
          </a:xfrm>
          <a:prstGeom prst="rect">
            <a:avLst/>
          </a:prstGeom>
          <a:solidFill>
            <a:srgbClr val="66FFFF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セットのヨーグルトを買います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93330A-DDFA-ABBC-D549-EF0C6532A2AE}"/>
              </a:ext>
            </a:extLst>
          </p:cNvPr>
          <p:cNvSpPr txBox="1"/>
          <p:nvPr/>
        </p:nvSpPr>
        <p:spPr>
          <a:xfrm>
            <a:off x="829890" y="1477334"/>
            <a:ext cx="4639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セット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買うと何こ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99F26A-8CB7-399D-10D7-7DCB0C0F81C6}"/>
              </a:ext>
            </a:extLst>
          </p:cNvPr>
          <p:cNvSpPr txBox="1"/>
          <p:nvPr/>
        </p:nvSpPr>
        <p:spPr>
          <a:xfrm>
            <a:off x="5599157" y="1477334"/>
            <a:ext cx="5838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さんいちが さん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いんさんが さん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95C212-8D26-EDC4-4DDA-522895C746E8}"/>
              </a:ext>
            </a:extLst>
          </p:cNvPr>
          <p:cNvSpPr txBox="1"/>
          <p:nvPr/>
        </p:nvSpPr>
        <p:spPr>
          <a:xfrm>
            <a:off x="829889" y="3027692"/>
            <a:ext cx="2749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セット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買うと何こ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3057FD-A9EC-B42F-2413-C631639D4B05}"/>
              </a:ext>
            </a:extLst>
          </p:cNvPr>
          <p:cNvSpPr txBox="1"/>
          <p:nvPr/>
        </p:nvSpPr>
        <p:spPr>
          <a:xfrm>
            <a:off x="5625558" y="3054709"/>
            <a:ext cx="5376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さんにが ろく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にさんが ろく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86BBEA-D6E2-CA74-35A8-32C41C2665A5}"/>
              </a:ext>
            </a:extLst>
          </p:cNvPr>
          <p:cNvSpPr txBox="1"/>
          <p:nvPr/>
        </p:nvSpPr>
        <p:spPr>
          <a:xfrm>
            <a:off x="829889" y="4561090"/>
            <a:ext cx="2749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セット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買うと何こ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739A44E-364E-925E-7AC1-19338E749020}"/>
              </a:ext>
            </a:extLst>
          </p:cNvPr>
          <p:cNvSpPr txBox="1"/>
          <p:nvPr/>
        </p:nvSpPr>
        <p:spPr>
          <a:xfrm>
            <a:off x="5625558" y="4868866"/>
            <a:ext cx="5838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さざんが きゅう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673615" y="2153620"/>
            <a:ext cx="1681778" cy="65289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651444" y="1476653"/>
            <a:ext cx="1681778" cy="65289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673615" y="2800773"/>
            <a:ext cx="1681778" cy="652894"/>
          </a:xfrm>
          <a:prstGeom prst="rect">
            <a:avLst/>
          </a:prstGeom>
        </p:spPr>
      </p:pic>
      <p:sp>
        <p:nvSpPr>
          <p:cNvPr id="3" name="直角三角形 2">
            <a:extLst>
              <a:ext uri="{FF2B5EF4-FFF2-40B4-BE49-F238E27FC236}">
                <a16:creationId xmlns:a16="http://schemas.microsoft.com/office/drawing/2014/main" id="{94AC5C50-B5A4-E460-6953-A4D369A64A31}"/>
              </a:ext>
            </a:extLst>
          </p:cNvPr>
          <p:cNvSpPr/>
          <p:nvPr/>
        </p:nvSpPr>
        <p:spPr>
          <a:xfrm rot="16200000">
            <a:off x="10093569" y="4759568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669F14-3166-0189-5C59-2839585FC832}"/>
              </a:ext>
            </a:extLst>
          </p:cNvPr>
          <p:cNvSpPr txBox="1"/>
          <p:nvPr/>
        </p:nvSpPr>
        <p:spPr>
          <a:xfrm>
            <a:off x="10622340" y="621166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53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39CA56C2-781C-2DAA-CCBC-8A0DAE1FC990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327200" cy="905897"/>
          </a:xfrm>
          <a:prstGeom prst="rect">
            <a:avLst/>
          </a:prstGeom>
          <a:solidFill>
            <a:srgbClr val="66FFFF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セットふやすと３こふえるよ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93330A-DDFA-ABBC-D549-EF0C6532A2AE}"/>
              </a:ext>
            </a:extLst>
          </p:cNvPr>
          <p:cNvSpPr txBox="1"/>
          <p:nvPr/>
        </p:nvSpPr>
        <p:spPr>
          <a:xfrm>
            <a:off x="1050024" y="1961172"/>
            <a:ext cx="2116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セット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95C212-8D26-EDC4-4DDA-522895C746E8}"/>
              </a:ext>
            </a:extLst>
          </p:cNvPr>
          <p:cNvSpPr txBox="1"/>
          <p:nvPr/>
        </p:nvSpPr>
        <p:spPr>
          <a:xfrm>
            <a:off x="1050022" y="4271625"/>
            <a:ext cx="20874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セット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買うと</a:t>
            </a: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46404" y="2381321"/>
            <a:ext cx="1681778" cy="65289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24233" y="1703051"/>
            <a:ext cx="1681778" cy="65289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46404" y="3059591"/>
            <a:ext cx="1681778" cy="65289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B40CBA-3417-1C40-4794-04825E8DD744}"/>
              </a:ext>
            </a:extLst>
          </p:cNvPr>
          <p:cNvSpPr txBox="1"/>
          <p:nvPr/>
        </p:nvSpPr>
        <p:spPr>
          <a:xfrm>
            <a:off x="5625558" y="1937106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7FCE84-6730-5CC5-8F6C-3D51754895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46404" y="3737861"/>
            <a:ext cx="1681778" cy="65289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69E036-F72D-AECD-4F93-4A40AEB21D31}"/>
              </a:ext>
            </a:extLst>
          </p:cNvPr>
          <p:cNvSpPr txBox="1"/>
          <p:nvPr/>
        </p:nvSpPr>
        <p:spPr>
          <a:xfrm>
            <a:off x="7293182" y="1924655"/>
            <a:ext cx="4073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さんし じゅうに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しさん じゅうに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27892EC-6389-F05D-A335-BCF9AFA5D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58871" y="4416131"/>
            <a:ext cx="1681778" cy="65289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479F7A-5454-3E61-15FA-971D3B1B09B0}"/>
              </a:ext>
            </a:extLst>
          </p:cNvPr>
          <p:cNvSpPr txBox="1"/>
          <p:nvPr/>
        </p:nvSpPr>
        <p:spPr>
          <a:xfrm>
            <a:off x="5623333" y="4271625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EE8D70-298D-081A-4E9F-BCF221E7FB37}"/>
              </a:ext>
            </a:extLst>
          </p:cNvPr>
          <p:cNvSpPr txBox="1"/>
          <p:nvPr/>
        </p:nvSpPr>
        <p:spPr>
          <a:xfrm>
            <a:off x="7293182" y="4271327"/>
            <a:ext cx="4073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さんご じゅうご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ごさん じゅうご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  <p:bldP spid="9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39CA56C2-781C-2DAA-CCBC-8A0DAE1FC990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327200" cy="905897"/>
          </a:xfrm>
          <a:prstGeom prst="rect">
            <a:avLst/>
          </a:prstGeom>
          <a:solidFill>
            <a:srgbClr val="66FFFF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３こセットをまだ買うらしいです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93330A-DDFA-ABBC-D549-EF0C6532A2AE}"/>
              </a:ext>
            </a:extLst>
          </p:cNvPr>
          <p:cNvSpPr txBox="1"/>
          <p:nvPr/>
        </p:nvSpPr>
        <p:spPr>
          <a:xfrm>
            <a:off x="1050024" y="1961172"/>
            <a:ext cx="2116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セット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95C212-8D26-EDC4-4DDA-522895C746E8}"/>
              </a:ext>
            </a:extLst>
          </p:cNvPr>
          <p:cNvSpPr txBox="1"/>
          <p:nvPr/>
        </p:nvSpPr>
        <p:spPr>
          <a:xfrm>
            <a:off x="1050022" y="4271625"/>
            <a:ext cx="20874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セット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買うと</a:t>
            </a: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227656" y="2381321"/>
            <a:ext cx="1681778" cy="65289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205485" y="1703051"/>
            <a:ext cx="1681778" cy="65289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227656" y="3059591"/>
            <a:ext cx="1681778" cy="65289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B40CBA-3417-1C40-4794-04825E8DD744}"/>
              </a:ext>
            </a:extLst>
          </p:cNvPr>
          <p:cNvSpPr txBox="1"/>
          <p:nvPr/>
        </p:nvSpPr>
        <p:spPr>
          <a:xfrm>
            <a:off x="5168358" y="1937106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7FCE84-6730-5CC5-8F6C-3D51754895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227656" y="3737861"/>
            <a:ext cx="1681778" cy="65289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69E036-F72D-AECD-4F93-4A40AEB21D31}"/>
              </a:ext>
            </a:extLst>
          </p:cNvPr>
          <p:cNvSpPr txBox="1"/>
          <p:nvPr/>
        </p:nvSpPr>
        <p:spPr>
          <a:xfrm>
            <a:off x="6835982" y="1924655"/>
            <a:ext cx="4416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さぶろく じゅうはち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ろくさん じゅうはち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27892EC-6389-F05D-A335-BCF9AFA5D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240123" y="4416131"/>
            <a:ext cx="1681778" cy="65289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479F7A-5454-3E61-15FA-971D3B1B09B0}"/>
              </a:ext>
            </a:extLst>
          </p:cNvPr>
          <p:cNvSpPr txBox="1"/>
          <p:nvPr/>
        </p:nvSpPr>
        <p:spPr>
          <a:xfrm>
            <a:off x="5166133" y="4271625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EE8D70-298D-081A-4E9F-BCF221E7FB37}"/>
              </a:ext>
            </a:extLst>
          </p:cNvPr>
          <p:cNvSpPr txBox="1"/>
          <p:nvPr/>
        </p:nvSpPr>
        <p:spPr>
          <a:xfrm>
            <a:off x="6835982" y="4271327"/>
            <a:ext cx="4775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さんしち にじゅういち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しちさん にじゅういち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14D65D0-83C8-0B13-43F5-DFAE065C25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240123" y="5069025"/>
            <a:ext cx="1681778" cy="65289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B76D6D-E1D4-AE0D-B237-05D598282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240123" y="5721919"/>
            <a:ext cx="1681778" cy="65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  <p:bldP spid="9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39CA56C2-781C-2DAA-CCBC-8A0DAE1FC990}"/>
              </a:ext>
            </a:extLst>
          </p:cNvPr>
          <p:cNvSpPr txBox="1">
            <a:spLocks/>
          </p:cNvSpPr>
          <p:nvPr/>
        </p:nvSpPr>
        <p:spPr>
          <a:xfrm>
            <a:off x="1253068" y="435706"/>
            <a:ext cx="9327200" cy="905897"/>
          </a:xfrm>
          <a:prstGeom prst="rect">
            <a:avLst/>
          </a:prstGeom>
          <a:solidFill>
            <a:srgbClr val="66FFFF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３こセットを買いしめています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93330A-DDFA-ABBC-D549-EF0C6532A2AE}"/>
              </a:ext>
            </a:extLst>
          </p:cNvPr>
          <p:cNvSpPr txBox="1"/>
          <p:nvPr/>
        </p:nvSpPr>
        <p:spPr>
          <a:xfrm>
            <a:off x="1050024" y="1961172"/>
            <a:ext cx="2116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セット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95C212-8D26-EDC4-4DDA-522895C746E8}"/>
              </a:ext>
            </a:extLst>
          </p:cNvPr>
          <p:cNvSpPr txBox="1"/>
          <p:nvPr/>
        </p:nvSpPr>
        <p:spPr>
          <a:xfrm>
            <a:off x="1050022" y="4271625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９セット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買うと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58871" y="1454103"/>
            <a:ext cx="1374586" cy="53363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B40CBA-3417-1C40-4794-04825E8DD744}"/>
              </a:ext>
            </a:extLst>
          </p:cNvPr>
          <p:cNvSpPr txBox="1"/>
          <p:nvPr/>
        </p:nvSpPr>
        <p:spPr>
          <a:xfrm>
            <a:off x="5149548" y="1937106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69E036-F72D-AECD-4F93-4A40AEB21D31}"/>
              </a:ext>
            </a:extLst>
          </p:cNvPr>
          <p:cNvSpPr txBox="1"/>
          <p:nvPr/>
        </p:nvSpPr>
        <p:spPr>
          <a:xfrm>
            <a:off x="6817172" y="1924655"/>
            <a:ext cx="4775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さんぱ にじゅうよん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はっさん にじゅうよん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479F7A-5454-3E61-15FA-971D3B1B09B0}"/>
              </a:ext>
            </a:extLst>
          </p:cNvPr>
          <p:cNvSpPr txBox="1"/>
          <p:nvPr/>
        </p:nvSpPr>
        <p:spPr>
          <a:xfrm>
            <a:off x="5147323" y="4271625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9×3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EE8D70-298D-081A-4E9F-BCF221E7FB37}"/>
              </a:ext>
            </a:extLst>
          </p:cNvPr>
          <p:cNvSpPr txBox="1"/>
          <p:nvPr/>
        </p:nvSpPr>
        <p:spPr>
          <a:xfrm>
            <a:off x="6817172" y="4271327"/>
            <a:ext cx="4416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さんく にじゅうなな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くさん にじゅうなな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A6DDDAE-29CA-FFD3-25D5-26D47D97F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58871" y="1961172"/>
            <a:ext cx="1374586" cy="53363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DD1EA43-6818-F1AC-DE5C-F7FDE1CC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58871" y="2468241"/>
            <a:ext cx="1374586" cy="53363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198E0B3-ED53-9293-3A1E-872D0C1C3E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58871" y="3005233"/>
            <a:ext cx="1374586" cy="53363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041ABCD-FA1B-0C72-E69C-742AA06D2B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58871" y="3538870"/>
            <a:ext cx="1374586" cy="53363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67D7706-C408-F183-F319-6427C1D40C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58871" y="4045939"/>
            <a:ext cx="1374586" cy="53363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DEFBB3D-18DA-51E3-CA05-DD67C740A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58871" y="4553008"/>
            <a:ext cx="1374586" cy="53363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BD9E615-D02F-A301-A511-8223632B80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58871" y="5090000"/>
            <a:ext cx="1374586" cy="53363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F9A67CB-76BF-4E42-41F5-3774BE67E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903" r="4579" b="30903"/>
          <a:stretch/>
        </p:blipFill>
        <p:spPr>
          <a:xfrm>
            <a:off x="3558871" y="5623637"/>
            <a:ext cx="1374586" cy="5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  <p:bldP spid="9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4454768" y="3780692"/>
            <a:ext cx="4772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さんぱにじゅうよん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まい月おこづかいを３万円もらって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ためています。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８カ月たったらいくらたまりますか。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7577418" y="5361849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FC4FF3A5-4B44-F2B5-A40D-0BFA12C9AB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83" y="3728459"/>
            <a:ext cx="2258644" cy="2258644"/>
          </a:xfrm>
          <a:prstGeom prst="rect">
            <a:avLst/>
          </a:prstGeom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D1D25208-E428-F2F1-F9FB-FB76104CEC21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</p:spTree>
    <p:extLst>
      <p:ext uri="{BB962C8B-B14F-4D97-AF65-F5344CB8AC3E}">
        <p14:creationId xmlns:p14="http://schemas.microsoft.com/office/powerpoint/2010/main" val="6644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4493858" y="3429000"/>
            <a:ext cx="4772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さんくにじゅうなな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１日３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のジョギングをしています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９日ではしるきょりをもとめましょう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362866" y="4919602"/>
            <a:ext cx="1806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27km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573F66A-29ED-0A08-7F09-6A732B3E342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C40F0FD4-55E2-562B-D704-D74ACE74B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7213"/>
          <a:stretch/>
        </p:blipFill>
        <p:spPr>
          <a:xfrm>
            <a:off x="1740877" y="3261631"/>
            <a:ext cx="2752981" cy="27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３かいおんどく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FD6CA7-3849-8966-6927-BD882BA4EEC2}"/>
              </a:ext>
            </a:extLst>
          </p:cNvPr>
          <p:cNvSpPr txBox="1"/>
          <p:nvPr/>
        </p:nvSpPr>
        <p:spPr>
          <a:xfrm>
            <a:off x="1998784" y="206596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8F0356-4157-E041-9F02-08367EBACA55}"/>
              </a:ext>
            </a:extLst>
          </p:cNvPr>
          <p:cNvSpPr txBox="1"/>
          <p:nvPr/>
        </p:nvSpPr>
        <p:spPr>
          <a:xfrm>
            <a:off x="1998784" y="308162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38D721-88A7-C782-A96B-A34E488A2C5F}"/>
              </a:ext>
            </a:extLst>
          </p:cNvPr>
          <p:cNvSpPr txBox="1"/>
          <p:nvPr/>
        </p:nvSpPr>
        <p:spPr>
          <a:xfrm>
            <a:off x="4794738" y="2065960"/>
            <a:ext cx="5008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にさんがろく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3042EB-FFA3-2138-EC44-8EA0D93718FF}"/>
              </a:ext>
            </a:extLst>
          </p:cNvPr>
          <p:cNvSpPr txBox="1"/>
          <p:nvPr/>
        </p:nvSpPr>
        <p:spPr>
          <a:xfrm>
            <a:off x="4770693" y="2989290"/>
            <a:ext cx="50561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さんにがろく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6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C817C9-4165-D2FC-46DE-5498BC16F2EA}"/>
              </a:ext>
            </a:extLst>
          </p:cNvPr>
          <p:cNvSpPr txBox="1"/>
          <p:nvPr/>
        </p:nvSpPr>
        <p:spPr>
          <a:xfrm>
            <a:off x="1998784" y="40824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806049-08EF-FDF2-3B3C-D2BEB30CF440}"/>
              </a:ext>
            </a:extLst>
          </p:cNvPr>
          <p:cNvSpPr txBox="1"/>
          <p:nvPr/>
        </p:nvSpPr>
        <p:spPr>
          <a:xfrm>
            <a:off x="4770693" y="3990119"/>
            <a:ext cx="56204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いんろくがろく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6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ABC753-4597-26A0-CF61-7EB4D95FAA7A}"/>
              </a:ext>
            </a:extLst>
          </p:cNvPr>
          <p:cNvSpPr txBox="1"/>
          <p:nvPr/>
        </p:nvSpPr>
        <p:spPr>
          <a:xfrm>
            <a:off x="1998784" y="517561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51B9B1-F86D-C73D-778E-E951013DC0B7}"/>
              </a:ext>
            </a:extLst>
          </p:cNvPr>
          <p:cNvSpPr txBox="1"/>
          <p:nvPr/>
        </p:nvSpPr>
        <p:spPr>
          <a:xfrm>
            <a:off x="4770693" y="4990948"/>
            <a:ext cx="56204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ろくいちがろく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6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83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２かいおんどく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１＝３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２＝６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３＝９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D438FD-15EF-EF53-2318-8B2135D71123}"/>
              </a:ext>
            </a:extLst>
          </p:cNvPr>
          <p:cNvSpPr txBox="1"/>
          <p:nvPr/>
        </p:nvSpPr>
        <p:spPr>
          <a:xfrm>
            <a:off x="6310222" y="1880235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7672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600111" y="482770"/>
            <a:ext cx="9245600" cy="905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わたしのおこづかいは１日５円です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5091349" y="1858548"/>
            <a:ext cx="48670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ごいちが ご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いんごが ご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FCE9A781-E85C-5CB8-0E79-10D1E3DB0B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1755643"/>
            <a:ext cx="810791" cy="810791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BB31278-E0EF-62AD-45AA-0B3C1C262DEC}"/>
              </a:ext>
            </a:extLst>
          </p:cNvPr>
          <p:cNvSpPr txBox="1"/>
          <p:nvPr/>
        </p:nvSpPr>
        <p:spPr>
          <a:xfrm>
            <a:off x="812876" y="1858548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7" name="図 46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3365677"/>
            <a:ext cx="810791" cy="810791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A8079A7-2690-2617-CD25-65591BD4B7F4}"/>
              </a:ext>
            </a:extLst>
          </p:cNvPr>
          <p:cNvSpPr txBox="1"/>
          <p:nvPr/>
        </p:nvSpPr>
        <p:spPr>
          <a:xfrm>
            <a:off x="812876" y="346858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9" y="3365677"/>
            <a:ext cx="810791" cy="810791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E94AD4F-D74A-55A8-7992-3D53C309FAF8}"/>
              </a:ext>
            </a:extLst>
          </p:cNvPr>
          <p:cNvSpPr txBox="1"/>
          <p:nvPr/>
        </p:nvSpPr>
        <p:spPr>
          <a:xfrm>
            <a:off x="5091349" y="3468582"/>
            <a:ext cx="5230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ごに じゅう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にご じゅう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2" name="図 51" descr="アイコン&#10;&#10;自動的に生成された説明">
            <a:extLst>
              <a:ext uri="{FF2B5EF4-FFF2-40B4-BE49-F238E27FC236}">
                <a16:creationId xmlns:a16="http://schemas.microsoft.com/office/drawing/2014/main" id="{66ACBAD8-2D16-1958-C8A8-9EFD97077C2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4872806"/>
            <a:ext cx="810791" cy="810791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92D7270-6E17-0D1F-DF86-5FF1CA9AD1B8}"/>
              </a:ext>
            </a:extLst>
          </p:cNvPr>
          <p:cNvSpPr txBox="1"/>
          <p:nvPr/>
        </p:nvSpPr>
        <p:spPr>
          <a:xfrm>
            <a:off x="812876" y="4975711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4" name="図 53" descr="アイコン&#10;&#10;自動的に生成された説明">
            <a:extLst>
              <a:ext uri="{FF2B5EF4-FFF2-40B4-BE49-F238E27FC236}">
                <a16:creationId xmlns:a16="http://schemas.microsoft.com/office/drawing/2014/main" id="{8473DAF4-3BFA-56EC-2724-8986E15D74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9" y="4872806"/>
            <a:ext cx="810791" cy="810791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E337130-4141-075B-6D16-7D375B58E7A5}"/>
              </a:ext>
            </a:extLst>
          </p:cNvPr>
          <p:cNvSpPr txBox="1"/>
          <p:nvPr/>
        </p:nvSpPr>
        <p:spPr>
          <a:xfrm>
            <a:off x="5091349" y="4975711"/>
            <a:ext cx="5628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ごさん じゅうご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さんご じゅうご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6" name="図 55" descr="アイコン&#10;&#10;自動的に生成された説明">
            <a:extLst>
              <a:ext uri="{FF2B5EF4-FFF2-40B4-BE49-F238E27FC236}">
                <a16:creationId xmlns:a16="http://schemas.microsoft.com/office/drawing/2014/main" id="{D5126BC4-3A57-555D-5A77-512B09A6AE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43" y="4872806"/>
            <a:ext cx="810791" cy="810791"/>
          </a:xfrm>
          <a:prstGeom prst="rect">
            <a:avLst/>
          </a:prstGeom>
        </p:spPr>
      </p:pic>
      <p:sp>
        <p:nvSpPr>
          <p:cNvPr id="3" name="直角三角形 2">
            <a:extLst>
              <a:ext uri="{FF2B5EF4-FFF2-40B4-BE49-F238E27FC236}">
                <a16:creationId xmlns:a16="http://schemas.microsoft.com/office/drawing/2014/main" id="{D023DD5B-069C-C88F-49E1-A8A5B906C578}"/>
              </a:ext>
            </a:extLst>
          </p:cNvPr>
          <p:cNvSpPr/>
          <p:nvPr/>
        </p:nvSpPr>
        <p:spPr>
          <a:xfrm rot="16200000">
            <a:off x="10093569" y="4759568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44EBF6-C8B0-EBF0-A2AE-193FCE870622}"/>
              </a:ext>
            </a:extLst>
          </p:cNvPr>
          <p:cNvSpPr txBox="1"/>
          <p:nvPr/>
        </p:nvSpPr>
        <p:spPr>
          <a:xfrm>
            <a:off x="10622340" y="615967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3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1" grpId="0"/>
      <p:bldP spid="5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600111" y="482770"/>
            <a:ext cx="9245600" cy="905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おこづ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かいは、ためておきます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6024279" y="1858548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BB31278-E0EF-62AD-45AA-0B3C1C262DEC}"/>
              </a:ext>
            </a:extLst>
          </p:cNvPr>
          <p:cNvSpPr txBox="1"/>
          <p:nvPr/>
        </p:nvSpPr>
        <p:spPr>
          <a:xfrm>
            <a:off x="812876" y="1858548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A8079A7-2690-2617-CD25-65591BD4B7F4}"/>
              </a:ext>
            </a:extLst>
          </p:cNvPr>
          <p:cNvSpPr txBox="1"/>
          <p:nvPr/>
        </p:nvSpPr>
        <p:spPr>
          <a:xfrm>
            <a:off x="812876" y="346858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E94AD4F-D74A-55A8-7992-3D53C309FAF8}"/>
              </a:ext>
            </a:extLst>
          </p:cNvPr>
          <p:cNvSpPr txBox="1"/>
          <p:nvPr/>
        </p:nvSpPr>
        <p:spPr>
          <a:xfrm>
            <a:off x="6024279" y="3468582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92D7270-6E17-0D1F-DF86-5FF1CA9AD1B8}"/>
              </a:ext>
            </a:extLst>
          </p:cNvPr>
          <p:cNvSpPr txBox="1"/>
          <p:nvPr/>
        </p:nvSpPr>
        <p:spPr>
          <a:xfrm>
            <a:off x="812876" y="4975711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1801322"/>
            <a:ext cx="810791" cy="810791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9" y="1801322"/>
            <a:ext cx="810791" cy="810791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0" y="1801322"/>
            <a:ext cx="810791" cy="810791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54" y="1801322"/>
            <a:ext cx="810791" cy="810791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3365677"/>
            <a:ext cx="810791" cy="810791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9" y="3365677"/>
            <a:ext cx="810791" cy="810791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0" y="3365677"/>
            <a:ext cx="810791" cy="810791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54" y="3365677"/>
            <a:ext cx="810791" cy="810791"/>
          </a:xfrm>
          <a:prstGeom prst="rect">
            <a:avLst/>
          </a:prstGeom>
        </p:spPr>
      </p:pic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65" y="3365677"/>
            <a:ext cx="810791" cy="810791"/>
          </a:xfrm>
          <a:prstGeom prst="rect">
            <a:avLst/>
          </a:prstGeom>
        </p:spPr>
      </p:pic>
      <p:pic>
        <p:nvPicPr>
          <p:cNvPr id="24" name="図 23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4872806"/>
            <a:ext cx="810791" cy="810791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9" y="4872806"/>
            <a:ext cx="810791" cy="810791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0" y="4872806"/>
            <a:ext cx="810791" cy="810791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54" y="4872806"/>
            <a:ext cx="810791" cy="810791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65" y="4872806"/>
            <a:ext cx="810791" cy="810791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5569144"/>
            <a:ext cx="810791" cy="810791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E94AD4F-D74A-55A8-7992-3D53C309FAF8}"/>
              </a:ext>
            </a:extLst>
          </p:cNvPr>
          <p:cNvSpPr txBox="1"/>
          <p:nvPr/>
        </p:nvSpPr>
        <p:spPr>
          <a:xfrm>
            <a:off x="6024279" y="4969573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37E3BB7-69F2-8B9C-3B7A-D0BEF17AE10A}"/>
              </a:ext>
            </a:extLst>
          </p:cNvPr>
          <p:cNvSpPr txBox="1"/>
          <p:nvPr/>
        </p:nvSpPr>
        <p:spPr>
          <a:xfrm>
            <a:off x="7805572" y="4969573"/>
            <a:ext cx="3847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ごろく さんじゅう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ろくご さんじゅう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7785355" y="1858548"/>
            <a:ext cx="38876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ごし にじゅう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しご にじゅう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E94AD4F-D74A-55A8-7992-3D53C309FAF8}"/>
              </a:ext>
            </a:extLst>
          </p:cNvPr>
          <p:cNvSpPr txBox="1"/>
          <p:nvPr/>
        </p:nvSpPr>
        <p:spPr>
          <a:xfrm>
            <a:off x="7791766" y="3437863"/>
            <a:ext cx="3874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ごご に</a:t>
            </a:r>
            <a:r>
              <a:rPr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じゅうご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1" grpId="0"/>
      <p:bldP spid="32" grpId="0"/>
      <p:bldP spid="33" grpId="0"/>
      <p:bldP spid="34" grpId="0"/>
      <p:bldP spid="3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600111" y="482770"/>
            <a:ext cx="9245600" cy="905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まいにち５円ずつふえていきます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BB31278-E0EF-62AD-45AA-0B3C1C262DEC}"/>
              </a:ext>
            </a:extLst>
          </p:cNvPr>
          <p:cNvSpPr txBox="1"/>
          <p:nvPr/>
        </p:nvSpPr>
        <p:spPr>
          <a:xfrm>
            <a:off x="812876" y="1858548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A8079A7-2690-2617-CD25-65591BD4B7F4}"/>
              </a:ext>
            </a:extLst>
          </p:cNvPr>
          <p:cNvSpPr txBox="1"/>
          <p:nvPr/>
        </p:nvSpPr>
        <p:spPr>
          <a:xfrm>
            <a:off x="812876" y="346858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92D7270-6E17-0D1F-DF86-5FF1CA9AD1B8}"/>
              </a:ext>
            </a:extLst>
          </p:cNvPr>
          <p:cNvSpPr txBox="1"/>
          <p:nvPr/>
        </p:nvSpPr>
        <p:spPr>
          <a:xfrm>
            <a:off x="812876" y="4975711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1801322"/>
            <a:ext cx="810791" cy="810791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9" y="1801322"/>
            <a:ext cx="810791" cy="810791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0" y="1801322"/>
            <a:ext cx="810791" cy="810791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54" y="1801322"/>
            <a:ext cx="810791" cy="810791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3365677"/>
            <a:ext cx="810791" cy="810791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9" y="3365677"/>
            <a:ext cx="810791" cy="810791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0" y="3365677"/>
            <a:ext cx="810791" cy="810791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54" y="3365677"/>
            <a:ext cx="810791" cy="810791"/>
          </a:xfrm>
          <a:prstGeom prst="rect">
            <a:avLst/>
          </a:prstGeom>
        </p:spPr>
      </p:pic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65" y="3365677"/>
            <a:ext cx="810791" cy="810791"/>
          </a:xfrm>
          <a:prstGeom prst="rect">
            <a:avLst/>
          </a:prstGeom>
        </p:spPr>
      </p:pic>
      <p:pic>
        <p:nvPicPr>
          <p:cNvPr id="24" name="図 23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4872806"/>
            <a:ext cx="810791" cy="810791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9" y="4872806"/>
            <a:ext cx="810791" cy="810791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0" y="4872806"/>
            <a:ext cx="810791" cy="810791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54" y="4872806"/>
            <a:ext cx="810791" cy="810791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65" y="4872806"/>
            <a:ext cx="810791" cy="81079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E337130-4141-075B-6D16-7D375B58E7A5}"/>
              </a:ext>
            </a:extLst>
          </p:cNvPr>
          <p:cNvSpPr txBox="1"/>
          <p:nvPr/>
        </p:nvSpPr>
        <p:spPr>
          <a:xfrm>
            <a:off x="6024279" y="1904227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E7F9638-2CDF-B9E4-1ADC-68793EEE04CD}"/>
              </a:ext>
            </a:extLst>
          </p:cNvPr>
          <p:cNvSpPr txBox="1"/>
          <p:nvPr/>
        </p:nvSpPr>
        <p:spPr>
          <a:xfrm>
            <a:off x="7805573" y="1904227"/>
            <a:ext cx="40671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ごしち さんじゅうご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しちご さんじゅうご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04AF36-3C85-1EFB-76BF-4157DE647827}"/>
              </a:ext>
            </a:extLst>
          </p:cNvPr>
          <p:cNvSpPr txBox="1"/>
          <p:nvPr/>
        </p:nvSpPr>
        <p:spPr>
          <a:xfrm>
            <a:off x="6024279" y="3468582"/>
            <a:ext cx="2087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C60789F-8401-EDC4-6B69-6B938920E8A6}"/>
              </a:ext>
            </a:extLst>
          </p:cNvPr>
          <p:cNvSpPr txBox="1"/>
          <p:nvPr/>
        </p:nvSpPr>
        <p:spPr>
          <a:xfrm>
            <a:off x="7805573" y="3468582"/>
            <a:ext cx="42338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ごは よんじゅう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はちご よんじゅう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95F8460-9E18-2B0D-1ABA-76AED64B52EB}"/>
              </a:ext>
            </a:extLst>
          </p:cNvPr>
          <p:cNvSpPr txBox="1"/>
          <p:nvPr/>
        </p:nvSpPr>
        <p:spPr>
          <a:xfrm>
            <a:off x="6024279" y="4975711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9×5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C7B036E-5E61-526F-6A12-42640BA98FA5}"/>
              </a:ext>
            </a:extLst>
          </p:cNvPr>
          <p:cNvSpPr txBox="1"/>
          <p:nvPr/>
        </p:nvSpPr>
        <p:spPr>
          <a:xfrm>
            <a:off x="7826054" y="4975711"/>
            <a:ext cx="4067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ごっく よんじゅうご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くご よんじゅうご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98" y="1801322"/>
            <a:ext cx="810791" cy="810791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2446589"/>
            <a:ext cx="810791" cy="810791"/>
          </a:xfrm>
          <a:prstGeom prst="rect">
            <a:avLst/>
          </a:prstGeom>
        </p:spPr>
      </p:pic>
      <p:pic>
        <p:nvPicPr>
          <p:cNvPr id="44" name="図 43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9" y="2446589"/>
            <a:ext cx="810791" cy="810791"/>
          </a:xfrm>
          <a:prstGeom prst="rect">
            <a:avLst/>
          </a:prstGeom>
        </p:spPr>
      </p:pic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3982274"/>
            <a:ext cx="810791" cy="810791"/>
          </a:xfrm>
          <a:prstGeom prst="rect">
            <a:avLst/>
          </a:prstGeom>
        </p:spPr>
      </p:pic>
      <p:pic>
        <p:nvPicPr>
          <p:cNvPr id="46" name="図 45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9" y="3982274"/>
            <a:ext cx="810791" cy="810791"/>
          </a:xfrm>
          <a:prstGeom prst="rect">
            <a:avLst/>
          </a:prstGeom>
        </p:spPr>
      </p:pic>
      <p:pic>
        <p:nvPicPr>
          <p:cNvPr id="47" name="図 46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0" y="3982274"/>
            <a:ext cx="810791" cy="810791"/>
          </a:xfrm>
          <a:prstGeom prst="rect">
            <a:avLst/>
          </a:prstGeom>
        </p:spPr>
      </p:pic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5" y="5569144"/>
            <a:ext cx="810791" cy="810791"/>
          </a:xfrm>
          <a:prstGeom prst="rect">
            <a:avLst/>
          </a:prstGeom>
        </p:spPr>
      </p:pic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9" y="5569144"/>
            <a:ext cx="810791" cy="810791"/>
          </a:xfrm>
          <a:prstGeom prst="rect">
            <a:avLst/>
          </a:prstGeom>
        </p:spPr>
      </p:pic>
      <p:pic>
        <p:nvPicPr>
          <p:cNvPr id="52" name="図 51" descr="アイコン&#10;&#10;自動的に生成された説明">
            <a:extLst>
              <a:ext uri="{FF2B5EF4-FFF2-40B4-BE49-F238E27FC236}">
                <a16:creationId xmlns:a16="http://schemas.microsoft.com/office/drawing/2014/main" id="{18E1A9D6-6812-7AC3-0B5E-63A0A3AAF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0" y="5569144"/>
            <a:ext cx="810791" cy="810791"/>
          </a:xfrm>
          <a:prstGeom prst="rect">
            <a:avLst/>
          </a:prstGeom>
        </p:spPr>
      </p:pic>
      <p:pic>
        <p:nvPicPr>
          <p:cNvPr id="54" name="図 53" descr="アイコン&#10;&#10;自動的に生成された説明">
            <a:extLst>
              <a:ext uri="{FF2B5EF4-FFF2-40B4-BE49-F238E27FC236}">
                <a16:creationId xmlns:a16="http://schemas.microsoft.com/office/drawing/2014/main" id="{A69C4729-3332-57ED-04A6-8D5DF9A53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54" y="5569144"/>
            <a:ext cx="810791" cy="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39" grpId="0"/>
      <p:bldP spid="40" grpId="0"/>
      <p:bldP spid="4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4493858" y="3429000"/>
            <a:ext cx="4772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ごしちさんじゅうご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１日５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のジョギングをしています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７日ではしるきょりをもとめましょう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362866" y="4919602"/>
            <a:ext cx="1806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35km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573F66A-29ED-0A08-7F09-6A732B3E342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pic>
        <p:nvPicPr>
          <p:cNvPr id="7" name="図 6" descr="座る, クマ が含まれている画像&#10;&#10;自動的に生成された説明">
            <a:extLst>
              <a:ext uri="{FF2B5EF4-FFF2-40B4-BE49-F238E27FC236}">
                <a16:creationId xmlns:a16="http://schemas.microsoft.com/office/drawing/2014/main" id="{93F766F6-B589-BA28-A114-C0D67F809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29" y="2994507"/>
            <a:ext cx="1806906" cy="27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4493858" y="3429000"/>
            <a:ext cx="4772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ごっくよんじゅうご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１日５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のにくをたべます。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９日間でたべるにくはぜんぶで何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362866" y="4919602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45kg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573F66A-29ED-0A08-7F09-6A732B3E342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pic>
        <p:nvPicPr>
          <p:cNvPr id="3074" name="Picture 2" descr="ステーキを食べる人のイラスト（男性）">
            <a:extLst>
              <a:ext uri="{FF2B5EF4-FFF2-40B4-BE49-F238E27FC236}">
                <a16:creationId xmlns:a16="http://schemas.microsoft.com/office/drawing/2014/main" id="{270E0F8E-5FB5-32FD-BC73-EB0C4752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75" y="3694540"/>
            <a:ext cx="1802863" cy="21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19647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360986" y="1519647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247149"/>
            <a:ext cx="3935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360986" y="2247149"/>
            <a:ext cx="3935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28716B51-2EF1-FE06-2856-8DA86728129D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69B8CB-4D60-68A6-9BB7-AC9B8A8A877F}"/>
              </a:ext>
            </a:extLst>
          </p:cNvPr>
          <p:cNvSpPr txBox="1"/>
          <p:nvPr/>
        </p:nvSpPr>
        <p:spPr>
          <a:xfrm>
            <a:off x="1253067" y="4019974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990C13-1F0D-82D8-195F-C210EEE0B131}"/>
              </a:ext>
            </a:extLst>
          </p:cNvPr>
          <p:cNvSpPr txBox="1"/>
          <p:nvPr/>
        </p:nvSpPr>
        <p:spPr>
          <a:xfrm>
            <a:off x="6360986" y="4019974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B5AAA5-A1E7-52B1-45AC-B7A4B8636EF2}"/>
              </a:ext>
            </a:extLst>
          </p:cNvPr>
          <p:cNvSpPr txBox="1"/>
          <p:nvPr/>
        </p:nvSpPr>
        <p:spPr>
          <a:xfrm>
            <a:off x="1253067" y="4728977"/>
            <a:ext cx="3935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448EDB-C813-456D-DA37-CC662844A972}"/>
              </a:ext>
            </a:extLst>
          </p:cNvPr>
          <p:cNvSpPr txBox="1"/>
          <p:nvPr/>
        </p:nvSpPr>
        <p:spPr>
          <a:xfrm>
            <a:off x="6360986" y="4728977"/>
            <a:ext cx="3935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5839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２かいおんどく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５＝５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96155" y="1880235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6348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014382-ED53-529C-D620-0579F26859C9}"/>
              </a:ext>
            </a:extLst>
          </p:cNvPr>
          <p:cNvSpPr txBox="1"/>
          <p:nvPr/>
        </p:nvSpPr>
        <p:spPr>
          <a:xfrm>
            <a:off x="1156327" y="4685995"/>
            <a:ext cx="875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さんぱにじゅうよん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53D846-E483-CA35-0D57-A5622A4CA280}"/>
              </a:ext>
            </a:extLst>
          </p:cNvPr>
          <p:cNvSpPr txBox="1"/>
          <p:nvPr/>
        </p:nvSpPr>
        <p:spPr>
          <a:xfrm>
            <a:off x="1156327" y="5593193"/>
            <a:ext cx="9264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はっさん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にじゅうよん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405AED09-308B-51BB-4E21-EA902326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1593070"/>
            <a:ext cx="958668" cy="905897"/>
          </a:xfrm>
          <a:prstGeom prst="rect">
            <a:avLst/>
          </a:prstGeom>
        </p:spPr>
      </p:pic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E300CFCD-2C10-24E4-2B77-B85EC14FC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2608401"/>
            <a:ext cx="958668" cy="905897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FDA3E0FE-BE95-49B4-1BE8-721B14BC3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1593070"/>
            <a:ext cx="958668" cy="905897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2F4EB28D-A483-A5FD-ED24-DCF2F0CE4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2608401"/>
            <a:ext cx="958668" cy="905897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703F38BC-5CB1-0B02-9D9F-4D4D28DA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1593070"/>
            <a:ext cx="958668" cy="905897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D91E5450-6173-6C46-23E7-F06E22FB6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2608401"/>
            <a:ext cx="958668" cy="905897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521481D8-38E0-D415-B25D-638137595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1593070"/>
            <a:ext cx="958668" cy="905897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F380174D-9062-2580-7C09-B910AE7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2608401"/>
            <a:ext cx="958668" cy="905897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A727AE46-2C67-52D8-FE9C-E3F4891F4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1593070"/>
            <a:ext cx="958668" cy="905897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CB11A2E8-9D15-D840-5406-691FB146D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2608401"/>
            <a:ext cx="958668" cy="905897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11DA2D71-0D82-9BE7-BE33-A02AC333F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1593070"/>
            <a:ext cx="958668" cy="905897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A59B0BAB-ABA2-9A8A-60F3-80C7A687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2608401"/>
            <a:ext cx="958668" cy="905897"/>
          </a:xfrm>
          <a:prstGeom prst="rect">
            <a:avLst/>
          </a:prstGeom>
        </p:spPr>
      </p:pic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54B82737-92B2-6AF0-6E1D-FFE684986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6903476" y="1593070"/>
            <a:ext cx="958668" cy="905897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5E995DD5-9DE1-9B9A-414A-5786FDC7F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6903476" y="2608401"/>
            <a:ext cx="958668" cy="905897"/>
          </a:xfrm>
          <a:prstGeom prst="rect">
            <a:avLst/>
          </a:prstGeom>
        </p:spPr>
      </p:pic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C0F83990-9758-B335-D8F5-1AF8BBD1B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7862144" y="1593070"/>
            <a:ext cx="958668" cy="905897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D64F539A-A991-088D-BCA6-CBB8C5A58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7862144" y="2608401"/>
            <a:ext cx="958668" cy="905897"/>
          </a:xfrm>
          <a:prstGeom prst="rect">
            <a:avLst/>
          </a:prstGeom>
        </p:spPr>
      </p:pic>
      <p:pic>
        <p:nvPicPr>
          <p:cNvPr id="41" name="図 40" descr="アイコン&#10;&#10;自動的に生成された説明">
            <a:extLst>
              <a:ext uri="{FF2B5EF4-FFF2-40B4-BE49-F238E27FC236}">
                <a16:creationId xmlns:a16="http://schemas.microsoft.com/office/drawing/2014/main" id="{4A7302EB-753D-583A-35D2-CCF0FB90C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3623732"/>
            <a:ext cx="958668" cy="905897"/>
          </a:xfrm>
          <a:prstGeom prst="rect">
            <a:avLst/>
          </a:prstGeom>
        </p:spPr>
      </p:pic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573CC5FF-90C9-B599-0923-CB3953835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3623732"/>
            <a:ext cx="958668" cy="905897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FC44C4C8-36C8-CEAE-CBE7-F877410BD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3623732"/>
            <a:ext cx="958668" cy="905897"/>
          </a:xfrm>
          <a:prstGeom prst="rect">
            <a:avLst/>
          </a:prstGeom>
        </p:spPr>
      </p:pic>
      <p:pic>
        <p:nvPicPr>
          <p:cNvPr id="44" name="図 43" descr="アイコン&#10;&#10;自動的に生成された説明">
            <a:extLst>
              <a:ext uri="{FF2B5EF4-FFF2-40B4-BE49-F238E27FC236}">
                <a16:creationId xmlns:a16="http://schemas.microsoft.com/office/drawing/2014/main" id="{8608ADC6-BAEE-0A82-9D0D-24A10010B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3623732"/>
            <a:ext cx="958668" cy="905897"/>
          </a:xfrm>
          <a:prstGeom prst="rect">
            <a:avLst/>
          </a:prstGeom>
        </p:spPr>
      </p:pic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3C1AD9E5-00F7-504A-411A-8E6470982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3623732"/>
            <a:ext cx="958668" cy="905897"/>
          </a:xfrm>
          <a:prstGeom prst="rect">
            <a:avLst/>
          </a:prstGeom>
        </p:spPr>
      </p:pic>
      <p:pic>
        <p:nvPicPr>
          <p:cNvPr id="46" name="図 45" descr="アイコン&#10;&#10;自動的に生成された説明">
            <a:extLst>
              <a:ext uri="{FF2B5EF4-FFF2-40B4-BE49-F238E27FC236}">
                <a16:creationId xmlns:a16="http://schemas.microsoft.com/office/drawing/2014/main" id="{AEA575D3-6116-B6AD-6206-177128352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3623732"/>
            <a:ext cx="958668" cy="905897"/>
          </a:xfrm>
          <a:prstGeom prst="rect">
            <a:avLst/>
          </a:prstGeom>
        </p:spPr>
      </p:pic>
      <p:pic>
        <p:nvPicPr>
          <p:cNvPr id="47" name="図 46" descr="アイコン&#10;&#10;自動的に生成された説明">
            <a:extLst>
              <a:ext uri="{FF2B5EF4-FFF2-40B4-BE49-F238E27FC236}">
                <a16:creationId xmlns:a16="http://schemas.microsoft.com/office/drawing/2014/main" id="{F50D8E57-3738-A062-39E2-A6F4D9C85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6903476" y="3623732"/>
            <a:ext cx="958668" cy="905897"/>
          </a:xfrm>
          <a:prstGeom prst="rect">
            <a:avLst/>
          </a:prstGeom>
        </p:spPr>
      </p:pic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7F00DBEB-C7F0-EAAB-9719-35B3D9516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7862144" y="3623732"/>
            <a:ext cx="958668" cy="905897"/>
          </a:xfrm>
          <a:prstGeom prst="rect">
            <a:avLst/>
          </a:prstGeom>
        </p:spPr>
      </p:pic>
      <p:sp>
        <p:nvSpPr>
          <p:cNvPr id="49" name="字幕 2">
            <a:extLst>
              <a:ext uri="{FF2B5EF4-FFF2-40B4-BE49-F238E27FC236}">
                <a16:creationId xmlns:a16="http://schemas.microsoft.com/office/drawing/2014/main" id="{FF5EAAD2-5DDE-5E07-B6F3-A0CA0F07CE22}"/>
              </a:ext>
            </a:extLst>
          </p:cNvPr>
          <p:cNvSpPr txBox="1">
            <a:spLocks/>
          </p:cNvSpPr>
          <p:nvPr/>
        </p:nvSpPr>
        <p:spPr>
          <a:xfrm>
            <a:off x="1253067" y="435706"/>
            <a:ext cx="9889065" cy="905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つぎのずをかけ算であらわしてみよう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1EE1A080-CD75-50BB-6E6E-66B59E03A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939" y="2903346"/>
            <a:ext cx="1127126" cy="1271293"/>
          </a:xfrm>
          <a:prstGeom prst="rect">
            <a:avLst/>
          </a:prstGeom>
        </p:spPr>
      </p:pic>
      <p:sp>
        <p:nvSpPr>
          <p:cNvPr id="51" name="思考の吹き出し: 雲形 50">
            <a:extLst>
              <a:ext uri="{FF2B5EF4-FFF2-40B4-BE49-F238E27FC236}">
                <a16:creationId xmlns:a16="http://schemas.microsoft.com/office/drawing/2014/main" id="{CE09C1F1-0AE2-D5E8-6D6D-6ECA99E194A9}"/>
              </a:ext>
            </a:extLst>
          </p:cNvPr>
          <p:cNvSpPr/>
          <p:nvPr/>
        </p:nvSpPr>
        <p:spPr>
          <a:xfrm>
            <a:off x="8963135" y="1514236"/>
            <a:ext cx="2729827" cy="1315538"/>
          </a:xfrm>
          <a:prstGeom prst="cloudCallout">
            <a:avLst>
              <a:gd name="adj1" fmla="val 4033"/>
              <a:gd name="adj2" fmla="val 7409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しっかり</a:t>
            </a:r>
            <a:endParaRPr kumimoji="1"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かぞえてね</a:t>
            </a: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14CC252E-2876-BDE4-6634-189C42E424D8}"/>
              </a:ext>
            </a:extLst>
          </p:cNvPr>
          <p:cNvSpPr/>
          <p:nvPr/>
        </p:nvSpPr>
        <p:spPr>
          <a:xfrm rot="16200000">
            <a:off x="10093569" y="4759568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3A6C90-F03A-9B7F-B3FF-28F03676E61F}"/>
              </a:ext>
            </a:extLst>
          </p:cNvPr>
          <p:cNvSpPr txBox="1"/>
          <p:nvPr/>
        </p:nvSpPr>
        <p:spPr>
          <a:xfrm>
            <a:off x="10516832" y="624683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77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014382-ED53-529C-D620-0579F26859C9}"/>
              </a:ext>
            </a:extLst>
          </p:cNvPr>
          <p:cNvSpPr txBox="1"/>
          <p:nvPr/>
        </p:nvSpPr>
        <p:spPr>
          <a:xfrm>
            <a:off x="7061356" y="3563692"/>
            <a:ext cx="48013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しろくにじゅうよん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53D846-E483-CA35-0D57-A5622A4CA280}"/>
              </a:ext>
            </a:extLst>
          </p:cNvPr>
          <p:cNvSpPr txBox="1"/>
          <p:nvPr/>
        </p:nvSpPr>
        <p:spPr>
          <a:xfrm>
            <a:off x="7036483" y="4884949"/>
            <a:ext cx="48013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ろくしにじゅうよん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405AED09-308B-51BB-4E21-EA902326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1593070"/>
            <a:ext cx="958668" cy="905897"/>
          </a:xfrm>
          <a:prstGeom prst="rect">
            <a:avLst/>
          </a:prstGeom>
        </p:spPr>
      </p:pic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E300CFCD-2C10-24E4-2B77-B85EC14FC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2608401"/>
            <a:ext cx="958668" cy="905897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FDA3E0FE-BE95-49B4-1BE8-721B14BC3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1593070"/>
            <a:ext cx="958668" cy="905897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2F4EB28D-A483-A5FD-ED24-DCF2F0CE4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2608401"/>
            <a:ext cx="958668" cy="905897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703F38BC-5CB1-0B02-9D9F-4D4D28DA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1593070"/>
            <a:ext cx="958668" cy="905897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D91E5450-6173-6C46-23E7-F06E22FB6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2608401"/>
            <a:ext cx="958668" cy="905897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521481D8-38E0-D415-B25D-638137595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1593070"/>
            <a:ext cx="958668" cy="905897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F380174D-9062-2580-7C09-B910AE7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2608401"/>
            <a:ext cx="958668" cy="905897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A727AE46-2C67-52D8-FE9C-E3F4891F4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1593070"/>
            <a:ext cx="958668" cy="905897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CB11A2E8-9D15-D840-5406-691FB146D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2608401"/>
            <a:ext cx="958668" cy="905897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11DA2D71-0D82-9BE7-BE33-A02AC333F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1593070"/>
            <a:ext cx="958668" cy="905897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A59B0BAB-ABA2-9A8A-60F3-80C7A687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2608401"/>
            <a:ext cx="958668" cy="905897"/>
          </a:xfrm>
          <a:prstGeom prst="rect">
            <a:avLst/>
          </a:prstGeom>
        </p:spPr>
      </p:pic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54B82737-92B2-6AF0-6E1D-FFE684986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6903476" y="1593070"/>
            <a:ext cx="958668" cy="905897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5E995DD5-9DE1-9B9A-414A-5786FDC7F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6903476" y="2608401"/>
            <a:ext cx="958668" cy="905897"/>
          </a:xfrm>
          <a:prstGeom prst="rect">
            <a:avLst/>
          </a:prstGeom>
        </p:spPr>
      </p:pic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C0F83990-9758-B335-D8F5-1AF8BBD1B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7862144" y="1593070"/>
            <a:ext cx="958668" cy="905897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D64F539A-A991-088D-BCA6-CBB8C5A58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7862144" y="2608401"/>
            <a:ext cx="958668" cy="905897"/>
          </a:xfrm>
          <a:prstGeom prst="rect">
            <a:avLst/>
          </a:prstGeom>
        </p:spPr>
      </p:pic>
      <p:pic>
        <p:nvPicPr>
          <p:cNvPr id="41" name="図 40" descr="アイコン&#10;&#10;自動的に生成された説明">
            <a:extLst>
              <a:ext uri="{FF2B5EF4-FFF2-40B4-BE49-F238E27FC236}">
                <a16:creationId xmlns:a16="http://schemas.microsoft.com/office/drawing/2014/main" id="{4A7302EB-753D-583A-35D2-CCF0FB90C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3623732"/>
            <a:ext cx="958668" cy="905897"/>
          </a:xfrm>
          <a:prstGeom prst="rect">
            <a:avLst/>
          </a:prstGeom>
        </p:spPr>
      </p:pic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573CC5FF-90C9-B599-0923-CB3953835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3623732"/>
            <a:ext cx="958668" cy="905897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FC44C4C8-36C8-CEAE-CBE7-F877410BD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3623732"/>
            <a:ext cx="958668" cy="905897"/>
          </a:xfrm>
          <a:prstGeom prst="rect">
            <a:avLst/>
          </a:prstGeom>
        </p:spPr>
      </p:pic>
      <p:pic>
        <p:nvPicPr>
          <p:cNvPr id="44" name="図 43" descr="アイコン&#10;&#10;自動的に生成された説明">
            <a:extLst>
              <a:ext uri="{FF2B5EF4-FFF2-40B4-BE49-F238E27FC236}">
                <a16:creationId xmlns:a16="http://schemas.microsoft.com/office/drawing/2014/main" id="{8608ADC6-BAEE-0A82-9D0D-24A10010B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3623732"/>
            <a:ext cx="958668" cy="905897"/>
          </a:xfrm>
          <a:prstGeom prst="rect">
            <a:avLst/>
          </a:prstGeom>
        </p:spPr>
      </p:pic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3C1AD9E5-00F7-504A-411A-8E6470982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3623732"/>
            <a:ext cx="958668" cy="905897"/>
          </a:xfrm>
          <a:prstGeom prst="rect">
            <a:avLst/>
          </a:prstGeom>
        </p:spPr>
      </p:pic>
      <p:pic>
        <p:nvPicPr>
          <p:cNvPr id="46" name="図 45" descr="アイコン&#10;&#10;自動的に生成された説明">
            <a:extLst>
              <a:ext uri="{FF2B5EF4-FFF2-40B4-BE49-F238E27FC236}">
                <a16:creationId xmlns:a16="http://schemas.microsoft.com/office/drawing/2014/main" id="{AEA575D3-6116-B6AD-6206-177128352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3623732"/>
            <a:ext cx="958668" cy="905897"/>
          </a:xfrm>
          <a:prstGeom prst="rect">
            <a:avLst/>
          </a:prstGeom>
        </p:spPr>
      </p:pic>
      <p:pic>
        <p:nvPicPr>
          <p:cNvPr id="47" name="図 46" descr="アイコン&#10;&#10;自動的に生成された説明">
            <a:extLst>
              <a:ext uri="{FF2B5EF4-FFF2-40B4-BE49-F238E27FC236}">
                <a16:creationId xmlns:a16="http://schemas.microsoft.com/office/drawing/2014/main" id="{F50D8E57-3738-A062-39E2-A6F4D9C85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6903476" y="3623732"/>
            <a:ext cx="958668" cy="905897"/>
          </a:xfrm>
          <a:prstGeom prst="rect">
            <a:avLst/>
          </a:prstGeom>
        </p:spPr>
      </p:pic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7F00DBEB-C7F0-EAAB-9719-35B3D9516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7862144" y="3623732"/>
            <a:ext cx="958668" cy="905897"/>
          </a:xfrm>
          <a:prstGeom prst="rect">
            <a:avLst/>
          </a:prstGeom>
        </p:spPr>
      </p:pic>
      <p:sp>
        <p:nvSpPr>
          <p:cNvPr id="49" name="字幕 2">
            <a:extLst>
              <a:ext uri="{FF2B5EF4-FFF2-40B4-BE49-F238E27FC236}">
                <a16:creationId xmlns:a16="http://schemas.microsoft.com/office/drawing/2014/main" id="{FF5EAAD2-5DDE-5E07-B6F3-A0CA0F07CE22}"/>
              </a:ext>
            </a:extLst>
          </p:cNvPr>
          <p:cNvSpPr txBox="1">
            <a:spLocks/>
          </p:cNvSpPr>
          <p:nvPr/>
        </p:nvSpPr>
        <p:spPr>
          <a:xfrm>
            <a:off x="1253067" y="435706"/>
            <a:ext cx="9889065" cy="905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つぎのずをかけ算であらわしてみよう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1EE1A080-CD75-50BB-6E6E-66B59E03A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65" y="2106213"/>
            <a:ext cx="1127126" cy="1271293"/>
          </a:xfrm>
          <a:prstGeom prst="rect">
            <a:avLst/>
          </a:prstGeom>
        </p:spPr>
      </p:pic>
      <p:sp>
        <p:nvSpPr>
          <p:cNvPr id="51" name="思考の吹き出し: 雲形 50">
            <a:extLst>
              <a:ext uri="{FF2B5EF4-FFF2-40B4-BE49-F238E27FC236}">
                <a16:creationId xmlns:a16="http://schemas.microsoft.com/office/drawing/2014/main" id="{CE09C1F1-0AE2-D5E8-6D6D-6ECA99E194A9}"/>
              </a:ext>
            </a:extLst>
          </p:cNvPr>
          <p:cNvSpPr/>
          <p:nvPr/>
        </p:nvSpPr>
        <p:spPr>
          <a:xfrm>
            <a:off x="7061356" y="1557552"/>
            <a:ext cx="2905124" cy="1567600"/>
          </a:xfrm>
          <a:prstGeom prst="cloudCallout">
            <a:avLst>
              <a:gd name="adj1" fmla="val 66517"/>
              <a:gd name="adj2" fmla="val 1929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またまた</a:t>
            </a:r>
            <a:endParaRPr kumimoji="1"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ずれたぞ</a:t>
            </a:r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9D8D5580-77B9-E938-5752-FA06B93A6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1151468" y="4611095"/>
            <a:ext cx="958668" cy="905897"/>
          </a:xfrm>
          <a:prstGeom prst="rect">
            <a:avLst/>
          </a:prstGeom>
        </p:spPr>
      </p:pic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766762C0-A931-5AA0-E340-FF7E967A8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2110136" y="4611095"/>
            <a:ext cx="958668" cy="905897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4E964D2B-8A99-C6F0-BA26-18F5112D7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3068804" y="4611095"/>
            <a:ext cx="958668" cy="905897"/>
          </a:xfrm>
          <a:prstGeom prst="rect">
            <a:avLst/>
          </a:prstGeom>
        </p:spPr>
      </p:pic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A7302A39-7BA9-50FC-0445-3EAF3EEB3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027472" y="4605243"/>
            <a:ext cx="958668" cy="905897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420B9F27-9272-2A09-743B-0EFE7BDC7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4986140" y="4605243"/>
            <a:ext cx="958668" cy="905897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09A6FC44-3F27-84E4-41F5-09EAD5B59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2593" r="10000" b="11111"/>
          <a:stretch/>
        </p:blipFill>
        <p:spPr>
          <a:xfrm>
            <a:off x="5944808" y="4605243"/>
            <a:ext cx="958668" cy="9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0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EE8E2363-D4C5-820D-FC28-F6BE4451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1341603"/>
            <a:ext cx="1239165" cy="1239165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0C05CED3-A695-F225-87B5-B53DDF845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9" y="1341603"/>
            <a:ext cx="1239165" cy="1239165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353B42DD-6C2B-A2DD-3000-93AC7E34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72" y="1341603"/>
            <a:ext cx="1239165" cy="1239165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BF90DC03-F81E-5835-BCDF-4AA7F11E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2362150"/>
            <a:ext cx="1239165" cy="1239165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F3B0D9DB-459B-D4EC-6482-161100812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9" y="2362150"/>
            <a:ext cx="1239165" cy="1239165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4DA09D2B-8709-E7B2-83C2-3909201CB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72" y="2439914"/>
            <a:ext cx="1239165" cy="123916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478540" y="4621862"/>
            <a:ext cx="944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２＋２＋２＋２＋２＋２＝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2E7E5C4D-6DE6-B5AD-6F0F-F3F695627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05" y="1341603"/>
            <a:ext cx="1239165" cy="1239165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A5643CC0-A776-293B-A200-5C89CE845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05" y="2439914"/>
            <a:ext cx="1239165" cy="1239165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C91ACAFE-0A70-F0CF-94DA-72DE0FE25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06" y="1341603"/>
            <a:ext cx="1239165" cy="1239165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7B661787-6346-38C0-1F26-46888196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06" y="2439914"/>
            <a:ext cx="1239165" cy="1239165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0F381A3F-10EA-229A-8CD4-4D366849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39" y="1341603"/>
            <a:ext cx="1239165" cy="1239165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8B66B92C-3D32-F8A7-2C01-C609C92F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39" y="2439914"/>
            <a:ext cx="1239165" cy="1239165"/>
          </a:xfrm>
          <a:prstGeom prst="rect">
            <a:avLst/>
          </a:prstGeom>
        </p:spPr>
      </p:pic>
      <p:sp>
        <p:nvSpPr>
          <p:cNvPr id="23" name="楕円 22">
            <a:extLst>
              <a:ext uri="{FF2B5EF4-FFF2-40B4-BE49-F238E27FC236}">
                <a16:creationId xmlns:a16="http://schemas.microsoft.com/office/drawing/2014/main" id="{F3AD5816-E2E6-BEFD-A53A-2A210670C277}"/>
              </a:ext>
            </a:extLst>
          </p:cNvPr>
          <p:cNvSpPr/>
          <p:nvPr/>
        </p:nvSpPr>
        <p:spPr>
          <a:xfrm>
            <a:off x="1258406" y="1470071"/>
            <a:ext cx="1250047" cy="195892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8A0C1E31-8D32-2AAE-2BF4-6051A538CC87}"/>
              </a:ext>
            </a:extLst>
          </p:cNvPr>
          <p:cNvSpPr txBox="1">
            <a:spLocks/>
          </p:cNvSpPr>
          <p:nvPr/>
        </p:nvSpPr>
        <p:spPr>
          <a:xfrm>
            <a:off x="1478539" y="435706"/>
            <a:ext cx="9477328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かけ算をおぼえていこう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478540" y="5335452"/>
            <a:ext cx="7718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にろくじゅうに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6BF29B22-D008-9C20-B413-66EA48EBAA1E}"/>
              </a:ext>
            </a:extLst>
          </p:cNvPr>
          <p:cNvSpPr/>
          <p:nvPr/>
        </p:nvSpPr>
        <p:spPr>
          <a:xfrm rot="16200000">
            <a:off x="10093569" y="4759568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CA3E25-75BA-7561-7AE6-8BEACBA8792C}"/>
              </a:ext>
            </a:extLst>
          </p:cNvPr>
          <p:cNvSpPr txBox="1"/>
          <p:nvPr/>
        </p:nvSpPr>
        <p:spPr>
          <a:xfrm>
            <a:off x="10747235" y="602491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3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 animBg="1"/>
      <p:bldP spid="2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38F0D6CD-EFEF-8385-C290-6B045E576FB3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8850793" cy="905897"/>
          </a:xfrm>
          <a:prstGeom prst="rect">
            <a:avLst/>
          </a:prstGeom>
          <a:solidFill>
            <a:srgbClr val="FCBAF7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かぞえてみると同じかずになる</a:t>
            </a: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2E57C3F2-D252-151E-88D7-B1F36BE047C9}"/>
              </a:ext>
            </a:extLst>
          </p:cNvPr>
          <p:cNvCxnSpPr/>
          <p:nvPr/>
        </p:nvCxnSpPr>
        <p:spPr>
          <a:xfrm>
            <a:off x="1049867" y="1541542"/>
            <a:ext cx="0" cy="223536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1F01A3A6-1979-4E45-09EB-055F632FD329}"/>
              </a:ext>
            </a:extLst>
          </p:cNvPr>
          <p:cNvCxnSpPr>
            <a:cxnSpLocks/>
          </p:cNvCxnSpPr>
          <p:nvPr/>
        </p:nvCxnSpPr>
        <p:spPr>
          <a:xfrm>
            <a:off x="7230534" y="1541542"/>
            <a:ext cx="0" cy="340360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CCAFBA50-3547-9B0E-21B2-743ACE1F151A}"/>
              </a:ext>
            </a:extLst>
          </p:cNvPr>
          <p:cNvCxnSpPr/>
          <p:nvPr/>
        </p:nvCxnSpPr>
        <p:spPr>
          <a:xfrm>
            <a:off x="1478540" y="4200077"/>
            <a:ext cx="478679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0E6A1009-ED7D-AD72-ECCA-16BC4DDEF035}"/>
              </a:ext>
            </a:extLst>
          </p:cNvPr>
          <p:cNvCxnSpPr>
            <a:cxnSpLocks/>
          </p:cNvCxnSpPr>
          <p:nvPr/>
        </p:nvCxnSpPr>
        <p:spPr>
          <a:xfrm>
            <a:off x="7563913" y="5212930"/>
            <a:ext cx="343603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4E6ED6A-EE18-C1C9-BA07-70E5A74906F4}"/>
              </a:ext>
            </a:extLst>
          </p:cNvPr>
          <p:cNvSpPr txBox="1"/>
          <p:nvPr/>
        </p:nvSpPr>
        <p:spPr>
          <a:xfrm>
            <a:off x="9234453" y="4861437"/>
            <a:ext cx="5320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F53042D2-82F8-51BC-646E-82AE9A4C0C29}"/>
              </a:ext>
            </a:extLst>
          </p:cNvPr>
          <p:cNvSpPr txBox="1"/>
          <p:nvPr/>
        </p:nvSpPr>
        <p:spPr>
          <a:xfrm>
            <a:off x="762473" y="2278496"/>
            <a:ext cx="548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5E8856EE-C453-2C13-C5B0-BD55825433A9}"/>
              </a:ext>
            </a:extLst>
          </p:cNvPr>
          <p:cNvSpPr txBox="1"/>
          <p:nvPr/>
        </p:nvSpPr>
        <p:spPr>
          <a:xfrm>
            <a:off x="3688647" y="3917718"/>
            <a:ext cx="548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64F9167-170E-C21C-3F1F-8226588D8DFF}"/>
              </a:ext>
            </a:extLst>
          </p:cNvPr>
          <p:cNvSpPr txBox="1"/>
          <p:nvPr/>
        </p:nvSpPr>
        <p:spPr>
          <a:xfrm>
            <a:off x="6956260" y="2632439"/>
            <a:ext cx="548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2E525F3-CA4D-19D4-6AAC-558A5A6F5FA8}"/>
              </a:ext>
            </a:extLst>
          </p:cNvPr>
          <p:cNvSpPr txBox="1"/>
          <p:nvPr/>
        </p:nvSpPr>
        <p:spPr>
          <a:xfrm>
            <a:off x="1447016" y="4949514"/>
            <a:ext cx="29097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4×9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9×4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5CC80CE-FE45-0730-4484-5C934B9CE933}"/>
              </a:ext>
            </a:extLst>
          </p:cNvPr>
          <p:cNvSpPr txBox="1"/>
          <p:nvPr/>
        </p:nvSpPr>
        <p:spPr>
          <a:xfrm>
            <a:off x="7616717" y="5481870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6×6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AC2BA67-2A74-6052-ECFC-05FDE3D7EB5A}"/>
              </a:ext>
            </a:extLst>
          </p:cNvPr>
          <p:cNvGrpSpPr/>
          <p:nvPr/>
        </p:nvGrpSpPr>
        <p:grpSpPr>
          <a:xfrm>
            <a:off x="1382282" y="1555040"/>
            <a:ext cx="4859419" cy="492560"/>
            <a:chOff x="1382282" y="1811866"/>
            <a:chExt cx="4859419" cy="492560"/>
          </a:xfrm>
        </p:grpSpPr>
        <p:pic>
          <p:nvPicPr>
            <p:cNvPr id="18" name="図 17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BFF646BE-6EA7-7874-D0F0-98EE70D3A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1382282" y="1811866"/>
              <a:ext cx="492560" cy="492560"/>
            </a:xfrm>
            <a:prstGeom prst="rect">
              <a:avLst/>
            </a:prstGeom>
          </p:spPr>
        </p:pic>
        <p:pic>
          <p:nvPicPr>
            <p:cNvPr id="95" name="図 94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E61D11F4-D8E5-52F8-E1D2-6F4BDF5D3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1922688" y="1811866"/>
              <a:ext cx="492560" cy="492560"/>
            </a:xfrm>
            <a:prstGeom prst="rect">
              <a:avLst/>
            </a:prstGeom>
          </p:spPr>
        </p:pic>
        <p:pic>
          <p:nvPicPr>
            <p:cNvPr id="99" name="図 98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2A10B14E-63F6-F58B-812F-8B498A38D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2428813" y="1811866"/>
              <a:ext cx="492560" cy="492560"/>
            </a:xfrm>
            <a:prstGeom prst="rect">
              <a:avLst/>
            </a:prstGeom>
          </p:spPr>
        </p:pic>
        <p:pic>
          <p:nvPicPr>
            <p:cNvPr id="103" name="図 102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99BB940D-F2A9-6EC8-1E22-ABE8ED775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2970208" y="1811866"/>
              <a:ext cx="492560" cy="492560"/>
            </a:xfrm>
            <a:prstGeom prst="rect">
              <a:avLst/>
            </a:prstGeom>
          </p:spPr>
        </p:pic>
        <p:pic>
          <p:nvPicPr>
            <p:cNvPr id="107" name="図 106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EB9F22DC-DC2F-9877-6305-8D0FE3357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3512168" y="1811866"/>
              <a:ext cx="492560" cy="492560"/>
            </a:xfrm>
            <a:prstGeom prst="rect">
              <a:avLst/>
            </a:prstGeom>
          </p:spPr>
        </p:pic>
        <p:pic>
          <p:nvPicPr>
            <p:cNvPr id="111" name="図 110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A1148A59-09C7-CEA0-821B-F457B644D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4053459" y="1811866"/>
              <a:ext cx="492560" cy="492560"/>
            </a:xfrm>
            <a:prstGeom prst="rect">
              <a:avLst/>
            </a:prstGeom>
          </p:spPr>
        </p:pic>
        <p:pic>
          <p:nvPicPr>
            <p:cNvPr id="115" name="図 114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5D0DBAB3-FB19-2C44-6165-34E3B006A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4613603" y="1811866"/>
              <a:ext cx="492560" cy="492560"/>
            </a:xfrm>
            <a:prstGeom prst="rect">
              <a:avLst/>
            </a:prstGeom>
          </p:spPr>
        </p:pic>
        <p:pic>
          <p:nvPicPr>
            <p:cNvPr id="119" name="図 118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F26A66C2-D095-8EF1-DFAB-4E5421BCE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5172054" y="1811866"/>
              <a:ext cx="492560" cy="492560"/>
            </a:xfrm>
            <a:prstGeom prst="rect">
              <a:avLst/>
            </a:prstGeom>
          </p:spPr>
        </p:pic>
        <p:pic>
          <p:nvPicPr>
            <p:cNvPr id="123" name="図 122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CEDE8BE6-FF3C-EB3F-741B-59929D7B9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5749141" y="1811866"/>
              <a:ext cx="492560" cy="492560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69AB0A6-88A2-A716-0736-5EF91F826234}"/>
              </a:ext>
            </a:extLst>
          </p:cNvPr>
          <p:cNvGrpSpPr/>
          <p:nvPr/>
        </p:nvGrpSpPr>
        <p:grpSpPr>
          <a:xfrm>
            <a:off x="1362811" y="2168656"/>
            <a:ext cx="4859419" cy="492560"/>
            <a:chOff x="1362811" y="2425482"/>
            <a:chExt cx="4859419" cy="492560"/>
          </a:xfrm>
        </p:grpSpPr>
        <p:pic>
          <p:nvPicPr>
            <p:cNvPr id="32" name="図 31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601CB1A7-A00B-5599-0698-BE47C9E49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1362811" y="2425482"/>
              <a:ext cx="492560" cy="492560"/>
            </a:xfrm>
            <a:prstGeom prst="rect">
              <a:avLst/>
            </a:prstGeom>
          </p:spPr>
        </p:pic>
        <p:pic>
          <p:nvPicPr>
            <p:cNvPr id="96" name="図 95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4D864796-4472-D109-7CC6-765B89BCE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1903217" y="2425482"/>
              <a:ext cx="492560" cy="492560"/>
            </a:xfrm>
            <a:prstGeom prst="rect">
              <a:avLst/>
            </a:prstGeom>
          </p:spPr>
        </p:pic>
        <p:pic>
          <p:nvPicPr>
            <p:cNvPr id="100" name="図 99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E2C1D7DB-9034-768E-CAEC-847AD4FAC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2409342" y="2425482"/>
              <a:ext cx="492560" cy="492560"/>
            </a:xfrm>
            <a:prstGeom prst="rect">
              <a:avLst/>
            </a:prstGeom>
          </p:spPr>
        </p:pic>
        <p:pic>
          <p:nvPicPr>
            <p:cNvPr id="104" name="図 103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48FCD14B-5DD7-A3D2-AC25-82F441372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2950737" y="2425482"/>
              <a:ext cx="492560" cy="492560"/>
            </a:xfrm>
            <a:prstGeom prst="rect">
              <a:avLst/>
            </a:prstGeom>
          </p:spPr>
        </p:pic>
        <p:pic>
          <p:nvPicPr>
            <p:cNvPr id="108" name="図 107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8C192F02-4BC2-552E-E6E7-6E2641EBEA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3492697" y="2425482"/>
              <a:ext cx="492560" cy="492560"/>
            </a:xfrm>
            <a:prstGeom prst="rect">
              <a:avLst/>
            </a:prstGeom>
          </p:spPr>
        </p:pic>
        <p:pic>
          <p:nvPicPr>
            <p:cNvPr id="112" name="図 111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6427C6B5-65DF-A6AB-9CDC-532E2A12B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4033988" y="2425482"/>
              <a:ext cx="492560" cy="492560"/>
            </a:xfrm>
            <a:prstGeom prst="rect">
              <a:avLst/>
            </a:prstGeom>
          </p:spPr>
        </p:pic>
        <p:pic>
          <p:nvPicPr>
            <p:cNvPr id="116" name="図 115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C58F39BC-6A9B-6E75-9F6C-942F35C59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4594132" y="2425482"/>
              <a:ext cx="492560" cy="492560"/>
            </a:xfrm>
            <a:prstGeom prst="rect">
              <a:avLst/>
            </a:prstGeom>
          </p:spPr>
        </p:pic>
        <p:pic>
          <p:nvPicPr>
            <p:cNvPr id="120" name="図 119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96897557-92C9-F37A-2B4F-D8553F3DB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5152583" y="2425482"/>
              <a:ext cx="492560" cy="492560"/>
            </a:xfrm>
            <a:prstGeom prst="rect">
              <a:avLst/>
            </a:prstGeom>
          </p:spPr>
        </p:pic>
        <p:pic>
          <p:nvPicPr>
            <p:cNvPr id="124" name="図 123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39D24CAE-4688-D032-7215-61AD15905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5729670" y="2425482"/>
              <a:ext cx="492560" cy="492560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FCF4C68-8E9C-A3E7-6F46-7EF02D9307BF}"/>
              </a:ext>
            </a:extLst>
          </p:cNvPr>
          <p:cNvGrpSpPr/>
          <p:nvPr/>
        </p:nvGrpSpPr>
        <p:grpSpPr>
          <a:xfrm>
            <a:off x="1366755" y="2755486"/>
            <a:ext cx="4859419" cy="492560"/>
            <a:chOff x="1366755" y="3012312"/>
            <a:chExt cx="4859419" cy="492560"/>
          </a:xfrm>
        </p:grpSpPr>
        <p:pic>
          <p:nvPicPr>
            <p:cNvPr id="40" name="図 39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6A32F65B-A48D-F3A1-DD7C-94D9349789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1366755" y="3012312"/>
              <a:ext cx="492560" cy="492560"/>
            </a:xfrm>
            <a:prstGeom prst="rect">
              <a:avLst/>
            </a:prstGeom>
          </p:spPr>
        </p:pic>
        <p:pic>
          <p:nvPicPr>
            <p:cNvPr id="97" name="図 96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0CF009B8-5D80-D2AA-B3F4-8A2440F57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1907161" y="3012312"/>
              <a:ext cx="492560" cy="492560"/>
            </a:xfrm>
            <a:prstGeom prst="rect">
              <a:avLst/>
            </a:prstGeom>
          </p:spPr>
        </p:pic>
        <p:pic>
          <p:nvPicPr>
            <p:cNvPr id="101" name="図 100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D3584A5E-5CBB-EBF1-1DA8-424D488E7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2413286" y="3012312"/>
              <a:ext cx="492560" cy="492560"/>
            </a:xfrm>
            <a:prstGeom prst="rect">
              <a:avLst/>
            </a:prstGeom>
          </p:spPr>
        </p:pic>
        <p:pic>
          <p:nvPicPr>
            <p:cNvPr id="105" name="図 104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CB4A62D8-533B-ABE7-BEB6-994731587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2954681" y="3012312"/>
              <a:ext cx="492560" cy="492560"/>
            </a:xfrm>
            <a:prstGeom prst="rect">
              <a:avLst/>
            </a:prstGeom>
          </p:spPr>
        </p:pic>
        <p:pic>
          <p:nvPicPr>
            <p:cNvPr id="109" name="図 108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9C24E92A-9C2F-994B-D14E-1847920EE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3496641" y="3012312"/>
              <a:ext cx="492560" cy="492560"/>
            </a:xfrm>
            <a:prstGeom prst="rect">
              <a:avLst/>
            </a:prstGeom>
          </p:spPr>
        </p:pic>
        <p:pic>
          <p:nvPicPr>
            <p:cNvPr id="113" name="図 112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A85381EE-BFD1-9C6F-D958-C325E1264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4037932" y="3012312"/>
              <a:ext cx="492560" cy="492560"/>
            </a:xfrm>
            <a:prstGeom prst="rect">
              <a:avLst/>
            </a:prstGeom>
          </p:spPr>
        </p:pic>
        <p:pic>
          <p:nvPicPr>
            <p:cNvPr id="117" name="図 116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1BA8AE66-DA5D-6A9B-D825-6032AECD7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4598076" y="3012312"/>
              <a:ext cx="492560" cy="492560"/>
            </a:xfrm>
            <a:prstGeom prst="rect">
              <a:avLst/>
            </a:prstGeom>
          </p:spPr>
        </p:pic>
        <p:pic>
          <p:nvPicPr>
            <p:cNvPr id="121" name="図 120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4528CF6F-34D6-7A23-357F-AB7A54D5C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5156527" y="3012312"/>
              <a:ext cx="492560" cy="492560"/>
            </a:xfrm>
            <a:prstGeom prst="rect">
              <a:avLst/>
            </a:prstGeom>
          </p:spPr>
        </p:pic>
        <p:pic>
          <p:nvPicPr>
            <p:cNvPr id="125" name="図 124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3C9539B6-60D5-29F1-DA44-B4D312EB1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5733614" y="3012312"/>
              <a:ext cx="492560" cy="492560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7732A7D-4F1D-745C-6FC9-57ADE26D1E58}"/>
              </a:ext>
            </a:extLst>
          </p:cNvPr>
          <p:cNvGrpSpPr/>
          <p:nvPr/>
        </p:nvGrpSpPr>
        <p:grpSpPr>
          <a:xfrm>
            <a:off x="1366755" y="3367071"/>
            <a:ext cx="4859419" cy="492560"/>
            <a:chOff x="1366755" y="3623897"/>
            <a:chExt cx="4859419" cy="492560"/>
          </a:xfrm>
        </p:grpSpPr>
        <p:pic>
          <p:nvPicPr>
            <p:cNvPr id="91" name="図 90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672F7995-F6FB-2CEF-B307-4A8F074DE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1366755" y="3623897"/>
              <a:ext cx="492560" cy="492560"/>
            </a:xfrm>
            <a:prstGeom prst="rect">
              <a:avLst/>
            </a:prstGeom>
          </p:spPr>
        </p:pic>
        <p:pic>
          <p:nvPicPr>
            <p:cNvPr id="98" name="図 97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6AD6AF9E-9A63-3059-50B8-163AC166E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1907161" y="3623897"/>
              <a:ext cx="492560" cy="492560"/>
            </a:xfrm>
            <a:prstGeom prst="rect">
              <a:avLst/>
            </a:prstGeom>
          </p:spPr>
        </p:pic>
        <p:pic>
          <p:nvPicPr>
            <p:cNvPr id="102" name="図 101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D96F6F87-4A20-8D60-D79D-714C9185D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2413286" y="3623897"/>
              <a:ext cx="492560" cy="492560"/>
            </a:xfrm>
            <a:prstGeom prst="rect">
              <a:avLst/>
            </a:prstGeom>
          </p:spPr>
        </p:pic>
        <p:pic>
          <p:nvPicPr>
            <p:cNvPr id="106" name="図 105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81BADD2D-904B-4669-B2E9-73BFFC3A94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2954681" y="3623897"/>
              <a:ext cx="492560" cy="492560"/>
            </a:xfrm>
            <a:prstGeom prst="rect">
              <a:avLst/>
            </a:prstGeom>
          </p:spPr>
        </p:pic>
        <p:pic>
          <p:nvPicPr>
            <p:cNvPr id="110" name="図 109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DDB6F300-9614-F51E-C4FE-86A92A4C2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3496641" y="3623897"/>
              <a:ext cx="492560" cy="492560"/>
            </a:xfrm>
            <a:prstGeom prst="rect">
              <a:avLst/>
            </a:prstGeom>
          </p:spPr>
        </p:pic>
        <p:pic>
          <p:nvPicPr>
            <p:cNvPr id="114" name="図 113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6FBAEF76-0364-C38C-8F34-5CF05E4C5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4037932" y="3623897"/>
              <a:ext cx="492560" cy="492560"/>
            </a:xfrm>
            <a:prstGeom prst="rect">
              <a:avLst/>
            </a:prstGeom>
          </p:spPr>
        </p:pic>
        <p:pic>
          <p:nvPicPr>
            <p:cNvPr id="118" name="図 117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7890D68F-968B-9658-C86C-1806C38AD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4598076" y="3623897"/>
              <a:ext cx="492560" cy="492560"/>
            </a:xfrm>
            <a:prstGeom prst="rect">
              <a:avLst/>
            </a:prstGeom>
          </p:spPr>
        </p:pic>
        <p:pic>
          <p:nvPicPr>
            <p:cNvPr id="122" name="図 121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3AEFF53B-BA5C-1AF6-B303-89D329774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5156527" y="3623897"/>
              <a:ext cx="492560" cy="492560"/>
            </a:xfrm>
            <a:prstGeom prst="rect">
              <a:avLst/>
            </a:prstGeom>
          </p:spPr>
        </p:pic>
        <p:pic>
          <p:nvPicPr>
            <p:cNvPr id="126" name="図 125" descr="スポーツ, スポーツゲーム, 水 が含まれている画像&#10;&#10;自動的に生成された説明">
              <a:extLst>
                <a:ext uri="{FF2B5EF4-FFF2-40B4-BE49-F238E27FC236}">
                  <a16:creationId xmlns:a16="http://schemas.microsoft.com/office/drawing/2014/main" id="{566DC981-31B7-587D-3321-9C57F8CE3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4815" r="15926" b="16050"/>
            <a:stretch/>
          </p:blipFill>
          <p:spPr>
            <a:xfrm>
              <a:off x="5733614" y="3623897"/>
              <a:ext cx="492560" cy="492560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ECCB39C-44E7-C834-1F92-10CD90381FBB}"/>
              </a:ext>
            </a:extLst>
          </p:cNvPr>
          <p:cNvGrpSpPr/>
          <p:nvPr/>
        </p:nvGrpSpPr>
        <p:grpSpPr>
          <a:xfrm>
            <a:off x="7563913" y="1555039"/>
            <a:ext cx="3436035" cy="1086708"/>
            <a:chOff x="7563913" y="1811865"/>
            <a:chExt cx="3436035" cy="1086708"/>
          </a:xfrm>
        </p:grpSpPr>
        <p:pic>
          <p:nvPicPr>
            <p:cNvPr id="49" name="図 4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86B9016-99C9-713D-D8A0-282B37F47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7563913" y="1811865"/>
              <a:ext cx="507832" cy="510021"/>
            </a:xfrm>
            <a:prstGeom prst="rect">
              <a:avLst/>
            </a:prstGeom>
          </p:spPr>
        </p:pic>
        <p:pic>
          <p:nvPicPr>
            <p:cNvPr id="55" name="図 5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8B558E6-9A65-0760-892B-C2E7651D2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7563913" y="2388552"/>
              <a:ext cx="507832" cy="510021"/>
            </a:xfrm>
            <a:prstGeom prst="rect">
              <a:avLst/>
            </a:prstGeom>
          </p:spPr>
        </p:pic>
        <p:pic>
          <p:nvPicPr>
            <p:cNvPr id="129" name="図 12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B371C18-8D68-0E17-3C00-63BD95E39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173396" y="1811865"/>
              <a:ext cx="507832" cy="510021"/>
            </a:xfrm>
            <a:prstGeom prst="rect">
              <a:avLst/>
            </a:prstGeom>
          </p:spPr>
        </p:pic>
        <p:pic>
          <p:nvPicPr>
            <p:cNvPr id="130" name="図 129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0DA5229-5BA6-65E8-6499-65D7C905C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173396" y="2388552"/>
              <a:ext cx="507832" cy="510021"/>
            </a:xfrm>
            <a:prstGeom prst="rect">
              <a:avLst/>
            </a:prstGeom>
          </p:spPr>
        </p:pic>
        <p:pic>
          <p:nvPicPr>
            <p:cNvPr id="135" name="図 13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A4269F9-F26B-3C1D-CCF2-5FF45D64F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766367" y="1811865"/>
              <a:ext cx="507832" cy="510021"/>
            </a:xfrm>
            <a:prstGeom prst="rect">
              <a:avLst/>
            </a:prstGeom>
          </p:spPr>
        </p:pic>
        <p:pic>
          <p:nvPicPr>
            <p:cNvPr id="136" name="図 13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2476C9D-C095-CDFB-05B1-1550CE084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766367" y="2388552"/>
              <a:ext cx="507832" cy="510021"/>
            </a:xfrm>
            <a:prstGeom prst="rect">
              <a:avLst/>
            </a:prstGeom>
          </p:spPr>
        </p:pic>
        <p:pic>
          <p:nvPicPr>
            <p:cNvPr id="141" name="図 140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8163A1E-22B4-6355-3600-312FB706A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340949" y="1811865"/>
              <a:ext cx="507832" cy="510021"/>
            </a:xfrm>
            <a:prstGeom prst="rect">
              <a:avLst/>
            </a:prstGeom>
          </p:spPr>
        </p:pic>
        <p:pic>
          <p:nvPicPr>
            <p:cNvPr id="142" name="図 141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18E23B0-7B85-99CA-C0E8-EFE667A73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340949" y="2388552"/>
              <a:ext cx="507832" cy="510021"/>
            </a:xfrm>
            <a:prstGeom prst="rect">
              <a:avLst/>
            </a:prstGeom>
          </p:spPr>
        </p:pic>
        <p:pic>
          <p:nvPicPr>
            <p:cNvPr id="147" name="図 14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08BFCCE-1DE5-572A-E02B-C06B2AFB6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882240" y="1811865"/>
              <a:ext cx="507832" cy="510021"/>
            </a:xfrm>
            <a:prstGeom prst="rect">
              <a:avLst/>
            </a:prstGeom>
          </p:spPr>
        </p:pic>
        <p:pic>
          <p:nvPicPr>
            <p:cNvPr id="148" name="図 14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12A65F25-1C69-6964-5C29-744C54E15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882240" y="2388552"/>
              <a:ext cx="507832" cy="510021"/>
            </a:xfrm>
            <a:prstGeom prst="rect">
              <a:avLst/>
            </a:prstGeom>
          </p:spPr>
        </p:pic>
        <p:pic>
          <p:nvPicPr>
            <p:cNvPr id="153" name="図 152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CC757C8-C215-DBF3-7709-6E8D790CE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10492116" y="1811865"/>
              <a:ext cx="507832" cy="510021"/>
            </a:xfrm>
            <a:prstGeom prst="rect">
              <a:avLst/>
            </a:prstGeom>
          </p:spPr>
        </p:pic>
        <p:pic>
          <p:nvPicPr>
            <p:cNvPr id="154" name="図 153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9420A3D-F57F-80A5-8670-0FEECA43E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10492116" y="2388552"/>
              <a:ext cx="507832" cy="510021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D8DE224-77F9-9AF6-A0BF-8EB4F6AB6B11}"/>
              </a:ext>
            </a:extLst>
          </p:cNvPr>
          <p:cNvGrpSpPr/>
          <p:nvPr/>
        </p:nvGrpSpPr>
        <p:grpSpPr>
          <a:xfrm>
            <a:off x="7563913" y="2696975"/>
            <a:ext cx="3436035" cy="1061092"/>
            <a:chOff x="7563913" y="2953801"/>
            <a:chExt cx="3436035" cy="1061092"/>
          </a:xfrm>
        </p:grpSpPr>
        <p:pic>
          <p:nvPicPr>
            <p:cNvPr id="61" name="図 60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284B035-06EE-891B-0D9F-E711A941D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7563913" y="2953801"/>
              <a:ext cx="507832" cy="510021"/>
            </a:xfrm>
            <a:prstGeom prst="rect">
              <a:avLst/>
            </a:prstGeom>
          </p:spPr>
        </p:pic>
        <p:pic>
          <p:nvPicPr>
            <p:cNvPr id="67" name="図 6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5626690-0022-9146-CD08-8E531FA07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7563913" y="3504872"/>
              <a:ext cx="507832" cy="510021"/>
            </a:xfrm>
            <a:prstGeom prst="rect">
              <a:avLst/>
            </a:prstGeom>
          </p:spPr>
        </p:pic>
        <p:pic>
          <p:nvPicPr>
            <p:cNvPr id="131" name="図 130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1B1312E0-1DCF-7BF3-2D52-107551352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173396" y="2953801"/>
              <a:ext cx="507832" cy="510021"/>
            </a:xfrm>
            <a:prstGeom prst="rect">
              <a:avLst/>
            </a:prstGeom>
          </p:spPr>
        </p:pic>
        <p:pic>
          <p:nvPicPr>
            <p:cNvPr id="132" name="図 131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C01FD01-BC32-246E-C03A-958EF7ABD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173396" y="3504872"/>
              <a:ext cx="507832" cy="510021"/>
            </a:xfrm>
            <a:prstGeom prst="rect">
              <a:avLst/>
            </a:prstGeom>
          </p:spPr>
        </p:pic>
        <p:pic>
          <p:nvPicPr>
            <p:cNvPr id="137" name="図 13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FA8C553-FC81-5A5D-EA30-FD927C059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766367" y="2953801"/>
              <a:ext cx="507832" cy="510021"/>
            </a:xfrm>
            <a:prstGeom prst="rect">
              <a:avLst/>
            </a:prstGeom>
          </p:spPr>
        </p:pic>
        <p:pic>
          <p:nvPicPr>
            <p:cNvPr id="138" name="図 13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1391829-3D5C-4C68-0C5A-5E56182B7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766367" y="3504872"/>
              <a:ext cx="507832" cy="510021"/>
            </a:xfrm>
            <a:prstGeom prst="rect">
              <a:avLst/>
            </a:prstGeom>
          </p:spPr>
        </p:pic>
        <p:pic>
          <p:nvPicPr>
            <p:cNvPr id="143" name="図 142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570B601-A1B5-4555-6841-2D2A6E477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340949" y="2953801"/>
              <a:ext cx="507832" cy="510021"/>
            </a:xfrm>
            <a:prstGeom prst="rect">
              <a:avLst/>
            </a:prstGeom>
          </p:spPr>
        </p:pic>
        <p:pic>
          <p:nvPicPr>
            <p:cNvPr id="144" name="図 143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4E40978-B233-B71B-2549-7472BE3DF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340949" y="3504872"/>
              <a:ext cx="507832" cy="510021"/>
            </a:xfrm>
            <a:prstGeom prst="rect">
              <a:avLst/>
            </a:prstGeom>
          </p:spPr>
        </p:pic>
        <p:pic>
          <p:nvPicPr>
            <p:cNvPr id="149" name="図 14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8363034-7B21-BC22-2A9E-8E17BF2ED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882240" y="2953801"/>
              <a:ext cx="507832" cy="510021"/>
            </a:xfrm>
            <a:prstGeom prst="rect">
              <a:avLst/>
            </a:prstGeom>
          </p:spPr>
        </p:pic>
        <p:pic>
          <p:nvPicPr>
            <p:cNvPr id="150" name="図 149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46B2501-1137-76B9-F44E-D1D5889F0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882240" y="3504872"/>
              <a:ext cx="507832" cy="510021"/>
            </a:xfrm>
            <a:prstGeom prst="rect">
              <a:avLst/>
            </a:prstGeom>
          </p:spPr>
        </p:pic>
        <p:pic>
          <p:nvPicPr>
            <p:cNvPr id="155" name="図 15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A82CDA2-3EDA-E575-8ADB-7300A88AF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10492116" y="2953801"/>
              <a:ext cx="507832" cy="510021"/>
            </a:xfrm>
            <a:prstGeom prst="rect">
              <a:avLst/>
            </a:prstGeom>
          </p:spPr>
        </p:pic>
        <p:pic>
          <p:nvPicPr>
            <p:cNvPr id="156" name="図 15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82447C2-781C-01E5-6CD1-9F50A570C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10492116" y="3504872"/>
              <a:ext cx="507832" cy="510021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C36A6CB-0FD4-B5FE-354C-071007413653}"/>
              </a:ext>
            </a:extLst>
          </p:cNvPr>
          <p:cNvGrpSpPr/>
          <p:nvPr/>
        </p:nvGrpSpPr>
        <p:grpSpPr>
          <a:xfrm>
            <a:off x="7563913" y="3822993"/>
            <a:ext cx="3436035" cy="1092669"/>
            <a:chOff x="7563913" y="4079819"/>
            <a:chExt cx="3436035" cy="1092669"/>
          </a:xfrm>
        </p:grpSpPr>
        <p:pic>
          <p:nvPicPr>
            <p:cNvPr id="127" name="図 12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9F64D80-C2A9-806F-E9EF-CAFCA8774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7563913" y="4079819"/>
              <a:ext cx="507832" cy="510021"/>
            </a:xfrm>
            <a:prstGeom prst="rect">
              <a:avLst/>
            </a:prstGeom>
          </p:spPr>
        </p:pic>
        <p:pic>
          <p:nvPicPr>
            <p:cNvPr id="128" name="図 12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D12D0DF-3D88-875F-2AEA-146815DE6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7563913" y="4662467"/>
              <a:ext cx="507832" cy="510021"/>
            </a:xfrm>
            <a:prstGeom prst="rect">
              <a:avLst/>
            </a:prstGeom>
          </p:spPr>
        </p:pic>
        <p:pic>
          <p:nvPicPr>
            <p:cNvPr id="133" name="図 132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01C107C-6B1A-F977-42A9-3EB162830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173396" y="4079819"/>
              <a:ext cx="507832" cy="510021"/>
            </a:xfrm>
            <a:prstGeom prst="rect">
              <a:avLst/>
            </a:prstGeom>
          </p:spPr>
        </p:pic>
        <p:pic>
          <p:nvPicPr>
            <p:cNvPr id="134" name="図 133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EE3F9C6-99C5-7779-AFB1-D664E0A96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173396" y="4662467"/>
              <a:ext cx="507832" cy="510021"/>
            </a:xfrm>
            <a:prstGeom prst="rect">
              <a:avLst/>
            </a:prstGeom>
          </p:spPr>
        </p:pic>
        <p:pic>
          <p:nvPicPr>
            <p:cNvPr id="139" name="図 13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821E4E0-34D9-0373-4B2B-865B78C34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766367" y="4079819"/>
              <a:ext cx="507832" cy="510021"/>
            </a:xfrm>
            <a:prstGeom prst="rect">
              <a:avLst/>
            </a:prstGeom>
          </p:spPr>
        </p:pic>
        <p:pic>
          <p:nvPicPr>
            <p:cNvPr id="140" name="図 139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348EED0-3285-EA60-3C3C-1E6EAACE0F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8766367" y="4662467"/>
              <a:ext cx="507832" cy="510021"/>
            </a:xfrm>
            <a:prstGeom prst="rect">
              <a:avLst/>
            </a:prstGeom>
          </p:spPr>
        </p:pic>
        <p:pic>
          <p:nvPicPr>
            <p:cNvPr id="145" name="図 14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2820107-24BE-B277-A913-C838F88C5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340949" y="4079819"/>
              <a:ext cx="507832" cy="510021"/>
            </a:xfrm>
            <a:prstGeom prst="rect">
              <a:avLst/>
            </a:prstGeom>
          </p:spPr>
        </p:pic>
        <p:pic>
          <p:nvPicPr>
            <p:cNvPr id="146" name="図 14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8E11F01-0D74-6ECA-C229-CA8C5CDBE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340949" y="4662467"/>
              <a:ext cx="507832" cy="510021"/>
            </a:xfrm>
            <a:prstGeom prst="rect">
              <a:avLst/>
            </a:prstGeom>
          </p:spPr>
        </p:pic>
        <p:pic>
          <p:nvPicPr>
            <p:cNvPr id="151" name="図 150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5A716FF-C5A6-5502-7A36-7DDEE2F9F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882240" y="4079819"/>
              <a:ext cx="507832" cy="510021"/>
            </a:xfrm>
            <a:prstGeom prst="rect">
              <a:avLst/>
            </a:prstGeom>
          </p:spPr>
        </p:pic>
        <p:pic>
          <p:nvPicPr>
            <p:cNvPr id="152" name="図 151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D11AEF2-C16B-59DE-CF2D-86469E693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9882240" y="4662467"/>
              <a:ext cx="507832" cy="510021"/>
            </a:xfrm>
            <a:prstGeom prst="rect">
              <a:avLst/>
            </a:prstGeom>
          </p:spPr>
        </p:pic>
        <p:pic>
          <p:nvPicPr>
            <p:cNvPr id="157" name="図 15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358FD76-98D9-9A4B-C601-2E84A0177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10492116" y="4079819"/>
              <a:ext cx="507832" cy="510021"/>
            </a:xfrm>
            <a:prstGeom prst="rect">
              <a:avLst/>
            </a:prstGeom>
          </p:spPr>
        </p:pic>
        <p:pic>
          <p:nvPicPr>
            <p:cNvPr id="158" name="図 15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C1382D7-C9A5-88D9-8BE3-E6EBA64F3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r="12661"/>
            <a:stretch/>
          </p:blipFill>
          <p:spPr>
            <a:xfrm>
              <a:off x="10492116" y="4662467"/>
              <a:ext cx="507832" cy="510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2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/>
      <p:bldP spid="8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5229513" y="3873510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おはなしを１人が４分します。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６人がおはなしをするとぜんぶで何分かかりますか。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362866" y="4919602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573F66A-29ED-0A08-7F09-6A732B3E342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F061E04-B26C-0590-B0E0-2C63CC144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91" y="3728460"/>
            <a:ext cx="1811217" cy="22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○や□にあてはまる数字を考えよう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43524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43524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92052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３かいおんどく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661CE4-58E2-F719-2EDC-91B5CF9EF330}"/>
              </a:ext>
            </a:extLst>
          </p:cNvPr>
          <p:cNvSpPr txBox="1"/>
          <p:nvPr/>
        </p:nvSpPr>
        <p:spPr>
          <a:xfrm>
            <a:off x="1481699" y="1997839"/>
            <a:ext cx="43524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AE0EEA-72F6-8104-3579-2B45E03411D9}"/>
              </a:ext>
            </a:extLst>
          </p:cNvPr>
          <p:cNvSpPr txBox="1"/>
          <p:nvPr/>
        </p:nvSpPr>
        <p:spPr>
          <a:xfrm>
            <a:off x="6547338" y="1997839"/>
            <a:ext cx="43524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5941533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660FED4-4285-8FE1-671C-18BFB54D01F4}"/>
              </a:ext>
            </a:extLst>
          </p:cNvPr>
          <p:cNvSpPr txBox="1">
            <a:spLocks/>
          </p:cNvSpPr>
          <p:nvPr/>
        </p:nvSpPr>
        <p:spPr>
          <a:xfrm>
            <a:off x="2254395" y="367973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犬がまいにち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4kg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の肉をたべます</a:t>
            </a:r>
          </a:p>
        </p:txBody>
      </p:sp>
      <p:pic>
        <p:nvPicPr>
          <p:cNvPr id="2054" name="Picture 6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3" y="441693"/>
            <a:ext cx="1416336" cy="1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3328790" y="1526952"/>
            <a:ext cx="9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1988617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451726" y="1988617"/>
            <a:ext cx="2068308" cy="588386"/>
            <a:chOff x="3699161" y="1988617"/>
            <a:chExt cx="2068308" cy="588386"/>
          </a:xfrm>
        </p:grpSpPr>
        <p:pic>
          <p:nvPicPr>
            <p:cNvPr id="2050" name="Picture 2" descr="ソース画像を表示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ソース画像を表示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ソース画像を表示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ソース画像を表示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5900453" y="1898089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ひつようです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900453" y="2591489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7662474" y="2577003"/>
            <a:ext cx="3252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いんしがし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しい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ちが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3942718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5900453" y="3971690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ひつようです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900453" y="4665090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7662474" y="4650604"/>
            <a:ext cx="3252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にしがはち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しに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がはち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3451726" y="2605975"/>
            <a:ext cx="2068308" cy="588386"/>
            <a:chOff x="3699161" y="1988617"/>
            <a:chExt cx="2068308" cy="588386"/>
          </a:xfrm>
        </p:grpSpPr>
        <p:pic>
          <p:nvPicPr>
            <p:cNvPr id="25" name="Picture 2" descr="ソース画像を表示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ソース画像を表示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ソース画像を表示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ソース画像を表示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009ECE5-7388-636F-9491-DBD281C6A84C}"/>
              </a:ext>
            </a:extLst>
          </p:cNvPr>
          <p:cNvSpPr/>
          <p:nvPr/>
        </p:nvSpPr>
        <p:spPr>
          <a:xfrm rot="16200000">
            <a:off x="10093569" y="4759569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7F02B8-6EFC-3430-3DC4-E3C35BAE9B96}"/>
              </a:ext>
            </a:extLst>
          </p:cNvPr>
          <p:cNvSpPr txBox="1"/>
          <p:nvPr/>
        </p:nvSpPr>
        <p:spPr>
          <a:xfrm>
            <a:off x="10429979" y="6246838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2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1" grpId="0"/>
      <p:bldP spid="22" grpId="0"/>
      <p:bldP spid="2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660FED4-4285-8FE1-671C-18BFB54D01F4}"/>
              </a:ext>
            </a:extLst>
          </p:cNvPr>
          <p:cNvSpPr txBox="1">
            <a:spLocks/>
          </p:cNvSpPr>
          <p:nvPr/>
        </p:nvSpPr>
        <p:spPr>
          <a:xfrm>
            <a:off x="2254395" y="367973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犬がまいにち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4kg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の肉をたべます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3328790" y="1526952"/>
            <a:ext cx="9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1988617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451726" y="1988617"/>
            <a:ext cx="2068308" cy="588386"/>
            <a:chOff x="3699161" y="1988617"/>
            <a:chExt cx="2068308" cy="588386"/>
          </a:xfrm>
        </p:grpSpPr>
        <p:pic>
          <p:nvPicPr>
            <p:cNvPr id="205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5900453" y="1898089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12kg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ひつようです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900453" y="2591489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7474818" y="2577003"/>
            <a:ext cx="4095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しじゅうに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しさんじゅうに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3942718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3451726" y="2605975"/>
            <a:ext cx="2068308" cy="588386"/>
            <a:chOff x="3699161" y="1988617"/>
            <a:chExt cx="2068308" cy="588386"/>
          </a:xfrm>
        </p:grpSpPr>
        <p:pic>
          <p:nvPicPr>
            <p:cNvPr id="1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5900452" y="3971690"/>
            <a:ext cx="525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16kg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もなくなります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900453" y="466509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7474818" y="4650604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ししじゅうろく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3451726" y="3177167"/>
            <a:ext cx="2068308" cy="588386"/>
            <a:chOff x="3699161" y="1988617"/>
            <a:chExt cx="2068308" cy="588386"/>
          </a:xfrm>
        </p:grpSpPr>
        <p:pic>
          <p:nvPicPr>
            <p:cNvPr id="25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グループ化 28"/>
          <p:cNvGrpSpPr/>
          <p:nvPr/>
        </p:nvGrpSpPr>
        <p:grpSpPr>
          <a:xfrm>
            <a:off x="3451726" y="3780563"/>
            <a:ext cx="2068308" cy="588386"/>
            <a:chOff x="3699161" y="1988617"/>
            <a:chExt cx="2068308" cy="588386"/>
          </a:xfrm>
        </p:grpSpPr>
        <p:pic>
          <p:nvPicPr>
            <p:cNvPr id="3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6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3" y="441693"/>
            <a:ext cx="1416336" cy="1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1" grpId="0"/>
      <p:bldP spid="22" grpId="0"/>
      <p:bldP spid="2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660FED4-4285-8FE1-671C-18BFB54D01F4}"/>
              </a:ext>
            </a:extLst>
          </p:cNvPr>
          <p:cNvSpPr txBox="1">
            <a:spLocks/>
          </p:cNvSpPr>
          <p:nvPr/>
        </p:nvSpPr>
        <p:spPr>
          <a:xfrm>
            <a:off x="2254395" y="367973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犬がまいにち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4kg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の肉をたべます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3328790" y="1526952"/>
            <a:ext cx="9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1988617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451726" y="1988617"/>
            <a:ext cx="2068308" cy="588386"/>
            <a:chOff x="3699161" y="1988617"/>
            <a:chExt cx="2068308" cy="588386"/>
          </a:xfrm>
        </p:grpSpPr>
        <p:pic>
          <p:nvPicPr>
            <p:cNvPr id="205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5900453" y="1898089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ひつようです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900453" y="2591489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7505311" y="2577003"/>
            <a:ext cx="3685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しごにじゅう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ごしにじゅう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3942718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3451726" y="2605975"/>
            <a:ext cx="2068308" cy="588386"/>
            <a:chOff x="3699161" y="1988617"/>
            <a:chExt cx="2068308" cy="588386"/>
          </a:xfrm>
        </p:grpSpPr>
        <p:pic>
          <p:nvPicPr>
            <p:cNvPr id="1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5900453" y="3971690"/>
            <a:ext cx="4329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24kg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買わないと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900453" y="4665090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7505311" y="4650604"/>
            <a:ext cx="4406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しろ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くにじゅうよん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ろくしにじゅう</a:t>
            </a:r>
            <a:r>
              <a:rPr kumimoji="1"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よん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3451726" y="3177167"/>
            <a:ext cx="2068308" cy="588386"/>
            <a:chOff x="3699161" y="1988617"/>
            <a:chExt cx="2068308" cy="588386"/>
          </a:xfrm>
        </p:grpSpPr>
        <p:pic>
          <p:nvPicPr>
            <p:cNvPr id="25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グループ化 28"/>
          <p:cNvGrpSpPr/>
          <p:nvPr/>
        </p:nvGrpSpPr>
        <p:grpSpPr>
          <a:xfrm>
            <a:off x="3451726" y="3780563"/>
            <a:ext cx="2068308" cy="588386"/>
            <a:chOff x="3699161" y="1988617"/>
            <a:chExt cx="2068308" cy="588386"/>
          </a:xfrm>
        </p:grpSpPr>
        <p:pic>
          <p:nvPicPr>
            <p:cNvPr id="3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グループ化 33"/>
          <p:cNvGrpSpPr/>
          <p:nvPr/>
        </p:nvGrpSpPr>
        <p:grpSpPr>
          <a:xfrm>
            <a:off x="3451726" y="4336745"/>
            <a:ext cx="2068308" cy="588386"/>
            <a:chOff x="3699161" y="1988617"/>
            <a:chExt cx="2068308" cy="588386"/>
          </a:xfrm>
        </p:grpSpPr>
        <p:pic>
          <p:nvPicPr>
            <p:cNvPr id="35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グループ化 38"/>
          <p:cNvGrpSpPr/>
          <p:nvPr/>
        </p:nvGrpSpPr>
        <p:grpSpPr>
          <a:xfrm>
            <a:off x="3451726" y="4925131"/>
            <a:ext cx="2068308" cy="588386"/>
            <a:chOff x="3699161" y="1988617"/>
            <a:chExt cx="2068308" cy="588386"/>
          </a:xfrm>
        </p:grpSpPr>
        <p:pic>
          <p:nvPicPr>
            <p:cNvPr id="4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6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3" y="441693"/>
            <a:ext cx="1416336" cy="1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6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1" grpId="0"/>
      <p:bldP spid="22" grpId="0"/>
      <p:bldP spid="2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660FED4-4285-8FE1-671C-18BFB54D01F4}"/>
              </a:ext>
            </a:extLst>
          </p:cNvPr>
          <p:cNvSpPr txBox="1">
            <a:spLocks/>
          </p:cNvSpPr>
          <p:nvPr/>
        </p:nvSpPr>
        <p:spPr>
          <a:xfrm>
            <a:off x="2254395" y="367973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犬がまいにち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4kg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の肉をたべます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3328790" y="1526952"/>
            <a:ext cx="9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1988617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451726" y="1988617"/>
            <a:ext cx="2068308" cy="588386"/>
            <a:chOff x="3699161" y="1988617"/>
            <a:chExt cx="2068308" cy="588386"/>
          </a:xfrm>
        </p:grpSpPr>
        <p:pic>
          <p:nvPicPr>
            <p:cNvPr id="205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5900453" y="1898089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28kg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ひつようです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900453" y="2591489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4×7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7505311" y="2577003"/>
            <a:ext cx="4406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ししちにじゅうはち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しちしにじゅうはち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3942718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3451726" y="2605975"/>
            <a:ext cx="2068308" cy="588386"/>
            <a:chOff x="3699161" y="1988617"/>
            <a:chExt cx="2068308" cy="588386"/>
          </a:xfrm>
        </p:grpSpPr>
        <p:pic>
          <p:nvPicPr>
            <p:cNvPr id="1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5900453" y="3971690"/>
            <a:ext cx="4329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32kg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もたべます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900453" y="4665090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7505311" y="4650604"/>
            <a:ext cx="4406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しはさんじゅうに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はちしさんじゅうに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3451726" y="3177167"/>
            <a:ext cx="2068308" cy="588386"/>
            <a:chOff x="3699161" y="1988617"/>
            <a:chExt cx="2068308" cy="588386"/>
          </a:xfrm>
        </p:grpSpPr>
        <p:pic>
          <p:nvPicPr>
            <p:cNvPr id="25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グループ化 28"/>
          <p:cNvGrpSpPr/>
          <p:nvPr/>
        </p:nvGrpSpPr>
        <p:grpSpPr>
          <a:xfrm>
            <a:off x="3451726" y="3780563"/>
            <a:ext cx="2068308" cy="588386"/>
            <a:chOff x="3699161" y="1988617"/>
            <a:chExt cx="2068308" cy="588386"/>
          </a:xfrm>
        </p:grpSpPr>
        <p:pic>
          <p:nvPicPr>
            <p:cNvPr id="3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グループ化 33"/>
          <p:cNvGrpSpPr/>
          <p:nvPr/>
        </p:nvGrpSpPr>
        <p:grpSpPr>
          <a:xfrm>
            <a:off x="3451726" y="4336745"/>
            <a:ext cx="2068308" cy="588386"/>
            <a:chOff x="3699161" y="1988617"/>
            <a:chExt cx="2068308" cy="588386"/>
          </a:xfrm>
        </p:grpSpPr>
        <p:pic>
          <p:nvPicPr>
            <p:cNvPr id="35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グループ化 38"/>
          <p:cNvGrpSpPr/>
          <p:nvPr/>
        </p:nvGrpSpPr>
        <p:grpSpPr>
          <a:xfrm>
            <a:off x="3451726" y="4925131"/>
            <a:ext cx="2068308" cy="588386"/>
            <a:chOff x="3699161" y="1988617"/>
            <a:chExt cx="2068308" cy="588386"/>
          </a:xfrm>
        </p:grpSpPr>
        <p:pic>
          <p:nvPicPr>
            <p:cNvPr id="4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グループ化 43"/>
          <p:cNvGrpSpPr/>
          <p:nvPr/>
        </p:nvGrpSpPr>
        <p:grpSpPr>
          <a:xfrm>
            <a:off x="3451726" y="5481313"/>
            <a:ext cx="2068308" cy="588386"/>
            <a:chOff x="3699161" y="1988617"/>
            <a:chExt cx="2068308" cy="588386"/>
          </a:xfrm>
        </p:grpSpPr>
        <p:pic>
          <p:nvPicPr>
            <p:cNvPr id="45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グループ化 48"/>
          <p:cNvGrpSpPr/>
          <p:nvPr/>
        </p:nvGrpSpPr>
        <p:grpSpPr>
          <a:xfrm>
            <a:off x="3451726" y="6069699"/>
            <a:ext cx="2068308" cy="588386"/>
            <a:chOff x="3699161" y="1988617"/>
            <a:chExt cx="2068308" cy="588386"/>
          </a:xfrm>
        </p:grpSpPr>
        <p:pic>
          <p:nvPicPr>
            <p:cNvPr id="5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6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3" y="441693"/>
            <a:ext cx="1416336" cy="1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1" grpId="0"/>
      <p:bldP spid="22" grpId="0"/>
      <p:bldP spid="2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660FED4-4285-8FE1-671C-18BFB54D01F4}"/>
              </a:ext>
            </a:extLst>
          </p:cNvPr>
          <p:cNvSpPr txBox="1">
            <a:spLocks/>
          </p:cNvSpPr>
          <p:nvPr/>
        </p:nvSpPr>
        <p:spPr>
          <a:xfrm>
            <a:off x="2254395" y="367973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犬がまいにち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4kg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の肉をたべます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3328790" y="1526952"/>
            <a:ext cx="9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1988617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451726" y="1988617"/>
            <a:ext cx="2068308" cy="588386"/>
            <a:chOff x="3699161" y="1988617"/>
            <a:chExt cx="2068308" cy="588386"/>
          </a:xfrm>
        </p:grpSpPr>
        <p:pic>
          <p:nvPicPr>
            <p:cNvPr id="205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5900453" y="1898089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36kg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ひつようです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900453" y="2591489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4×9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7505311" y="2577003"/>
            <a:ext cx="4406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ししちにじゅうはち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しちしにじゅうはち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3942718"/>
            <a:ext cx="2306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匹</a:t>
            </a:r>
            <a:endParaRPr lang="en-US" altLang="ja-JP" sz="4000" dirty="0" err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いると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3451726" y="2381094"/>
            <a:ext cx="2068308" cy="588386"/>
            <a:chOff x="3699161" y="1988617"/>
            <a:chExt cx="2068308" cy="588386"/>
          </a:xfrm>
        </p:grpSpPr>
        <p:pic>
          <p:nvPicPr>
            <p:cNvPr id="1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5900453" y="3971690"/>
            <a:ext cx="4329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もたべます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900453" y="4665090"/>
            <a:ext cx="2089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7848211" y="4650604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3451726" y="2784674"/>
            <a:ext cx="2068308" cy="588386"/>
            <a:chOff x="3699161" y="1988617"/>
            <a:chExt cx="2068308" cy="588386"/>
          </a:xfrm>
        </p:grpSpPr>
        <p:pic>
          <p:nvPicPr>
            <p:cNvPr id="25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グループ化 28"/>
          <p:cNvGrpSpPr/>
          <p:nvPr/>
        </p:nvGrpSpPr>
        <p:grpSpPr>
          <a:xfrm>
            <a:off x="3451726" y="3198473"/>
            <a:ext cx="2068308" cy="588386"/>
            <a:chOff x="3699161" y="1988617"/>
            <a:chExt cx="2068308" cy="588386"/>
          </a:xfrm>
        </p:grpSpPr>
        <p:pic>
          <p:nvPicPr>
            <p:cNvPr id="3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グループ化 33"/>
          <p:cNvGrpSpPr/>
          <p:nvPr/>
        </p:nvGrpSpPr>
        <p:grpSpPr>
          <a:xfrm>
            <a:off x="3451726" y="3595642"/>
            <a:ext cx="2068308" cy="588386"/>
            <a:chOff x="3699161" y="1988617"/>
            <a:chExt cx="2068308" cy="588386"/>
          </a:xfrm>
        </p:grpSpPr>
        <p:pic>
          <p:nvPicPr>
            <p:cNvPr id="35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グループ化 38"/>
          <p:cNvGrpSpPr/>
          <p:nvPr/>
        </p:nvGrpSpPr>
        <p:grpSpPr>
          <a:xfrm>
            <a:off x="3451726" y="4004726"/>
            <a:ext cx="2068308" cy="588386"/>
            <a:chOff x="3699161" y="1988617"/>
            <a:chExt cx="2068308" cy="588386"/>
          </a:xfrm>
        </p:grpSpPr>
        <p:pic>
          <p:nvPicPr>
            <p:cNvPr id="4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グループ化 43"/>
          <p:cNvGrpSpPr/>
          <p:nvPr/>
        </p:nvGrpSpPr>
        <p:grpSpPr>
          <a:xfrm>
            <a:off x="3451726" y="4410663"/>
            <a:ext cx="2068308" cy="588386"/>
            <a:chOff x="3699161" y="1988617"/>
            <a:chExt cx="2068308" cy="588386"/>
          </a:xfrm>
        </p:grpSpPr>
        <p:pic>
          <p:nvPicPr>
            <p:cNvPr id="45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グループ化 48"/>
          <p:cNvGrpSpPr/>
          <p:nvPr/>
        </p:nvGrpSpPr>
        <p:grpSpPr>
          <a:xfrm>
            <a:off x="3451726" y="4819747"/>
            <a:ext cx="2068308" cy="588386"/>
            <a:chOff x="3699161" y="1988617"/>
            <a:chExt cx="2068308" cy="588386"/>
          </a:xfrm>
        </p:grpSpPr>
        <p:pic>
          <p:nvPicPr>
            <p:cNvPr id="5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6" descr="ソース画像を表示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3" y="441693"/>
            <a:ext cx="1416336" cy="1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グループ化 54"/>
          <p:cNvGrpSpPr/>
          <p:nvPr/>
        </p:nvGrpSpPr>
        <p:grpSpPr>
          <a:xfrm>
            <a:off x="3451726" y="5277033"/>
            <a:ext cx="2068308" cy="588386"/>
            <a:chOff x="3699161" y="1988617"/>
            <a:chExt cx="2068308" cy="588386"/>
          </a:xfrm>
        </p:grpSpPr>
        <p:pic>
          <p:nvPicPr>
            <p:cNvPr id="56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グループ化 65"/>
          <p:cNvGrpSpPr/>
          <p:nvPr/>
        </p:nvGrpSpPr>
        <p:grpSpPr>
          <a:xfrm>
            <a:off x="3451726" y="5791483"/>
            <a:ext cx="2068308" cy="588386"/>
            <a:chOff x="3699161" y="1988617"/>
            <a:chExt cx="2068308" cy="588386"/>
          </a:xfrm>
        </p:grpSpPr>
        <p:pic>
          <p:nvPicPr>
            <p:cNvPr id="67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61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68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76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ソース画像を表示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083" y="1988617"/>
              <a:ext cx="588386" cy="58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80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1" grpId="0"/>
      <p:bldP spid="22" grpId="0"/>
      <p:bldP spid="2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4493858" y="3429000"/>
            <a:ext cx="4772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ししち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にじゅうはち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１日４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のジョギングをしています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７日ではしるきょりをもとめましょう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8362866" y="4919602"/>
            <a:ext cx="1806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28km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573F66A-29ED-0A08-7F09-6A732B3E342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pic>
        <p:nvPicPr>
          <p:cNvPr id="7" name="図 6" descr="挿絵, ボックス, 部屋 が含まれている画像&#10;&#10;自動的に生成された説明">
            <a:extLst>
              <a:ext uri="{FF2B5EF4-FFF2-40B4-BE49-F238E27FC236}">
                <a16:creationId xmlns:a16="http://schemas.microsoft.com/office/drawing/2014/main" id="{EA40BF34-0329-69CC-5742-5DDE0DB92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0" t="26033" r="911" b="3627"/>
          <a:stretch/>
        </p:blipFill>
        <p:spPr>
          <a:xfrm>
            <a:off x="1881554" y="2921793"/>
            <a:ext cx="2612304" cy="33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EE8E2363-D4C5-820D-FC28-F6BE4451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1341603"/>
            <a:ext cx="1239165" cy="1239165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0C05CED3-A695-F225-87B5-B53DDF845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9" y="1341603"/>
            <a:ext cx="1239165" cy="1239165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353B42DD-6C2B-A2DD-3000-93AC7E34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72" y="1341603"/>
            <a:ext cx="1239165" cy="1239165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BF90DC03-F81E-5835-BCDF-4AA7F11E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2362150"/>
            <a:ext cx="1239165" cy="1239165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F3B0D9DB-459B-D4EC-6482-161100812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9" y="2362150"/>
            <a:ext cx="1239165" cy="1239165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4DA09D2B-8709-E7B2-83C2-3909201CB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72" y="2439914"/>
            <a:ext cx="1239165" cy="123916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478540" y="4621862"/>
            <a:ext cx="4932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６＋６＝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2E7E5C4D-6DE6-B5AD-6F0F-F3F695627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05" y="1341603"/>
            <a:ext cx="1239165" cy="1239165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A5643CC0-A776-293B-A200-5C89CE845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05" y="2439914"/>
            <a:ext cx="1239165" cy="1239165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C91ACAFE-0A70-F0CF-94DA-72DE0FE25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06" y="1341603"/>
            <a:ext cx="1239165" cy="1239165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7B661787-6346-38C0-1F26-46888196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06" y="2439914"/>
            <a:ext cx="1239165" cy="1239165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0F381A3F-10EA-229A-8CD4-4D366849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39" y="1341603"/>
            <a:ext cx="1239165" cy="1239165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8B66B92C-3D32-F8A7-2C01-C609C92F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39" y="2439914"/>
            <a:ext cx="1239165" cy="1239165"/>
          </a:xfrm>
          <a:prstGeom prst="rect">
            <a:avLst/>
          </a:prstGeom>
        </p:spPr>
      </p:pic>
      <p:sp>
        <p:nvSpPr>
          <p:cNvPr id="17" name="字幕 2">
            <a:extLst>
              <a:ext uri="{FF2B5EF4-FFF2-40B4-BE49-F238E27FC236}">
                <a16:creationId xmlns:a16="http://schemas.microsoft.com/office/drawing/2014/main" id="{1D17047D-57D4-CD33-7D46-8EBC78A1CD10}"/>
              </a:ext>
            </a:extLst>
          </p:cNvPr>
          <p:cNvSpPr txBox="1">
            <a:spLocks/>
          </p:cNvSpPr>
          <p:nvPr/>
        </p:nvSpPr>
        <p:spPr>
          <a:xfrm>
            <a:off x="1478539" y="435706"/>
            <a:ext cx="9477328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かけ算をおぼえていこう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F3AD5816-E2E6-BEFD-A53A-2A210670C277}"/>
              </a:ext>
            </a:extLst>
          </p:cNvPr>
          <p:cNvSpPr/>
          <p:nvPr/>
        </p:nvSpPr>
        <p:spPr>
          <a:xfrm>
            <a:off x="745068" y="1263839"/>
            <a:ext cx="7863130" cy="131692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478540" y="5269383"/>
            <a:ext cx="7718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ろくにじゅうに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9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 animBg="1"/>
      <p:bldP spid="2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２かいおんどく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１＝４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２＝８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96155" y="1880235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9906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093A5DE9-51CD-AB97-EE57-34643D16F78D}"/>
              </a:ext>
            </a:extLst>
          </p:cNvPr>
          <p:cNvSpPr/>
          <p:nvPr/>
        </p:nvSpPr>
        <p:spPr>
          <a:xfrm rot="16200000">
            <a:off x="10093569" y="4759569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0070D9-A1AA-ACC8-6C06-6BC5FCDC7465}"/>
              </a:ext>
            </a:extLst>
          </p:cNvPr>
          <p:cNvSpPr txBox="1"/>
          <p:nvPr/>
        </p:nvSpPr>
        <p:spPr>
          <a:xfrm>
            <a:off x="10569586" y="621166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今までのふくしゅうです＜１＞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⑤４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7279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今までのふくしゅうです＜２＞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⑤７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645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今までのふくしゅうです＜３＞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⑤７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557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今までのふくしゅうです＜４＞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⑤５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97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⑤５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5712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9CF5A2-DE74-B914-E773-E010F2D0E296}"/>
              </a:ext>
            </a:extLst>
          </p:cNvPr>
          <p:cNvSpPr txBox="1"/>
          <p:nvPr/>
        </p:nvSpPr>
        <p:spPr>
          <a:xfrm>
            <a:off x="3232852" y="2869963"/>
            <a:ext cx="6186309" cy="33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　　２　　３　  ４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　　６　　７　  ８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　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6004" r="1125" b="10083"/>
          <a:stretch/>
        </p:blipFill>
        <p:spPr bwMode="auto">
          <a:xfrm>
            <a:off x="2970664" y="1669846"/>
            <a:ext cx="1365808" cy="12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53" r="-904"/>
          <a:stretch/>
        </p:blipFill>
        <p:spPr bwMode="auto">
          <a:xfrm>
            <a:off x="4755282" y="1625075"/>
            <a:ext cx="1309835" cy="12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ソース画像を表示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1625075"/>
            <a:ext cx="1294435" cy="12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583B16DE-EA89-BB8B-35CE-528561B88F68}"/>
              </a:ext>
            </a:extLst>
          </p:cNvPr>
          <p:cNvSpPr txBox="1">
            <a:spLocks/>
          </p:cNvSpPr>
          <p:nvPr/>
        </p:nvSpPr>
        <p:spPr>
          <a:xfrm>
            <a:off x="1600111" y="482770"/>
            <a:ext cx="9245600" cy="905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よう</a:t>
            </a:r>
            <a:r>
              <a:rPr lang="ja-JP" altLang="en-US" sz="4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ふくの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くみあわせは何とおり？</a:t>
            </a:r>
          </a:p>
        </p:txBody>
      </p:sp>
      <p:pic>
        <p:nvPicPr>
          <p:cNvPr id="2056" name="Picture 8" descr="ソース画像を表示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57" y="2877066"/>
            <a:ext cx="959689" cy="100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ソース画像を表示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6487" r="33315" b="4925"/>
          <a:stretch/>
        </p:blipFill>
        <p:spPr bwMode="auto">
          <a:xfrm>
            <a:off x="1786259" y="4064260"/>
            <a:ext cx="638286" cy="1149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62" name="Picture 14" descr="ソース画像を表示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16336" r="12880" b="15301"/>
          <a:stretch/>
        </p:blipFill>
        <p:spPr bwMode="auto">
          <a:xfrm>
            <a:off x="1488874" y="5213884"/>
            <a:ext cx="1233054" cy="111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ソース画像を表示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13236" r="16668" b="11236"/>
          <a:stretch/>
        </p:blipFill>
        <p:spPr bwMode="auto">
          <a:xfrm>
            <a:off x="8283312" y="1625075"/>
            <a:ext cx="1047349" cy="12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014382-ED53-529C-D620-0579F26859C9}"/>
              </a:ext>
            </a:extLst>
          </p:cNvPr>
          <p:cNvSpPr txBox="1"/>
          <p:nvPr/>
        </p:nvSpPr>
        <p:spPr>
          <a:xfrm>
            <a:off x="4498757" y="3153661"/>
            <a:ext cx="492040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（さんしじゅうに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53D846-E483-CA35-0D57-A5622A4CA280}"/>
              </a:ext>
            </a:extLst>
          </p:cNvPr>
          <p:cNvSpPr txBox="1"/>
          <p:nvPr/>
        </p:nvSpPr>
        <p:spPr>
          <a:xfrm>
            <a:off x="4498757" y="4562140"/>
            <a:ext cx="492040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（しさんじゅうに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6470516-D3F5-3E55-160E-7D1959F0D8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78" y="4639072"/>
            <a:ext cx="1127126" cy="127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わたしは毎日６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走っています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3286877" y="1567902"/>
            <a:ext cx="1708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8" y="1545272"/>
            <a:ext cx="2052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１日で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995333" y="1567902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CA3525-AA77-5506-D0DA-DB4C2119A93E}"/>
              </a:ext>
            </a:extLst>
          </p:cNvPr>
          <p:cNvSpPr txBox="1"/>
          <p:nvPr/>
        </p:nvSpPr>
        <p:spPr>
          <a:xfrm>
            <a:off x="899278" y="2904931"/>
            <a:ext cx="2052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２日で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314062-76DE-3831-7624-5F75DBEFA414}"/>
              </a:ext>
            </a:extLst>
          </p:cNvPr>
          <p:cNvSpPr txBox="1"/>
          <p:nvPr/>
        </p:nvSpPr>
        <p:spPr>
          <a:xfrm>
            <a:off x="2963332" y="2939047"/>
            <a:ext cx="2052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6C4D6B-406E-039F-C945-54E2989F4BFC}"/>
              </a:ext>
            </a:extLst>
          </p:cNvPr>
          <p:cNvSpPr txBox="1"/>
          <p:nvPr/>
        </p:nvSpPr>
        <p:spPr>
          <a:xfrm>
            <a:off x="4995333" y="2891341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59527" y="4310192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45042" y="4310192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699769" y="4310192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185284" y="4310192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609223" y="4310192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9094738" y="4310192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6863385" y="1567901"/>
            <a:ext cx="4213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いんろくがろく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ろくいちがろく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59527" y="4512421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245042" y="4512421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699769" y="4512421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185284" y="4512421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609223" y="4512421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9094738" y="4512421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E6C4D6B-406E-039F-C945-54E2989F4BFC}"/>
              </a:ext>
            </a:extLst>
          </p:cNvPr>
          <p:cNvSpPr txBox="1"/>
          <p:nvPr/>
        </p:nvSpPr>
        <p:spPr>
          <a:xfrm>
            <a:off x="6716594" y="2904931"/>
            <a:ext cx="45768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にろくじゅうに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ろくにじゅうに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1891104" y="3973713"/>
            <a:ext cx="9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2F373193-BCD3-13DB-8E1F-27A5D64860CE}"/>
              </a:ext>
            </a:extLst>
          </p:cNvPr>
          <p:cNvSpPr/>
          <p:nvPr/>
        </p:nvSpPr>
        <p:spPr>
          <a:xfrm rot="16200000">
            <a:off x="10093569" y="4759569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CC4D5E-CC2B-31D6-7F7E-E0C649582D2E}"/>
              </a:ext>
            </a:extLst>
          </p:cNvPr>
          <p:cNvSpPr txBox="1"/>
          <p:nvPr/>
        </p:nvSpPr>
        <p:spPr>
          <a:xfrm>
            <a:off x="10569586" y="621166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走る人たちのイラスト（スポーツ・女性3）">
            <a:extLst>
              <a:ext uri="{FF2B5EF4-FFF2-40B4-BE49-F238E27FC236}">
                <a16:creationId xmlns:a16="http://schemas.microsoft.com/office/drawing/2014/main" id="{A741A2CA-0F20-1333-BF13-D37B969F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5" y="3708488"/>
            <a:ext cx="1202472" cy="21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0" grpId="0"/>
      <p:bldP spid="3" grpId="0"/>
      <p:bldP spid="5" grpId="0"/>
      <p:bldP spid="7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/>
      <p:bldP spid="2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わたしは毎日６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走っています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2860116" y="1567902"/>
            <a:ext cx="1841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1545272"/>
            <a:ext cx="190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３日で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753568" y="1567902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CA3525-AA77-5506-D0DA-DB4C2119A93E}"/>
              </a:ext>
            </a:extLst>
          </p:cNvPr>
          <p:cNvSpPr txBox="1"/>
          <p:nvPr/>
        </p:nvSpPr>
        <p:spPr>
          <a:xfrm>
            <a:off x="899279" y="2904931"/>
            <a:ext cx="190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４日で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314062-76DE-3831-7624-5F75DBEFA414}"/>
              </a:ext>
            </a:extLst>
          </p:cNvPr>
          <p:cNvSpPr txBox="1"/>
          <p:nvPr/>
        </p:nvSpPr>
        <p:spPr>
          <a:xfrm>
            <a:off x="2843182" y="2939047"/>
            <a:ext cx="1856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6C4D6B-406E-039F-C945-54E2989F4BFC}"/>
              </a:ext>
            </a:extLst>
          </p:cNvPr>
          <p:cNvSpPr txBox="1"/>
          <p:nvPr/>
        </p:nvSpPr>
        <p:spPr>
          <a:xfrm>
            <a:off x="4753568" y="2891341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59527" y="4310192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45042" y="4310192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699769" y="4310192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185284" y="4310192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609223" y="4310192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9094738" y="4310192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6474829" y="1567901"/>
            <a:ext cx="49904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さぶろ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くじゅうはち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ろくさんじゅうはち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59527" y="4512421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245042" y="4512421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699769" y="4512421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185284" y="4512421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609223" y="4512421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9094738" y="4512421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E6C4D6B-406E-039F-C945-54E2989F4BFC}"/>
              </a:ext>
            </a:extLst>
          </p:cNvPr>
          <p:cNvSpPr txBox="1"/>
          <p:nvPr/>
        </p:nvSpPr>
        <p:spPr>
          <a:xfrm>
            <a:off x="6532135" y="2904931"/>
            <a:ext cx="49904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しろ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くにじゅうよん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ろくしにじゅう</a:t>
            </a:r>
            <a:r>
              <a:rPr lang="ja-JP" altLang="en-US" sz="32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よん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1976718" y="3973713"/>
            <a:ext cx="9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59527" y="4719506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45042" y="4719506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699769" y="471950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185284" y="471950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7609223" y="471950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9094738" y="471950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759527" y="4926590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245042" y="4926590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699769" y="4926590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185284" y="4926590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609223" y="4926590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9094738" y="4926590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走る人たちのイラスト（スポーツ・女性3）">
            <a:extLst>
              <a:ext uri="{FF2B5EF4-FFF2-40B4-BE49-F238E27FC236}">
                <a16:creationId xmlns:a16="http://schemas.microsoft.com/office/drawing/2014/main" id="{2E857684-136F-C6AB-0F0F-F9654B77D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5" y="3708488"/>
            <a:ext cx="1202472" cy="21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7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0" grpId="0"/>
      <p:bldP spid="3" grpId="0"/>
      <p:bldP spid="5" grpId="0"/>
      <p:bldP spid="7" grpId="0"/>
      <p:bldP spid="18" grpId="0"/>
      <p:bldP spid="27" grpId="0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わたしは三日ぼうず</a:t>
            </a:r>
            <a:r>
              <a:rPr lang="ja-JP" altLang="en-US" sz="4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には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なりません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2980266" y="1567902"/>
            <a:ext cx="1827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8" y="1545272"/>
            <a:ext cx="1893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５日で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995333" y="1567902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CA3525-AA77-5506-D0DA-DB4C2119A93E}"/>
              </a:ext>
            </a:extLst>
          </p:cNvPr>
          <p:cNvSpPr txBox="1"/>
          <p:nvPr/>
        </p:nvSpPr>
        <p:spPr>
          <a:xfrm>
            <a:off x="899278" y="2904931"/>
            <a:ext cx="1893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６日で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314062-76DE-3831-7624-5F75DBEFA414}"/>
              </a:ext>
            </a:extLst>
          </p:cNvPr>
          <p:cNvSpPr txBox="1"/>
          <p:nvPr/>
        </p:nvSpPr>
        <p:spPr>
          <a:xfrm>
            <a:off x="2963333" y="2939047"/>
            <a:ext cx="1842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6C4D6B-406E-039F-C945-54E2989F4BFC}"/>
              </a:ext>
            </a:extLst>
          </p:cNvPr>
          <p:cNvSpPr txBox="1"/>
          <p:nvPr/>
        </p:nvSpPr>
        <p:spPr>
          <a:xfrm>
            <a:off x="4995333" y="2891341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59527" y="4310192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45042" y="4310192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699769" y="4310192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185284" y="4310192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609223" y="4310192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9094738" y="4310192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6773900" y="1567901"/>
            <a:ext cx="45801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ごろくさんじゅう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ろくごさんじゅう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59527" y="4512421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245042" y="4512421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699769" y="4512421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185284" y="4512421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609223" y="4512421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9094738" y="4512421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E6C4D6B-406E-039F-C945-54E2989F4BFC}"/>
              </a:ext>
            </a:extLst>
          </p:cNvPr>
          <p:cNvSpPr txBox="1"/>
          <p:nvPr/>
        </p:nvSpPr>
        <p:spPr>
          <a:xfrm>
            <a:off x="6773900" y="2904931"/>
            <a:ext cx="4198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ろくろく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ja-JP" altLang="en-US" sz="32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さんじゅう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1976718" y="3973713"/>
            <a:ext cx="9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59527" y="4719506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45042" y="4719506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699769" y="471950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185284" y="471950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7609223" y="471950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9094738" y="471950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759527" y="4926590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245042" y="4926590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699769" y="4926590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185284" y="4926590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609223" y="4926590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9094738" y="4926590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1759527" y="5133673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3245042" y="5133673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699769" y="5133673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185284" y="5133673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7609223" y="5133673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9094738" y="5133673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1759527" y="5340755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245042" y="5340755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4699769" y="5340755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185284" y="5340755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7609223" y="5340755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9094738" y="5340755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走る人たちのイラスト（スポーツ・女性3）">
            <a:extLst>
              <a:ext uri="{FF2B5EF4-FFF2-40B4-BE49-F238E27FC236}">
                <a16:creationId xmlns:a16="http://schemas.microsoft.com/office/drawing/2014/main" id="{C7AFC806-3D08-51CB-5D24-D079F59FD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5" y="3708488"/>
            <a:ext cx="1202472" cy="21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0" grpId="0"/>
      <p:bldP spid="3" grpId="0"/>
      <p:bldP spid="5" grpId="0"/>
      <p:bldP spid="7" grpId="0"/>
      <p:bldP spid="18" grpId="0"/>
      <p:bldP spid="27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EE8E2363-D4C5-820D-FC28-F6BE4451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1341603"/>
            <a:ext cx="1239165" cy="1239165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0C05CED3-A695-F225-87B5-B53DDF845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9" y="1341603"/>
            <a:ext cx="1239165" cy="1239165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353B42DD-6C2B-A2DD-3000-93AC7E34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72" y="1341603"/>
            <a:ext cx="1239165" cy="1239165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BF90DC03-F81E-5835-BCDF-4AA7F11E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2362150"/>
            <a:ext cx="1239165" cy="1239165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F3B0D9DB-459B-D4EC-6482-161100812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9" y="2362150"/>
            <a:ext cx="1239165" cy="1239165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4DA09D2B-8709-E7B2-83C2-3909201CB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72" y="2439914"/>
            <a:ext cx="1239165" cy="1239165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2E7E5C4D-6DE6-B5AD-6F0F-F3F695627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05" y="1341603"/>
            <a:ext cx="1239165" cy="1239165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A5643CC0-A776-293B-A200-5C89CE845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05" y="2439914"/>
            <a:ext cx="1239165" cy="1239165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C91ACAFE-0A70-F0CF-94DA-72DE0FE25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06" y="1341603"/>
            <a:ext cx="1239165" cy="1239165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7B661787-6346-38C0-1F26-46888196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06" y="2439914"/>
            <a:ext cx="1239165" cy="1239165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0F381A3F-10EA-229A-8CD4-4D366849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39" y="1341603"/>
            <a:ext cx="1239165" cy="1239165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8B66B92C-3D32-F8A7-2C01-C609C92F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39" y="2439914"/>
            <a:ext cx="1239165" cy="1239165"/>
          </a:xfrm>
          <a:prstGeom prst="rect">
            <a:avLst/>
          </a:prstGeom>
        </p:spPr>
      </p:pic>
      <p:sp>
        <p:nvSpPr>
          <p:cNvPr id="17" name="字幕 2">
            <a:extLst>
              <a:ext uri="{FF2B5EF4-FFF2-40B4-BE49-F238E27FC236}">
                <a16:creationId xmlns:a16="http://schemas.microsoft.com/office/drawing/2014/main" id="{1D17047D-57D4-CD33-7D46-8EBC78A1CD10}"/>
              </a:ext>
            </a:extLst>
          </p:cNvPr>
          <p:cNvSpPr txBox="1">
            <a:spLocks/>
          </p:cNvSpPr>
          <p:nvPr/>
        </p:nvSpPr>
        <p:spPr>
          <a:xfrm>
            <a:off x="1478539" y="435706"/>
            <a:ext cx="9477328" cy="905897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かけ算をおぼえていこう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5EC71601-1685-9454-F468-4824003F48FA}"/>
              </a:ext>
            </a:extLst>
          </p:cNvPr>
          <p:cNvSpPr/>
          <p:nvPr/>
        </p:nvSpPr>
        <p:spPr>
          <a:xfrm>
            <a:off x="1258406" y="1341602"/>
            <a:ext cx="1374729" cy="328025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478540" y="4621862"/>
            <a:ext cx="7189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３＋３＋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３＋３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478540" y="5391303"/>
            <a:ext cx="7718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12(</a:t>
            </a:r>
            <a:r>
              <a:rPr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57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3.54167E-6 0.0757 C 3.54167E-6 0.10973 -0.10052 0.15163 -0.18203 0.15163 L -0.36407 0.15163 " pathEditMode="relative" rAng="0" ptsTypes="AAAA">
                                      <p:cBhvr>
                                        <p:cTn id="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3.54167E-6 0.1581 C 3.54167E-6 0.22893 -0.0767 0.31643 -0.13894 0.31643 L -0.27774 0.31643 " pathEditMode="relative" rAng="0" ptsTypes="AAAA">
                                      <p:cBhvr>
                                        <p:cTn id="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3.54167E-6 0.08125 C 3.54167E-6 0.11783 -0.07605 0.16274 -0.13763 0.16274 L -0.27526 0.16274 " pathEditMode="relative" rAng="0" ptsTypes="AAAA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3.54167E-6 0.16134 C 3.54167E-6 0.23356 -0.04987 0.32292 -0.09024 0.32292 L -0.18034 0.32292 " pathEditMode="relative" rAng="0" ptsTypes="AAAA">
                                      <p:cBhvr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ごうけいは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6km</a:t>
            </a:r>
            <a:r>
              <a:rPr lang="ja-JP" altLang="en-US" sz="4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ふえていきます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2903206" y="1567902"/>
            <a:ext cx="1854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1545272"/>
            <a:ext cx="1870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７日で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756830" y="1567902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CA3525-AA77-5506-D0DA-DB4C2119A93E}"/>
              </a:ext>
            </a:extLst>
          </p:cNvPr>
          <p:cNvSpPr txBox="1"/>
          <p:nvPr/>
        </p:nvSpPr>
        <p:spPr>
          <a:xfrm>
            <a:off x="899279" y="2904931"/>
            <a:ext cx="1870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８日で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314062-76DE-3831-7624-5F75DBEFA414}"/>
              </a:ext>
            </a:extLst>
          </p:cNvPr>
          <p:cNvSpPr txBox="1"/>
          <p:nvPr/>
        </p:nvSpPr>
        <p:spPr>
          <a:xfrm>
            <a:off x="2886272" y="2939047"/>
            <a:ext cx="1870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6C4D6B-406E-039F-C945-54E2989F4BFC}"/>
              </a:ext>
            </a:extLst>
          </p:cNvPr>
          <p:cNvSpPr txBox="1"/>
          <p:nvPr/>
        </p:nvSpPr>
        <p:spPr>
          <a:xfrm>
            <a:off x="4756830" y="2891341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59527" y="4310192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45042" y="4310192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699769" y="4310192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185284" y="4310192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609223" y="4310192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9094738" y="4310192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6506666" y="1567901"/>
            <a:ext cx="4839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</a:t>
            </a:r>
            <a:r>
              <a:rPr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しちよんじゅうに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しちろく</a:t>
            </a:r>
            <a:r>
              <a:rPr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よんじゅうに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59527" y="4512421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245042" y="4512421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699769" y="4512421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185284" y="4512421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609223" y="4512421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9094738" y="4512421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E6C4D6B-406E-039F-C945-54E2989F4BFC}"/>
              </a:ext>
            </a:extLst>
          </p:cNvPr>
          <p:cNvSpPr txBox="1"/>
          <p:nvPr/>
        </p:nvSpPr>
        <p:spPr>
          <a:xfrm>
            <a:off x="6506666" y="2904931"/>
            <a:ext cx="51988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ろくは</a:t>
            </a:r>
            <a:r>
              <a:rPr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よんじゅうはち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 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はちろく</a:t>
            </a:r>
            <a:r>
              <a:rPr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よんじゅうはち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1976718" y="3973713"/>
            <a:ext cx="9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59527" y="4719506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45042" y="4719506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699769" y="471950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185284" y="471950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7609223" y="471950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9094738" y="471950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759527" y="4926590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245042" y="4926590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699769" y="4926590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185284" y="4926590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609223" y="4926590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9094738" y="4926590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1759527" y="5133673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3245042" y="5133673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699769" y="5133673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185284" y="5133673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7609223" y="5133673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9094738" y="5133673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1759527" y="5340755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245042" y="5340755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4699769" y="5340755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185284" y="5340755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7609223" y="5340755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9094738" y="5340755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1759527" y="5547836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245042" y="5547836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4699769" y="554783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185284" y="554783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7609223" y="554783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9094738" y="554783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1759527" y="5754916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3245042" y="5754916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4699769" y="575491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6185284" y="575491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7609223" y="575491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9094738" y="575491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走る人たちのイラスト（スポーツ・女性3）">
            <a:extLst>
              <a:ext uri="{FF2B5EF4-FFF2-40B4-BE49-F238E27FC236}">
                <a16:creationId xmlns:a16="http://schemas.microsoft.com/office/drawing/2014/main" id="{B5ADFDB6-7438-DD9B-602F-60064A3C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5" y="3708488"/>
            <a:ext cx="1202472" cy="21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0" grpId="0"/>
      <p:bldP spid="3" grpId="0"/>
      <p:bldP spid="5" grpId="0"/>
      <p:bldP spid="7" grpId="0"/>
      <p:bldP spid="18" grpId="0"/>
      <p:bldP spid="27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78540" y="435706"/>
            <a:ext cx="9234920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まだまだがんばって走っています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2980267" y="1567902"/>
            <a:ext cx="1842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899279" y="1545272"/>
            <a:ext cx="203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９日で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995333" y="1567902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CA3525-AA77-5506-D0DA-DB4C2119A93E}"/>
              </a:ext>
            </a:extLst>
          </p:cNvPr>
          <p:cNvSpPr txBox="1"/>
          <p:nvPr/>
        </p:nvSpPr>
        <p:spPr>
          <a:xfrm>
            <a:off x="899278" y="2904931"/>
            <a:ext cx="2314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314062-76DE-3831-7624-5F75DBEFA414}"/>
              </a:ext>
            </a:extLst>
          </p:cNvPr>
          <p:cNvSpPr txBox="1"/>
          <p:nvPr/>
        </p:nvSpPr>
        <p:spPr>
          <a:xfrm>
            <a:off x="2963333" y="2939047"/>
            <a:ext cx="1858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6C4D6B-406E-039F-C945-54E2989F4BFC}"/>
              </a:ext>
            </a:extLst>
          </p:cNvPr>
          <p:cNvSpPr txBox="1"/>
          <p:nvPr/>
        </p:nvSpPr>
        <p:spPr>
          <a:xfrm>
            <a:off x="4995333" y="2891341"/>
            <a:ext cx="2302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59527" y="4310192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45042" y="4310192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699769" y="4310192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185284" y="4310192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609223" y="4310192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9094738" y="4310192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6854833" y="1567901"/>
            <a:ext cx="41216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ろっくごじゅう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くろくごじゅうし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759527" y="4512421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245042" y="4512421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699769" y="4512421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185284" y="4512421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609223" y="4512421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9094738" y="4512421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E6C4D6B-406E-039F-C945-54E2989F4BFC}"/>
              </a:ext>
            </a:extLst>
          </p:cNvPr>
          <p:cNvSpPr txBox="1"/>
          <p:nvPr/>
        </p:nvSpPr>
        <p:spPr>
          <a:xfrm>
            <a:off x="7297566" y="2904931"/>
            <a:ext cx="912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1976718" y="3973713"/>
            <a:ext cx="9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59527" y="4719506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45042" y="4719506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699769" y="471950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185284" y="471950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7609223" y="471950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9094738" y="471950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759527" y="4926590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245042" y="4926590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699769" y="4926590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185284" y="4926590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609223" y="4926590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9094738" y="4926590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1759527" y="5133673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3245042" y="5133673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699769" y="5133673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185284" y="5133673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7609223" y="5133673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9094738" y="5133673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1759527" y="5340755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245042" y="5340755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4699769" y="5340755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185284" y="5340755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7609223" y="5340755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9094738" y="5340755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1759527" y="5547836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245042" y="5547836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4699769" y="554783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185284" y="554783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7609223" y="554783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9094738" y="554783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1759527" y="5754916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3245042" y="5754916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4699769" y="575491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6185284" y="575491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7609223" y="5754916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9094738" y="5754916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1759527" y="5961995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3245042" y="5961995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4699769" y="5961995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6185284" y="5961995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7609223" y="5961995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9094738" y="5961995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1759527" y="6159655"/>
            <a:ext cx="1454727" cy="8312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3245042" y="6159655"/>
            <a:ext cx="1454727" cy="831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4699769" y="6159655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6185284" y="6159655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609223" y="6159655"/>
            <a:ext cx="1454727" cy="8312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9094738" y="6159655"/>
            <a:ext cx="1454727" cy="83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走る人たちのイラスト（スポーツ・女性3）">
            <a:extLst>
              <a:ext uri="{FF2B5EF4-FFF2-40B4-BE49-F238E27FC236}">
                <a16:creationId xmlns:a16="http://schemas.microsoft.com/office/drawing/2014/main" id="{6D8A0995-89AE-EDF5-2158-67BA9C84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5" y="3708488"/>
            <a:ext cx="1202472" cy="21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0" grpId="0"/>
      <p:bldP spid="3" grpId="0"/>
      <p:bldP spid="5" grpId="0"/>
      <p:bldP spid="7" grpId="0"/>
      <p:bldP spid="18" grpId="0"/>
      <p:bldP spid="27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81B8C7-88C9-147E-B967-1476BA9792A2}"/>
              </a:ext>
            </a:extLst>
          </p:cNvPr>
          <p:cNvSpPr txBox="1"/>
          <p:nvPr/>
        </p:nvSpPr>
        <p:spPr>
          <a:xfrm>
            <a:off x="1599592" y="4134366"/>
            <a:ext cx="5234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ろくしちよんじゅうに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D34043-96F4-7DAA-0731-EAEB385C0768}"/>
              </a:ext>
            </a:extLst>
          </p:cNvPr>
          <p:cNvSpPr txBox="1"/>
          <p:nvPr/>
        </p:nvSpPr>
        <p:spPr>
          <a:xfrm>
            <a:off x="1266091" y="1473202"/>
            <a:ext cx="100768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１人前のカレーを作るのに６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のちょうみりょうがひつようです。７人前のカレーをつくるには、何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のちょうみりょうがひつようですか？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F3321-60F0-2164-3D8C-BFE9D0BA6D3B}"/>
              </a:ext>
            </a:extLst>
          </p:cNvPr>
          <p:cNvSpPr txBox="1"/>
          <p:nvPr/>
        </p:nvSpPr>
        <p:spPr>
          <a:xfrm>
            <a:off x="5004204" y="5490558"/>
            <a:ext cx="1345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42g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573F66A-29ED-0A08-7F09-6A732B3E3422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かけ算をつかってもんだいをといてみよう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2A253A-5805-2227-F789-84643550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42" y="3482521"/>
            <a:ext cx="2929566" cy="24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05E837AF-9A9C-0365-F756-0C9BAE7FB699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今日のまとめ　２かいおんどく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６＝６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96155" y="1880235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3527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2036618" y="435706"/>
            <a:ext cx="8676842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おすもうさんは１人８合食べます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787237" y="1555322"/>
            <a:ext cx="6745132" cy="592133"/>
            <a:chOff x="1787237" y="1555322"/>
            <a:chExt cx="6745132" cy="592133"/>
          </a:xfrm>
        </p:grpSpPr>
        <p:pic>
          <p:nvPicPr>
            <p:cNvPr id="20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2.bp.blogspot.com/-BHOQl_l_6qY/VRUSIlriG0I/AAAAAAAAsmw/M3DT7QfbP7A/s800/osumousan_kesyou_mawashi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5" y="435706"/>
            <a:ext cx="1030142" cy="1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1787237" y="4710603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4238877" y="4710603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８合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238877" y="5404003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834644" y="5389517"/>
            <a:ext cx="4176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いんはちがはち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8(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はちいちがはち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81C5057E-3B0C-1834-C195-C622ABC77565}"/>
              </a:ext>
            </a:extLst>
          </p:cNvPr>
          <p:cNvSpPr/>
          <p:nvPr/>
        </p:nvSpPr>
        <p:spPr>
          <a:xfrm rot="16200000">
            <a:off x="10093569" y="4759569"/>
            <a:ext cx="2098431" cy="20984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9A8C4E-290B-E11F-8D7B-EABA507AA55A}"/>
              </a:ext>
            </a:extLst>
          </p:cNvPr>
          <p:cNvSpPr txBox="1"/>
          <p:nvPr/>
        </p:nvSpPr>
        <p:spPr>
          <a:xfrm>
            <a:off x="10569586" y="621166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2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2036618" y="435706"/>
            <a:ext cx="8676842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おすもうさんは１人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８合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食べます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787237" y="1555322"/>
            <a:ext cx="6745132" cy="592133"/>
            <a:chOff x="1787237" y="1555322"/>
            <a:chExt cx="6745132" cy="592133"/>
          </a:xfrm>
        </p:grpSpPr>
        <p:pic>
          <p:nvPicPr>
            <p:cNvPr id="20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2.bp.blogspot.com/-BHOQl_l_6qY/VRUSIlriG0I/AAAAAAAAsmw/M3DT7QfbP7A/s800/osumousan_kesyou_mawashi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5" y="435706"/>
            <a:ext cx="1030142" cy="1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1787237" y="4710603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２人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4238877" y="4710603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238877" y="5404003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748639" y="5389517"/>
            <a:ext cx="4964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16(</a:t>
            </a:r>
            <a:r>
              <a:rPr kumimoji="1"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にはちじゅう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16(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はちにじゅう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787237" y="2137903"/>
            <a:ext cx="6745132" cy="592133"/>
            <a:chOff x="1787237" y="1555322"/>
            <a:chExt cx="6745132" cy="592133"/>
          </a:xfrm>
        </p:grpSpPr>
        <p:pic>
          <p:nvPicPr>
            <p:cNvPr id="1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7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2036618" y="435706"/>
            <a:ext cx="8676842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おすもうさんは１人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８合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食べます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787237" y="1555322"/>
            <a:ext cx="6745132" cy="592133"/>
            <a:chOff x="1787237" y="1555322"/>
            <a:chExt cx="6745132" cy="592133"/>
          </a:xfrm>
        </p:grpSpPr>
        <p:pic>
          <p:nvPicPr>
            <p:cNvPr id="20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2.bp.blogspot.com/-BHOQl_l_6qY/VRUSIlriG0I/AAAAAAAAsmw/M3DT7QfbP7A/s800/osumousan_kesyou_mawashi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5" y="435706"/>
            <a:ext cx="1030142" cy="1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1787237" y="4710603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4238877" y="4710603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112748" y="5404003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748639" y="5389517"/>
            <a:ext cx="5888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24(</a:t>
            </a:r>
            <a:r>
              <a:rPr kumimoji="1"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さんぱにじゅうよん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はっさんに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じゅうよん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787237" y="2137903"/>
            <a:ext cx="6745132" cy="592133"/>
            <a:chOff x="1787237" y="1555322"/>
            <a:chExt cx="6745132" cy="592133"/>
          </a:xfrm>
        </p:grpSpPr>
        <p:pic>
          <p:nvPicPr>
            <p:cNvPr id="1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787237" y="2720484"/>
            <a:ext cx="6745132" cy="592133"/>
            <a:chOff x="1787237" y="1555322"/>
            <a:chExt cx="6745132" cy="592133"/>
          </a:xfrm>
        </p:grpSpPr>
        <p:pic>
          <p:nvPicPr>
            <p:cNvPr id="2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54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2036618" y="435706"/>
            <a:ext cx="8676842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おすもうさんは１人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８合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食べます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787237" y="1555322"/>
            <a:ext cx="6745132" cy="592133"/>
            <a:chOff x="1787237" y="1555322"/>
            <a:chExt cx="6745132" cy="592133"/>
          </a:xfrm>
        </p:grpSpPr>
        <p:pic>
          <p:nvPicPr>
            <p:cNvPr id="20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2.bp.blogspot.com/-BHOQl_l_6qY/VRUSIlriG0I/AAAAAAAAsmw/M3DT7QfbP7A/s800/osumousan_kesyou_mawashi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5" y="435706"/>
            <a:ext cx="1030142" cy="1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1787237" y="4127965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４人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4238877" y="4127965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112748" y="4821365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748639" y="4806879"/>
            <a:ext cx="54264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しはさんじゅうに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はっしさんじゅうに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はちしさんじゅうに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787237" y="2137903"/>
            <a:ext cx="6745132" cy="592133"/>
            <a:chOff x="1787237" y="1555322"/>
            <a:chExt cx="6745132" cy="592133"/>
          </a:xfrm>
        </p:grpSpPr>
        <p:pic>
          <p:nvPicPr>
            <p:cNvPr id="1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787237" y="2720484"/>
            <a:ext cx="6745132" cy="592133"/>
            <a:chOff x="1787237" y="1555322"/>
            <a:chExt cx="6745132" cy="592133"/>
          </a:xfrm>
        </p:grpSpPr>
        <p:pic>
          <p:nvPicPr>
            <p:cNvPr id="2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/>
          <p:cNvGrpSpPr/>
          <p:nvPr/>
        </p:nvGrpSpPr>
        <p:grpSpPr>
          <a:xfrm>
            <a:off x="1787237" y="3267071"/>
            <a:ext cx="6745132" cy="592133"/>
            <a:chOff x="1787237" y="1555322"/>
            <a:chExt cx="6745132" cy="592133"/>
          </a:xfrm>
        </p:grpSpPr>
        <p:pic>
          <p:nvPicPr>
            <p:cNvPr id="3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2036618" y="435706"/>
            <a:ext cx="8676842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おすもうさんは１人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８合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食べます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787237" y="1555322"/>
            <a:ext cx="6745132" cy="592133"/>
            <a:chOff x="1787237" y="1555322"/>
            <a:chExt cx="6745132" cy="592133"/>
          </a:xfrm>
        </p:grpSpPr>
        <p:pic>
          <p:nvPicPr>
            <p:cNvPr id="20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2.bp.blogspot.com/-BHOQl_l_6qY/VRUSIlriG0I/AAAAAAAAsmw/M3DT7QfbP7A/s800/osumousan_kesyou_mawashi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5" y="435706"/>
            <a:ext cx="1030142" cy="1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1787237" y="4710603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５人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4238877" y="4710603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136200" y="5404003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5748639" y="5389517"/>
            <a:ext cx="4964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40(</a:t>
            </a:r>
            <a:r>
              <a:rPr kumimoji="1"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ごはよんじゅう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40(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はちごよんじゅう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787237" y="2137903"/>
            <a:ext cx="6745132" cy="592133"/>
            <a:chOff x="1787237" y="1555322"/>
            <a:chExt cx="6745132" cy="592133"/>
          </a:xfrm>
        </p:grpSpPr>
        <p:pic>
          <p:nvPicPr>
            <p:cNvPr id="1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787237" y="2720484"/>
            <a:ext cx="6745132" cy="592133"/>
            <a:chOff x="1787237" y="1555322"/>
            <a:chExt cx="6745132" cy="592133"/>
          </a:xfrm>
        </p:grpSpPr>
        <p:pic>
          <p:nvPicPr>
            <p:cNvPr id="2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/>
          <p:cNvGrpSpPr/>
          <p:nvPr/>
        </p:nvGrpSpPr>
        <p:grpSpPr>
          <a:xfrm>
            <a:off x="1787237" y="3267071"/>
            <a:ext cx="6745132" cy="592133"/>
            <a:chOff x="1787237" y="1555322"/>
            <a:chExt cx="6745132" cy="592133"/>
          </a:xfrm>
        </p:grpSpPr>
        <p:pic>
          <p:nvPicPr>
            <p:cNvPr id="3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グループ化 43"/>
          <p:cNvGrpSpPr/>
          <p:nvPr/>
        </p:nvGrpSpPr>
        <p:grpSpPr>
          <a:xfrm>
            <a:off x="1787237" y="3885646"/>
            <a:ext cx="6745132" cy="592133"/>
            <a:chOff x="1787237" y="1555322"/>
            <a:chExt cx="6745132" cy="592133"/>
          </a:xfrm>
        </p:grpSpPr>
        <p:pic>
          <p:nvPicPr>
            <p:cNvPr id="4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01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2036618" y="435706"/>
            <a:ext cx="8676842" cy="905897"/>
          </a:xfrm>
          <a:prstGeom prst="rect">
            <a:avLst/>
          </a:prstGeom>
          <a:solidFill>
            <a:srgbClr val="99FFCC"/>
          </a:solidFill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おすもうさんは１人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８合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食べます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787237" y="1555322"/>
            <a:ext cx="6745132" cy="592133"/>
            <a:chOff x="1787237" y="1555322"/>
            <a:chExt cx="6745132" cy="592133"/>
          </a:xfrm>
        </p:grpSpPr>
        <p:pic>
          <p:nvPicPr>
            <p:cNvPr id="20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2.bp.blogspot.com/-BHOQl_l_6qY/VRUSIlriG0I/AAAAAAAAsmw/M3DT7QfbP7A/s800/osumousan_kesyou_mawashi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5" y="435706"/>
            <a:ext cx="1030142" cy="1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0D990E-16AD-7052-40C9-36B324B8B76F}"/>
              </a:ext>
            </a:extLst>
          </p:cNvPr>
          <p:cNvSpPr txBox="1"/>
          <p:nvPr/>
        </p:nvSpPr>
        <p:spPr>
          <a:xfrm>
            <a:off x="1787237" y="4710603"/>
            <a:ext cx="230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６人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1DF1C1-8A5A-D56D-2ABE-48BE514E4DC7}"/>
              </a:ext>
            </a:extLst>
          </p:cNvPr>
          <p:cNvSpPr txBox="1"/>
          <p:nvPr/>
        </p:nvSpPr>
        <p:spPr>
          <a:xfrm>
            <a:off x="4238877" y="4710603"/>
            <a:ext cx="4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2725882" y="5404003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B5776D-3FED-2043-E0A2-63F209FF8EA1}"/>
              </a:ext>
            </a:extLst>
          </p:cNvPr>
          <p:cNvSpPr txBox="1"/>
          <p:nvPr/>
        </p:nvSpPr>
        <p:spPr>
          <a:xfrm>
            <a:off x="4444901" y="5389517"/>
            <a:ext cx="6349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ろくは</a:t>
            </a:r>
            <a:r>
              <a:rPr kumimoji="1"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よんじゅうはち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はちろく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よんじゅうはち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2330565" y="1799647"/>
            <a:ext cx="6745132" cy="592133"/>
            <a:chOff x="1787237" y="1555322"/>
            <a:chExt cx="6745132" cy="592133"/>
          </a:xfrm>
        </p:grpSpPr>
        <p:pic>
          <p:nvPicPr>
            <p:cNvPr id="1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787237" y="2162212"/>
            <a:ext cx="6745132" cy="592133"/>
            <a:chOff x="1787237" y="1555322"/>
            <a:chExt cx="6745132" cy="592133"/>
          </a:xfrm>
        </p:grpSpPr>
        <p:pic>
          <p:nvPicPr>
            <p:cNvPr id="2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/>
          <p:cNvGrpSpPr/>
          <p:nvPr/>
        </p:nvGrpSpPr>
        <p:grpSpPr>
          <a:xfrm>
            <a:off x="2243506" y="2437067"/>
            <a:ext cx="6745132" cy="592133"/>
            <a:chOff x="1787237" y="1555322"/>
            <a:chExt cx="6745132" cy="592133"/>
          </a:xfrm>
        </p:grpSpPr>
        <p:pic>
          <p:nvPicPr>
            <p:cNvPr id="3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グループ化 52"/>
          <p:cNvGrpSpPr/>
          <p:nvPr/>
        </p:nvGrpSpPr>
        <p:grpSpPr>
          <a:xfrm>
            <a:off x="1787237" y="2754345"/>
            <a:ext cx="6745132" cy="592133"/>
            <a:chOff x="1787237" y="1555322"/>
            <a:chExt cx="6745132" cy="592133"/>
          </a:xfrm>
        </p:grpSpPr>
        <p:pic>
          <p:nvPicPr>
            <p:cNvPr id="54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グループ化 43"/>
          <p:cNvGrpSpPr/>
          <p:nvPr/>
        </p:nvGrpSpPr>
        <p:grpSpPr>
          <a:xfrm>
            <a:off x="2172063" y="3137192"/>
            <a:ext cx="6745132" cy="592133"/>
            <a:chOff x="1787237" y="1555322"/>
            <a:chExt cx="6745132" cy="592133"/>
          </a:xfrm>
        </p:grpSpPr>
        <p:pic>
          <p:nvPicPr>
            <p:cNvPr id="45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3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9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4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2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46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0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23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米01-ごはん イラスト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17" y="1555322"/>
              <a:ext cx="769652" cy="5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98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6632</TotalTime>
  <Words>5478</Words>
  <Application>Microsoft Office PowerPoint</Application>
  <PresentationFormat>ワイド画面</PresentationFormat>
  <Paragraphs>1324</Paragraphs>
  <Slides>141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141</vt:i4>
      </vt:variant>
    </vt:vector>
  </HeadingPairs>
  <TitlesOfParts>
    <vt:vector size="146" baseType="lpstr">
      <vt:lpstr>UD デジタル 教科書体 NP-B</vt:lpstr>
      <vt:lpstr>游ゴシック</vt:lpstr>
      <vt:lpstr>游ゴシック Light</vt:lpstr>
      <vt:lpstr>Arial</vt:lpstr>
      <vt:lpstr>Office テーマ</vt:lpstr>
      <vt:lpstr>かけ算九九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かけ算九九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九九を マスターしよう</dc:title>
  <dc:creator>伊藤努</dc:creator>
  <cp:lastModifiedBy>tutomu ito</cp:lastModifiedBy>
  <cp:revision>172</cp:revision>
  <cp:lastPrinted>2022-08-22T06:11:59Z</cp:lastPrinted>
  <dcterms:created xsi:type="dcterms:W3CDTF">2022-08-01T03:05:58Z</dcterms:created>
  <dcterms:modified xsi:type="dcterms:W3CDTF">2024-04-17T03:05:33Z</dcterms:modified>
</cp:coreProperties>
</file>