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88" r:id="rId2"/>
    <p:sldId id="399" r:id="rId3"/>
    <p:sldId id="400" r:id="rId4"/>
    <p:sldId id="401" r:id="rId5"/>
    <p:sldId id="484" r:id="rId6"/>
    <p:sldId id="486" r:id="rId7"/>
    <p:sldId id="422" r:id="rId8"/>
    <p:sldId id="412" r:id="rId9"/>
    <p:sldId id="423" r:id="rId10"/>
    <p:sldId id="426" r:id="rId11"/>
    <p:sldId id="417" r:id="rId12"/>
    <p:sldId id="416" r:id="rId13"/>
    <p:sldId id="424" r:id="rId14"/>
    <p:sldId id="427" r:id="rId15"/>
    <p:sldId id="425" r:id="rId16"/>
    <p:sldId id="421" r:id="rId17"/>
    <p:sldId id="420" r:id="rId18"/>
    <p:sldId id="305" r:id="rId19"/>
  </p:sldIdLst>
  <p:sldSz cx="12192000" cy="6858000"/>
  <p:notesSz cx="6735763" cy="9872663"/>
  <p:embeddedFontLst>
    <p:embeddedFont>
      <p:font typeface="UD デジタル 教科書体 NP-B" panose="02020700000000000000" pitchFamily="18" charset="-128"/>
      <p:bold r:id="rId22"/>
    </p:embeddedFont>
    <p:embeddedFont>
      <p:font typeface="游ゴシック Light" panose="020B0300000000000000" pitchFamily="50" charset="-128"/>
      <p:regular r:id="rId23"/>
    </p:embeddedFont>
    <p:embeddedFont>
      <p:font typeface="游ゴシック" panose="020B0400000000000000" pitchFamily="50" charset="-128"/>
      <p:regular r:id="rId24"/>
      <p:bold r:id="rId25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99FFCC"/>
    <a:srgbClr val="FFCCFF"/>
    <a:srgbClr val="CCCCFF"/>
    <a:srgbClr val="99FF99"/>
    <a:srgbClr val="9999FF"/>
    <a:srgbClr val="FCBAF7"/>
    <a:srgbClr val="FB9DF4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1152" autoAdjust="0"/>
  </p:normalViewPr>
  <p:slideViewPr>
    <p:cSldViewPr snapToGrid="0">
      <p:cViewPr varScale="1">
        <p:scale>
          <a:sx n="67" d="100"/>
          <a:sy n="67" d="100"/>
        </p:scale>
        <p:origin x="852" y="60"/>
      </p:cViewPr>
      <p:guideLst/>
    </p:cSldViewPr>
  </p:slideViewPr>
  <p:outlineViewPr>
    <p:cViewPr>
      <p:scale>
        <a:sx n="33" d="100"/>
        <a:sy n="33" d="100"/>
      </p:scale>
      <p:origin x="0" y="-100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988"/>
    </p:cViewPr>
  </p:sorterViewPr>
  <p:notesViewPr>
    <p:cSldViewPr snapToGrid="0" showGuides="1">
      <p:cViewPr varScale="1">
        <p:scale>
          <a:sx n="52" d="100"/>
          <a:sy n="52" d="100"/>
        </p:scale>
        <p:origin x="2112" y="72"/>
      </p:cViewPr>
      <p:guideLst>
        <p:guide orient="horz" pos="3109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AF713-C6BF-400E-B943-10D529EE3C92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E5949-F329-4010-8464-3EE35B264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6333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D4121-A11A-44D0-BE34-1BA42EBEE802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51219"/>
            <a:ext cx="538861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0EB77-DADE-4BF4-B9B5-A263345B2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2132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06DA93-70A2-476C-694C-ACD6C9334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13CA587-0ED3-B6A5-3716-D80F4D390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9A40BB-78A4-2344-CA01-281E72636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1428FE-54E5-B03C-C03E-D7195C221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A280B4-6DE8-6D8A-C94C-2E3186F1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64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2D73E0-2E74-F9FE-2966-204EA1A6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A7C835B-4DB6-C27E-1457-2B4728D0F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47BBCA-ACC4-2EF7-C90B-B93402E6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88553F-6559-C01B-0905-B1C8E45E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C91A97-CC24-9995-1059-873C289C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96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2F870EC-F5E4-E56A-79F8-D58383F0A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2519B4C-2985-57CD-F5AF-E7F9D7AE7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133DD4-B04A-612B-9AD7-015250B3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15F03-0111-7DB7-F396-615E7A10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2373F5-D54C-C3D6-E0EC-28B34EB3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43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EF715D-4F64-BAFC-0595-D2397213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36CD65-2BA9-92EE-2DE2-9A211DE87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194052-D816-036A-2561-7291E7E9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1025F9-10AB-AF18-C945-E9F40DDE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0B1F1E-2664-7D07-B3F1-B196D722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95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FFAB46-75DC-5C99-8C53-8994D1208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27F9C6-5341-8BCE-5D34-02645F7D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49B5BC-D2DE-229B-9004-AF9F2BF8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864CE0-229B-C445-7A3A-6EDCE4FF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71B1FD-B34A-A85A-905B-624B5E30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46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1889C-4FCF-80A8-D569-1AAC151B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A497D8-0B34-0F42-2EAE-CF840FB3F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3CB0EF5-CBBE-EFBE-0052-F441D5B48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FED007-F1E8-120B-D95E-D6E90E68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E97D9-A3F3-5744-7FBC-6CDCFE26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8BEAB5-1851-5B40-787D-D9CAF209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94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664AB8-44E9-C7BE-CC12-5813D1A1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46DE6F-D745-7941-0149-1EE42141D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ECD947-39C0-8F59-D8DA-856368E21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EE1FDE4-899C-D22B-EFD9-C80E58998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9D245FA-A1F0-5153-1855-FC4FD8109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FF471C6-6E40-06D3-8325-8195CD2F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27BD686-4545-662D-B301-02BA6486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5BC27B8-B7DB-6BC1-5A6B-25A4C7E6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75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52EE9B-BD60-A09C-EDA2-8C98D2FE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07A5850-07B6-8183-B295-79F12515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C00335C-15F0-FD3A-77E0-9DB50C6C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C12B1B-2992-E6AE-05AA-2640861EE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20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99AAE41-0ACE-9684-F1E7-EE453665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9230697-A008-D348-3546-C4CDCC73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36EF9B-85DE-058F-0897-8BA4F95C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94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8E12F4-48F6-7798-7B96-D2BACE7C6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C4A013-825B-6B7D-60E2-D1EB5823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7B968A-1A66-A401-480E-753ACE804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7C05C8-B242-699C-B67F-4E5BE72D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1E240F-675D-8E0F-9B66-15CE874C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09DD47-47C5-1FBA-AF05-5C448D59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47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3BE259-14A9-D814-ECEF-8AE9D895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4D575C6-9459-A4C4-44F6-38603A11C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B05BF6-E69C-082F-0B9E-060B7BB8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930C71-826A-4144-1CAC-EB65489E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412B04-EFFF-7ADF-1FAF-571E34C2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B667EB-F2BE-962D-AC56-E1FD91D3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40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2F503A6-C180-96D7-E27C-B4686B287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673CEA-50F3-E7B7-4263-12435A4EF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8A69FC-727A-ED51-6367-1DCD0B618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B5CF6-CB83-4915-B0FC-7A4AFCB0A887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E1D10A-02B1-60F5-2C7B-C5C8EE60C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4D3979-6FDC-348B-05FF-CB146061D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69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ED5E3B-1A1F-C0A0-C5DC-CE235F7B99ED}"/>
              </a:ext>
            </a:extLst>
          </p:cNvPr>
          <p:cNvSpPr txBox="1">
            <a:spLocks/>
          </p:cNvSpPr>
          <p:nvPr/>
        </p:nvSpPr>
        <p:spPr>
          <a:xfrm>
            <a:off x="1137141" y="685939"/>
            <a:ext cx="6437408" cy="20928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9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かけ算九九</a:t>
            </a:r>
            <a:endParaRPr lang="ja-JP" altLang="en-US" sz="9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E19A15-77AD-BBC8-E029-63650B33D879}"/>
              </a:ext>
            </a:extLst>
          </p:cNvPr>
          <p:cNvSpPr txBox="1">
            <a:spLocks/>
          </p:cNvSpPr>
          <p:nvPr/>
        </p:nvSpPr>
        <p:spPr>
          <a:xfrm>
            <a:off x="1110378" y="3015550"/>
            <a:ext cx="7356227" cy="2475708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つぎからはじまるもんだい</a:t>
            </a:r>
            <a:r>
              <a:rPr lang="ja-JP" altLang="en-US" sz="4000" dirty="0" err="1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endParaRPr lang="en-US" altLang="ja-JP" sz="4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00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なんかい</a:t>
            </a:r>
            <a:r>
              <a:rPr lang="ja-JP" altLang="en-US" sz="400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もおんどくをして</a:t>
            </a:r>
            <a:endParaRPr lang="en-US" altLang="ja-JP" sz="4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</a:t>
            </a:r>
            <a:r>
              <a:rPr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のちからをつけましょう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2" y="1732360"/>
            <a:ext cx="3098799" cy="290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657545" y="1880235"/>
            <a:ext cx="39356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５＝５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F49D1F-6570-A085-EE71-8567CB949EC5}"/>
              </a:ext>
            </a:extLst>
          </p:cNvPr>
          <p:cNvSpPr txBox="1"/>
          <p:nvPr/>
        </p:nvSpPr>
        <p:spPr>
          <a:xfrm>
            <a:off x="6396155" y="1880235"/>
            <a:ext cx="422423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560C3233-7130-40B9-7A28-3D53E5222491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=""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九九のおんどく＜９＞？回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6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661CE4-58E2-F719-2EDC-91B5CF9EF330}"/>
              </a:ext>
            </a:extLst>
          </p:cNvPr>
          <p:cNvSpPr txBox="1"/>
          <p:nvPr/>
        </p:nvSpPr>
        <p:spPr>
          <a:xfrm>
            <a:off x="1481699" y="1997839"/>
            <a:ext cx="43524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AE0EEA-72F6-8104-3579-2B45E03411D9}"/>
              </a:ext>
            </a:extLst>
          </p:cNvPr>
          <p:cNvSpPr txBox="1"/>
          <p:nvPr/>
        </p:nvSpPr>
        <p:spPr>
          <a:xfrm>
            <a:off x="6547338" y="1997839"/>
            <a:ext cx="43524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560C3233-7130-40B9-7A28-3D53E5222491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=""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九九のおんどく＜</a:t>
            </a:r>
            <a:r>
              <a:rPr lang="en-US" altLang="ja-JP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＞？回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41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657545" y="1880235"/>
            <a:ext cx="39356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１＝４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２＝８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F49D1F-6570-A085-EE71-8567CB949EC5}"/>
              </a:ext>
            </a:extLst>
          </p:cNvPr>
          <p:cNvSpPr txBox="1"/>
          <p:nvPr/>
        </p:nvSpPr>
        <p:spPr>
          <a:xfrm>
            <a:off x="6396155" y="1880235"/>
            <a:ext cx="422423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560C3233-7130-40B9-7A28-3D53E5222491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=""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九九のおんどく＜</a:t>
            </a:r>
            <a:r>
              <a:rPr lang="en-US" altLang="ja-JP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＞？回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99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657545" y="1880235"/>
            <a:ext cx="39356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６＝６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F49D1F-6570-A085-EE71-8567CB949EC5}"/>
              </a:ext>
            </a:extLst>
          </p:cNvPr>
          <p:cNvSpPr txBox="1"/>
          <p:nvPr/>
        </p:nvSpPr>
        <p:spPr>
          <a:xfrm>
            <a:off x="6396155" y="1880235"/>
            <a:ext cx="422423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560C3233-7130-40B9-7A28-3D53E5222491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=""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九九のおんどく＜</a:t>
            </a:r>
            <a:r>
              <a:rPr lang="en-US" altLang="ja-JP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＞？回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43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464082" y="1831232"/>
            <a:ext cx="39356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８＝８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F49D1F-6570-A085-EE71-8567CB949EC5}"/>
              </a:ext>
            </a:extLst>
          </p:cNvPr>
          <p:cNvSpPr txBox="1"/>
          <p:nvPr/>
        </p:nvSpPr>
        <p:spPr>
          <a:xfrm>
            <a:off x="6572001" y="1831232"/>
            <a:ext cx="422423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560C3233-7130-40B9-7A28-3D53E5222491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=""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九九のおんどく＜</a:t>
            </a:r>
            <a:r>
              <a:rPr lang="en-US" altLang="ja-JP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＞？回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4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657545" y="1880235"/>
            <a:ext cx="39356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７＝７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F49D1F-6570-A085-EE71-8567CB949EC5}"/>
              </a:ext>
            </a:extLst>
          </p:cNvPr>
          <p:cNvSpPr txBox="1"/>
          <p:nvPr/>
        </p:nvSpPr>
        <p:spPr>
          <a:xfrm>
            <a:off x="6396155" y="1880235"/>
            <a:ext cx="433965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560C3233-7130-40B9-7A28-3D53E5222491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=""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九九のおんどく＜</a:t>
            </a:r>
            <a:r>
              <a:rPr lang="en-US" altLang="ja-JP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＞？回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8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464082" y="1831232"/>
            <a:ext cx="39356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９＝９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F49D1F-6570-A085-EE71-8567CB949EC5}"/>
              </a:ext>
            </a:extLst>
          </p:cNvPr>
          <p:cNvSpPr txBox="1"/>
          <p:nvPr/>
        </p:nvSpPr>
        <p:spPr>
          <a:xfrm>
            <a:off x="6572001" y="1831232"/>
            <a:ext cx="422423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81</a:t>
            </a:r>
          </a:p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560C3233-7130-40B9-7A28-3D53E5222491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=""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九九のおんどく＜</a:t>
            </a:r>
            <a:r>
              <a:rPr lang="en-US" altLang="ja-JP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＞？回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36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340989" y="1987976"/>
            <a:ext cx="39356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１＝１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２＝４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３＝９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F49D1F-6570-A085-EE71-8567CB949EC5}"/>
              </a:ext>
            </a:extLst>
          </p:cNvPr>
          <p:cNvSpPr txBox="1"/>
          <p:nvPr/>
        </p:nvSpPr>
        <p:spPr>
          <a:xfrm>
            <a:off x="6096000" y="1987976"/>
            <a:ext cx="5003293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81</a:t>
            </a:r>
          </a:p>
          <a:p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10×10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じゅじゅうがひゃく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(^0^)</a:t>
            </a: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560C3233-7130-40B9-7A28-3D53E5222491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=""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九九のおんどく＜</a:t>
            </a:r>
            <a:r>
              <a:rPr lang="en-US" altLang="ja-JP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＞？回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69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EED5E3B-1A1F-C0A0-C5DC-CE235F7B9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191671"/>
            <a:ext cx="6437408" cy="2991416"/>
          </a:xfrm>
        </p:spPr>
        <p:txBody>
          <a:bodyPr anchor="b">
            <a:normAutofit/>
          </a:bodyPr>
          <a:lstStyle/>
          <a:p>
            <a:pPr algn="l"/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かけ算九九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E19A15-77AD-BBC8-E029-63650B33D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374758"/>
            <a:ext cx="6437407" cy="2631724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九九は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こおぼえなくも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>
              <a:lnSpc>
                <a:spcPct val="100000"/>
              </a:lnSpc>
            </a:pP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こおぼえれば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>
              <a:lnSpc>
                <a:spcPct val="100000"/>
              </a:lnSpc>
            </a:pPr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こまりませんよ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ソース画像を表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52" y="2283133"/>
            <a:ext cx="2521148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560C3233-7130-40B9-7A28-3D53E5222491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=""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九九のおんどく＜１＞？回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FD6CA7-3849-8966-6927-BD882BA4EEC2}"/>
              </a:ext>
            </a:extLst>
          </p:cNvPr>
          <p:cNvSpPr txBox="1"/>
          <p:nvPr/>
        </p:nvSpPr>
        <p:spPr>
          <a:xfrm>
            <a:off x="1998784" y="206596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8F0356-4157-E041-9F02-08367EBACA55}"/>
              </a:ext>
            </a:extLst>
          </p:cNvPr>
          <p:cNvSpPr txBox="1"/>
          <p:nvPr/>
        </p:nvSpPr>
        <p:spPr>
          <a:xfrm>
            <a:off x="1998784" y="3081623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38D721-88A7-C782-A96B-A34E488A2C5F}"/>
              </a:ext>
            </a:extLst>
          </p:cNvPr>
          <p:cNvSpPr txBox="1"/>
          <p:nvPr/>
        </p:nvSpPr>
        <p:spPr>
          <a:xfrm>
            <a:off x="4794738" y="2065960"/>
            <a:ext cx="5008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にさんがろく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3042EB-FFA3-2138-EC44-8EA0D93718FF}"/>
              </a:ext>
            </a:extLst>
          </p:cNvPr>
          <p:cNvSpPr txBox="1"/>
          <p:nvPr/>
        </p:nvSpPr>
        <p:spPr>
          <a:xfrm>
            <a:off x="4770693" y="2989290"/>
            <a:ext cx="50561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さんにがろく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6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C817C9-4165-D2FC-46DE-5498BC16F2EA}"/>
              </a:ext>
            </a:extLst>
          </p:cNvPr>
          <p:cNvSpPr txBox="1"/>
          <p:nvPr/>
        </p:nvSpPr>
        <p:spPr>
          <a:xfrm>
            <a:off x="1998784" y="4082452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806049-08EF-FDF2-3B3C-D2BEB30CF440}"/>
              </a:ext>
            </a:extLst>
          </p:cNvPr>
          <p:cNvSpPr txBox="1"/>
          <p:nvPr/>
        </p:nvSpPr>
        <p:spPr>
          <a:xfrm>
            <a:off x="4770693" y="3990119"/>
            <a:ext cx="56204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いんろくがろく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6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ABC753-4597-26A0-CF61-7EB4D95FAA7A}"/>
              </a:ext>
            </a:extLst>
          </p:cNvPr>
          <p:cNvSpPr txBox="1"/>
          <p:nvPr/>
        </p:nvSpPr>
        <p:spPr>
          <a:xfrm>
            <a:off x="1998784" y="517561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51B9B1-F86D-C73D-778E-E951013DC0B7}"/>
              </a:ext>
            </a:extLst>
          </p:cNvPr>
          <p:cNvSpPr txBox="1"/>
          <p:nvPr/>
        </p:nvSpPr>
        <p:spPr>
          <a:xfrm>
            <a:off x="4770693" y="4990948"/>
            <a:ext cx="56204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ろくいちがろく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6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83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FD6CA7-3849-8966-6927-BD882BA4EEC2}"/>
              </a:ext>
            </a:extLst>
          </p:cNvPr>
          <p:cNvSpPr txBox="1"/>
          <p:nvPr/>
        </p:nvSpPr>
        <p:spPr>
          <a:xfrm>
            <a:off x="1998784" y="206596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8F0356-4157-E041-9F02-08367EBACA55}"/>
              </a:ext>
            </a:extLst>
          </p:cNvPr>
          <p:cNvSpPr txBox="1"/>
          <p:nvPr/>
        </p:nvSpPr>
        <p:spPr>
          <a:xfrm>
            <a:off x="1998784" y="3181739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38D721-88A7-C782-A96B-A34E488A2C5F}"/>
              </a:ext>
            </a:extLst>
          </p:cNvPr>
          <p:cNvSpPr txBox="1"/>
          <p:nvPr/>
        </p:nvSpPr>
        <p:spPr>
          <a:xfrm>
            <a:off x="4794738" y="2065960"/>
            <a:ext cx="5644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にろくじゅうに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3042EB-FFA3-2138-EC44-8EA0D93718FF}"/>
              </a:ext>
            </a:extLst>
          </p:cNvPr>
          <p:cNvSpPr txBox="1"/>
          <p:nvPr/>
        </p:nvSpPr>
        <p:spPr>
          <a:xfrm>
            <a:off x="4794737" y="3181739"/>
            <a:ext cx="5860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ろくにじゅうに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3BAF061-2407-4863-CA3C-78F66AE13719}"/>
              </a:ext>
            </a:extLst>
          </p:cNvPr>
          <p:cNvSpPr txBox="1"/>
          <p:nvPr/>
        </p:nvSpPr>
        <p:spPr>
          <a:xfrm>
            <a:off x="1998783" y="4297518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FC88A-152F-ECE0-5A99-A02058E18EC9}"/>
              </a:ext>
            </a:extLst>
          </p:cNvPr>
          <p:cNvSpPr txBox="1"/>
          <p:nvPr/>
        </p:nvSpPr>
        <p:spPr>
          <a:xfrm>
            <a:off x="1998783" y="5413297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955033-8924-C3A5-47B6-67365A931CCC}"/>
              </a:ext>
            </a:extLst>
          </p:cNvPr>
          <p:cNvSpPr txBox="1"/>
          <p:nvPr/>
        </p:nvSpPr>
        <p:spPr>
          <a:xfrm>
            <a:off x="4794737" y="4297518"/>
            <a:ext cx="5860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さんしじゅうに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FE1893-F419-A1A2-9878-17832857FCA0}"/>
              </a:ext>
            </a:extLst>
          </p:cNvPr>
          <p:cNvSpPr txBox="1"/>
          <p:nvPr/>
        </p:nvSpPr>
        <p:spPr>
          <a:xfrm>
            <a:off x="4794736" y="5413297"/>
            <a:ext cx="5860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しさんじゅうに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D31A8621-FB1E-709F-949B-F81E32DA8ACA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=""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九九のおんどく</a:t>
            </a: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＜２＞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？回</a:t>
            </a:r>
          </a:p>
        </p:txBody>
      </p:sp>
    </p:spTree>
    <p:extLst>
      <p:ext uri="{BB962C8B-B14F-4D97-AF65-F5344CB8AC3E}">
        <p14:creationId xmlns:p14="http://schemas.microsoft.com/office/powerpoint/2010/main" val="6371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FD6CA7-3849-8966-6927-BD882BA4EEC2}"/>
              </a:ext>
            </a:extLst>
          </p:cNvPr>
          <p:cNvSpPr txBox="1"/>
          <p:nvPr/>
        </p:nvSpPr>
        <p:spPr>
          <a:xfrm>
            <a:off x="1242646" y="194804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8F0356-4157-E041-9F02-08367EBACA55}"/>
              </a:ext>
            </a:extLst>
          </p:cNvPr>
          <p:cNvSpPr txBox="1"/>
          <p:nvPr/>
        </p:nvSpPr>
        <p:spPr>
          <a:xfrm>
            <a:off x="1242646" y="287137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38D721-88A7-C782-A96B-A34E488A2C5F}"/>
              </a:ext>
            </a:extLst>
          </p:cNvPr>
          <p:cNvSpPr txBox="1"/>
          <p:nvPr/>
        </p:nvSpPr>
        <p:spPr>
          <a:xfrm>
            <a:off x="4038600" y="1948040"/>
            <a:ext cx="6425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にはちじゅうろく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3042EB-FFA3-2138-EC44-8EA0D93718FF}"/>
              </a:ext>
            </a:extLst>
          </p:cNvPr>
          <p:cNvSpPr txBox="1"/>
          <p:nvPr/>
        </p:nvSpPr>
        <p:spPr>
          <a:xfrm>
            <a:off x="4038599" y="2871370"/>
            <a:ext cx="6425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はちにじゅうろく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3106A5-8452-3463-65AE-8F32E5EB44A3}"/>
              </a:ext>
            </a:extLst>
          </p:cNvPr>
          <p:cNvSpPr txBox="1"/>
          <p:nvPr/>
        </p:nvSpPr>
        <p:spPr>
          <a:xfrm>
            <a:off x="1242646" y="379470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0D94A1-2D1D-D753-F185-914FD4093B12}"/>
              </a:ext>
            </a:extLst>
          </p:cNvPr>
          <p:cNvSpPr txBox="1"/>
          <p:nvPr/>
        </p:nvSpPr>
        <p:spPr>
          <a:xfrm>
            <a:off x="4038599" y="3794700"/>
            <a:ext cx="5644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ししじゅうろく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713639-6C96-120C-1231-12A88451F2DD}"/>
              </a:ext>
            </a:extLst>
          </p:cNvPr>
          <p:cNvSpPr txBox="1"/>
          <p:nvPr/>
        </p:nvSpPr>
        <p:spPr>
          <a:xfrm>
            <a:off x="1242646" y="471803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9313C8-F954-B81C-1FE9-3DB1E777520E}"/>
              </a:ext>
            </a:extLst>
          </p:cNvPr>
          <p:cNvSpPr txBox="1"/>
          <p:nvPr/>
        </p:nvSpPr>
        <p:spPr>
          <a:xfrm>
            <a:off x="4038599" y="4718030"/>
            <a:ext cx="7337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さんしちにじゅういち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C2D97D0-B728-FCD0-B556-3267B34737C5}"/>
              </a:ext>
            </a:extLst>
          </p:cNvPr>
          <p:cNvSpPr txBox="1"/>
          <p:nvPr/>
        </p:nvSpPr>
        <p:spPr>
          <a:xfrm>
            <a:off x="1242646" y="564136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32ECC5-A81A-FD5A-C95C-53A2F3B7B40E}"/>
              </a:ext>
            </a:extLst>
          </p:cNvPr>
          <p:cNvSpPr txBox="1"/>
          <p:nvPr/>
        </p:nvSpPr>
        <p:spPr>
          <a:xfrm>
            <a:off x="4038599" y="5641360"/>
            <a:ext cx="7337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しちさんにじゅういち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560C3233-7130-40B9-7A28-3D53E5222491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=""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九九のおんどく＜３＞？回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429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460956" y="2081773"/>
            <a:ext cx="40318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４＝４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１＝４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２＝４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F49D1F-6570-A085-EE71-8567CB949EC5}"/>
              </a:ext>
            </a:extLst>
          </p:cNvPr>
          <p:cNvSpPr txBox="1"/>
          <p:nvPr/>
        </p:nvSpPr>
        <p:spPr>
          <a:xfrm>
            <a:off x="6378570" y="2111068"/>
            <a:ext cx="40318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９＝９</a:t>
            </a:r>
            <a:endParaRPr kumimoji="1"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１＝９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３＝９</a:t>
            </a: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560C3233-7130-40B9-7A28-3D53E5222491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=""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九九のおんどく＜４＞？回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37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460956" y="2081773"/>
            <a:ext cx="43524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F49D1F-6570-A085-EE71-8567CB949EC5}"/>
              </a:ext>
            </a:extLst>
          </p:cNvPr>
          <p:cNvSpPr txBox="1"/>
          <p:nvPr/>
        </p:nvSpPr>
        <p:spPr>
          <a:xfrm>
            <a:off x="6378570" y="2111068"/>
            <a:ext cx="40318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４＝８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２＝８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８＝８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１＝８</a:t>
            </a: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560C3233-7130-40B9-7A28-3D53E5222491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=""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九九のおんどく＜５＞？回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50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657545" y="1880235"/>
            <a:ext cx="39356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１＝２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２＝４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３＝６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４＝８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F49D1F-6570-A085-EE71-8567CB949EC5}"/>
              </a:ext>
            </a:extLst>
          </p:cNvPr>
          <p:cNvSpPr txBox="1"/>
          <p:nvPr/>
        </p:nvSpPr>
        <p:spPr>
          <a:xfrm>
            <a:off x="6396155" y="1880235"/>
            <a:ext cx="422423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560C3233-7130-40B9-7A28-3D53E5222491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=""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九九のおんどく＜６＞？回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16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6D7353-E0C1-6C2E-D227-C9DE7B633AE9}"/>
              </a:ext>
            </a:extLst>
          </p:cNvPr>
          <p:cNvSpPr txBox="1"/>
          <p:nvPr/>
        </p:nvSpPr>
        <p:spPr>
          <a:xfrm>
            <a:off x="6477000" y="2216576"/>
            <a:ext cx="43524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1B7299-A958-96D5-71E8-A69FC02E5BDA}"/>
              </a:ext>
            </a:extLst>
          </p:cNvPr>
          <p:cNvSpPr txBox="1"/>
          <p:nvPr/>
        </p:nvSpPr>
        <p:spPr>
          <a:xfrm>
            <a:off x="1366604" y="2216576"/>
            <a:ext cx="46730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  <a:p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560C3233-7130-40B9-7A28-3D53E5222491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=""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九九のおんどく＜７＞？回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67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61F20-D662-01F6-A379-C6B8DD7B919D}"/>
              </a:ext>
            </a:extLst>
          </p:cNvPr>
          <p:cNvSpPr txBox="1"/>
          <p:nvPr/>
        </p:nvSpPr>
        <p:spPr>
          <a:xfrm>
            <a:off x="1657545" y="1880235"/>
            <a:ext cx="39356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１＝３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２＝６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３＝９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7D438FD-15EF-EF53-2318-8B2135D71123}"/>
              </a:ext>
            </a:extLst>
          </p:cNvPr>
          <p:cNvSpPr txBox="1"/>
          <p:nvPr/>
        </p:nvSpPr>
        <p:spPr>
          <a:xfrm>
            <a:off x="6310222" y="1880235"/>
            <a:ext cx="422423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560C3233-7130-40B9-7A28-3D53E5222491}"/>
              </a:ext>
            </a:extLst>
          </p:cNvPr>
          <p:cNvSpPr txBox="1">
            <a:spLocks/>
          </p:cNvSpPr>
          <p:nvPr/>
        </p:nvSpPr>
        <p:spPr>
          <a:xfrm>
            <a:off x="1657545" y="779451"/>
            <a:ext cx="8876910" cy="905897"/>
          </a:xfrm>
          <a:custGeom>
            <a:avLst/>
            <a:gdLst>
              <a:gd name="connsiteX0" fmla="*/ 0 w 8876910"/>
              <a:gd name="connsiteY0" fmla="*/ 0 h 905897"/>
              <a:gd name="connsiteX1" fmla="*/ 591794 w 8876910"/>
              <a:gd name="connsiteY1" fmla="*/ 0 h 905897"/>
              <a:gd name="connsiteX2" fmla="*/ 1183588 w 8876910"/>
              <a:gd name="connsiteY2" fmla="*/ 0 h 905897"/>
              <a:gd name="connsiteX3" fmla="*/ 1686613 w 8876910"/>
              <a:gd name="connsiteY3" fmla="*/ 0 h 905897"/>
              <a:gd name="connsiteX4" fmla="*/ 2455945 w 8876910"/>
              <a:gd name="connsiteY4" fmla="*/ 0 h 905897"/>
              <a:gd name="connsiteX5" fmla="*/ 3047739 w 8876910"/>
              <a:gd name="connsiteY5" fmla="*/ 0 h 905897"/>
              <a:gd name="connsiteX6" fmla="*/ 3817071 w 8876910"/>
              <a:gd name="connsiteY6" fmla="*/ 0 h 905897"/>
              <a:gd name="connsiteX7" fmla="*/ 4408865 w 8876910"/>
              <a:gd name="connsiteY7" fmla="*/ 0 h 905897"/>
              <a:gd name="connsiteX8" fmla="*/ 5089428 w 8876910"/>
              <a:gd name="connsiteY8" fmla="*/ 0 h 905897"/>
              <a:gd name="connsiteX9" fmla="*/ 5769991 w 8876910"/>
              <a:gd name="connsiteY9" fmla="*/ 0 h 905897"/>
              <a:gd name="connsiteX10" fmla="*/ 6539324 w 8876910"/>
              <a:gd name="connsiteY10" fmla="*/ 0 h 905897"/>
              <a:gd name="connsiteX11" fmla="*/ 7131118 w 8876910"/>
              <a:gd name="connsiteY11" fmla="*/ 0 h 905897"/>
              <a:gd name="connsiteX12" fmla="*/ 7456604 w 8876910"/>
              <a:gd name="connsiteY12" fmla="*/ 0 h 905897"/>
              <a:gd name="connsiteX13" fmla="*/ 8225937 w 8876910"/>
              <a:gd name="connsiteY13" fmla="*/ 0 h 905897"/>
              <a:gd name="connsiteX14" fmla="*/ 8876910 w 8876910"/>
              <a:gd name="connsiteY14" fmla="*/ 0 h 905897"/>
              <a:gd name="connsiteX15" fmla="*/ 8876910 w 8876910"/>
              <a:gd name="connsiteY15" fmla="*/ 443890 h 905897"/>
              <a:gd name="connsiteX16" fmla="*/ 8876910 w 8876910"/>
              <a:gd name="connsiteY16" fmla="*/ 905897 h 905897"/>
              <a:gd name="connsiteX17" fmla="*/ 8551423 w 8876910"/>
              <a:gd name="connsiteY17" fmla="*/ 905897 h 905897"/>
              <a:gd name="connsiteX18" fmla="*/ 7782091 w 8876910"/>
              <a:gd name="connsiteY18" fmla="*/ 905897 h 905897"/>
              <a:gd name="connsiteX19" fmla="*/ 7101528 w 8876910"/>
              <a:gd name="connsiteY19" fmla="*/ 905897 h 905897"/>
              <a:gd name="connsiteX20" fmla="*/ 6332196 w 8876910"/>
              <a:gd name="connsiteY20" fmla="*/ 905897 h 905897"/>
              <a:gd name="connsiteX21" fmla="*/ 5829171 w 8876910"/>
              <a:gd name="connsiteY21" fmla="*/ 905897 h 905897"/>
              <a:gd name="connsiteX22" fmla="*/ 5059839 w 8876910"/>
              <a:gd name="connsiteY22" fmla="*/ 905897 h 905897"/>
              <a:gd name="connsiteX23" fmla="*/ 4468045 w 8876910"/>
              <a:gd name="connsiteY23" fmla="*/ 905897 h 905897"/>
              <a:gd name="connsiteX24" fmla="*/ 3965020 w 8876910"/>
              <a:gd name="connsiteY24" fmla="*/ 905897 h 905897"/>
              <a:gd name="connsiteX25" fmla="*/ 3373226 w 8876910"/>
              <a:gd name="connsiteY25" fmla="*/ 905897 h 905897"/>
              <a:gd name="connsiteX26" fmla="*/ 2603894 w 8876910"/>
              <a:gd name="connsiteY26" fmla="*/ 905897 h 905897"/>
              <a:gd name="connsiteX27" fmla="*/ 2100869 w 8876910"/>
              <a:gd name="connsiteY27" fmla="*/ 905897 h 905897"/>
              <a:gd name="connsiteX28" fmla="*/ 1775382 w 8876910"/>
              <a:gd name="connsiteY28" fmla="*/ 905897 h 905897"/>
              <a:gd name="connsiteX29" fmla="*/ 1183588 w 8876910"/>
              <a:gd name="connsiteY29" fmla="*/ 905897 h 905897"/>
              <a:gd name="connsiteX30" fmla="*/ 503025 w 8876910"/>
              <a:gd name="connsiteY30" fmla="*/ 905897 h 905897"/>
              <a:gd name="connsiteX31" fmla="*/ 0 w 8876910"/>
              <a:gd name="connsiteY31" fmla="*/ 905897 h 905897"/>
              <a:gd name="connsiteX32" fmla="*/ 0 w 8876910"/>
              <a:gd name="connsiteY32" fmla="*/ 462007 h 905897"/>
              <a:gd name="connsiteX33" fmla="*/ 0 w 8876910"/>
              <a:gd name="connsiteY33" fmla="*/ 0 h 9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76910" h="905897" extrusionOk="0">
                <a:moveTo>
                  <a:pt x="0" y="0"/>
                </a:moveTo>
                <a:cubicBezTo>
                  <a:pt x="177657" y="-23424"/>
                  <a:pt x="408443" y="66097"/>
                  <a:pt x="591794" y="0"/>
                </a:cubicBezTo>
                <a:cubicBezTo>
                  <a:pt x="775145" y="-66097"/>
                  <a:pt x="909289" y="62803"/>
                  <a:pt x="1183588" y="0"/>
                </a:cubicBezTo>
                <a:cubicBezTo>
                  <a:pt x="1457887" y="-62803"/>
                  <a:pt x="1466426" y="29845"/>
                  <a:pt x="1686613" y="0"/>
                </a:cubicBezTo>
                <a:cubicBezTo>
                  <a:pt x="1906801" y="-29845"/>
                  <a:pt x="2184582" y="32640"/>
                  <a:pt x="2455945" y="0"/>
                </a:cubicBezTo>
                <a:cubicBezTo>
                  <a:pt x="2727308" y="-32640"/>
                  <a:pt x="2835875" y="5852"/>
                  <a:pt x="3047739" y="0"/>
                </a:cubicBezTo>
                <a:cubicBezTo>
                  <a:pt x="3259603" y="-5852"/>
                  <a:pt x="3470479" y="49762"/>
                  <a:pt x="3817071" y="0"/>
                </a:cubicBezTo>
                <a:cubicBezTo>
                  <a:pt x="4163663" y="-49762"/>
                  <a:pt x="4253445" y="43260"/>
                  <a:pt x="4408865" y="0"/>
                </a:cubicBezTo>
                <a:cubicBezTo>
                  <a:pt x="4564285" y="-43260"/>
                  <a:pt x="4794295" y="55079"/>
                  <a:pt x="5089428" y="0"/>
                </a:cubicBezTo>
                <a:cubicBezTo>
                  <a:pt x="5384561" y="-55079"/>
                  <a:pt x="5457647" y="44986"/>
                  <a:pt x="5769991" y="0"/>
                </a:cubicBezTo>
                <a:cubicBezTo>
                  <a:pt x="6082335" y="-44986"/>
                  <a:pt x="6215151" y="7872"/>
                  <a:pt x="6539324" y="0"/>
                </a:cubicBezTo>
                <a:cubicBezTo>
                  <a:pt x="6863497" y="-7872"/>
                  <a:pt x="6923995" y="63619"/>
                  <a:pt x="7131118" y="0"/>
                </a:cubicBezTo>
                <a:cubicBezTo>
                  <a:pt x="7338241" y="-63619"/>
                  <a:pt x="7352307" y="22724"/>
                  <a:pt x="7456604" y="0"/>
                </a:cubicBezTo>
                <a:cubicBezTo>
                  <a:pt x="7560901" y="-22724"/>
                  <a:pt x="8055609" y="88572"/>
                  <a:pt x="8225937" y="0"/>
                </a:cubicBezTo>
                <a:cubicBezTo>
                  <a:pt x="8396265" y="-88572"/>
                  <a:pt x="8693895" y="73626"/>
                  <a:pt x="8876910" y="0"/>
                </a:cubicBezTo>
                <a:cubicBezTo>
                  <a:pt x="8891459" y="97992"/>
                  <a:pt x="8852259" y="297320"/>
                  <a:pt x="8876910" y="443890"/>
                </a:cubicBezTo>
                <a:cubicBezTo>
                  <a:pt x="8901561" y="590460"/>
                  <a:pt x="8840246" y="713345"/>
                  <a:pt x="8876910" y="905897"/>
                </a:cubicBezTo>
                <a:cubicBezTo>
                  <a:pt x="8728522" y="935819"/>
                  <a:pt x="8699010" y="875200"/>
                  <a:pt x="8551423" y="905897"/>
                </a:cubicBezTo>
                <a:cubicBezTo>
                  <a:pt x="8403836" y="936594"/>
                  <a:pt x="8129620" y="877078"/>
                  <a:pt x="7782091" y="905897"/>
                </a:cubicBezTo>
                <a:cubicBezTo>
                  <a:pt x="7434562" y="934716"/>
                  <a:pt x="7334628" y="886109"/>
                  <a:pt x="7101528" y="905897"/>
                </a:cubicBezTo>
                <a:cubicBezTo>
                  <a:pt x="6868428" y="925685"/>
                  <a:pt x="6680108" y="888662"/>
                  <a:pt x="6332196" y="905897"/>
                </a:cubicBezTo>
                <a:cubicBezTo>
                  <a:pt x="5984284" y="923132"/>
                  <a:pt x="5978346" y="900665"/>
                  <a:pt x="5829171" y="905897"/>
                </a:cubicBezTo>
                <a:cubicBezTo>
                  <a:pt x="5679997" y="911129"/>
                  <a:pt x="5328817" y="887858"/>
                  <a:pt x="5059839" y="905897"/>
                </a:cubicBezTo>
                <a:cubicBezTo>
                  <a:pt x="4790861" y="923936"/>
                  <a:pt x="4763490" y="857040"/>
                  <a:pt x="4468045" y="905897"/>
                </a:cubicBezTo>
                <a:cubicBezTo>
                  <a:pt x="4172600" y="954754"/>
                  <a:pt x="4211107" y="904264"/>
                  <a:pt x="3965020" y="905897"/>
                </a:cubicBezTo>
                <a:cubicBezTo>
                  <a:pt x="3718933" y="907530"/>
                  <a:pt x="3661484" y="859594"/>
                  <a:pt x="3373226" y="905897"/>
                </a:cubicBezTo>
                <a:cubicBezTo>
                  <a:pt x="3084968" y="952200"/>
                  <a:pt x="2765910" y="854561"/>
                  <a:pt x="2603894" y="905897"/>
                </a:cubicBezTo>
                <a:cubicBezTo>
                  <a:pt x="2441878" y="957233"/>
                  <a:pt x="2266849" y="893988"/>
                  <a:pt x="2100869" y="905897"/>
                </a:cubicBezTo>
                <a:cubicBezTo>
                  <a:pt x="1934890" y="917806"/>
                  <a:pt x="1903115" y="876348"/>
                  <a:pt x="1775382" y="905897"/>
                </a:cubicBezTo>
                <a:cubicBezTo>
                  <a:pt x="1647649" y="935446"/>
                  <a:pt x="1310793" y="856532"/>
                  <a:pt x="1183588" y="905897"/>
                </a:cubicBezTo>
                <a:cubicBezTo>
                  <a:pt x="1056383" y="955262"/>
                  <a:pt x="829918" y="870498"/>
                  <a:pt x="503025" y="905897"/>
                </a:cubicBezTo>
                <a:cubicBezTo>
                  <a:pt x="176132" y="941296"/>
                  <a:pt x="226342" y="904938"/>
                  <a:pt x="0" y="905897"/>
                </a:cubicBezTo>
                <a:cubicBezTo>
                  <a:pt x="-49735" y="726638"/>
                  <a:pt x="23250" y="603263"/>
                  <a:pt x="0" y="462007"/>
                </a:cubicBezTo>
                <a:cubicBezTo>
                  <a:pt x="-23250" y="320751"/>
                  <a:pt x="13353" y="20593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FF"/>
            </a:solidFill>
            <a:extLst>
              <a:ext uri="{C807C97D-BFC1-408E-A445-0C87EB9F89A2}">
                <ask:lineSketchStyleProps xmlns="" xmlns:ask="http://schemas.microsoft.com/office/drawing/2018/sketchyshapes" sd="243520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九九のおんどく＜８＞？回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7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6653</TotalTime>
  <Words>866</Words>
  <Application>Microsoft Office PowerPoint</Application>
  <PresentationFormat>ワイド画面</PresentationFormat>
  <Paragraphs>168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UD デジタル 教科書体 NP-B</vt:lpstr>
      <vt:lpstr>游ゴシック Light</vt:lpstr>
      <vt:lpstr>Arial</vt:lpstr>
      <vt:lpstr>游ゴシック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かけ算九九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九九を マスターしよう</dc:title>
  <dc:creator>伊藤努</dc:creator>
  <cp:lastModifiedBy>大磯町教育委員会</cp:lastModifiedBy>
  <cp:revision>174</cp:revision>
  <cp:lastPrinted>2022-08-22T06:11:59Z</cp:lastPrinted>
  <dcterms:created xsi:type="dcterms:W3CDTF">2022-08-01T03:05:58Z</dcterms:created>
  <dcterms:modified xsi:type="dcterms:W3CDTF">2022-10-31T05:49:36Z</dcterms:modified>
</cp:coreProperties>
</file>