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88" r:id="rId2"/>
    <p:sldId id="266" r:id="rId3"/>
    <p:sldId id="429" r:id="rId4"/>
    <p:sldId id="483" r:id="rId5"/>
    <p:sldId id="485" r:id="rId6"/>
    <p:sldId id="261" r:id="rId7"/>
    <p:sldId id="284" r:id="rId8"/>
    <p:sldId id="263" r:id="rId9"/>
    <p:sldId id="265" r:id="rId10"/>
    <p:sldId id="304" r:id="rId11"/>
    <p:sldId id="368" r:id="rId12"/>
    <p:sldId id="264" r:id="rId13"/>
    <p:sldId id="490" r:id="rId14"/>
    <p:sldId id="489" r:id="rId15"/>
  </p:sldIdLst>
  <p:sldSz cx="12192000" cy="6858000"/>
  <p:notesSz cx="6735763" cy="9872663"/>
  <p:embeddedFontLst>
    <p:embeddedFont>
      <p:font typeface="UD デジタル 教科書体 NP-B" panose="02020700000000000000" pitchFamily="18" charset="-128"/>
      <p:bold r:id="rId18"/>
    </p:embeddedFont>
    <p:embeddedFont>
      <p:font typeface="游ゴシック" panose="020B0400000000000000" pitchFamily="50" charset="-128"/>
      <p:regular r:id="rId19"/>
      <p:bold r:id="rId20"/>
    </p:embeddedFont>
    <p:embeddedFont>
      <p:font typeface="游ゴシック Light" panose="020B0300000000000000" pitchFamily="50" charset="-128"/>
      <p:regular r:id="rId21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2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99FFCC"/>
    <a:srgbClr val="FFCCFF"/>
    <a:srgbClr val="CCCCFF"/>
    <a:srgbClr val="99FF99"/>
    <a:srgbClr val="9999FF"/>
    <a:srgbClr val="FCBAF7"/>
    <a:srgbClr val="FB9DF4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8" autoAdjust="0"/>
    <p:restoredTop sz="91225" autoAdjust="0"/>
  </p:normalViewPr>
  <p:slideViewPr>
    <p:cSldViewPr snapToGrid="0">
      <p:cViewPr varScale="1">
        <p:scale>
          <a:sx n="55" d="100"/>
          <a:sy n="55" d="100"/>
        </p:scale>
        <p:origin x="55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988"/>
    </p:cViewPr>
  </p:sorterViewPr>
  <p:notesViewPr>
    <p:cSldViewPr snapToGrid="0" showGuides="1">
      <p:cViewPr varScale="1">
        <p:scale>
          <a:sx n="52" d="100"/>
          <a:sy n="52" d="100"/>
        </p:scale>
        <p:origin x="2112" y="72"/>
      </p:cViewPr>
      <p:guideLst>
        <p:guide orient="horz" pos="3109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AF713-C6BF-400E-B943-10D529EE3C92}" type="datetimeFigureOut">
              <a:rPr kumimoji="1" lang="ja-JP" altLang="en-US" smtClean="0"/>
              <a:t>2022/11/1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18831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7317"/>
            <a:ext cx="2918831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E5949-F329-4010-8464-3EE35B264A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363336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D4121-A11A-44D0-BE34-1BA42EBEE802}" type="datetimeFigureOut">
              <a:rPr kumimoji="1" lang="ja-JP" altLang="en-US" smtClean="0"/>
              <a:t>2022/11/1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51219"/>
            <a:ext cx="538861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18831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7317"/>
            <a:ext cx="2918831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0EB77-DADE-4BF4-B9B5-A263345B2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21324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0EB77-DADE-4BF4-B9B5-A263345B2603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45CBE1-7255-6018-264B-AEBF8C41C26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679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0EB77-DADE-4BF4-B9B5-A263345B2603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F5A597-1650-06B2-4D2F-05E1C45A2B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1093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06DA93-70A2-476C-694C-ACD6C9334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13CA587-0ED3-B6A5-3716-D80F4D390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79A40BB-78A4-2344-CA01-281E72636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5CF6-CB83-4915-B0FC-7A4AFCB0A887}" type="datetimeFigureOut">
              <a:rPr kumimoji="1" lang="ja-JP" altLang="en-US" smtClean="0"/>
              <a:t>2022/11/1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81428FE-54E5-B03C-C03E-D7195C221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4A280B4-6DE8-6D8A-C94C-2E3186F19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CE22-E16A-43C6-9B83-74F03DF9AE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964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2D73E0-2E74-F9FE-2966-204EA1A6C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A7C835B-4DB6-C27E-1457-2B4728D0F0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A47BBCA-ACC4-2EF7-C90B-B93402E64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5CF6-CB83-4915-B0FC-7A4AFCB0A887}" type="datetimeFigureOut">
              <a:rPr kumimoji="1" lang="ja-JP" altLang="en-US" smtClean="0"/>
              <a:t>2022/11/1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88553F-6559-C01B-0905-B1C8E45EF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C91A97-CC24-9995-1059-873C289CE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CE22-E16A-43C6-9B83-74F03DF9AE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896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2F870EC-F5E4-E56A-79F8-D58383F0A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2519B4C-2985-57CD-F5AF-E7F9D7AE74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9133DD4-B04A-612B-9AD7-015250B38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5CF6-CB83-4915-B0FC-7A4AFCB0A887}" type="datetimeFigureOut">
              <a:rPr kumimoji="1" lang="ja-JP" altLang="en-US" smtClean="0"/>
              <a:t>2022/11/1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015F03-0111-7DB7-F396-615E7A10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2373F5-D54C-C3D6-E0EC-28B34EB30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CE22-E16A-43C6-9B83-74F03DF9AE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043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EF715D-4F64-BAFC-0595-D23972133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36CD65-2BA9-92EE-2DE2-9A211DE87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194052-D816-036A-2561-7291E7E95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5CF6-CB83-4915-B0FC-7A4AFCB0A887}" type="datetimeFigureOut">
              <a:rPr kumimoji="1" lang="ja-JP" altLang="en-US" smtClean="0"/>
              <a:t>2022/11/1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41025F9-10AB-AF18-C945-E9F40DDEC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0B1F1E-2664-7D07-B3F1-B196D7225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CE22-E16A-43C6-9B83-74F03DF9AE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2956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FFAB46-75DC-5C99-8C53-8994D1208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927F9C6-5341-8BCE-5D34-02645F7DA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49B5BC-D2DE-229B-9004-AF9F2BF86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5CF6-CB83-4915-B0FC-7A4AFCB0A887}" type="datetimeFigureOut">
              <a:rPr kumimoji="1" lang="ja-JP" altLang="en-US" smtClean="0"/>
              <a:t>2022/11/1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864CE0-229B-C445-7A3A-6EDCE4FFA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71B1FD-B34A-A85A-905B-624B5E30C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CE22-E16A-43C6-9B83-74F03DF9AE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6468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1889C-4FCF-80A8-D569-1AAC151BF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A497D8-0B34-0F42-2EAE-CF840FB3F7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3CB0EF5-CBBE-EFBE-0052-F441D5B48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6FED007-F1E8-120B-D95E-D6E90E681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5CF6-CB83-4915-B0FC-7A4AFCB0A887}" type="datetimeFigureOut">
              <a:rPr kumimoji="1" lang="ja-JP" altLang="en-US" smtClean="0"/>
              <a:t>2022/11/1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FCE97D9-A3F3-5744-7FBC-6CDCFE261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98BEAB5-1851-5B40-787D-D9CAF209B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CE22-E16A-43C6-9B83-74F03DF9AE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8946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664AB8-44E9-C7BE-CC12-5813D1A13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E46DE6F-D745-7941-0149-1EE42141D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4ECD947-39C0-8F59-D8DA-856368E21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EE1FDE4-899C-D22B-EFD9-C80E58998D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9D245FA-A1F0-5153-1855-FC4FD81099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FF471C6-6E40-06D3-8325-8195CD2FD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5CF6-CB83-4915-B0FC-7A4AFCB0A887}" type="datetimeFigureOut">
              <a:rPr kumimoji="1" lang="ja-JP" altLang="en-US" smtClean="0"/>
              <a:t>2022/11/1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27BD686-4545-662D-B301-02BA6486F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5BC27B8-B7DB-6BC1-5A6B-25A4C7E69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CE22-E16A-43C6-9B83-74F03DF9AE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75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52EE9B-BD60-A09C-EDA2-8C98D2FE0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07A5850-07B6-8183-B295-79F125157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5CF6-CB83-4915-B0FC-7A4AFCB0A887}" type="datetimeFigureOut">
              <a:rPr kumimoji="1" lang="ja-JP" altLang="en-US" smtClean="0"/>
              <a:t>2022/11/1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C00335C-15F0-FD3A-77E0-9DB50C6C0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CC12B1B-2992-E6AE-05AA-2640861EE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CE22-E16A-43C6-9B83-74F03DF9AE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020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99AAE41-0ACE-9684-F1E7-EE4536650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5CF6-CB83-4915-B0FC-7A4AFCB0A887}" type="datetimeFigureOut">
              <a:rPr kumimoji="1" lang="ja-JP" altLang="en-US" smtClean="0"/>
              <a:t>2022/11/1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9230697-A008-D348-3546-C4CDCC735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A36EF9B-85DE-058F-0897-8BA4F95CC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CE22-E16A-43C6-9B83-74F03DF9AE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942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8E12F4-48F6-7798-7B96-D2BACE7C6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C4A013-825B-6B7D-60E2-D1EB58238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67B968A-1A66-A401-480E-753ACE804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67C05C8-B242-699C-B67F-4E5BE72D8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5CF6-CB83-4915-B0FC-7A4AFCB0A887}" type="datetimeFigureOut">
              <a:rPr kumimoji="1" lang="ja-JP" altLang="en-US" smtClean="0"/>
              <a:t>2022/11/1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51E240F-675D-8E0F-9B66-15CE874CB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F09DD47-47C5-1FBA-AF05-5C448D594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CE22-E16A-43C6-9B83-74F03DF9AE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2470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3BE259-14A9-D814-ECEF-8AE9D895B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4D575C6-9459-A4C4-44F6-38603A11C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7B05BF6-E69C-082F-0B9E-060B7BB8F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C930C71-826A-4144-1CAC-EB65489E1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5CF6-CB83-4915-B0FC-7A4AFCB0A887}" type="datetimeFigureOut">
              <a:rPr kumimoji="1" lang="ja-JP" altLang="en-US" smtClean="0"/>
              <a:t>2022/11/1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2412B04-EFFF-7ADF-1FAF-571E34C2F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1B667EB-F2BE-962D-AC56-E1FD91D3D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CE22-E16A-43C6-9B83-74F03DF9AE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340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2F503A6-C180-96D7-E27C-B4686B287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6673CEA-50F3-E7B7-4263-12435A4EF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E8A69FC-727A-ED51-6367-1DCD0B6181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B5CF6-CB83-4915-B0FC-7A4AFCB0A887}" type="datetimeFigureOut">
              <a:rPr kumimoji="1" lang="ja-JP" altLang="en-US" smtClean="0"/>
              <a:t>2022/11/1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CE1D10A-02B1-60F5-2C7B-C5C8EE60C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4D3979-6FDC-348B-05FF-CB146061D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ECE22-E16A-43C6-9B83-74F03DF9AE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469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ED5E3B-1A1F-C0A0-C5DC-CE235F7B99ED}"/>
              </a:ext>
            </a:extLst>
          </p:cNvPr>
          <p:cNvSpPr txBox="1">
            <a:spLocks/>
          </p:cNvSpPr>
          <p:nvPr/>
        </p:nvSpPr>
        <p:spPr>
          <a:xfrm>
            <a:off x="1137141" y="685939"/>
            <a:ext cx="6437408" cy="20928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9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かけ算九九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E19A15-77AD-BBC8-E029-63650B33D879}"/>
              </a:ext>
            </a:extLst>
          </p:cNvPr>
          <p:cNvSpPr txBox="1">
            <a:spLocks/>
          </p:cNvSpPr>
          <p:nvPr/>
        </p:nvSpPr>
        <p:spPr>
          <a:xfrm>
            <a:off x="1828800" y="3015550"/>
            <a:ext cx="8343900" cy="2770888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〇＝３にあてはまる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「すうじ」はな～にときかれたら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３と３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１とこたえましょう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こたえがたくさんあるときも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</a:p>
        </p:txBody>
      </p:sp>
      <p:pic>
        <p:nvPicPr>
          <p:cNvPr id="5" name="Picture 2" descr="ソース画像を表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286" y="2268706"/>
            <a:ext cx="2273729" cy="213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80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21753-88F7-96DC-8C65-1C68BEE09236}"/>
              </a:ext>
            </a:extLst>
          </p:cNvPr>
          <p:cNvSpPr txBox="1"/>
          <p:nvPr/>
        </p:nvSpPr>
        <p:spPr>
          <a:xfrm>
            <a:off x="1253067" y="1583771"/>
            <a:ext cx="43524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81</a:t>
            </a:r>
            <a:endParaRPr kumimoji="1" lang="ja-JP" altLang="en-US" sz="6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8FAE937-31F4-23F4-5A69-E6CDF0DCE57C}"/>
              </a:ext>
            </a:extLst>
          </p:cNvPr>
          <p:cNvSpPr txBox="1"/>
          <p:nvPr/>
        </p:nvSpPr>
        <p:spPr>
          <a:xfrm>
            <a:off x="6705600" y="1583771"/>
            <a:ext cx="43524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64</a:t>
            </a:r>
            <a:endParaRPr kumimoji="1" lang="ja-JP" altLang="en-US" sz="6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2BFD4DE-5F5D-EE81-53E1-70097195AEBC}"/>
              </a:ext>
            </a:extLst>
          </p:cNvPr>
          <p:cNvSpPr txBox="1"/>
          <p:nvPr/>
        </p:nvSpPr>
        <p:spPr>
          <a:xfrm>
            <a:off x="1253067" y="2621022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９と９</a:t>
            </a:r>
            <a:endParaRPr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FD7F06B-4122-1EBA-F56A-AAF951ED72ED}"/>
              </a:ext>
            </a:extLst>
          </p:cNvPr>
          <p:cNvSpPr txBox="1"/>
          <p:nvPr/>
        </p:nvSpPr>
        <p:spPr>
          <a:xfrm>
            <a:off x="6705600" y="2621022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８と８</a:t>
            </a:r>
            <a:endParaRPr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5253F87-A07C-3EBD-701D-5ADC161989F1}"/>
              </a:ext>
            </a:extLst>
          </p:cNvPr>
          <p:cNvSpPr txBox="1"/>
          <p:nvPr/>
        </p:nvSpPr>
        <p:spPr>
          <a:xfrm>
            <a:off x="1253067" y="3937505"/>
            <a:ext cx="43524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49</a:t>
            </a:r>
            <a:endParaRPr kumimoji="1" lang="ja-JP" altLang="en-US" sz="6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C5C9323-02FD-7C56-D22E-3C9AD21DB4AB}"/>
              </a:ext>
            </a:extLst>
          </p:cNvPr>
          <p:cNvSpPr txBox="1"/>
          <p:nvPr/>
        </p:nvSpPr>
        <p:spPr>
          <a:xfrm>
            <a:off x="6705600" y="3937505"/>
            <a:ext cx="43524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endParaRPr kumimoji="1" lang="ja-JP" altLang="en-US" sz="6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C92D2BC-9690-5A5C-4BC0-19CD81003AAD}"/>
              </a:ext>
            </a:extLst>
          </p:cNvPr>
          <p:cNvSpPr txBox="1"/>
          <p:nvPr/>
        </p:nvSpPr>
        <p:spPr>
          <a:xfrm>
            <a:off x="1253067" y="4974756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７と７</a:t>
            </a:r>
            <a:endParaRPr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175A77E-BA06-08D6-C8EA-EFC4D7C787CF}"/>
              </a:ext>
            </a:extLst>
          </p:cNvPr>
          <p:cNvSpPr txBox="1"/>
          <p:nvPr/>
        </p:nvSpPr>
        <p:spPr>
          <a:xfrm>
            <a:off x="6705600" y="4974756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５と５</a:t>
            </a:r>
            <a:endParaRPr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1454529" y="435706"/>
            <a:ext cx="9503984" cy="9058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○や□にあてはまる数字はなに⑨</a:t>
            </a:r>
          </a:p>
        </p:txBody>
      </p:sp>
    </p:spTree>
    <p:extLst>
      <p:ext uri="{BB962C8B-B14F-4D97-AF65-F5344CB8AC3E}">
        <p14:creationId xmlns:p14="http://schemas.microsoft.com/office/powerpoint/2010/main" val="222866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7" grpId="0"/>
      <p:bldP spid="8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21753-88F7-96DC-8C65-1C68BEE09236}"/>
              </a:ext>
            </a:extLst>
          </p:cNvPr>
          <p:cNvSpPr txBox="1"/>
          <p:nvPr/>
        </p:nvSpPr>
        <p:spPr>
          <a:xfrm>
            <a:off x="1253067" y="1583771"/>
            <a:ext cx="43524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endParaRPr lang="ja-JP" altLang="en-US" sz="6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8FAE937-31F4-23F4-5A69-E6CDF0DCE57C}"/>
              </a:ext>
            </a:extLst>
          </p:cNvPr>
          <p:cNvSpPr txBox="1"/>
          <p:nvPr/>
        </p:nvSpPr>
        <p:spPr>
          <a:xfrm>
            <a:off x="6705600" y="1583771"/>
            <a:ext cx="38074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6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2BFD4DE-5F5D-EE81-53E1-70097195AEBC}"/>
              </a:ext>
            </a:extLst>
          </p:cNvPr>
          <p:cNvSpPr txBox="1"/>
          <p:nvPr/>
        </p:nvSpPr>
        <p:spPr>
          <a:xfrm>
            <a:off x="1253067" y="2621022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４と８</a:t>
            </a:r>
            <a:endParaRPr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FD7F06B-4122-1EBA-F56A-AAF951ED72ED}"/>
              </a:ext>
            </a:extLst>
          </p:cNvPr>
          <p:cNvSpPr txBox="1"/>
          <p:nvPr/>
        </p:nvSpPr>
        <p:spPr>
          <a:xfrm>
            <a:off x="6705600" y="2621022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１と７</a:t>
            </a:r>
            <a:endParaRPr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5253F87-A07C-3EBD-701D-5ADC161989F1}"/>
              </a:ext>
            </a:extLst>
          </p:cNvPr>
          <p:cNvSpPr txBox="1"/>
          <p:nvPr/>
        </p:nvSpPr>
        <p:spPr>
          <a:xfrm>
            <a:off x="1253067" y="3937505"/>
            <a:ext cx="43524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endParaRPr kumimoji="1" lang="ja-JP" altLang="en-US" sz="6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C5C9323-02FD-7C56-D22E-3C9AD21DB4AB}"/>
              </a:ext>
            </a:extLst>
          </p:cNvPr>
          <p:cNvSpPr txBox="1"/>
          <p:nvPr/>
        </p:nvSpPr>
        <p:spPr>
          <a:xfrm>
            <a:off x="6705600" y="3937505"/>
            <a:ext cx="43524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</a:t>
            </a:r>
            <a:endParaRPr kumimoji="1" lang="ja-JP" altLang="en-US" sz="6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C92D2BC-9690-5A5C-4BC0-19CD81003AAD}"/>
              </a:ext>
            </a:extLst>
          </p:cNvPr>
          <p:cNvSpPr txBox="1"/>
          <p:nvPr/>
        </p:nvSpPr>
        <p:spPr>
          <a:xfrm>
            <a:off x="1253067" y="4974756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２と７</a:t>
            </a:r>
            <a:endParaRPr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175A77E-BA06-08D6-C8EA-EFC4D7C787CF}"/>
              </a:ext>
            </a:extLst>
          </p:cNvPr>
          <p:cNvSpPr txBox="1"/>
          <p:nvPr/>
        </p:nvSpPr>
        <p:spPr>
          <a:xfrm>
            <a:off x="6705600" y="4974756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６と８</a:t>
            </a:r>
            <a:endParaRPr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1454529" y="435706"/>
            <a:ext cx="9503984" cy="9058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○や□にあてはまる数字はなに⑩</a:t>
            </a:r>
          </a:p>
        </p:txBody>
      </p:sp>
    </p:spTree>
    <p:extLst>
      <p:ext uri="{BB962C8B-B14F-4D97-AF65-F5344CB8AC3E}">
        <p14:creationId xmlns:p14="http://schemas.microsoft.com/office/powerpoint/2010/main" val="195318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7" grpId="0"/>
      <p:bldP spid="8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21753-88F7-96DC-8C65-1C68BEE09236}"/>
              </a:ext>
            </a:extLst>
          </p:cNvPr>
          <p:cNvSpPr txBox="1"/>
          <p:nvPr/>
        </p:nvSpPr>
        <p:spPr>
          <a:xfrm>
            <a:off x="1253067" y="1583771"/>
            <a:ext cx="43524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54</a:t>
            </a:r>
            <a:endParaRPr kumimoji="1" lang="ja-JP" altLang="en-US" sz="6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8FAE937-31F4-23F4-5A69-E6CDF0DCE57C}"/>
              </a:ext>
            </a:extLst>
          </p:cNvPr>
          <p:cNvSpPr txBox="1"/>
          <p:nvPr/>
        </p:nvSpPr>
        <p:spPr>
          <a:xfrm>
            <a:off x="6705600" y="1583771"/>
            <a:ext cx="43524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</a:t>
            </a:r>
            <a:endParaRPr kumimoji="1" lang="ja-JP" altLang="en-US" sz="6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2BFD4DE-5F5D-EE81-53E1-70097195AEBC}"/>
              </a:ext>
            </a:extLst>
          </p:cNvPr>
          <p:cNvSpPr txBox="1"/>
          <p:nvPr/>
        </p:nvSpPr>
        <p:spPr>
          <a:xfrm>
            <a:off x="1253067" y="2621022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６と９</a:t>
            </a:r>
            <a:endParaRPr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FD7F06B-4122-1EBA-F56A-AAF951ED72ED}"/>
              </a:ext>
            </a:extLst>
          </p:cNvPr>
          <p:cNvSpPr txBox="1"/>
          <p:nvPr/>
        </p:nvSpPr>
        <p:spPr>
          <a:xfrm>
            <a:off x="6705600" y="2621022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３と９</a:t>
            </a:r>
            <a:endParaRPr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5253F87-A07C-3EBD-701D-5ADC161989F1}"/>
              </a:ext>
            </a:extLst>
          </p:cNvPr>
          <p:cNvSpPr txBox="1"/>
          <p:nvPr/>
        </p:nvSpPr>
        <p:spPr>
          <a:xfrm>
            <a:off x="1253067" y="3937505"/>
            <a:ext cx="43524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</a:t>
            </a:r>
            <a:endParaRPr kumimoji="1" lang="ja-JP" altLang="en-US" sz="6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C5C9323-02FD-7C56-D22E-3C9AD21DB4AB}"/>
              </a:ext>
            </a:extLst>
          </p:cNvPr>
          <p:cNvSpPr txBox="1"/>
          <p:nvPr/>
        </p:nvSpPr>
        <p:spPr>
          <a:xfrm>
            <a:off x="6705600" y="3937505"/>
            <a:ext cx="43524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</a:t>
            </a:r>
            <a:endParaRPr kumimoji="1" lang="ja-JP" altLang="en-US" sz="6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C92D2BC-9690-5A5C-4BC0-19CD81003AAD}"/>
              </a:ext>
            </a:extLst>
          </p:cNvPr>
          <p:cNvSpPr txBox="1"/>
          <p:nvPr/>
        </p:nvSpPr>
        <p:spPr>
          <a:xfrm>
            <a:off x="1253067" y="4974756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８と９</a:t>
            </a:r>
            <a:endParaRPr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175A77E-BA06-08D6-C8EA-EFC4D7C787CF}"/>
              </a:ext>
            </a:extLst>
          </p:cNvPr>
          <p:cNvSpPr txBox="1"/>
          <p:nvPr/>
        </p:nvSpPr>
        <p:spPr>
          <a:xfrm>
            <a:off x="6705600" y="4974756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５と９</a:t>
            </a:r>
            <a:endParaRPr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1454529" y="435706"/>
            <a:ext cx="9503984" cy="9058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○や□にあてはまる数字はなに⑪</a:t>
            </a:r>
          </a:p>
        </p:txBody>
      </p:sp>
    </p:spTree>
    <p:extLst>
      <p:ext uri="{BB962C8B-B14F-4D97-AF65-F5344CB8AC3E}">
        <p14:creationId xmlns:p14="http://schemas.microsoft.com/office/powerpoint/2010/main" val="248417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7" grpId="0"/>
      <p:bldP spid="8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21753-88F7-96DC-8C65-1C68BEE09236}"/>
              </a:ext>
            </a:extLst>
          </p:cNvPr>
          <p:cNvSpPr txBox="1"/>
          <p:nvPr/>
        </p:nvSpPr>
        <p:spPr>
          <a:xfrm>
            <a:off x="1253067" y="1583771"/>
            <a:ext cx="4031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□＝２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8FAE937-31F4-23F4-5A69-E6CDF0DCE57C}"/>
              </a:ext>
            </a:extLst>
          </p:cNvPr>
          <p:cNvSpPr txBox="1"/>
          <p:nvPr/>
        </p:nvSpPr>
        <p:spPr>
          <a:xfrm>
            <a:off x="6705600" y="1583771"/>
            <a:ext cx="4031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□＝５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2BFD4DE-5F5D-EE81-53E1-70097195AEBC}"/>
              </a:ext>
            </a:extLst>
          </p:cNvPr>
          <p:cNvSpPr txBox="1"/>
          <p:nvPr/>
        </p:nvSpPr>
        <p:spPr>
          <a:xfrm>
            <a:off x="1253067" y="2621022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１と２</a:t>
            </a:r>
            <a:endParaRPr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FD7F06B-4122-1EBA-F56A-AAF951ED72ED}"/>
              </a:ext>
            </a:extLst>
          </p:cNvPr>
          <p:cNvSpPr txBox="1"/>
          <p:nvPr/>
        </p:nvSpPr>
        <p:spPr>
          <a:xfrm>
            <a:off x="6705600" y="2621022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１と５</a:t>
            </a:r>
            <a:endParaRPr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5253F87-A07C-3EBD-701D-5ADC161989F1}"/>
              </a:ext>
            </a:extLst>
          </p:cNvPr>
          <p:cNvSpPr txBox="1"/>
          <p:nvPr/>
        </p:nvSpPr>
        <p:spPr>
          <a:xfrm>
            <a:off x="1253067" y="3937505"/>
            <a:ext cx="4031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□＝３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C5C9323-02FD-7C56-D22E-3C9AD21DB4AB}"/>
              </a:ext>
            </a:extLst>
          </p:cNvPr>
          <p:cNvSpPr txBox="1"/>
          <p:nvPr/>
        </p:nvSpPr>
        <p:spPr>
          <a:xfrm>
            <a:off x="6705600" y="3937505"/>
            <a:ext cx="4031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□＝１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C92D2BC-9690-5A5C-4BC0-19CD81003AAD}"/>
              </a:ext>
            </a:extLst>
          </p:cNvPr>
          <p:cNvSpPr txBox="1"/>
          <p:nvPr/>
        </p:nvSpPr>
        <p:spPr>
          <a:xfrm>
            <a:off x="1253067" y="4974756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１と３</a:t>
            </a:r>
            <a:endParaRPr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175A77E-BA06-08D6-C8EA-EFC4D7C787CF}"/>
              </a:ext>
            </a:extLst>
          </p:cNvPr>
          <p:cNvSpPr txBox="1"/>
          <p:nvPr/>
        </p:nvSpPr>
        <p:spPr>
          <a:xfrm>
            <a:off x="6705600" y="4974756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１と１</a:t>
            </a:r>
            <a:endParaRPr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1454529" y="435706"/>
            <a:ext cx="9503984" cy="9058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○や□にあてはまる数字はなに⑫</a:t>
            </a:r>
          </a:p>
        </p:txBody>
      </p:sp>
    </p:spTree>
    <p:extLst>
      <p:ext uri="{BB962C8B-B14F-4D97-AF65-F5344CB8AC3E}">
        <p14:creationId xmlns:p14="http://schemas.microsoft.com/office/powerpoint/2010/main" val="3588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7" grpId="0"/>
      <p:bldP spid="8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ED5E3B-1A1F-C0A0-C5DC-CE235F7B99ED}"/>
              </a:ext>
            </a:extLst>
          </p:cNvPr>
          <p:cNvSpPr txBox="1">
            <a:spLocks/>
          </p:cNvSpPr>
          <p:nvPr/>
        </p:nvSpPr>
        <p:spPr>
          <a:xfrm>
            <a:off x="1137141" y="685939"/>
            <a:ext cx="6437408" cy="20928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9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かけ算九九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E19A15-77AD-BBC8-E029-63650B33D879}"/>
              </a:ext>
            </a:extLst>
          </p:cNvPr>
          <p:cNvSpPr txBox="1">
            <a:spLocks/>
          </p:cNvSpPr>
          <p:nvPr/>
        </p:nvSpPr>
        <p:spPr>
          <a:xfrm>
            <a:off x="1459523" y="3015550"/>
            <a:ext cx="7007082" cy="2475708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九九は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81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こおぼえなくも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こおぼえれば</a:t>
            </a:r>
            <a:endParaRPr lang="en-US" altLang="ja-JP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4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こまることはありませんよ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5" name="Picture 2" descr="ソース画像を表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605" y="2283133"/>
            <a:ext cx="2521148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087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1454529" y="435706"/>
            <a:ext cx="9503984" cy="9058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○や□にあてはまる数字はなに①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21753-88F7-96DC-8C65-1C68BEE09236}"/>
              </a:ext>
            </a:extLst>
          </p:cNvPr>
          <p:cNvSpPr txBox="1"/>
          <p:nvPr/>
        </p:nvSpPr>
        <p:spPr>
          <a:xfrm>
            <a:off x="1454528" y="1583771"/>
            <a:ext cx="4031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□＝６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8FAE937-31F4-23F4-5A69-E6CDF0DCE57C}"/>
              </a:ext>
            </a:extLst>
          </p:cNvPr>
          <p:cNvSpPr txBox="1"/>
          <p:nvPr/>
        </p:nvSpPr>
        <p:spPr>
          <a:xfrm>
            <a:off x="6384998" y="1562183"/>
            <a:ext cx="43524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kumimoji="1" lang="ja-JP" altLang="en-US" sz="6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DE065D2-480B-7571-BC6F-93E902DE6DB0}"/>
              </a:ext>
            </a:extLst>
          </p:cNvPr>
          <p:cNvSpPr txBox="1"/>
          <p:nvPr/>
        </p:nvSpPr>
        <p:spPr>
          <a:xfrm>
            <a:off x="1454528" y="2599434"/>
            <a:ext cx="403187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３＝６</a:t>
            </a:r>
            <a:endParaRPr kumimoji="1"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６＝６</a:t>
            </a:r>
            <a:endParaRPr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２＝６</a:t>
            </a:r>
            <a:endParaRPr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１＝６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7A49929-03F4-AD67-00BD-1D9F0758119D}"/>
              </a:ext>
            </a:extLst>
          </p:cNvPr>
          <p:cNvSpPr txBox="1"/>
          <p:nvPr/>
        </p:nvSpPr>
        <p:spPr>
          <a:xfrm>
            <a:off x="6384998" y="2599434"/>
            <a:ext cx="435247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536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21753-88F7-96DC-8C65-1C68BEE09236}"/>
              </a:ext>
            </a:extLst>
          </p:cNvPr>
          <p:cNvSpPr txBox="1"/>
          <p:nvPr/>
        </p:nvSpPr>
        <p:spPr>
          <a:xfrm>
            <a:off x="1454527" y="1583771"/>
            <a:ext cx="43524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endParaRPr kumimoji="1" lang="ja-JP" altLang="en-US" sz="6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8FAE937-31F4-23F4-5A69-E6CDF0DCE57C}"/>
              </a:ext>
            </a:extLst>
          </p:cNvPr>
          <p:cNvSpPr txBox="1"/>
          <p:nvPr/>
        </p:nvSpPr>
        <p:spPr>
          <a:xfrm>
            <a:off x="6564923" y="1583771"/>
            <a:ext cx="43524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  <a:endParaRPr kumimoji="1" lang="ja-JP" altLang="en-US" sz="6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FD7F06B-4122-1EBA-F56A-AAF951ED72ED}"/>
              </a:ext>
            </a:extLst>
          </p:cNvPr>
          <p:cNvSpPr txBox="1"/>
          <p:nvPr/>
        </p:nvSpPr>
        <p:spPr>
          <a:xfrm>
            <a:off x="6564923" y="2621022"/>
            <a:ext cx="43524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1AEE60C-0707-F6EE-DAC9-2A62AAD16C2C}"/>
              </a:ext>
            </a:extLst>
          </p:cNvPr>
          <p:cNvSpPr txBox="1"/>
          <p:nvPr/>
        </p:nvSpPr>
        <p:spPr>
          <a:xfrm>
            <a:off x="1454527" y="2621022"/>
            <a:ext cx="435247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endParaRPr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C7B3B25-0A4B-FD87-BC96-CE4C8A98D918}"/>
              </a:ext>
            </a:extLst>
          </p:cNvPr>
          <p:cNvSpPr txBox="1"/>
          <p:nvPr/>
        </p:nvSpPr>
        <p:spPr>
          <a:xfrm>
            <a:off x="6971684" y="4883179"/>
            <a:ext cx="3945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○と□が同じ数字のときもあります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1454529" y="435706"/>
            <a:ext cx="9503984" cy="9058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○や□にあてはまる数字はなに②</a:t>
            </a:r>
          </a:p>
        </p:txBody>
      </p:sp>
    </p:spTree>
    <p:extLst>
      <p:ext uri="{BB962C8B-B14F-4D97-AF65-F5344CB8AC3E}">
        <p14:creationId xmlns:p14="http://schemas.microsoft.com/office/powerpoint/2010/main" val="209689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21753-88F7-96DC-8C65-1C68BEE09236}"/>
              </a:ext>
            </a:extLst>
          </p:cNvPr>
          <p:cNvSpPr txBox="1"/>
          <p:nvPr/>
        </p:nvSpPr>
        <p:spPr>
          <a:xfrm>
            <a:off x="1454529" y="1583771"/>
            <a:ext cx="4031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□＝４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8FAE937-31F4-23F4-5A69-E6CDF0DCE57C}"/>
              </a:ext>
            </a:extLst>
          </p:cNvPr>
          <p:cNvSpPr txBox="1"/>
          <p:nvPr/>
        </p:nvSpPr>
        <p:spPr>
          <a:xfrm>
            <a:off x="6360986" y="1583771"/>
            <a:ext cx="4031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□＝９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2BFD4DE-5F5D-EE81-53E1-70097195AEBC}"/>
              </a:ext>
            </a:extLst>
          </p:cNvPr>
          <p:cNvSpPr txBox="1"/>
          <p:nvPr/>
        </p:nvSpPr>
        <p:spPr>
          <a:xfrm>
            <a:off x="1454529" y="2621022"/>
            <a:ext cx="403187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４＝４</a:t>
            </a:r>
            <a:endParaRPr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１＝４</a:t>
            </a:r>
            <a:endParaRPr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２＝４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FD7F06B-4122-1EBA-F56A-AAF951ED72ED}"/>
              </a:ext>
            </a:extLst>
          </p:cNvPr>
          <p:cNvSpPr txBox="1"/>
          <p:nvPr/>
        </p:nvSpPr>
        <p:spPr>
          <a:xfrm>
            <a:off x="6360986" y="2621022"/>
            <a:ext cx="403187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９＝９</a:t>
            </a:r>
            <a:endParaRPr kumimoji="1"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１＝９</a:t>
            </a:r>
            <a:endParaRPr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３＝９</a:t>
            </a:r>
          </a:p>
        </p:txBody>
      </p:sp>
      <p:sp>
        <p:nvSpPr>
          <p:cNvPr id="8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1454529" y="435706"/>
            <a:ext cx="9503984" cy="9058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○や□にあてはまる数字はなに③</a:t>
            </a:r>
          </a:p>
        </p:txBody>
      </p:sp>
    </p:spTree>
    <p:extLst>
      <p:ext uri="{BB962C8B-B14F-4D97-AF65-F5344CB8AC3E}">
        <p14:creationId xmlns:p14="http://schemas.microsoft.com/office/powerpoint/2010/main" val="412660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21753-88F7-96DC-8C65-1C68BEE09236}"/>
              </a:ext>
            </a:extLst>
          </p:cNvPr>
          <p:cNvSpPr txBox="1"/>
          <p:nvPr/>
        </p:nvSpPr>
        <p:spPr>
          <a:xfrm>
            <a:off x="1340990" y="1583771"/>
            <a:ext cx="43524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lang="ja-JP" altLang="en-US" sz="6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8FAE937-31F4-23F4-5A69-E6CDF0DCE57C}"/>
              </a:ext>
            </a:extLst>
          </p:cNvPr>
          <p:cNvSpPr txBox="1"/>
          <p:nvPr/>
        </p:nvSpPr>
        <p:spPr>
          <a:xfrm>
            <a:off x="6360986" y="1583771"/>
            <a:ext cx="4031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□＝８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2BFD4DE-5F5D-EE81-53E1-70097195AEBC}"/>
              </a:ext>
            </a:extLst>
          </p:cNvPr>
          <p:cNvSpPr txBox="1"/>
          <p:nvPr/>
        </p:nvSpPr>
        <p:spPr>
          <a:xfrm>
            <a:off x="1340990" y="2621022"/>
            <a:ext cx="4352474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おまけ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×10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10×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FD7F06B-4122-1EBA-F56A-AAF951ED72ED}"/>
              </a:ext>
            </a:extLst>
          </p:cNvPr>
          <p:cNvSpPr txBox="1"/>
          <p:nvPr/>
        </p:nvSpPr>
        <p:spPr>
          <a:xfrm>
            <a:off x="6360986" y="2621022"/>
            <a:ext cx="403187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４＝８</a:t>
            </a:r>
            <a:endParaRPr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２＝８</a:t>
            </a:r>
            <a:endParaRPr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８＝８</a:t>
            </a:r>
            <a:endParaRPr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１＝８</a:t>
            </a:r>
          </a:p>
        </p:txBody>
      </p:sp>
      <p:sp>
        <p:nvSpPr>
          <p:cNvPr id="8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1454529" y="435706"/>
            <a:ext cx="9503984" cy="9058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○や□にあてはまる数字はなに④</a:t>
            </a:r>
          </a:p>
        </p:txBody>
      </p:sp>
    </p:spTree>
    <p:extLst>
      <p:ext uri="{BB962C8B-B14F-4D97-AF65-F5344CB8AC3E}">
        <p14:creationId xmlns:p14="http://schemas.microsoft.com/office/powerpoint/2010/main" val="149287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21753-88F7-96DC-8C65-1C68BEE09236}"/>
              </a:ext>
            </a:extLst>
          </p:cNvPr>
          <p:cNvSpPr txBox="1"/>
          <p:nvPr/>
        </p:nvSpPr>
        <p:spPr>
          <a:xfrm>
            <a:off x="1454527" y="1583771"/>
            <a:ext cx="43524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kumimoji="1" lang="ja-JP" altLang="en-US" sz="6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8FAE937-31F4-23F4-5A69-E6CDF0DCE57C}"/>
              </a:ext>
            </a:extLst>
          </p:cNvPr>
          <p:cNvSpPr txBox="1"/>
          <p:nvPr/>
        </p:nvSpPr>
        <p:spPr>
          <a:xfrm>
            <a:off x="6564923" y="1583771"/>
            <a:ext cx="43524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endParaRPr kumimoji="1" lang="ja-JP" altLang="en-US" sz="6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FD7F06B-4122-1EBA-F56A-AAF951ED72ED}"/>
              </a:ext>
            </a:extLst>
          </p:cNvPr>
          <p:cNvSpPr txBox="1"/>
          <p:nvPr/>
        </p:nvSpPr>
        <p:spPr>
          <a:xfrm>
            <a:off x="6564923" y="2621022"/>
            <a:ext cx="435247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endParaRPr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1AEE60C-0707-F6EE-DAC9-2A62AAD16C2C}"/>
              </a:ext>
            </a:extLst>
          </p:cNvPr>
          <p:cNvSpPr txBox="1"/>
          <p:nvPr/>
        </p:nvSpPr>
        <p:spPr>
          <a:xfrm>
            <a:off x="1454527" y="2621022"/>
            <a:ext cx="43524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</a:p>
        </p:txBody>
      </p:sp>
      <p:sp>
        <p:nvSpPr>
          <p:cNvPr id="9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1454529" y="435706"/>
            <a:ext cx="9503984" cy="9058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○や□にあてはまる数字はなに⑤</a:t>
            </a:r>
          </a:p>
        </p:txBody>
      </p:sp>
    </p:spTree>
    <p:extLst>
      <p:ext uri="{BB962C8B-B14F-4D97-AF65-F5344CB8AC3E}">
        <p14:creationId xmlns:p14="http://schemas.microsoft.com/office/powerpoint/2010/main" val="175078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21753-88F7-96DC-8C65-1C68BEE09236}"/>
              </a:ext>
            </a:extLst>
          </p:cNvPr>
          <p:cNvSpPr txBox="1"/>
          <p:nvPr/>
        </p:nvSpPr>
        <p:spPr>
          <a:xfrm>
            <a:off x="1253067" y="1519647"/>
            <a:ext cx="3935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kumimoji="1" lang="en-US" altLang="ja-JP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endParaRPr kumimoji="1" lang="ja-JP" altLang="en-US" sz="5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8FAE937-31F4-23F4-5A69-E6CDF0DCE57C}"/>
              </a:ext>
            </a:extLst>
          </p:cNvPr>
          <p:cNvSpPr txBox="1"/>
          <p:nvPr/>
        </p:nvSpPr>
        <p:spPr>
          <a:xfrm>
            <a:off x="6360986" y="1519647"/>
            <a:ext cx="3935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lang="en-US" altLang="ja-JP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lang="en-US" altLang="ja-JP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endParaRPr lang="ja-JP" altLang="en-US" sz="5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2BFD4DE-5F5D-EE81-53E1-70097195AEBC}"/>
              </a:ext>
            </a:extLst>
          </p:cNvPr>
          <p:cNvSpPr txBox="1"/>
          <p:nvPr/>
        </p:nvSpPr>
        <p:spPr>
          <a:xfrm>
            <a:off x="1253067" y="2247149"/>
            <a:ext cx="39356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endParaRPr kumimoji="1"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FD7F06B-4122-1EBA-F56A-AAF951ED72ED}"/>
              </a:ext>
            </a:extLst>
          </p:cNvPr>
          <p:cNvSpPr txBox="1"/>
          <p:nvPr/>
        </p:nvSpPr>
        <p:spPr>
          <a:xfrm>
            <a:off x="6360986" y="2247149"/>
            <a:ext cx="39356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169B8CB-4D60-68A6-9BB7-AC9B8A8A877F}"/>
              </a:ext>
            </a:extLst>
          </p:cNvPr>
          <p:cNvSpPr txBox="1"/>
          <p:nvPr/>
        </p:nvSpPr>
        <p:spPr>
          <a:xfrm>
            <a:off x="1253067" y="4019974"/>
            <a:ext cx="3935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kumimoji="1" lang="en-US" altLang="ja-JP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endParaRPr kumimoji="1" lang="ja-JP" altLang="en-US" sz="5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4990C13-1F0D-82D8-195F-C210EEE0B131}"/>
              </a:ext>
            </a:extLst>
          </p:cNvPr>
          <p:cNvSpPr txBox="1"/>
          <p:nvPr/>
        </p:nvSpPr>
        <p:spPr>
          <a:xfrm>
            <a:off x="6360986" y="4019974"/>
            <a:ext cx="3935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lang="en-US" altLang="ja-JP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lang="en-US" altLang="ja-JP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endParaRPr lang="ja-JP" altLang="en-US" sz="5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4B5AAA5-A1E7-52B1-45AC-B7A4B8636EF2}"/>
              </a:ext>
            </a:extLst>
          </p:cNvPr>
          <p:cNvSpPr txBox="1"/>
          <p:nvPr/>
        </p:nvSpPr>
        <p:spPr>
          <a:xfrm>
            <a:off x="1253067" y="4728977"/>
            <a:ext cx="39356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７＝</a:t>
            </a:r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endParaRPr kumimoji="1" lang="en-US" altLang="ja-JP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8448EDB-C813-456D-DA37-CC662844A972}"/>
              </a:ext>
            </a:extLst>
          </p:cNvPr>
          <p:cNvSpPr txBox="1"/>
          <p:nvPr/>
        </p:nvSpPr>
        <p:spPr>
          <a:xfrm>
            <a:off x="6360986" y="4728977"/>
            <a:ext cx="39356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</a:p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</a:p>
        </p:txBody>
      </p:sp>
      <p:sp>
        <p:nvSpPr>
          <p:cNvPr id="11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1454529" y="435706"/>
            <a:ext cx="9503984" cy="9058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○や□にあてはまる数字はなに⑥</a:t>
            </a:r>
          </a:p>
        </p:txBody>
      </p:sp>
    </p:spTree>
    <p:extLst>
      <p:ext uri="{BB962C8B-B14F-4D97-AF65-F5344CB8AC3E}">
        <p14:creationId xmlns:p14="http://schemas.microsoft.com/office/powerpoint/2010/main" val="358399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2" grpId="0"/>
      <p:bldP spid="3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21753-88F7-96DC-8C65-1C68BEE09236}"/>
              </a:ext>
            </a:extLst>
          </p:cNvPr>
          <p:cNvSpPr txBox="1"/>
          <p:nvPr/>
        </p:nvSpPr>
        <p:spPr>
          <a:xfrm>
            <a:off x="1253067" y="1583771"/>
            <a:ext cx="43524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endParaRPr kumimoji="1" lang="ja-JP" altLang="en-US" sz="6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8FAE937-31F4-23F4-5A69-E6CDF0DCE57C}"/>
              </a:ext>
            </a:extLst>
          </p:cNvPr>
          <p:cNvSpPr txBox="1"/>
          <p:nvPr/>
        </p:nvSpPr>
        <p:spPr>
          <a:xfrm>
            <a:off x="6705600" y="1583771"/>
            <a:ext cx="43524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  <a:endParaRPr kumimoji="1" lang="ja-JP" altLang="en-US" sz="6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2BFD4DE-5F5D-EE81-53E1-70097195AEBC}"/>
              </a:ext>
            </a:extLst>
          </p:cNvPr>
          <p:cNvSpPr txBox="1"/>
          <p:nvPr/>
        </p:nvSpPr>
        <p:spPr>
          <a:xfrm>
            <a:off x="1253067" y="2621022"/>
            <a:ext cx="435247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FD7F06B-4122-1EBA-F56A-AAF951ED72ED}"/>
              </a:ext>
            </a:extLst>
          </p:cNvPr>
          <p:cNvSpPr txBox="1"/>
          <p:nvPr/>
        </p:nvSpPr>
        <p:spPr>
          <a:xfrm>
            <a:off x="6705600" y="2621022"/>
            <a:ext cx="435247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r>
              <a:rPr kumimoji="1"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</a:p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</a:p>
        </p:txBody>
      </p:sp>
      <p:sp>
        <p:nvSpPr>
          <p:cNvPr id="7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1454529" y="435706"/>
            <a:ext cx="9503984" cy="9058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○や□にあてはまる数字はなに⑦</a:t>
            </a:r>
          </a:p>
        </p:txBody>
      </p:sp>
    </p:spTree>
    <p:extLst>
      <p:ext uri="{BB962C8B-B14F-4D97-AF65-F5344CB8AC3E}">
        <p14:creationId xmlns:p14="http://schemas.microsoft.com/office/powerpoint/2010/main" val="92052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21753-88F7-96DC-8C65-1C68BEE09236}"/>
              </a:ext>
            </a:extLst>
          </p:cNvPr>
          <p:cNvSpPr txBox="1"/>
          <p:nvPr/>
        </p:nvSpPr>
        <p:spPr>
          <a:xfrm>
            <a:off x="1253067" y="1583771"/>
            <a:ext cx="43524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</a:t>
            </a:r>
            <a:endParaRPr kumimoji="1" lang="ja-JP" altLang="en-US" sz="6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8FAE937-31F4-23F4-5A69-E6CDF0DCE57C}"/>
              </a:ext>
            </a:extLst>
          </p:cNvPr>
          <p:cNvSpPr txBox="1"/>
          <p:nvPr/>
        </p:nvSpPr>
        <p:spPr>
          <a:xfrm>
            <a:off x="6705600" y="1583771"/>
            <a:ext cx="43524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endParaRPr kumimoji="1" lang="ja-JP" altLang="en-US" sz="6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2BFD4DE-5F5D-EE81-53E1-70097195AEBC}"/>
              </a:ext>
            </a:extLst>
          </p:cNvPr>
          <p:cNvSpPr txBox="1"/>
          <p:nvPr/>
        </p:nvSpPr>
        <p:spPr>
          <a:xfrm>
            <a:off x="1253067" y="2621022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６と７</a:t>
            </a:r>
            <a:endParaRPr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FD7F06B-4122-1EBA-F56A-AAF951ED72ED}"/>
              </a:ext>
            </a:extLst>
          </p:cNvPr>
          <p:cNvSpPr txBox="1"/>
          <p:nvPr/>
        </p:nvSpPr>
        <p:spPr>
          <a:xfrm>
            <a:off x="6705600" y="2621022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４と７</a:t>
            </a:r>
            <a:endParaRPr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5253F87-A07C-3EBD-701D-5ADC161989F1}"/>
              </a:ext>
            </a:extLst>
          </p:cNvPr>
          <p:cNvSpPr txBox="1"/>
          <p:nvPr/>
        </p:nvSpPr>
        <p:spPr>
          <a:xfrm>
            <a:off x="1253067" y="3937505"/>
            <a:ext cx="43524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56</a:t>
            </a:r>
            <a:endParaRPr kumimoji="1" lang="ja-JP" altLang="en-US" sz="6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C5C9323-02FD-7C56-D22E-3C9AD21DB4AB}"/>
              </a:ext>
            </a:extLst>
          </p:cNvPr>
          <p:cNvSpPr txBox="1"/>
          <p:nvPr/>
        </p:nvSpPr>
        <p:spPr>
          <a:xfrm>
            <a:off x="6705600" y="3937505"/>
            <a:ext cx="43524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□＝</a:t>
            </a:r>
            <a:r>
              <a:rPr kumimoji="1" lang="en-US" altLang="ja-JP" sz="6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63</a:t>
            </a:r>
            <a:endParaRPr kumimoji="1" lang="ja-JP" altLang="en-US" sz="6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C92D2BC-9690-5A5C-4BC0-19CD81003AAD}"/>
              </a:ext>
            </a:extLst>
          </p:cNvPr>
          <p:cNvSpPr txBox="1"/>
          <p:nvPr/>
        </p:nvSpPr>
        <p:spPr>
          <a:xfrm>
            <a:off x="1253067" y="4974756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８と７</a:t>
            </a:r>
            <a:endParaRPr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175A77E-BA06-08D6-C8EA-EFC4D7C787CF}"/>
              </a:ext>
            </a:extLst>
          </p:cNvPr>
          <p:cNvSpPr txBox="1"/>
          <p:nvPr/>
        </p:nvSpPr>
        <p:spPr>
          <a:xfrm>
            <a:off x="6705600" y="4974756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７と９</a:t>
            </a:r>
            <a:endParaRPr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字幕 2">
            <a:extLst>
              <a:ext uri="{FF2B5EF4-FFF2-40B4-BE49-F238E27FC236}">
                <a16:creationId xmlns:a16="http://schemas.microsoft.com/office/drawing/2014/main" id="{FF39FCF0-8348-8F31-1148-F0FD33649B92}"/>
              </a:ext>
            </a:extLst>
          </p:cNvPr>
          <p:cNvSpPr txBox="1">
            <a:spLocks/>
          </p:cNvSpPr>
          <p:nvPr/>
        </p:nvSpPr>
        <p:spPr>
          <a:xfrm>
            <a:off x="1454529" y="435706"/>
            <a:ext cx="9503984" cy="9058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○や□にあてはまる数字はなに⑧</a:t>
            </a:r>
          </a:p>
        </p:txBody>
      </p:sp>
    </p:spTree>
    <p:extLst>
      <p:ext uri="{BB962C8B-B14F-4D97-AF65-F5344CB8AC3E}">
        <p14:creationId xmlns:p14="http://schemas.microsoft.com/office/powerpoint/2010/main" val="103059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7" grpId="0"/>
      <p:bldP spid="8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6689</TotalTime>
  <Words>652</Words>
  <Application>Microsoft Office PowerPoint</Application>
  <PresentationFormat>ワイド画面</PresentationFormat>
  <Paragraphs>129</Paragraphs>
  <Slides>14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9" baseType="lpstr">
      <vt:lpstr>Arial</vt:lpstr>
      <vt:lpstr>游ゴシック Light</vt:lpstr>
      <vt:lpstr>UD デジタル 教科書体 NP-B</vt:lpstr>
      <vt:lpstr>游ゴシック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九九を マスターしよう</dc:title>
  <dc:creator>伊藤努</dc:creator>
  <cp:lastModifiedBy>伊藤努</cp:lastModifiedBy>
  <cp:revision>180</cp:revision>
  <cp:lastPrinted>2022-08-22T06:11:59Z</cp:lastPrinted>
  <dcterms:created xsi:type="dcterms:W3CDTF">2022-08-01T03:05:58Z</dcterms:created>
  <dcterms:modified xsi:type="dcterms:W3CDTF">2022-11-01T12:10:13Z</dcterms:modified>
</cp:coreProperties>
</file>