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300" r:id="rId3"/>
    <p:sldId id="301" r:id="rId4"/>
    <p:sldId id="302" r:id="rId5"/>
    <p:sldId id="303" r:id="rId6"/>
    <p:sldId id="304" r:id="rId7"/>
    <p:sldId id="306" r:id="rId8"/>
    <p:sldId id="307" r:id="rId9"/>
    <p:sldId id="305" r:id="rId10"/>
    <p:sldId id="311" r:id="rId11"/>
    <p:sldId id="310" r:id="rId12"/>
    <p:sldId id="312" r:id="rId13"/>
    <p:sldId id="313" r:id="rId14"/>
    <p:sldId id="314" r:id="rId15"/>
    <p:sldId id="316" r:id="rId1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CCFF"/>
    <a:srgbClr val="CCFFCC"/>
    <a:srgbClr val="99FF99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633387-058E-4959-BB02-E5E1417B7D60}" type="datetimeFigureOut">
              <a:rPr kumimoji="1" lang="ja-JP" altLang="en-US" smtClean="0"/>
              <a:t>2022/7/19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47AF5B-BCFA-4D34-A1C8-8109E5F90A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5476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47AF5B-BCFA-4D34-A1C8-8109E5F90ADE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61638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47AF5B-BCFA-4D34-A1C8-8109E5F90ADE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91229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47AF5B-BCFA-4D34-A1C8-8109E5F90ADE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2905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B3F1FA-1B34-7658-4DD0-1D5F3DBC2F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EEC1E52-B6EA-E7D4-C3CF-F7926CB014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8425A6F-8526-D90D-7D07-DAE295065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9CE00-2201-490C-9CF6-D78BD16D38EC}" type="datetimeFigureOut">
              <a:rPr kumimoji="1" lang="ja-JP" altLang="en-US" smtClean="0"/>
              <a:t>2022/7/19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0AD804D-E4E9-052D-CF2A-739ADBA5F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5EC1FE1-8CDB-029F-637C-C6917047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8DE6-22AE-447D-81F1-47ABF08582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6867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AE56436-93C8-928D-11E4-6E7246133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496B4AD-9825-4B9C-4C99-C4B1589DEF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820DBA0-35F6-36A6-1E0B-8B21D83D0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9CE00-2201-490C-9CF6-D78BD16D38EC}" type="datetimeFigureOut">
              <a:rPr kumimoji="1" lang="ja-JP" altLang="en-US" smtClean="0"/>
              <a:t>2022/7/19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D938BBD-5800-B9C3-6227-08B0AE406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5145163-4FDD-1607-C174-10D88B201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8DE6-22AE-447D-81F1-47ABF08582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172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A3ED9E0-0F1A-3465-0B99-AAA200C970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9BDC91-3219-6476-F13B-53453465B2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ECECCDA-7E7D-E5E2-8F61-3C6CE39A6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9CE00-2201-490C-9CF6-D78BD16D38EC}" type="datetimeFigureOut">
              <a:rPr kumimoji="1" lang="ja-JP" altLang="en-US" smtClean="0"/>
              <a:t>2022/7/19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17DAD4B-73E0-F3BA-9E06-A564AC3D3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38C2D59-ED1A-D859-9F39-D92E3A9EF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8DE6-22AE-447D-81F1-47ABF08582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0543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87AA1A-CA87-9658-13C1-06EB77CD9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B37FE5B-C485-1945-3F79-E2CE56F3E6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463042-D9B8-C305-BDBB-D42809807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9CE00-2201-490C-9CF6-D78BD16D38EC}" type="datetimeFigureOut">
              <a:rPr kumimoji="1" lang="ja-JP" altLang="en-US" smtClean="0"/>
              <a:t>2022/7/19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A238FB7-025F-67FF-020D-5ABF752C8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066601D-5DE6-3580-A5A4-EFF5695CB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8DE6-22AE-447D-81F1-47ABF08582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1401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AFC5DF-02DE-A6A7-3F6B-687B1FE52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073972A-6448-0471-72B7-1E8484FD2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FB3DD5D-A562-0942-5F82-0C5F46494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9CE00-2201-490C-9CF6-D78BD16D38EC}" type="datetimeFigureOut">
              <a:rPr kumimoji="1" lang="ja-JP" altLang="en-US" smtClean="0"/>
              <a:t>2022/7/19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06AEFA5-160B-4622-00D2-6467899F2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780BDCF-DA2A-9A4A-576A-0B1C6CE55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8DE6-22AE-447D-81F1-47ABF08582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7751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F5D9FE-47B7-0A6F-B3F4-ABB9BCBB7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D46FD2C-52FF-0BD3-68BC-3B57BA84C4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2BEDB1D-AAC7-92D2-993A-44447C02A8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243CB32-23B9-925C-0B67-0B98CB655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9CE00-2201-490C-9CF6-D78BD16D38EC}" type="datetimeFigureOut">
              <a:rPr kumimoji="1" lang="ja-JP" altLang="en-US" smtClean="0"/>
              <a:t>2022/7/19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8E6436A-B20A-B773-F742-5689E5EC5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C3F666B-D0C8-1525-F282-274FCF333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8DE6-22AE-447D-81F1-47ABF08582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5558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E66A4B-232F-80AF-D1AC-0C066EAC5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E9C048-738A-E86D-4B2A-8B698F4F8C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40B451E-0986-156A-652D-B425AF961D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B26CE86-56DC-2FEF-3929-A1E02A2DC8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E9D574F-0ABE-D59F-6F42-D582220743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25595B9-BC89-B341-6A4A-2709AF678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9CE00-2201-490C-9CF6-D78BD16D38EC}" type="datetimeFigureOut">
              <a:rPr kumimoji="1" lang="ja-JP" altLang="en-US" smtClean="0"/>
              <a:t>2022/7/19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B34CBF8-29BE-6CC1-7ED5-3F7C2AF97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FCBDB97-73EB-580E-EB09-0F1A740FC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8DE6-22AE-447D-81F1-47ABF08582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6642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884BD7-1F69-D4F8-DD91-CF924F65C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FC37F26-9560-0D07-3B9B-65010A8E2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9CE00-2201-490C-9CF6-D78BD16D38EC}" type="datetimeFigureOut">
              <a:rPr kumimoji="1" lang="ja-JP" altLang="en-US" smtClean="0"/>
              <a:t>2022/7/19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7A5C697-44CA-6D96-6C46-FD37F5002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CB36CE1-0385-AB5B-A129-446B8B12A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8DE6-22AE-447D-81F1-47ABF08582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0898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C9169D8-202F-21EE-C30C-D6A4FEBA6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9CE00-2201-490C-9CF6-D78BD16D38EC}" type="datetimeFigureOut">
              <a:rPr kumimoji="1" lang="ja-JP" altLang="en-US" smtClean="0"/>
              <a:t>2022/7/19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028BB81-1CC0-B733-EC60-E42694499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CA627B2-D662-EFCE-665A-A90022CA9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8DE6-22AE-447D-81F1-47ABF08582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3532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AF4AD09-5898-F33A-3CB1-05A5DAAD3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D87B15E-AA8F-482D-3571-AFE9D276E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86AD76F-B5AC-B8F0-9258-958244B856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185BA7B-8347-3C9C-3E3F-56B34036C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9CE00-2201-490C-9CF6-D78BD16D38EC}" type="datetimeFigureOut">
              <a:rPr kumimoji="1" lang="ja-JP" altLang="en-US" smtClean="0"/>
              <a:t>2022/7/19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18B047A-0880-A24D-C52A-B7A2F8BFF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38D7095-AEC9-17B7-46C7-2C58FBFDC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8DE6-22AE-447D-81F1-47ABF08582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9496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6DE920-6725-32BE-3A32-7CE7D75DE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C42FED9-708D-E2E4-6E61-F30378644B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E630B15-C7E5-DC73-9CA7-93398615C4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8070B94-33D0-B7B0-B1B3-6BC6F862C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9CE00-2201-490C-9CF6-D78BD16D38EC}" type="datetimeFigureOut">
              <a:rPr kumimoji="1" lang="ja-JP" altLang="en-US" smtClean="0"/>
              <a:t>2022/7/19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11B602C-2765-B85B-5FAE-E7F4E3560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ED18277-1DB3-15B6-6B06-D557625D6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8DE6-22AE-447D-81F1-47ABF08582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3270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E86012C-A94F-DEA7-B086-AB68248DE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3FBD1FC-D7B6-ED63-7C41-2E7C95E79A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B24521-DFE6-CCBF-D3A7-45B4A514BC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59CE00-2201-490C-9CF6-D78BD16D38EC}" type="datetimeFigureOut">
              <a:rPr kumimoji="1" lang="ja-JP" altLang="en-US" smtClean="0"/>
              <a:t>2022/7/19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D46AE95-EC25-F7B3-5987-934BB487DF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AE20ED9-27F6-CEAC-8FC8-CAD190809F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68DE6-22AE-447D-81F1-47ABF08582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0263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83E69D-DAC0-1EAD-6C71-AD6F3A54D5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133599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8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２年生 たし算１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7249517-677A-EDE7-1ACB-F96E5A6AD9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93516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70000"/>
              </a:lnSpc>
            </a:pPr>
            <a:r>
              <a:rPr kumimoji="1"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２けた＋１けたのたし算です</a:t>
            </a:r>
            <a:endParaRPr kumimoji="1" lang="en-US" altLang="ja-JP" sz="4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70000"/>
              </a:lnSpc>
            </a:pPr>
            <a:r>
              <a:rPr kumimoji="1"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じぶんでいくつになるかを考えよう</a:t>
            </a:r>
          </a:p>
        </p:txBody>
      </p:sp>
      <p:pic>
        <p:nvPicPr>
          <p:cNvPr id="1026" name="Picture 2" descr="ヘイホー」のアイデア 15 件 | ヘイホー, マリオ, マリオ イラスト">
            <a:extLst>
              <a:ext uri="{FF2B5EF4-FFF2-40B4-BE49-F238E27FC236}">
                <a16:creationId xmlns:a16="http://schemas.microsoft.com/office/drawing/2014/main" id="{AAD744E2-9784-EE28-5055-173F41A95A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1636" y="1122363"/>
            <a:ext cx="2237564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74856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A1B409D-63D1-0B20-4729-86418979FCE0}"/>
              </a:ext>
            </a:extLst>
          </p:cNvPr>
          <p:cNvSpPr txBox="1"/>
          <p:nvPr/>
        </p:nvSpPr>
        <p:spPr>
          <a:xfrm>
            <a:off x="1558540" y="1461469"/>
            <a:ext cx="1896673" cy="500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＋７＝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＋８＝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＋９＝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＋１＝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＋２＝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＋３＝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7760F8B-D552-07DC-EC7B-6748186889A9}"/>
              </a:ext>
            </a:extLst>
          </p:cNvPr>
          <p:cNvSpPr txBox="1"/>
          <p:nvPr/>
        </p:nvSpPr>
        <p:spPr>
          <a:xfrm>
            <a:off x="3408041" y="1668280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7D27C58-EE6F-9412-4B53-8CA0FE024F78}"/>
              </a:ext>
            </a:extLst>
          </p:cNvPr>
          <p:cNvSpPr txBox="1"/>
          <p:nvPr/>
        </p:nvSpPr>
        <p:spPr>
          <a:xfrm>
            <a:off x="3408041" y="245660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11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F4C0771-97F5-A11C-E766-FA9BD32590D6}"/>
              </a:ext>
            </a:extLst>
          </p:cNvPr>
          <p:cNvSpPr txBox="1"/>
          <p:nvPr/>
        </p:nvSpPr>
        <p:spPr>
          <a:xfrm>
            <a:off x="3408041" y="3316720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AD1E2ED-EC83-E368-EF53-56AFBDFF36B1}"/>
              </a:ext>
            </a:extLst>
          </p:cNvPr>
          <p:cNvSpPr txBox="1"/>
          <p:nvPr/>
        </p:nvSpPr>
        <p:spPr>
          <a:xfrm>
            <a:off x="3408040" y="410504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A7C7A488-0A7D-A8F8-9370-A351AC66BF9B}"/>
              </a:ext>
            </a:extLst>
          </p:cNvPr>
          <p:cNvSpPr txBox="1"/>
          <p:nvPr/>
        </p:nvSpPr>
        <p:spPr>
          <a:xfrm>
            <a:off x="1246257" y="488476"/>
            <a:ext cx="8186857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九九と同じで自然に覚えよう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B2681059-1227-3171-7CFE-41667A79BA60}"/>
              </a:ext>
            </a:extLst>
          </p:cNvPr>
          <p:cNvSpPr txBox="1"/>
          <p:nvPr/>
        </p:nvSpPr>
        <p:spPr>
          <a:xfrm>
            <a:off x="5607259" y="1461469"/>
            <a:ext cx="1896673" cy="500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＋４＝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＋５＝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＋６＝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＋７＝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＋８＝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＋９＝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9C80CB47-9809-AB92-04E2-C4E2D708F2D5}"/>
              </a:ext>
            </a:extLst>
          </p:cNvPr>
          <p:cNvSpPr txBox="1"/>
          <p:nvPr/>
        </p:nvSpPr>
        <p:spPr>
          <a:xfrm>
            <a:off x="3408040" y="4958189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11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88A7170A-A398-707B-FC50-C7FD15552FFB}"/>
              </a:ext>
            </a:extLst>
          </p:cNvPr>
          <p:cNvSpPr txBox="1"/>
          <p:nvPr/>
        </p:nvSpPr>
        <p:spPr>
          <a:xfrm>
            <a:off x="3408040" y="576832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C13611DF-ABE8-882C-D011-D3705B7D4DCA}"/>
              </a:ext>
            </a:extLst>
          </p:cNvPr>
          <p:cNvSpPr txBox="1"/>
          <p:nvPr/>
        </p:nvSpPr>
        <p:spPr>
          <a:xfrm>
            <a:off x="7503933" y="1668280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13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25EC92E4-107D-8E84-064A-1E9344A0E6B5}"/>
              </a:ext>
            </a:extLst>
          </p:cNvPr>
          <p:cNvSpPr txBox="1"/>
          <p:nvPr/>
        </p:nvSpPr>
        <p:spPr>
          <a:xfrm>
            <a:off x="7503933" y="245660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14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FE6FCB26-5F0B-2D04-4917-B55CECC5E4E0}"/>
              </a:ext>
            </a:extLst>
          </p:cNvPr>
          <p:cNvSpPr txBox="1"/>
          <p:nvPr/>
        </p:nvSpPr>
        <p:spPr>
          <a:xfrm>
            <a:off x="7503933" y="3316720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15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5B58EB8A-B2C3-75E3-98B7-605FD2DB5496}"/>
              </a:ext>
            </a:extLst>
          </p:cNvPr>
          <p:cNvSpPr txBox="1"/>
          <p:nvPr/>
        </p:nvSpPr>
        <p:spPr>
          <a:xfrm>
            <a:off x="7503932" y="410504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16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0FA38894-9C93-439E-13EF-4FACFF5A5DAD}"/>
              </a:ext>
            </a:extLst>
          </p:cNvPr>
          <p:cNvSpPr txBox="1"/>
          <p:nvPr/>
        </p:nvSpPr>
        <p:spPr>
          <a:xfrm>
            <a:off x="7503932" y="4958189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17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4D85D92E-752E-78F1-07E1-2CD7129BFEE1}"/>
              </a:ext>
            </a:extLst>
          </p:cNvPr>
          <p:cNvSpPr txBox="1"/>
          <p:nvPr/>
        </p:nvSpPr>
        <p:spPr>
          <a:xfrm>
            <a:off x="7503932" y="576832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18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25" name="Picture 2" descr="ヘイホー」のアイデア 19 件【2022】 | ヘイホー, マリオ ...">
            <a:extLst>
              <a:ext uri="{FF2B5EF4-FFF2-40B4-BE49-F238E27FC236}">
                <a16:creationId xmlns:a16="http://schemas.microsoft.com/office/drawing/2014/main" id="{73987E5F-3326-DFF1-E7E2-0570CDAC99A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733" t="54206" r="32117" b="8632"/>
          <a:stretch/>
        </p:blipFill>
        <p:spPr bwMode="auto">
          <a:xfrm>
            <a:off x="9703153" y="1476411"/>
            <a:ext cx="1219199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2162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2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2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2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12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1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4" grpId="0"/>
      <p:bldP spid="18" grpId="0"/>
      <p:bldP spid="38" grpId="0"/>
      <p:bldP spid="39" grpId="0"/>
      <p:bldP spid="42" grpId="0"/>
      <p:bldP spid="43" grpId="0"/>
      <p:bldP spid="44" grpId="0"/>
      <p:bldP spid="45" grpId="0"/>
      <p:bldP spid="46" grpId="0"/>
      <p:bldP spid="4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A1B409D-63D1-0B20-4729-86418979FCE0}"/>
              </a:ext>
            </a:extLst>
          </p:cNvPr>
          <p:cNvSpPr txBox="1"/>
          <p:nvPr/>
        </p:nvSpPr>
        <p:spPr>
          <a:xfrm>
            <a:off x="1360016" y="1461469"/>
            <a:ext cx="1896673" cy="500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＋３＝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＋４＝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＋５＝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＋６＝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＋７＝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＋８＝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7760F8B-D552-07DC-EC7B-6748186889A9}"/>
              </a:ext>
            </a:extLst>
          </p:cNvPr>
          <p:cNvSpPr txBox="1"/>
          <p:nvPr/>
        </p:nvSpPr>
        <p:spPr>
          <a:xfrm>
            <a:off x="3070353" y="1668280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7D27C58-EE6F-9412-4B53-8CA0FE024F78}"/>
              </a:ext>
            </a:extLst>
          </p:cNvPr>
          <p:cNvSpPr txBox="1"/>
          <p:nvPr/>
        </p:nvSpPr>
        <p:spPr>
          <a:xfrm>
            <a:off x="3070353" y="245660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11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F4C0771-97F5-A11C-E766-FA9BD32590D6}"/>
              </a:ext>
            </a:extLst>
          </p:cNvPr>
          <p:cNvSpPr txBox="1"/>
          <p:nvPr/>
        </p:nvSpPr>
        <p:spPr>
          <a:xfrm>
            <a:off x="3070353" y="3316720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AD1E2ED-EC83-E368-EF53-56AFBDFF36B1}"/>
              </a:ext>
            </a:extLst>
          </p:cNvPr>
          <p:cNvSpPr txBox="1"/>
          <p:nvPr/>
        </p:nvSpPr>
        <p:spPr>
          <a:xfrm>
            <a:off x="3070352" y="410504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13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A7C7A488-0A7D-A8F8-9370-A351AC66BF9B}"/>
              </a:ext>
            </a:extLst>
          </p:cNvPr>
          <p:cNvSpPr txBox="1"/>
          <p:nvPr/>
        </p:nvSpPr>
        <p:spPr>
          <a:xfrm>
            <a:off x="1246257" y="488476"/>
            <a:ext cx="9129422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これさえ身につければたし算</a:t>
            </a:r>
            <a:r>
              <a:rPr kumimoji="1" lang="en-US" altLang="ja-JP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OK</a:t>
            </a:r>
            <a:endParaRPr kumimoji="1" lang="ja-JP" altLang="en-US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B2681059-1227-3171-7CFE-41667A79BA60}"/>
              </a:ext>
            </a:extLst>
          </p:cNvPr>
          <p:cNvSpPr txBox="1"/>
          <p:nvPr/>
        </p:nvSpPr>
        <p:spPr>
          <a:xfrm>
            <a:off x="4752099" y="1461469"/>
            <a:ext cx="1896673" cy="500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＋９＝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＋２＝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＋３＝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＋４＝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＋５＝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＋６＝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F82F759D-75A8-96C3-D528-79546E7C3F99}"/>
              </a:ext>
            </a:extLst>
          </p:cNvPr>
          <p:cNvSpPr txBox="1"/>
          <p:nvPr/>
        </p:nvSpPr>
        <p:spPr>
          <a:xfrm>
            <a:off x="8144182" y="3102938"/>
            <a:ext cx="1896673" cy="25101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＋７＝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＋８＝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＋９＝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9C80CB47-9809-AB92-04E2-C4E2D708F2D5}"/>
              </a:ext>
            </a:extLst>
          </p:cNvPr>
          <p:cNvSpPr txBox="1"/>
          <p:nvPr/>
        </p:nvSpPr>
        <p:spPr>
          <a:xfrm>
            <a:off x="3070352" y="4958189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14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88A7170A-A398-707B-FC50-C7FD15552FFB}"/>
              </a:ext>
            </a:extLst>
          </p:cNvPr>
          <p:cNvSpPr txBox="1"/>
          <p:nvPr/>
        </p:nvSpPr>
        <p:spPr>
          <a:xfrm>
            <a:off x="3070352" y="576832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15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C13611DF-ABE8-882C-D011-D3705B7D4DCA}"/>
              </a:ext>
            </a:extLst>
          </p:cNvPr>
          <p:cNvSpPr txBox="1"/>
          <p:nvPr/>
        </p:nvSpPr>
        <p:spPr>
          <a:xfrm>
            <a:off x="6509609" y="1668280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16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25EC92E4-107D-8E84-064A-1E9344A0E6B5}"/>
              </a:ext>
            </a:extLst>
          </p:cNvPr>
          <p:cNvSpPr txBox="1"/>
          <p:nvPr/>
        </p:nvSpPr>
        <p:spPr>
          <a:xfrm>
            <a:off x="6509609" y="245660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FE6FCB26-5F0B-2D04-4917-B55CECC5E4E0}"/>
              </a:ext>
            </a:extLst>
          </p:cNvPr>
          <p:cNvSpPr txBox="1"/>
          <p:nvPr/>
        </p:nvSpPr>
        <p:spPr>
          <a:xfrm>
            <a:off x="6509609" y="3316720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11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5B58EB8A-B2C3-75E3-98B7-605FD2DB5496}"/>
              </a:ext>
            </a:extLst>
          </p:cNvPr>
          <p:cNvSpPr txBox="1"/>
          <p:nvPr/>
        </p:nvSpPr>
        <p:spPr>
          <a:xfrm>
            <a:off x="6509608" y="410504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0FA38894-9C93-439E-13EF-4FACFF5A5DAD}"/>
              </a:ext>
            </a:extLst>
          </p:cNvPr>
          <p:cNvSpPr txBox="1"/>
          <p:nvPr/>
        </p:nvSpPr>
        <p:spPr>
          <a:xfrm>
            <a:off x="6509608" y="4958189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13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4D85D92E-752E-78F1-07E1-2CD7129BFEE1}"/>
              </a:ext>
            </a:extLst>
          </p:cNvPr>
          <p:cNvSpPr txBox="1"/>
          <p:nvPr/>
        </p:nvSpPr>
        <p:spPr>
          <a:xfrm>
            <a:off x="6509608" y="576832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14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38683D41-9217-1FE2-F94E-55D3720C7E46}"/>
              </a:ext>
            </a:extLst>
          </p:cNvPr>
          <p:cNvSpPr txBox="1"/>
          <p:nvPr/>
        </p:nvSpPr>
        <p:spPr>
          <a:xfrm>
            <a:off x="9854519" y="3309749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15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344D76DA-D7A0-7A89-AB02-A01A52D2CB9B}"/>
              </a:ext>
            </a:extLst>
          </p:cNvPr>
          <p:cNvSpPr txBox="1"/>
          <p:nvPr/>
        </p:nvSpPr>
        <p:spPr>
          <a:xfrm>
            <a:off x="9854519" y="4098076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16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F292D757-79F4-F0B2-4A5B-989A94E1D3EB}"/>
              </a:ext>
            </a:extLst>
          </p:cNvPr>
          <p:cNvSpPr txBox="1"/>
          <p:nvPr/>
        </p:nvSpPr>
        <p:spPr>
          <a:xfrm>
            <a:off x="9854519" y="4958189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17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26" name="Picture 2" descr="ヘイホー」のアイデア 19 件【2022】 | ヘイホー, マリオ ...">
            <a:extLst>
              <a:ext uri="{FF2B5EF4-FFF2-40B4-BE49-F238E27FC236}">
                <a16:creationId xmlns:a16="http://schemas.microsoft.com/office/drawing/2014/main" id="{DB3C8C63-F7AC-CAC6-7E17-9E5753839E6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602" t="-974" r="-39" b="62311"/>
          <a:stretch/>
        </p:blipFill>
        <p:spPr bwMode="auto">
          <a:xfrm>
            <a:off x="9931210" y="1565615"/>
            <a:ext cx="1524000" cy="1744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思考の吹き出し: 雲形 1">
            <a:extLst>
              <a:ext uri="{FF2B5EF4-FFF2-40B4-BE49-F238E27FC236}">
                <a16:creationId xmlns:a16="http://schemas.microsoft.com/office/drawing/2014/main" id="{C4F200A1-81AD-BFD3-C3D6-299652D33169}"/>
              </a:ext>
            </a:extLst>
          </p:cNvPr>
          <p:cNvSpPr/>
          <p:nvPr/>
        </p:nvSpPr>
        <p:spPr>
          <a:xfrm>
            <a:off x="7733442" y="1564874"/>
            <a:ext cx="2155280" cy="1499473"/>
          </a:xfrm>
          <a:prstGeom prst="cloudCallout">
            <a:avLst>
              <a:gd name="adj1" fmla="val 58234"/>
              <a:gd name="adj2" fmla="val 35236"/>
            </a:avLst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これで</a:t>
            </a:r>
            <a:endParaRPr kumimoji="1" lang="en-US" altLang="ja-JP" sz="3200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ctr"/>
            <a:r>
              <a:rPr kumimoji="1" lang="ja-JP" altLang="en-US" sz="32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ぜんぶ</a:t>
            </a:r>
          </a:p>
        </p:txBody>
      </p:sp>
    </p:spTree>
    <p:extLst>
      <p:ext uri="{BB962C8B-B14F-4D97-AF65-F5344CB8AC3E}">
        <p14:creationId xmlns:p14="http://schemas.microsoft.com/office/powerpoint/2010/main" val="702163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2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2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2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12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1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1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1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1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4" grpId="0"/>
      <p:bldP spid="18" grpId="0"/>
      <p:bldP spid="38" grpId="0"/>
      <p:bldP spid="39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" descr="ヘイホー」のアイデア 19 件【2022】 | ヘイホー, マリオ ...">
            <a:extLst>
              <a:ext uri="{FF2B5EF4-FFF2-40B4-BE49-F238E27FC236}">
                <a16:creationId xmlns:a16="http://schemas.microsoft.com/office/drawing/2014/main" id="{90F2C0D4-8F27-4BC9-9388-5D61D72F6C8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56" t="13290" r="24018" b="62311"/>
          <a:stretch/>
        </p:blipFill>
        <p:spPr bwMode="auto">
          <a:xfrm>
            <a:off x="10391373" y="403806"/>
            <a:ext cx="1253067" cy="1100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A1B409D-63D1-0B20-4729-86418979FCE0}"/>
              </a:ext>
            </a:extLst>
          </p:cNvPr>
          <p:cNvSpPr txBox="1"/>
          <p:nvPr/>
        </p:nvSpPr>
        <p:spPr>
          <a:xfrm>
            <a:off x="915073" y="1461469"/>
            <a:ext cx="2223686" cy="500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360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＋６＝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15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＋６＝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35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＋６＝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65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＋６＝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75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＋６＝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45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＋６＝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7760F8B-D552-07DC-EC7B-6748186889A9}"/>
              </a:ext>
            </a:extLst>
          </p:cNvPr>
          <p:cNvSpPr txBox="1"/>
          <p:nvPr/>
        </p:nvSpPr>
        <p:spPr>
          <a:xfrm>
            <a:off x="3233859" y="1668280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11</a:t>
            </a:r>
            <a:endParaRPr kumimoji="1" lang="ja-JP" altLang="en-US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7D27C58-EE6F-9412-4B53-8CA0FE024F78}"/>
              </a:ext>
            </a:extLst>
          </p:cNvPr>
          <p:cNvSpPr txBox="1"/>
          <p:nvPr/>
        </p:nvSpPr>
        <p:spPr>
          <a:xfrm>
            <a:off x="3233859" y="245660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21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F4C0771-97F5-A11C-E766-FA9BD32590D6}"/>
              </a:ext>
            </a:extLst>
          </p:cNvPr>
          <p:cNvSpPr txBox="1"/>
          <p:nvPr/>
        </p:nvSpPr>
        <p:spPr>
          <a:xfrm>
            <a:off x="3233859" y="3316720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</a:t>
            </a:r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AD1E2ED-EC83-E368-EF53-56AFBDFF36B1}"/>
              </a:ext>
            </a:extLst>
          </p:cNvPr>
          <p:cNvSpPr txBox="1"/>
          <p:nvPr/>
        </p:nvSpPr>
        <p:spPr>
          <a:xfrm>
            <a:off x="3233858" y="410504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71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B2681059-1227-3171-7CFE-41667A79BA60}"/>
              </a:ext>
            </a:extLst>
          </p:cNvPr>
          <p:cNvSpPr txBox="1"/>
          <p:nvPr/>
        </p:nvSpPr>
        <p:spPr>
          <a:xfrm>
            <a:off x="4307156" y="1461469"/>
            <a:ext cx="2223686" cy="500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360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＋８＝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14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＋８＝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24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＋８＝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44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＋８＝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64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＋８＝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84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＋８＝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F82F759D-75A8-96C3-D528-79546E7C3F99}"/>
              </a:ext>
            </a:extLst>
          </p:cNvPr>
          <p:cNvSpPr txBox="1"/>
          <p:nvPr/>
        </p:nvSpPr>
        <p:spPr>
          <a:xfrm>
            <a:off x="7699239" y="1461469"/>
            <a:ext cx="2223686" cy="500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360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＋７＝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16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＋７＝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36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＋７＝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86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＋７＝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76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＋７＝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56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＋７＝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9C80CB47-9809-AB92-04E2-C4E2D708F2D5}"/>
              </a:ext>
            </a:extLst>
          </p:cNvPr>
          <p:cNvSpPr txBox="1"/>
          <p:nvPr/>
        </p:nvSpPr>
        <p:spPr>
          <a:xfrm>
            <a:off x="3233858" y="4958189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81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88A7170A-A398-707B-FC50-C7FD15552FFB}"/>
              </a:ext>
            </a:extLst>
          </p:cNvPr>
          <p:cNvSpPr txBox="1"/>
          <p:nvPr/>
        </p:nvSpPr>
        <p:spPr>
          <a:xfrm>
            <a:off x="3233857" y="5787242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51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C13611DF-ABE8-882C-D011-D3705B7D4DCA}"/>
              </a:ext>
            </a:extLst>
          </p:cNvPr>
          <p:cNvSpPr txBox="1"/>
          <p:nvPr/>
        </p:nvSpPr>
        <p:spPr>
          <a:xfrm>
            <a:off x="6509609" y="1668280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</a:t>
            </a:r>
            <a:endParaRPr kumimoji="1" lang="ja-JP" altLang="en-US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25EC92E4-107D-8E84-064A-1E9344A0E6B5}"/>
              </a:ext>
            </a:extLst>
          </p:cNvPr>
          <p:cNvSpPr txBox="1"/>
          <p:nvPr/>
        </p:nvSpPr>
        <p:spPr>
          <a:xfrm>
            <a:off x="6509609" y="245660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22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FE6FCB26-5F0B-2D04-4917-B55CECC5E4E0}"/>
              </a:ext>
            </a:extLst>
          </p:cNvPr>
          <p:cNvSpPr txBox="1"/>
          <p:nvPr/>
        </p:nvSpPr>
        <p:spPr>
          <a:xfrm>
            <a:off x="6509609" y="3316720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32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5B58EB8A-B2C3-75E3-98B7-605FD2DB5496}"/>
              </a:ext>
            </a:extLst>
          </p:cNvPr>
          <p:cNvSpPr txBox="1"/>
          <p:nvPr/>
        </p:nvSpPr>
        <p:spPr>
          <a:xfrm>
            <a:off x="6509608" y="410504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52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0FA38894-9C93-439E-13EF-4FACFF5A5DAD}"/>
              </a:ext>
            </a:extLst>
          </p:cNvPr>
          <p:cNvSpPr txBox="1"/>
          <p:nvPr/>
        </p:nvSpPr>
        <p:spPr>
          <a:xfrm>
            <a:off x="6509608" y="4958189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72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4D85D92E-752E-78F1-07E1-2CD7129BFEE1}"/>
              </a:ext>
            </a:extLst>
          </p:cNvPr>
          <p:cNvSpPr txBox="1"/>
          <p:nvPr/>
        </p:nvSpPr>
        <p:spPr>
          <a:xfrm>
            <a:off x="6509608" y="576832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92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38683D41-9217-1FE2-F94E-55D3720C7E46}"/>
              </a:ext>
            </a:extLst>
          </p:cNvPr>
          <p:cNvSpPr txBox="1"/>
          <p:nvPr/>
        </p:nvSpPr>
        <p:spPr>
          <a:xfrm>
            <a:off x="9854519" y="1668280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13</a:t>
            </a:r>
            <a:endParaRPr kumimoji="1" lang="ja-JP" altLang="en-US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344D76DA-D7A0-7A89-AB02-A01A52D2CB9B}"/>
              </a:ext>
            </a:extLst>
          </p:cNvPr>
          <p:cNvSpPr txBox="1"/>
          <p:nvPr/>
        </p:nvSpPr>
        <p:spPr>
          <a:xfrm>
            <a:off x="9854519" y="245660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23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F292D757-79F4-F0B2-4A5B-989A94E1D3EB}"/>
              </a:ext>
            </a:extLst>
          </p:cNvPr>
          <p:cNvSpPr txBox="1"/>
          <p:nvPr/>
        </p:nvSpPr>
        <p:spPr>
          <a:xfrm>
            <a:off x="9854519" y="3316720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43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D441D561-0E73-48AC-E308-FC87F7D7C4C5}"/>
              </a:ext>
            </a:extLst>
          </p:cNvPr>
          <p:cNvSpPr txBox="1"/>
          <p:nvPr/>
        </p:nvSpPr>
        <p:spPr>
          <a:xfrm>
            <a:off x="9854518" y="410504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93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32C4267D-3B69-D574-E846-62C1913FE0AB}"/>
              </a:ext>
            </a:extLst>
          </p:cNvPr>
          <p:cNvSpPr txBox="1"/>
          <p:nvPr/>
        </p:nvSpPr>
        <p:spPr>
          <a:xfrm>
            <a:off x="9854518" y="4958189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83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24E7A0FB-164C-9A86-4681-347543D8C95B}"/>
              </a:ext>
            </a:extLst>
          </p:cNvPr>
          <p:cNvSpPr txBox="1"/>
          <p:nvPr/>
        </p:nvSpPr>
        <p:spPr>
          <a:xfrm>
            <a:off x="9854518" y="576832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63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14A48296-F826-66AF-F1E7-9072475788FB}"/>
              </a:ext>
            </a:extLst>
          </p:cNvPr>
          <p:cNvSpPr txBox="1"/>
          <p:nvPr/>
        </p:nvSpPr>
        <p:spPr>
          <a:xfrm>
            <a:off x="973410" y="558800"/>
            <a:ext cx="9417963" cy="830997"/>
          </a:xfrm>
          <a:prstGeom prst="rect">
            <a:avLst/>
          </a:prstGeom>
          <a:solidFill>
            <a:srgbClr val="CCFFCC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頭に入れてどうつかえるのかな？</a:t>
            </a:r>
          </a:p>
        </p:txBody>
      </p:sp>
    </p:spTree>
    <p:extLst>
      <p:ext uri="{BB962C8B-B14F-4D97-AF65-F5344CB8AC3E}">
        <p14:creationId xmlns:p14="http://schemas.microsoft.com/office/powerpoint/2010/main" val="642842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2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2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2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1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1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1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1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12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  <p:bldP spid="18" grpId="0"/>
      <p:bldP spid="38" grpId="0"/>
      <p:bldP spid="39" grpId="0"/>
      <p:bldP spid="43" grpId="0"/>
      <p:bldP spid="44" grpId="0"/>
      <p:bldP spid="45" grpId="0"/>
      <p:bldP spid="46" grpId="0"/>
      <p:bldP spid="47" grpId="0"/>
      <p:bldP spid="49" grpId="0"/>
      <p:bldP spid="50" grpId="0"/>
      <p:bldP spid="51" grpId="0"/>
      <p:bldP spid="52" grpId="0"/>
      <p:bldP spid="5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A1B409D-63D1-0B20-4729-86418979FCE0}"/>
              </a:ext>
            </a:extLst>
          </p:cNvPr>
          <p:cNvSpPr txBox="1"/>
          <p:nvPr/>
        </p:nvSpPr>
        <p:spPr>
          <a:xfrm>
            <a:off x="915073" y="1461469"/>
            <a:ext cx="2223686" cy="500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360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＋５＝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19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＋５＝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59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＋５＝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65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＋９＝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35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＋９＝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25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＋９＝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7760F8B-D552-07DC-EC7B-6748186889A9}"/>
              </a:ext>
            </a:extLst>
          </p:cNvPr>
          <p:cNvSpPr txBox="1"/>
          <p:nvPr/>
        </p:nvSpPr>
        <p:spPr>
          <a:xfrm>
            <a:off x="3149509" y="1668280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14</a:t>
            </a:r>
            <a:endParaRPr kumimoji="1" lang="ja-JP" altLang="en-US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7D27C58-EE6F-9412-4B53-8CA0FE024F78}"/>
              </a:ext>
            </a:extLst>
          </p:cNvPr>
          <p:cNvSpPr txBox="1"/>
          <p:nvPr/>
        </p:nvSpPr>
        <p:spPr>
          <a:xfrm>
            <a:off x="3149509" y="245660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24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F4C0771-97F5-A11C-E766-FA9BD32590D6}"/>
              </a:ext>
            </a:extLst>
          </p:cNvPr>
          <p:cNvSpPr txBox="1"/>
          <p:nvPr/>
        </p:nvSpPr>
        <p:spPr>
          <a:xfrm>
            <a:off x="3149509" y="3316720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64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AD1E2ED-EC83-E368-EF53-56AFBDFF36B1}"/>
              </a:ext>
            </a:extLst>
          </p:cNvPr>
          <p:cNvSpPr txBox="1"/>
          <p:nvPr/>
        </p:nvSpPr>
        <p:spPr>
          <a:xfrm>
            <a:off x="3149508" y="410504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74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B2681059-1227-3171-7CFE-41667A79BA60}"/>
              </a:ext>
            </a:extLst>
          </p:cNvPr>
          <p:cNvSpPr txBox="1"/>
          <p:nvPr/>
        </p:nvSpPr>
        <p:spPr>
          <a:xfrm>
            <a:off x="4307156" y="1461469"/>
            <a:ext cx="2223686" cy="500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360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＋８＝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17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＋８＝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38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＋７＝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58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＋７＝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８＋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67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８＋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87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F82F759D-75A8-96C3-D528-79546E7C3F99}"/>
              </a:ext>
            </a:extLst>
          </p:cNvPr>
          <p:cNvSpPr txBox="1"/>
          <p:nvPr/>
        </p:nvSpPr>
        <p:spPr>
          <a:xfrm>
            <a:off x="7699239" y="1461469"/>
            <a:ext cx="2223686" cy="500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360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＋３＝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28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＋３＝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３＋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38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53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＋８＝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73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＋８＝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８＋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83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9C80CB47-9809-AB92-04E2-C4E2D708F2D5}"/>
              </a:ext>
            </a:extLst>
          </p:cNvPr>
          <p:cNvSpPr txBox="1"/>
          <p:nvPr/>
        </p:nvSpPr>
        <p:spPr>
          <a:xfrm>
            <a:off x="3149508" y="4958189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44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88A7170A-A398-707B-FC50-C7FD15552FFB}"/>
              </a:ext>
            </a:extLst>
          </p:cNvPr>
          <p:cNvSpPr txBox="1"/>
          <p:nvPr/>
        </p:nvSpPr>
        <p:spPr>
          <a:xfrm>
            <a:off x="3138759" y="5787242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34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C13611DF-ABE8-882C-D011-D3705B7D4DCA}"/>
              </a:ext>
            </a:extLst>
          </p:cNvPr>
          <p:cNvSpPr txBox="1"/>
          <p:nvPr/>
        </p:nvSpPr>
        <p:spPr>
          <a:xfrm>
            <a:off x="6509609" y="1668280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15</a:t>
            </a:r>
            <a:endParaRPr kumimoji="1" lang="ja-JP" altLang="en-US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25EC92E4-107D-8E84-064A-1E9344A0E6B5}"/>
              </a:ext>
            </a:extLst>
          </p:cNvPr>
          <p:cNvSpPr txBox="1"/>
          <p:nvPr/>
        </p:nvSpPr>
        <p:spPr>
          <a:xfrm>
            <a:off x="6509609" y="245660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25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FE6FCB26-5F0B-2D04-4917-B55CECC5E4E0}"/>
              </a:ext>
            </a:extLst>
          </p:cNvPr>
          <p:cNvSpPr txBox="1"/>
          <p:nvPr/>
        </p:nvSpPr>
        <p:spPr>
          <a:xfrm>
            <a:off x="6509609" y="3316720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45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5B58EB8A-B2C3-75E3-98B7-605FD2DB5496}"/>
              </a:ext>
            </a:extLst>
          </p:cNvPr>
          <p:cNvSpPr txBox="1"/>
          <p:nvPr/>
        </p:nvSpPr>
        <p:spPr>
          <a:xfrm>
            <a:off x="6509608" y="410504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65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0FA38894-9C93-439E-13EF-4FACFF5A5DAD}"/>
              </a:ext>
            </a:extLst>
          </p:cNvPr>
          <p:cNvSpPr txBox="1"/>
          <p:nvPr/>
        </p:nvSpPr>
        <p:spPr>
          <a:xfrm>
            <a:off x="6509608" y="4958189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75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4D85D92E-752E-78F1-07E1-2CD7129BFEE1}"/>
              </a:ext>
            </a:extLst>
          </p:cNvPr>
          <p:cNvSpPr txBox="1"/>
          <p:nvPr/>
        </p:nvSpPr>
        <p:spPr>
          <a:xfrm>
            <a:off x="6509608" y="576832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95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38683D41-9217-1FE2-F94E-55D3720C7E46}"/>
              </a:ext>
            </a:extLst>
          </p:cNvPr>
          <p:cNvSpPr txBox="1"/>
          <p:nvPr/>
        </p:nvSpPr>
        <p:spPr>
          <a:xfrm>
            <a:off x="9854519" y="1668280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11</a:t>
            </a:r>
            <a:endParaRPr kumimoji="1" lang="ja-JP" altLang="en-US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344D76DA-D7A0-7A89-AB02-A01A52D2CB9B}"/>
              </a:ext>
            </a:extLst>
          </p:cNvPr>
          <p:cNvSpPr txBox="1"/>
          <p:nvPr/>
        </p:nvSpPr>
        <p:spPr>
          <a:xfrm>
            <a:off x="9854519" y="245660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31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F292D757-79F4-F0B2-4A5B-989A94E1D3EB}"/>
              </a:ext>
            </a:extLst>
          </p:cNvPr>
          <p:cNvSpPr txBox="1"/>
          <p:nvPr/>
        </p:nvSpPr>
        <p:spPr>
          <a:xfrm>
            <a:off x="9854519" y="3316720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41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D441D561-0E73-48AC-E308-FC87F7D7C4C5}"/>
              </a:ext>
            </a:extLst>
          </p:cNvPr>
          <p:cNvSpPr txBox="1"/>
          <p:nvPr/>
        </p:nvSpPr>
        <p:spPr>
          <a:xfrm>
            <a:off x="9854518" y="410504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61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32C4267D-3B69-D574-E846-62C1913FE0AB}"/>
              </a:ext>
            </a:extLst>
          </p:cNvPr>
          <p:cNvSpPr txBox="1"/>
          <p:nvPr/>
        </p:nvSpPr>
        <p:spPr>
          <a:xfrm>
            <a:off x="9854518" y="4958189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81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24E7A0FB-164C-9A86-4681-347543D8C95B}"/>
              </a:ext>
            </a:extLst>
          </p:cNvPr>
          <p:cNvSpPr txBox="1"/>
          <p:nvPr/>
        </p:nvSpPr>
        <p:spPr>
          <a:xfrm>
            <a:off x="9854518" y="576832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91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14A48296-F826-66AF-F1E7-9072475788FB}"/>
              </a:ext>
            </a:extLst>
          </p:cNvPr>
          <p:cNvSpPr txBox="1"/>
          <p:nvPr/>
        </p:nvSpPr>
        <p:spPr>
          <a:xfrm>
            <a:off x="973410" y="558800"/>
            <a:ext cx="9417963" cy="830997"/>
          </a:xfrm>
          <a:prstGeom prst="rect">
            <a:avLst/>
          </a:prstGeom>
          <a:solidFill>
            <a:srgbClr val="CCFFCC"/>
          </a:solidFill>
        </p:spPr>
        <p:txBody>
          <a:bodyPr wrap="none" rtlCol="0">
            <a:spAutoFit/>
          </a:bodyPr>
          <a:lstStyle/>
          <a:p>
            <a:r>
              <a:rPr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頭に入れてどうつかえるのかな？</a:t>
            </a:r>
          </a:p>
        </p:txBody>
      </p:sp>
      <p:pic>
        <p:nvPicPr>
          <p:cNvPr id="27" name="Picture 2" descr="ヘイホー」のアイデア 19 件【2022】 | ヘイホー, マリオ ...">
            <a:extLst>
              <a:ext uri="{FF2B5EF4-FFF2-40B4-BE49-F238E27FC236}">
                <a16:creationId xmlns:a16="http://schemas.microsoft.com/office/drawing/2014/main" id="{844A5588-2112-4182-1827-33D1B9F5213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15" t="13290" r="40930" b="61934"/>
          <a:stretch/>
        </p:blipFill>
        <p:spPr bwMode="auto">
          <a:xfrm>
            <a:off x="10413989" y="443788"/>
            <a:ext cx="1354666" cy="1117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5112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25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2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2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2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1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1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1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1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12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  <p:bldP spid="38" grpId="0"/>
      <p:bldP spid="39" grpId="0"/>
      <p:bldP spid="43" grpId="0"/>
      <p:bldP spid="44" grpId="0"/>
      <p:bldP spid="45" grpId="0"/>
      <p:bldP spid="46" grpId="0"/>
      <p:bldP spid="47" grpId="0"/>
      <p:bldP spid="49" grpId="0"/>
      <p:bldP spid="50" grpId="0"/>
      <p:bldP spid="51" grpId="0"/>
      <p:bldP spid="52" grpId="0"/>
      <p:bldP spid="5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6147C3F-7DC5-0055-9503-1FF44523BF2B}"/>
              </a:ext>
            </a:extLst>
          </p:cNvPr>
          <p:cNvSpPr txBox="1"/>
          <p:nvPr/>
        </p:nvSpPr>
        <p:spPr>
          <a:xfrm>
            <a:off x="922156" y="543262"/>
            <a:ext cx="7571303" cy="830997"/>
          </a:xfrm>
          <a:prstGeom prst="rect">
            <a:avLst/>
          </a:prstGeom>
          <a:solidFill>
            <a:srgbClr val="FFCCFF"/>
          </a:solidFill>
        </p:spPr>
        <p:txBody>
          <a:bodyPr wrap="none" rtlCol="0">
            <a:spAutoFit/>
          </a:bodyPr>
          <a:lstStyle/>
          <a:p>
            <a:r>
              <a:rPr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２けた＋１けたの練習問題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AF36F48-9AF8-BC37-3C19-4FF524A4AECA}"/>
              </a:ext>
            </a:extLst>
          </p:cNvPr>
          <p:cNvSpPr/>
          <p:nvPr/>
        </p:nvSpPr>
        <p:spPr>
          <a:xfrm>
            <a:off x="1054426" y="2087190"/>
            <a:ext cx="245131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18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＋４＝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8B08937-FEF8-48A1-A8F3-07F82331E038}"/>
              </a:ext>
            </a:extLst>
          </p:cNvPr>
          <p:cNvSpPr/>
          <p:nvPr/>
        </p:nvSpPr>
        <p:spPr>
          <a:xfrm>
            <a:off x="1054426" y="5337433"/>
            <a:ext cx="245131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43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＋８＝</a:t>
            </a:r>
          </a:p>
        </p:txBody>
      </p:sp>
      <p:pic>
        <p:nvPicPr>
          <p:cNvPr id="9" name="Picture 2" descr="うたたねヘイホー">
            <a:extLst>
              <a:ext uri="{FF2B5EF4-FFF2-40B4-BE49-F238E27FC236}">
                <a16:creationId xmlns:a16="http://schemas.microsoft.com/office/drawing/2014/main" id="{23FF2BAC-E96D-5C7F-95DE-163524BCED4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213" r="-2208"/>
          <a:stretch/>
        </p:blipFill>
        <p:spPr bwMode="auto">
          <a:xfrm>
            <a:off x="9214872" y="341324"/>
            <a:ext cx="2054972" cy="1234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A277F2A-39D1-D7C7-8A44-216FC175BBDF}"/>
              </a:ext>
            </a:extLst>
          </p:cNvPr>
          <p:cNvSpPr/>
          <p:nvPr/>
        </p:nvSpPr>
        <p:spPr>
          <a:xfrm>
            <a:off x="1054426" y="3188530"/>
            <a:ext cx="245131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69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＋７＝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496F48B5-33C3-F141-C38A-58B653ACA4CF}"/>
              </a:ext>
            </a:extLst>
          </p:cNvPr>
          <p:cNvSpPr/>
          <p:nvPr/>
        </p:nvSpPr>
        <p:spPr>
          <a:xfrm>
            <a:off x="6234952" y="2087190"/>
            <a:ext cx="245131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38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＋４＝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12257EB9-AAE6-60C4-E32A-19FD68DB8DB9}"/>
              </a:ext>
            </a:extLst>
          </p:cNvPr>
          <p:cNvSpPr/>
          <p:nvPr/>
        </p:nvSpPr>
        <p:spPr>
          <a:xfrm>
            <a:off x="1054426" y="4289870"/>
            <a:ext cx="245131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85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＋９＝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1414BB7-E048-117B-B68F-C94BC4A9615B}"/>
              </a:ext>
            </a:extLst>
          </p:cNvPr>
          <p:cNvSpPr/>
          <p:nvPr/>
        </p:nvSpPr>
        <p:spPr>
          <a:xfrm>
            <a:off x="6234952" y="3189606"/>
            <a:ext cx="245131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74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＋９＝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2E03DDA-DEB8-F005-B877-35EF8CF21317}"/>
              </a:ext>
            </a:extLst>
          </p:cNvPr>
          <p:cNvSpPr/>
          <p:nvPr/>
        </p:nvSpPr>
        <p:spPr>
          <a:xfrm>
            <a:off x="6234952" y="4289870"/>
            <a:ext cx="245131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56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＋８＝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003F2E9-D959-09B4-1B42-AC7293EA79F3}"/>
              </a:ext>
            </a:extLst>
          </p:cNvPr>
          <p:cNvSpPr/>
          <p:nvPr/>
        </p:nvSpPr>
        <p:spPr>
          <a:xfrm>
            <a:off x="6234952" y="5390134"/>
            <a:ext cx="245131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25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＋７＝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90AD9634-D27F-A1C3-2BEC-2ED317816D29}"/>
              </a:ext>
            </a:extLst>
          </p:cNvPr>
          <p:cNvSpPr/>
          <p:nvPr/>
        </p:nvSpPr>
        <p:spPr>
          <a:xfrm>
            <a:off x="3482151" y="2087190"/>
            <a:ext cx="91242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22</a:t>
            </a:r>
            <a:endParaRPr lang="ja-JP" altLang="en-US" sz="40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4D0F6B91-1F1A-9AEE-F77A-5CA4FC06CDF6}"/>
              </a:ext>
            </a:extLst>
          </p:cNvPr>
          <p:cNvSpPr/>
          <p:nvPr/>
        </p:nvSpPr>
        <p:spPr>
          <a:xfrm>
            <a:off x="3482151" y="3188530"/>
            <a:ext cx="91242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76</a:t>
            </a:r>
            <a:endParaRPr lang="ja-JP" altLang="en-US" sz="40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7B48D356-8378-E3B6-B6F2-C39D60B3B486}"/>
              </a:ext>
            </a:extLst>
          </p:cNvPr>
          <p:cNvSpPr/>
          <p:nvPr/>
        </p:nvSpPr>
        <p:spPr>
          <a:xfrm>
            <a:off x="3482151" y="4289870"/>
            <a:ext cx="91242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94</a:t>
            </a:r>
            <a:endParaRPr lang="ja-JP" altLang="en-US" sz="40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8E805F00-905F-313E-999D-B59D676CBCE5}"/>
              </a:ext>
            </a:extLst>
          </p:cNvPr>
          <p:cNvSpPr/>
          <p:nvPr/>
        </p:nvSpPr>
        <p:spPr>
          <a:xfrm>
            <a:off x="3482151" y="5390134"/>
            <a:ext cx="91242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51</a:t>
            </a:r>
            <a:endParaRPr lang="ja-JP" altLang="en-US" sz="40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8F020B8E-EF29-CF0E-91B6-C10254683763}"/>
              </a:ext>
            </a:extLst>
          </p:cNvPr>
          <p:cNvSpPr/>
          <p:nvPr/>
        </p:nvSpPr>
        <p:spPr>
          <a:xfrm>
            <a:off x="8758657" y="2087190"/>
            <a:ext cx="91242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42</a:t>
            </a:r>
            <a:endParaRPr lang="ja-JP" altLang="en-US" sz="40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76994D39-0621-A5F8-BB81-699EEBA3898A}"/>
              </a:ext>
            </a:extLst>
          </p:cNvPr>
          <p:cNvSpPr/>
          <p:nvPr/>
        </p:nvSpPr>
        <p:spPr>
          <a:xfrm>
            <a:off x="8758657" y="3188530"/>
            <a:ext cx="91242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83</a:t>
            </a:r>
            <a:endParaRPr lang="ja-JP" altLang="en-US" sz="40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99152A00-3A8A-17D0-026C-55EBD8E38E8A}"/>
              </a:ext>
            </a:extLst>
          </p:cNvPr>
          <p:cNvSpPr/>
          <p:nvPr/>
        </p:nvSpPr>
        <p:spPr>
          <a:xfrm>
            <a:off x="8758657" y="4289870"/>
            <a:ext cx="91242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64</a:t>
            </a:r>
            <a:endParaRPr lang="ja-JP" altLang="en-US" sz="40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A6ED77D3-BCC4-DEA6-72AC-40CEB6C1C92D}"/>
              </a:ext>
            </a:extLst>
          </p:cNvPr>
          <p:cNvSpPr/>
          <p:nvPr/>
        </p:nvSpPr>
        <p:spPr>
          <a:xfrm>
            <a:off x="8758657" y="5390134"/>
            <a:ext cx="91242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32</a:t>
            </a:r>
            <a:endParaRPr lang="ja-JP" altLang="en-US" sz="40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94862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25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25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25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25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25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25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25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83E69D-DAC0-1EAD-6C71-AD6F3A54D5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68362"/>
            <a:ext cx="9144000" cy="2387600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8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２年生 たし算１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7249517-677A-EDE7-1ACB-F96E5A6AD9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867429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60000"/>
              </a:lnSpc>
            </a:pPr>
            <a:r>
              <a:rPr kumimoji="1"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１けた＋２けたのたし算もありましたね</a:t>
            </a:r>
            <a:endParaRPr kumimoji="1" lang="en-US" altLang="ja-JP" sz="4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60000"/>
              </a:lnSpc>
            </a:pPr>
            <a:r>
              <a:rPr kumimoji="1"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じぶんなりのほう</a:t>
            </a:r>
            <a:r>
              <a:rPr kumimoji="1" lang="ja-JP" altLang="en-US" sz="4000" dirty="0" err="1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ほ</a:t>
            </a:r>
            <a:r>
              <a:rPr kumimoji="1" lang="ja-JP" altLang="en-US" sz="4000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うでできました</a:t>
            </a:r>
            <a:r>
              <a:rPr kumimoji="1"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か</a:t>
            </a:r>
          </a:p>
        </p:txBody>
      </p:sp>
      <p:pic>
        <p:nvPicPr>
          <p:cNvPr id="5" name="Picture 2" descr="ヘイホー」のアイデア 19 件【2022】 | ヘイホー, マリオ ...">
            <a:extLst>
              <a:ext uri="{FF2B5EF4-FFF2-40B4-BE49-F238E27FC236}">
                <a16:creationId xmlns:a16="http://schemas.microsoft.com/office/drawing/2014/main" id="{4DCA2500-0DF7-D65C-7331-A8A270B9C34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37" t="46138" r="51171" b="7877"/>
          <a:stretch/>
        </p:blipFill>
        <p:spPr bwMode="auto">
          <a:xfrm>
            <a:off x="9279467" y="1600200"/>
            <a:ext cx="2302933" cy="1659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2676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1CB032B-6F2E-2474-8CD2-7F6D62703A6B}"/>
              </a:ext>
            </a:extLst>
          </p:cNvPr>
          <p:cNvSpPr txBox="1"/>
          <p:nvPr/>
        </p:nvSpPr>
        <p:spPr>
          <a:xfrm>
            <a:off x="1947334" y="558800"/>
            <a:ext cx="8186857" cy="8309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つぎのたしざんできるかな？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6606DEB-E122-EEC1-8C1E-E377B37E9612}"/>
              </a:ext>
            </a:extLst>
          </p:cNvPr>
          <p:cNvSpPr txBox="1"/>
          <p:nvPr/>
        </p:nvSpPr>
        <p:spPr>
          <a:xfrm>
            <a:off x="1286934" y="1818754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①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＋２＝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F83DFE9-30F9-7E5F-3CB5-0AC074A3245D}"/>
              </a:ext>
            </a:extLst>
          </p:cNvPr>
          <p:cNvSpPr txBox="1"/>
          <p:nvPr/>
        </p:nvSpPr>
        <p:spPr>
          <a:xfrm>
            <a:off x="6350001" y="1818754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②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＋６＝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07974E7-F35A-87A7-1D3F-9800A8427AE2}"/>
              </a:ext>
            </a:extLst>
          </p:cNvPr>
          <p:cNvSpPr txBox="1"/>
          <p:nvPr/>
        </p:nvSpPr>
        <p:spPr>
          <a:xfrm>
            <a:off x="1286934" y="3916819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③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＋９＝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86BEE65-CD6F-9C09-5E6F-DFD0E945BDDF}"/>
              </a:ext>
            </a:extLst>
          </p:cNvPr>
          <p:cNvSpPr txBox="1"/>
          <p:nvPr/>
        </p:nvSpPr>
        <p:spPr>
          <a:xfrm>
            <a:off x="6350001" y="4080934"/>
            <a:ext cx="30219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④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</a:t>
            </a:r>
          </a:p>
        </p:txBody>
      </p:sp>
      <p:pic>
        <p:nvPicPr>
          <p:cNvPr id="9" name="図 8" descr="ロゴ&#10;&#10;自動的に生成された説明">
            <a:extLst>
              <a:ext uri="{FF2B5EF4-FFF2-40B4-BE49-F238E27FC236}">
                <a16:creationId xmlns:a16="http://schemas.microsoft.com/office/drawing/2014/main" id="{EB207199-89E3-BA66-E3C8-C8629035B15D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5195" y="2632016"/>
            <a:ext cx="869328" cy="869328"/>
          </a:xfrm>
          <a:prstGeom prst="rect">
            <a:avLst/>
          </a:prstGeom>
        </p:spPr>
      </p:pic>
      <p:pic>
        <p:nvPicPr>
          <p:cNvPr id="10" name="図 9" descr="ロゴ&#10;&#10;自動的に生成された説明">
            <a:extLst>
              <a:ext uri="{FF2B5EF4-FFF2-40B4-BE49-F238E27FC236}">
                <a16:creationId xmlns:a16="http://schemas.microsoft.com/office/drawing/2014/main" id="{EE5FBC91-5423-2320-4B9C-4EF3F0BD90A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9524" y="2632016"/>
            <a:ext cx="869328" cy="869328"/>
          </a:xfrm>
          <a:prstGeom prst="rect">
            <a:avLst/>
          </a:prstGeom>
        </p:spPr>
      </p:pic>
      <p:pic>
        <p:nvPicPr>
          <p:cNvPr id="11" name="図 10" descr="ロゴ&#10;&#10;自動的に生成された説明">
            <a:extLst>
              <a:ext uri="{FF2B5EF4-FFF2-40B4-BE49-F238E27FC236}">
                <a16:creationId xmlns:a16="http://schemas.microsoft.com/office/drawing/2014/main" id="{5E32AC40-7F0F-B57A-0B36-A2F8950536BE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5195" y="4738596"/>
            <a:ext cx="869328" cy="869328"/>
          </a:xfrm>
          <a:prstGeom prst="rect">
            <a:avLst/>
          </a:prstGeom>
        </p:spPr>
      </p:pic>
      <p:pic>
        <p:nvPicPr>
          <p:cNvPr id="12" name="図 11" descr="ロゴ&#10;&#10;自動的に生成された説明">
            <a:extLst>
              <a:ext uri="{FF2B5EF4-FFF2-40B4-BE49-F238E27FC236}">
                <a16:creationId xmlns:a16="http://schemas.microsoft.com/office/drawing/2014/main" id="{46739865-BD68-49F5-A9E3-AC53AD63A4DA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9524" y="4738596"/>
            <a:ext cx="869328" cy="869328"/>
          </a:xfrm>
          <a:prstGeom prst="rect">
            <a:avLst/>
          </a:prstGeom>
        </p:spPr>
      </p:pic>
      <p:pic>
        <p:nvPicPr>
          <p:cNvPr id="13" name="図 12" descr="ロゴ&#10;&#10;自動的に生成された説明">
            <a:extLst>
              <a:ext uri="{FF2B5EF4-FFF2-40B4-BE49-F238E27FC236}">
                <a16:creationId xmlns:a16="http://schemas.microsoft.com/office/drawing/2014/main" id="{AA607AC4-24FC-68C2-7225-E50E4628436B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3130" y="4738596"/>
            <a:ext cx="869328" cy="869328"/>
          </a:xfrm>
          <a:prstGeom prst="rect">
            <a:avLst/>
          </a:prstGeom>
        </p:spPr>
      </p:pic>
      <p:pic>
        <p:nvPicPr>
          <p:cNvPr id="1030" name="Picture 6" descr="日本の一円玉硬貨（正面）のイラスト | 【無料・商用可能 ...">
            <a:extLst>
              <a:ext uri="{FF2B5EF4-FFF2-40B4-BE49-F238E27FC236}">
                <a16:creationId xmlns:a16="http://schemas.microsoft.com/office/drawing/2014/main" id="{58A4E697-E545-BC44-DCD9-74EFAD03E7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6374" y="2688543"/>
            <a:ext cx="869328" cy="869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 descr="日本の一円玉硬貨（正面）のイラスト | 【無料・商用可能 ...">
            <a:extLst>
              <a:ext uri="{FF2B5EF4-FFF2-40B4-BE49-F238E27FC236}">
                <a16:creationId xmlns:a16="http://schemas.microsoft.com/office/drawing/2014/main" id="{3D19C059-2119-0E8A-AFFE-DAD0C967DD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5702" y="2688543"/>
            <a:ext cx="869328" cy="869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6" descr="日本の一円玉硬貨（正面）のイラスト | 【無料・商用可能 ...">
            <a:extLst>
              <a:ext uri="{FF2B5EF4-FFF2-40B4-BE49-F238E27FC236}">
                <a16:creationId xmlns:a16="http://schemas.microsoft.com/office/drawing/2014/main" id="{4F9B4FBF-40D4-6D04-9C38-7E5743F345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703" y="2514915"/>
            <a:ext cx="869328" cy="869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6" descr="日本の一円玉硬貨（正面）のイラスト | 【無料・商用可能 ...">
            <a:extLst>
              <a:ext uri="{FF2B5EF4-FFF2-40B4-BE49-F238E27FC236}">
                <a16:creationId xmlns:a16="http://schemas.microsoft.com/office/drawing/2014/main" id="{D8B9B884-65C3-B816-CC0C-375C00D697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031" y="2514915"/>
            <a:ext cx="869328" cy="869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6" descr="日本の一円玉硬貨（正面）のイラスト | 【無料・商用可能 ...">
            <a:extLst>
              <a:ext uri="{FF2B5EF4-FFF2-40B4-BE49-F238E27FC236}">
                <a16:creationId xmlns:a16="http://schemas.microsoft.com/office/drawing/2014/main" id="{3CEB2EDC-8117-165B-C4A4-5BD78C937F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8682" y="2514915"/>
            <a:ext cx="869328" cy="869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6" descr="日本の一円玉硬貨（正面）のイラスト | 【無料・商用可能 ...">
            <a:extLst>
              <a:ext uri="{FF2B5EF4-FFF2-40B4-BE49-F238E27FC236}">
                <a16:creationId xmlns:a16="http://schemas.microsoft.com/office/drawing/2014/main" id="{72C67673-FE07-F579-3B75-39496C70D3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1548" y="3021357"/>
            <a:ext cx="869328" cy="869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6" descr="日本の一円玉硬貨（正面）のイラスト | 【無料・商用可能 ...">
            <a:extLst>
              <a:ext uri="{FF2B5EF4-FFF2-40B4-BE49-F238E27FC236}">
                <a16:creationId xmlns:a16="http://schemas.microsoft.com/office/drawing/2014/main" id="{3B9B9A28-E00A-FA1C-B267-C60DC74199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876" y="3021357"/>
            <a:ext cx="869328" cy="869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6" descr="日本の一円玉硬貨（正面）のイラスト | 【無料・商用可能 ...">
            <a:extLst>
              <a:ext uri="{FF2B5EF4-FFF2-40B4-BE49-F238E27FC236}">
                <a16:creationId xmlns:a16="http://schemas.microsoft.com/office/drawing/2014/main" id="{1202D760-4934-7CC1-ECAA-A64826A5B0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9527" y="3021357"/>
            <a:ext cx="869328" cy="869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6" descr="日本の一円玉硬貨（正面）のイラスト | 【無料・商用可能 ...">
            <a:extLst>
              <a:ext uri="{FF2B5EF4-FFF2-40B4-BE49-F238E27FC236}">
                <a16:creationId xmlns:a16="http://schemas.microsoft.com/office/drawing/2014/main" id="{B1B43455-1530-766A-8CC3-89ABAA22EF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4021" y="4621495"/>
            <a:ext cx="869328" cy="869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6" descr="日本の一円玉硬貨（正面）のイラスト | 【無料・商用可能 ...">
            <a:extLst>
              <a:ext uri="{FF2B5EF4-FFF2-40B4-BE49-F238E27FC236}">
                <a16:creationId xmlns:a16="http://schemas.microsoft.com/office/drawing/2014/main" id="{829144CC-A046-B025-C631-142178B533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3349" y="4621495"/>
            <a:ext cx="869328" cy="869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6" descr="日本の一円玉硬貨（正面）のイラスト | 【無料・商用可能 ...">
            <a:extLst>
              <a:ext uri="{FF2B5EF4-FFF2-40B4-BE49-F238E27FC236}">
                <a16:creationId xmlns:a16="http://schemas.microsoft.com/office/drawing/2014/main" id="{F9B76FB7-1951-C008-8119-6E9BC3AD0B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2000" y="4621495"/>
            <a:ext cx="869328" cy="869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6" descr="日本の一円玉硬貨（正面）のイラスト | 【無料・商用可能 ...">
            <a:extLst>
              <a:ext uri="{FF2B5EF4-FFF2-40B4-BE49-F238E27FC236}">
                <a16:creationId xmlns:a16="http://schemas.microsoft.com/office/drawing/2014/main" id="{F8C12175-D335-6A3C-7A55-AB0E91DE59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4866" y="5056159"/>
            <a:ext cx="869328" cy="869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6" descr="日本の一円玉硬貨（正面）のイラスト | 【無料・商用可能 ...">
            <a:extLst>
              <a:ext uri="{FF2B5EF4-FFF2-40B4-BE49-F238E27FC236}">
                <a16:creationId xmlns:a16="http://schemas.microsoft.com/office/drawing/2014/main" id="{88D7A38F-DE58-4089-36C6-7B960604E6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4194" y="5056159"/>
            <a:ext cx="869328" cy="869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6" descr="日本の一円玉硬貨（正面）のイラスト | 【無料・商用可能 ...">
            <a:extLst>
              <a:ext uri="{FF2B5EF4-FFF2-40B4-BE49-F238E27FC236}">
                <a16:creationId xmlns:a16="http://schemas.microsoft.com/office/drawing/2014/main" id="{66F41F4E-C3A7-6EFA-06EE-87B4451572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2845" y="5056159"/>
            <a:ext cx="869328" cy="869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6" descr="日本の一円玉硬貨（正面）のイラスト | 【無料・商用可能 ...">
            <a:extLst>
              <a:ext uri="{FF2B5EF4-FFF2-40B4-BE49-F238E27FC236}">
                <a16:creationId xmlns:a16="http://schemas.microsoft.com/office/drawing/2014/main" id="{38C10258-2EFB-C921-07F8-2AA1333149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9747" y="5509232"/>
            <a:ext cx="869328" cy="869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6" descr="日本の一円玉硬貨（正面）のイラスト | 【無料・商用可能 ...">
            <a:extLst>
              <a:ext uri="{FF2B5EF4-FFF2-40B4-BE49-F238E27FC236}">
                <a16:creationId xmlns:a16="http://schemas.microsoft.com/office/drawing/2014/main" id="{8643171D-7274-EEC7-7E09-923FF66DEE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9075" y="5509232"/>
            <a:ext cx="869328" cy="869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6" descr="日本の一円玉硬貨（正面）のイラスト | 【無料・商用可能 ...">
            <a:extLst>
              <a:ext uri="{FF2B5EF4-FFF2-40B4-BE49-F238E27FC236}">
                <a16:creationId xmlns:a16="http://schemas.microsoft.com/office/drawing/2014/main" id="{00822454-AB99-7D62-1AD5-8EA889D247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7726" y="5509232"/>
            <a:ext cx="869328" cy="869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A6A44265-5530-2817-5430-D91070FF0729}"/>
              </a:ext>
            </a:extLst>
          </p:cNvPr>
          <p:cNvSpPr txBox="1"/>
          <p:nvPr/>
        </p:nvSpPr>
        <p:spPr>
          <a:xfrm>
            <a:off x="4099712" y="1818754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1BBE9140-BFD4-F90B-433E-539022D708F3}"/>
              </a:ext>
            </a:extLst>
          </p:cNvPr>
          <p:cNvSpPr txBox="1"/>
          <p:nvPr/>
        </p:nvSpPr>
        <p:spPr>
          <a:xfrm>
            <a:off x="4099712" y="3916820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19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DE6A920F-E393-B8C4-2746-1C8134E64D4B}"/>
              </a:ext>
            </a:extLst>
          </p:cNvPr>
          <p:cNvSpPr txBox="1"/>
          <p:nvPr/>
        </p:nvSpPr>
        <p:spPr>
          <a:xfrm>
            <a:off x="9147153" y="1818754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16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575A0EDC-46F4-B6AB-D5BB-04371BF6C02A}"/>
              </a:ext>
            </a:extLst>
          </p:cNvPr>
          <p:cNvSpPr txBox="1"/>
          <p:nvPr/>
        </p:nvSpPr>
        <p:spPr>
          <a:xfrm>
            <a:off x="9280181" y="4080934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20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2050" name="Picture 2" descr="ヘイホーのTwitterイラスト検索結果(古い順)。">
            <a:extLst>
              <a:ext uri="{FF2B5EF4-FFF2-40B4-BE49-F238E27FC236}">
                <a16:creationId xmlns:a16="http://schemas.microsoft.com/office/drawing/2014/main" id="{543A490B-B45A-9821-8805-F309F78988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8275" y="4475790"/>
            <a:ext cx="1843805" cy="1928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2668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3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2" descr="ヘイホー マリオ詳しくないけど多分1番ヘイホーが好き 」|粋がっ ...">
            <a:extLst>
              <a:ext uri="{FF2B5EF4-FFF2-40B4-BE49-F238E27FC236}">
                <a16:creationId xmlns:a16="http://schemas.microsoft.com/office/drawing/2014/main" id="{9CC2289F-4B36-A4A3-20CC-1FBFBD97D24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336" t="5432" r="31288" b="53087"/>
          <a:stretch/>
        </p:blipFill>
        <p:spPr bwMode="auto">
          <a:xfrm>
            <a:off x="9760204" y="517590"/>
            <a:ext cx="1569592" cy="1489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1CB032B-6F2E-2474-8CD2-7F6D62703A6B}"/>
              </a:ext>
            </a:extLst>
          </p:cNvPr>
          <p:cNvSpPr txBox="1"/>
          <p:nvPr/>
        </p:nvSpPr>
        <p:spPr>
          <a:xfrm>
            <a:off x="1379641" y="558800"/>
            <a:ext cx="8186857" cy="8309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つぎのたしざんできるかな？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6606DEB-E122-EEC1-8C1E-E377B37E9612}"/>
              </a:ext>
            </a:extLst>
          </p:cNvPr>
          <p:cNvSpPr txBox="1"/>
          <p:nvPr/>
        </p:nvSpPr>
        <p:spPr>
          <a:xfrm>
            <a:off x="1286934" y="1818754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①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20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＋２＝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F83DFE9-30F9-7E5F-3CB5-0AC074A3245D}"/>
              </a:ext>
            </a:extLst>
          </p:cNvPr>
          <p:cNvSpPr txBox="1"/>
          <p:nvPr/>
        </p:nvSpPr>
        <p:spPr>
          <a:xfrm>
            <a:off x="6350001" y="1818754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②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20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＋４＝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07974E7-F35A-87A7-1D3F-9800A8427AE2}"/>
              </a:ext>
            </a:extLst>
          </p:cNvPr>
          <p:cNvSpPr txBox="1"/>
          <p:nvPr/>
        </p:nvSpPr>
        <p:spPr>
          <a:xfrm>
            <a:off x="1286934" y="3916819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③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20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＋７＝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86BEE65-CD6F-9C09-5E6F-DFD0E945BDDF}"/>
              </a:ext>
            </a:extLst>
          </p:cNvPr>
          <p:cNvSpPr txBox="1"/>
          <p:nvPr/>
        </p:nvSpPr>
        <p:spPr>
          <a:xfrm>
            <a:off x="6350001" y="4080934"/>
            <a:ext cx="30219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④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20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</a:t>
            </a:r>
          </a:p>
        </p:txBody>
      </p:sp>
      <p:pic>
        <p:nvPicPr>
          <p:cNvPr id="9" name="図 8" descr="ロゴ&#10;&#10;自動的に生成された説明">
            <a:extLst>
              <a:ext uri="{FF2B5EF4-FFF2-40B4-BE49-F238E27FC236}">
                <a16:creationId xmlns:a16="http://schemas.microsoft.com/office/drawing/2014/main" id="{EB207199-89E3-BA66-E3C8-C8629035B15D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429" y="2459378"/>
            <a:ext cx="869328" cy="869328"/>
          </a:xfrm>
          <a:prstGeom prst="rect">
            <a:avLst/>
          </a:prstGeom>
        </p:spPr>
      </p:pic>
      <p:pic>
        <p:nvPicPr>
          <p:cNvPr id="13" name="図 12" descr="ロゴ&#10;&#10;自動的に生成された説明">
            <a:extLst>
              <a:ext uri="{FF2B5EF4-FFF2-40B4-BE49-F238E27FC236}">
                <a16:creationId xmlns:a16="http://schemas.microsoft.com/office/drawing/2014/main" id="{AA607AC4-24FC-68C2-7225-E50E4628436B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3130" y="4738596"/>
            <a:ext cx="869328" cy="869328"/>
          </a:xfrm>
          <a:prstGeom prst="rect">
            <a:avLst/>
          </a:prstGeom>
        </p:spPr>
      </p:pic>
      <p:pic>
        <p:nvPicPr>
          <p:cNvPr id="1030" name="Picture 6" descr="日本の一円玉硬貨（正面）のイラスト | 【無料・商用可能 ...">
            <a:extLst>
              <a:ext uri="{FF2B5EF4-FFF2-40B4-BE49-F238E27FC236}">
                <a16:creationId xmlns:a16="http://schemas.microsoft.com/office/drawing/2014/main" id="{58A4E697-E545-BC44-DCD9-74EFAD03E7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1632" y="2407721"/>
            <a:ext cx="869328" cy="869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 descr="日本の一円玉硬貨（正面）のイラスト | 【無料・商用可能 ...">
            <a:extLst>
              <a:ext uri="{FF2B5EF4-FFF2-40B4-BE49-F238E27FC236}">
                <a16:creationId xmlns:a16="http://schemas.microsoft.com/office/drawing/2014/main" id="{3D19C059-2119-0E8A-AFFE-DAD0C967DD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0384" y="2830159"/>
            <a:ext cx="869328" cy="869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6" descr="日本の一円玉硬貨（正面）のイラスト | 【無料・商用可能 ...">
            <a:extLst>
              <a:ext uri="{FF2B5EF4-FFF2-40B4-BE49-F238E27FC236}">
                <a16:creationId xmlns:a16="http://schemas.microsoft.com/office/drawing/2014/main" id="{4F9B4FBF-40D4-6D04-9C38-7E5743F345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703" y="2514915"/>
            <a:ext cx="869328" cy="869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6" descr="日本の一円玉硬貨（正面）のイラスト | 【無料・商用可能 ...">
            <a:extLst>
              <a:ext uri="{FF2B5EF4-FFF2-40B4-BE49-F238E27FC236}">
                <a16:creationId xmlns:a16="http://schemas.microsoft.com/office/drawing/2014/main" id="{D8B9B884-65C3-B816-CC0C-375C00D697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031" y="2514915"/>
            <a:ext cx="869328" cy="869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6" descr="日本の一円玉硬貨（正面）のイラスト | 【無料・商用可能 ...">
            <a:extLst>
              <a:ext uri="{FF2B5EF4-FFF2-40B4-BE49-F238E27FC236}">
                <a16:creationId xmlns:a16="http://schemas.microsoft.com/office/drawing/2014/main" id="{72C67673-FE07-F579-3B75-39496C70D3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1548" y="3021357"/>
            <a:ext cx="869328" cy="869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6" descr="日本の一円玉硬貨（正面）のイラスト | 【無料・商用可能 ...">
            <a:extLst>
              <a:ext uri="{FF2B5EF4-FFF2-40B4-BE49-F238E27FC236}">
                <a16:creationId xmlns:a16="http://schemas.microsoft.com/office/drawing/2014/main" id="{3B9B9A28-E00A-FA1C-B267-C60DC74199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876" y="3021357"/>
            <a:ext cx="869328" cy="869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6" descr="日本の一円玉硬貨（正面）のイラスト | 【無料・商用可能 ...">
            <a:extLst>
              <a:ext uri="{FF2B5EF4-FFF2-40B4-BE49-F238E27FC236}">
                <a16:creationId xmlns:a16="http://schemas.microsoft.com/office/drawing/2014/main" id="{B1B43455-1530-766A-8CC3-89ABAA22EF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4021" y="4621495"/>
            <a:ext cx="869328" cy="869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6" descr="日本の一円玉硬貨（正面）のイラスト | 【無料・商用可能 ...">
            <a:extLst>
              <a:ext uri="{FF2B5EF4-FFF2-40B4-BE49-F238E27FC236}">
                <a16:creationId xmlns:a16="http://schemas.microsoft.com/office/drawing/2014/main" id="{829144CC-A046-B025-C631-142178B533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3349" y="4621495"/>
            <a:ext cx="869328" cy="869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6" descr="日本の一円玉硬貨（正面）のイラスト | 【無料・商用可能 ...">
            <a:extLst>
              <a:ext uri="{FF2B5EF4-FFF2-40B4-BE49-F238E27FC236}">
                <a16:creationId xmlns:a16="http://schemas.microsoft.com/office/drawing/2014/main" id="{F9B76FB7-1951-C008-8119-6E9BC3AD0B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2000" y="4621495"/>
            <a:ext cx="869328" cy="869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6" descr="日本の一円玉硬貨（正面）のイラスト | 【無料・商用可能 ...">
            <a:extLst>
              <a:ext uri="{FF2B5EF4-FFF2-40B4-BE49-F238E27FC236}">
                <a16:creationId xmlns:a16="http://schemas.microsoft.com/office/drawing/2014/main" id="{F8C12175-D335-6A3C-7A55-AB0E91DE59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4866" y="5056159"/>
            <a:ext cx="869328" cy="869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6" descr="日本の一円玉硬貨（正面）のイラスト | 【無料・商用可能 ...">
            <a:extLst>
              <a:ext uri="{FF2B5EF4-FFF2-40B4-BE49-F238E27FC236}">
                <a16:creationId xmlns:a16="http://schemas.microsoft.com/office/drawing/2014/main" id="{88D7A38F-DE58-4089-36C6-7B960604E6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4194" y="5056159"/>
            <a:ext cx="869328" cy="869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6" descr="日本の一円玉硬貨（正面）のイラスト | 【無料・商用可能 ...">
            <a:extLst>
              <a:ext uri="{FF2B5EF4-FFF2-40B4-BE49-F238E27FC236}">
                <a16:creationId xmlns:a16="http://schemas.microsoft.com/office/drawing/2014/main" id="{66F41F4E-C3A7-6EFA-06EE-87B4451572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2845" y="5056159"/>
            <a:ext cx="869328" cy="869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6" descr="日本の一円玉硬貨（正面）のイラスト | 【無料・商用可能 ...">
            <a:extLst>
              <a:ext uri="{FF2B5EF4-FFF2-40B4-BE49-F238E27FC236}">
                <a16:creationId xmlns:a16="http://schemas.microsoft.com/office/drawing/2014/main" id="{38C10258-2EFB-C921-07F8-2AA1333149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9747" y="5509232"/>
            <a:ext cx="869328" cy="869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A6A44265-5530-2817-5430-D91070FF0729}"/>
              </a:ext>
            </a:extLst>
          </p:cNvPr>
          <p:cNvSpPr txBox="1"/>
          <p:nvPr/>
        </p:nvSpPr>
        <p:spPr>
          <a:xfrm>
            <a:off x="4099712" y="1818754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22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1BBE9140-BFD4-F90B-433E-539022D708F3}"/>
              </a:ext>
            </a:extLst>
          </p:cNvPr>
          <p:cNvSpPr txBox="1"/>
          <p:nvPr/>
        </p:nvSpPr>
        <p:spPr>
          <a:xfrm>
            <a:off x="4099712" y="3916820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27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DE6A920F-E393-B8C4-2746-1C8134E64D4B}"/>
              </a:ext>
            </a:extLst>
          </p:cNvPr>
          <p:cNvSpPr txBox="1"/>
          <p:nvPr/>
        </p:nvSpPr>
        <p:spPr>
          <a:xfrm>
            <a:off x="9147153" y="1818754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24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575A0EDC-46F4-B6AB-D5BB-04371BF6C02A}"/>
              </a:ext>
            </a:extLst>
          </p:cNvPr>
          <p:cNvSpPr txBox="1"/>
          <p:nvPr/>
        </p:nvSpPr>
        <p:spPr>
          <a:xfrm>
            <a:off x="9280181" y="4080934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30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37" name="図 36" descr="ロゴ&#10;&#10;自動的に生成された説明">
            <a:extLst>
              <a:ext uri="{FF2B5EF4-FFF2-40B4-BE49-F238E27FC236}">
                <a16:creationId xmlns:a16="http://schemas.microsoft.com/office/drawing/2014/main" id="{A6F7BDE8-A477-D276-8744-2B3152620B0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6624" y="2707223"/>
            <a:ext cx="869328" cy="869328"/>
          </a:xfrm>
          <a:prstGeom prst="rect">
            <a:avLst/>
          </a:prstGeom>
        </p:spPr>
      </p:pic>
      <p:pic>
        <p:nvPicPr>
          <p:cNvPr id="38" name="図 37" descr="ロゴ&#10;&#10;自動的に生成された説明">
            <a:extLst>
              <a:ext uri="{FF2B5EF4-FFF2-40B4-BE49-F238E27FC236}">
                <a16:creationId xmlns:a16="http://schemas.microsoft.com/office/drawing/2014/main" id="{BEAD7134-50FA-6525-D34B-D1C70611DD76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429" y="4674253"/>
            <a:ext cx="869328" cy="869328"/>
          </a:xfrm>
          <a:prstGeom prst="rect">
            <a:avLst/>
          </a:prstGeom>
        </p:spPr>
      </p:pic>
      <p:pic>
        <p:nvPicPr>
          <p:cNvPr id="39" name="図 38" descr="ロゴ&#10;&#10;自動的に生成された説明">
            <a:extLst>
              <a:ext uri="{FF2B5EF4-FFF2-40B4-BE49-F238E27FC236}">
                <a16:creationId xmlns:a16="http://schemas.microsoft.com/office/drawing/2014/main" id="{5B644A1A-9298-800C-38E7-FFD58686ADD3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6624" y="4922098"/>
            <a:ext cx="869328" cy="869328"/>
          </a:xfrm>
          <a:prstGeom prst="rect">
            <a:avLst/>
          </a:prstGeom>
        </p:spPr>
      </p:pic>
      <p:pic>
        <p:nvPicPr>
          <p:cNvPr id="40" name="図 39" descr="ロゴ&#10;&#10;自動的に生成された説明">
            <a:extLst>
              <a:ext uri="{FF2B5EF4-FFF2-40B4-BE49-F238E27FC236}">
                <a16:creationId xmlns:a16="http://schemas.microsoft.com/office/drawing/2014/main" id="{08A0F5EB-6EF0-E8D3-8854-7CF2CDBCDFF7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5844" y="2459378"/>
            <a:ext cx="869328" cy="869328"/>
          </a:xfrm>
          <a:prstGeom prst="rect">
            <a:avLst/>
          </a:prstGeom>
        </p:spPr>
      </p:pic>
      <p:pic>
        <p:nvPicPr>
          <p:cNvPr id="41" name="図 40" descr="ロゴ&#10;&#10;自動的に生成された説明">
            <a:extLst>
              <a:ext uri="{FF2B5EF4-FFF2-40B4-BE49-F238E27FC236}">
                <a16:creationId xmlns:a16="http://schemas.microsoft.com/office/drawing/2014/main" id="{327D2682-8A3E-7F97-CEEF-5ACACDF06F6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0039" y="2707223"/>
            <a:ext cx="869328" cy="869328"/>
          </a:xfrm>
          <a:prstGeom prst="rect">
            <a:avLst/>
          </a:prstGeom>
        </p:spPr>
      </p:pic>
      <p:pic>
        <p:nvPicPr>
          <p:cNvPr id="42" name="図 41" descr="ロゴ&#10;&#10;自動的に生成された説明">
            <a:extLst>
              <a:ext uri="{FF2B5EF4-FFF2-40B4-BE49-F238E27FC236}">
                <a16:creationId xmlns:a16="http://schemas.microsoft.com/office/drawing/2014/main" id="{80C403DE-266A-1FFA-713F-9DE6746FF9F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6361" y="4796984"/>
            <a:ext cx="869328" cy="869328"/>
          </a:xfrm>
          <a:prstGeom prst="rect">
            <a:avLst/>
          </a:prstGeom>
        </p:spPr>
      </p:pic>
      <p:pic>
        <p:nvPicPr>
          <p:cNvPr id="43" name="図 42" descr="ロゴ&#10;&#10;自動的に生成された説明">
            <a:extLst>
              <a:ext uri="{FF2B5EF4-FFF2-40B4-BE49-F238E27FC236}">
                <a16:creationId xmlns:a16="http://schemas.microsoft.com/office/drawing/2014/main" id="{C3527A65-E6ED-1497-CCA5-207F83D4B4DC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0556" y="5044829"/>
            <a:ext cx="869328" cy="869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74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3A80BE1-6AA6-CF06-F291-BE33C9218D35}"/>
              </a:ext>
            </a:extLst>
          </p:cNvPr>
          <p:cNvSpPr txBox="1"/>
          <p:nvPr/>
        </p:nvSpPr>
        <p:spPr>
          <a:xfrm>
            <a:off x="2438401" y="558800"/>
            <a:ext cx="8186857" cy="8309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つぎのたしざんできるかな？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A1B409D-63D1-0B20-4729-86418979FCE0}"/>
              </a:ext>
            </a:extLst>
          </p:cNvPr>
          <p:cNvSpPr txBox="1"/>
          <p:nvPr/>
        </p:nvSpPr>
        <p:spPr>
          <a:xfrm>
            <a:off x="1893879" y="2042357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①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＋８＝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7E9610D-B086-35CF-2A7F-937AA8233F79}"/>
              </a:ext>
            </a:extLst>
          </p:cNvPr>
          <p:cNvSpPr txBox="1"/>
          <p:nvPr/>
        </p:nvSpPr>
        <p:spPr>
          <a:xfrm>
            <a:off x="6956946" y="2042357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⑤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28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＋２＝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2A5DCED-A6B9-92BF-C0F1-68A0164AF0A7}"/>
              </a:ext>
            </a:extLst>
          </p:cNvPr>
          <p:cNvSpPr txBox="1"/>
          <p:nvPr/>
        </p:nvSpPr>
        <p:spPr>
          <a:xfrm>
            <a:off x="1893879" y="3117645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②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13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＋７＝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EE71388-3B6D-952C-2A6C-5F70A8B33CBC}"/>
              </a:ext>
            </a:extLst>
          </p:cNvPr>
          <p:cNvSpPr txBox="1"/>
          <p:nvPr/>
        </p:nvSpPr>
        <p:spPr>
          <a:xfrm>
            <a:off x="6956946" y="3117645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⑥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24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＋６＝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4944F02-E391-2C4C-CE86-9E5CAF268F8D}"/>
              </a:ext>
            </a:extLst>
          </p:cNvPr>
          <p:cNvSpPr txBox="1"/>
          <p:nvPr/>
        </p:nvSpPr>
        <p:spPr>
          <a:xfrm>
            <a:off x="4706657" y="204235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20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A9A7C77-0997-1AE2-86EC-B6A55E6314D9}"/>
              </a:ext>
            </a:extLst>
          </p:cNvPr>
          <p:cNvSpPr txBox="1"/>
          <p:nvPr/>
        </p:nvSpPr>
        <p:spPr>
          <a:xfrm>
            <a:off x="4706657" y="3117646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20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7760F8B-D552-07DC-EC7B-6748186889A9}"/>
              </a:ext>
            </a:extLst>
          </p:cNvPr>
          <p:cNvSpPr txBox="1"/>
          <p:nvPr/>
        </p:nvSpPr>
        <p:spPr>
          <a:xfrm>
            <a:off x="9754098" y="204235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30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7D27C58-EE6F-9412-4B53-8CA0FE024F78}"/>
              </a:ext>
            </a:extLst>
          </p:cNvPr>
          <p:cNvSpPr txBox="1"/>
          <p:nvPr/>
        </p:nvSpPr>
        <p:spPr>
          <a:xfrm>
            <a:off x="9786567" y="3117645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30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52175A7-CA45-94C9-CCE0-BFC4F73BCABA}"/>
              </a:ext>
            </a:extLst>
          </p:cNvPr>
          <p:cNvSpPr txBox="1"/>
          <p:nvPr/>
        </p:nvSpPr>
        <p:spPr>
          <a:xfrm>
            <a:off x="1893879" y="4192933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③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11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＋９＝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F13B732-539B-98C4-BC87-2C4152E3D0AA}"/>
              </a:ext>
            </a:extLst>
          </p:cNvPr>
          <p:cNvSpPr txBox="1"/>
          <p:nvPr/>
        </p:nvSpPr>
        <p:spPr>
          <a:xfrm>
            <a:off x="6956946" y="4192933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⑦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29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＋１＝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B415F81C-C812-DF09-3636-00EF5DFC02DB}"/>
              </a:ext>
            </a:extLst>
          </p:cNvPr>
          <p:cNvSpPr txBox="1"/>
          <p:nvPr/>
        </p:nvSpPr>
        <p:spPr>
          <a:xfrm>
            <a:off x="4706657" y="4192934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20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F4C0771-97F5-A11C-E766-FA9BD32590D6}"/>
              </a:ext>
            </a:extLst>
          </p:cNvPr>
          <p:cNvSpPr txBox="1"/>
          <p:nvPr/>
        </p:nvSpPr>
        <p:spPr>
          <a:xfrm>
            <a:off x="9786567" y="4192933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30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AA5789D-543C-5C06-4E31-DD7002BF0A30}"/>
              </a:ext>
            </a:extLst>
          </p:cNvPr>
          <p:cNvSpPr txBox="1"/>
          <p:nvPr/>
        </p:nvSpPr>
        <p:spPr>
          <a:xfrm>
            <a:off x="1893879" y="5268220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④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17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＋３＝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DBB44F3-1B73-C2AC-83FE-D6BCE1227457}"/>
              </a:ext>
            </a:extLst>
          </p:cNvPr>
          <p:cNvSpPr txBox="1"/>
          <p:nvPr/>
        </p:nvSpPr>
        <p:spPr>
          <a:xfrm>
            <a:off x="6956946" y="5268220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⑧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26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＋４＝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07195308-6782-3A65-9CE7-C6561F0E5EA8}"/>
              </a:ext>
            </a:extLst>
          </p:cNvPr>
          <p:cNvSpPr txBox="1"/>
          <p:nvPr/>
        </p:nvSpPr>
        <p:spPr>
          <a:xfrm>
            <a:off x="4706657" y="5268221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20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AD1E2ED-EC83-E368-EF53-56AFBDFF36B1}"/>
              </a:ext>
            </a:extLst>
          </p:cNvPr>
          <p:cNvSpPr txBox="1"/>
          <p:nvPr/>
        </p:nvSpPr>
        <p:spPr>
          <a:xfrm>
            <a:off x="9786567" y="5268220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30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19" name="Picture 2" descr="ヘイホー マリオ詳しくないけど多分1番ヘイホーが好き 」|粋がっ ...">
            <a:extLst>
              <a:ext uri="{FF2B5EF4-FFF2-40B4-BE49-F238E27FC236}">
                <a16:creationId xmlns:a16="http://schemas.microsoft.com/office/drawing/2014/main" id="{C98937CD-3690-D5C7-4415-C09A3993362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9" t="42468" r="55834" b="8273"/>
          <a:stretch/>
        </p:blipFill>
        <p:spPr bwMode="auto">
          <a:xfrm>
            <a:off x="623156" y="291746"/>
            <a:ext cx="1566335" cy="1750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7415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3" grpId="0"/>
      <p:bldP spid="14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3A80BE1-6AA6-CF06-F291-BE33C9218D35}"/>
              </a:ext>
            </a:extLst>
          </p:cNvPr>
          <p:cNvSpPr txBox="1"/>
          <p:nvPr/>
        </p:nvSpPr>
        <p:spPr>
          <a:xfrm>
            <a:off x="1387018" y="558800"/>
            <a:ext cx="9417963" cy="8309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なにかきづいたことはあるかな？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A1B409D-63D1-0B20-4729-86418979FCE0}"/>
              </a:ext>
            </a:extLst>
          </p:cNvPr>
          <p:cNvSpPr txBox="1"/>
          <p:nvPr/>
        </p:nvSpPr>
        <p:spPr>
          <a:xfrm>
            <a:off x="1286934" y="1818754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①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32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＋８＝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7E9610D-B086-35CF-2A7F-937AA8233F79}"/>
              </a:ext>
            </a:extLst>
          </p:cNvPr>
          <p:cNvSpPr txBox="1"/>
          <p:nvPr/>
        </p:nvSpPr>
        <p:spPr>
          <a:xfrm>
            <a:off x="5514522" y="1818754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⑤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86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＋４＝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2A5DCED-A6B9-92BF-C0F1-68A0164AF0A7}"/>
              </a:ext>
            </a:extLst>
          </p:cNvPr>
          <p:cNvSpPr txBox="1"/>
          <p:nvPr/>
        </p:nvSpPr>
        <p:spPr>
          <a:xfrm>
            <a:off x="1286934" y="2894042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②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63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＋７＝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EE71388-3B6D-952C-2A6C-5F70A8B33CBC}"/>
              </a:ext>
            </a:extLst>
          </p:cNvPr>
          <p:cNvSpPr txBox="1"/>
          <p:nvPr/>
        </p:nvSpPr>
        <p:spPr>
          <a:xfrm>
            <a:off x="5514522" y="2894042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⑥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27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＋３＝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4944F02-E391-2C4C-CE86-9E5CAF268F8D}"/>
              </a:ext>
            </a:extLst>
          </p:cNvPr>
          <p:cNvSpPr txBox="1"/>
          <p:nvPr/>
        </p:nvSpPr>
        <p:spPr>
          <a:xfrm>
            <a:off x="4099712" y="1818754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40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A9A7C77-0997-1AE2-86EC-B6A55E6314D9}"/>
              </a:ext>
            </a:extLst>
          </p:cNvPr>
          <p:cNvSpPr txBox="1"/>
          <p:nvPr/>
        </p:nvSpPr>
        <p:spPr>
          <a:xfrm>
            <a:off x="4099712" y="2894043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70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7760F8B-D552-07DC-EC7B-6748186889A9}"/>
              </a:ext>
            </a:extLst>
          </p:cNvPr>
          <p:cNvSpPr txBox="1"/>
          <p:nvPr/>
        </p:nvSpPr>
        <p:spPr>
          <a:xfrm>
            <a:off x="8344143" y="1818754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90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7D27C58-EE6F-9412-4B53-8CA0FE024F78}"/>
              </a:ext>
            </a:extLst>
          </p:cNvPr>
          <p:cNvSpPr txBox="1"/>
          <p:nvPr/>
        </p:nvSpPr>
        <p:spPr>
          <a:xfrm>
            <a:off x="8344143" y="2894042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30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52175A7-CA45-94C9-CCE0-BFC4F73BCABA}"/>
              </a:ext>
            </a:extLst>
          </p:cNvPr>
          <p:cNvSpPr txBox="1"/>
          <p:nvPr/>
        </p:nvSpPr>
        <p:spPr>
          <a:xfrm>
            <a:off x="1286934" y="3969330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③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54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＋６＝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F13B732-539B-98C4-BC87-2C4152E3D0AA}"/>
              </a:ext>
            </a:extLst>
          </p:cNvPr>
          <p:cNvSpPr txBox="1"/>
          <p:nvPr/>
        </p:nvSpPr>
        <p:spPr>
          <a:xfrm>
            <a:off x="5514522" y="3969330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⑦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18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＋２＝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B415F81C-C812-DF09-3636-00EF5DFC02DB}"/>
              </a:ext>
            </a:extLst>
          </p:cNvPr>
          <p:cNvSpPr txBox="1"/>
          <p:nvPr/>
        </p:nvSpPr>
        <p:spPr>
          <a:xfrm>
            <a:off x="4099712" y="3969331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60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F4C0771-97F5-A11C-E766-FA9BD32590D6}"/>
              </a:ext>
            </a:extLst>
          </p:cNvPr>
          <p:cNvSpPr txBox="1"/>
          <p:nvPr/>
        </p:nvSpPr>
        <p:spPr>
          <a:xfrm>
            <a:off x="8376612" y="3969330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20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AA5789D-543C-5C06-4E31-DD7002BF0A30}"/>
              </a:ext>
            </a:extLst>
          </p:cNvPr>
          <p:cNvSpPr txBox="1"/>
          <p:nvPr/>
        </p:nvSpPr>
        <p:spPr>
          <a:xfrm>
            <a:off x="1286934" y="5044617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④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75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＋５＝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DBB44F3-1B73-C2AC-83FE-D6BCE1227457}"/>
              </a:ext>
            </a:extLst>
          </p:cNvPr>
          <p:cNvSpPr txBox="1"/>
          <p:nvPr/>
        </p:nvSpPr>
        <p:spPr>
          <a:xfrm>
            <a:off x="5514522" y="5044617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⑧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49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＋１＝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07195308-6782-3A65-9CE7-C6561F0E5EA8}"/>
              </a:ext>
            </a:extLst>
          </p:cNvPr>
          <p:cNvSpPr txBox="1"/>
          <p:nvPr/>
        </p:nvSpPr>
        <p:spPr>
          <a:xfrm>
            <a:off x="4099712" y="5044618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80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AD1E2ED-EC83-E368-EF53-56AFBDFF36B1}"/>
              </a:ext>
            </a:extLst>
          </p:cNvPr>
          <p:cNvSpPr txBox="1"/>
          <p:nvPr/>
        </p:nvSpPr>
        <p:spPr>
          <a:xfrm>
            <a:off x="8376612" y="504461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50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19" name="Picture 2" descr="ヘイホー マリオ詳しくないけど多分1番ヘイホーが好き 」|粋がっ ...">
            <a:extLst>
              <a:ext uri="{FF2B5EF4-FFF2-40B4-BE49-F238E27FC236}">
                <a16:creationId xmlns:a16="http://schemas.microsoft.com/office/drawing/2014/main" id="{377946EA-662F-CD7B-3D14-F5CD8BC5A16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050" t="41356" r="6041" b="7904"/>
          <a:stretch/>
        </p:blipFill>
        <p:spPr bwMode="auto">
          <a:xfrm>
            <a:off x="9836860" y="3728029"/>
            <a:ext cx="1303837" cy="1962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3651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3" grpId="0"/>
      <p:bldP spid="14" grpId="0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3A80BE1-6AA6-CF06-F291-BE33C9218D35}"/>
              </a:ext>
            </a:extLst>
          </p:cNvPr>
          <p:cNvSpPr txBox="1"/>
          <p:nvPr/>
        </p:nvSpPr>
        <p:spPr>
          <a:xfrm>
            <a:off x="1947334" y="558800"/>
            <a:ext cx="8186857" cy="83099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つぎのたしざんできるかな？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A1B409D-63D1-0B20-4729-86418979FCE0}"/>
              </a:ext>
            </a:extLst>
          </p:cNvPr>
          <p:cNvSpPr txBox="1"/>
          <p:nvPr/>
        </p:nvSpPr>
        <p:spPr>
          <a:xfrm>
            <a:off x="1286934" y="1818754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①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15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＋５＝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7E9610D-B086-35CF-2A7F-937AA8233F79}"/>
              </a:ext>
            </a:extLst>
          </p:cNvPr>
          <p:cNvSpPr txBox="1"/>
          <p:nvPr/>
        </p:nvSpPr>
        <p:spPr>
          <a:xfrm>
            <a:off x="7253596" y="1818754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⑤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26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＋４＝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2A5DCED-A6B9-92BF-C0F1-68A0164AF0A7}"/>
              </a:ext>
            </a:extLst>
          </p:cNvPr>
          <p:cNvSpPr txBox="1"/>
          <p:nvPr/>
        </p:nvSpPr>
        <p:spPr>
          <a:xfrm>
            <a:off x="1286934" y="2894042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②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15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＋６＝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EE71388-3B6D-952C-2A6C-5F70A8B33CBC}"/>
              </a:ext>
            </a:extLst>
          </p:cNvPr>
          <p:cNvSpPr txBox="1"/>
          <p:nvPr/>
        </p:nvSpPr>
        <p:spPr>
          <a:xfrm>
            <a:off x="7253596" y="2894042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⑥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26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＋５＝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4944F02-E391-2C4C-CE86-9E5CAF268F8D}"/>
              </a:ext>
            </a:extLst>
          </p:cNvPr>
          <p:cNvSpPr txBox="1"/>
          <p:nvPr/>
        </p:nvSpPr>
        <p:spPr>
          <a:xfrm>
            <a:off x="4099712" y="1818754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20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A9A7C77-0997-1AE2-86EC-B6A55E6314D9}"/>
              </a:ext>
            </a:extLst>
          </p:cNvPr>
          <p:cNvSpPr txBox="1"/>
          <p:nvPr/>
        </p:nvSpPr>
        <p:spPr>
          <a:xfrm>
            <a:off x="4099712" y="2894043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21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7760F8B-D552-07DC-EC7B-6748186889A9}"/>
              </a:ext>
            </a:extLst>
          </p:cNvPr>
          <p:cNvSpPr txBox="1"/>
          <p:nvPr/>
        </p:nvSpPr>
        <p:spPr>
          <a:xfrm>
            <a:off x="10091974" y="1818754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30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7D27C58-EE6F-9412-4B53-8CA0FE024F78}"/>
              </a:ext>
            </a:extLst>
          </p:cNvPr>
          <p:cNvSpPr txBox="1"/>
          <p:nvPr/>
        </p:nvSpPr>
        <p:spPr>
          <a:xfrm>
            <a:off x="10124443" y="2894042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31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52175A7-CA45-94C9-CCE0-BFC4F73BCABA}"/>
              </a:ext>
            </a:extLst>
          </p:cNvPr>
          <p:cNvSpPr txBox="1"/>
          <p:nvPr/>
        </p:nvSpPr>
        <p:spPr>
          <a:xfrm>
            <a:off x="1286934" y="3969330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③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15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＋７＝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F13B732-539B-98C4-BC87-2C4152E3D0AA}"/>
              </a:ext>
            </a:extLst>
          </p:cNvPr>
          <p:cNvSpPr txBox="1"/>
          <p:nvPr/>
        </p:nvSpPr>
        <p:spPr>
          <a:xfrm>
            <a:off x="7253596" y="3969330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⑦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32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＋８＝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B415F81C-C812-DF09-3636-00EF5DFC02DB}"/>
              </a:ext>
            </a:extLst>
          </p:cNvPr>
          <p:cNvSpPr txBox="1"/>
          <p:nvPr/>
        </p:nvSpPr>
        <p:spPr>
          <a:xfrm>
            <a:off x="4099712" y="3969331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22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F4C0771-97F5-A11C-E766-FA9BD32590D6}"/>
              </a:ext>
            </a:extLst>
          </p:cNvPr>
          <p:cNvSpPr txBox="1"/>
          <p:nvPr/>
        </p:nvSpPr>
        <p:spPr>
          <a:xfrm>
            <a:off x="10124443" y="3969330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40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AA5789D-543C-5C06-4E31-DD7002BF0A30}"/>
              </a:ext>
            </a:extLst>
          </p:cNvPr>
          <p:cNvSpPr txBox="1"/>
          <p:nvPr/>
        </p:nvSpPr>
        <p:spPr>
          <a:xfrm>
            <a:off x="1286934" y="5044617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④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15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＋８＝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DBB44F3-1B73-C2AC-83FE-D6BCE1227457}"/>
              </a:ext>
            </a:extLst>
          </p:cNvPr>
          <p:cNvSpPr txBox="1"/>
          <p:nvPr/>
        </p:nvSpPr>
        <p:spPr>
          <a:xfrm>
            <a:off x="7253596" y="5044617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⑧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32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＋９＝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07195308-6782-3A65-9CE7-C6561F0E5EA8}"/>
              </a:ext>
            </a:extLst>
          </p:cNvPr>
          <p:cNvSpPr txBox="1"/>
          <p:nvPr/>
        </p:nvSpPr>
        <p:spPr>
          <a:xfrm>
            <a:off x="4099712" y="5044618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23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AD1E2ED-EC83-E368-EF53-56AFBDFF36B1}"/>
              </a:ext>
            </a:extLst>
          </p:cNvPr>
          <p:cNvSpPr txBox="1"/>
          <p:nvPr/>
        </p:nvSpPr>
        <p:spPr>
          <a:xfrm>
            <a:off x="10124443" y="504461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41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19" name="Picture 4" descr="ヘイホーかわいいのTwitterイラスト検索結果。">
            <a:extLst>
              <a:ext uri="{FF2B5EF4-FFF2-40B4-BE49-F238E27FC236}">
                <a16:creationId xmlns:a16="http://schemas.microsoft.com/office/drawing/2014/main" id="{B7C4F6FF-38BF-6B75-9485-71A8DFD5F3A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2706" r="-473"/>
          <a:stretch/>
        </p:blipFill>
        <p:spPr bwMode="auto">
          <a:xfrm>
            <a:off x="5063039" y="2597982"/>
            <a:ext cx="2065921" cy="1794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8364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3" grpId="0"/>
      <p:bldP spid="14" grpId="0"/>
      <p:bldP spid="1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3A80BE1-6AA6-CF06-F291-BE33C9218D35}"/>
              </a:ext>
            </a:extLst>
          </p:cNvPr>
          <p:cNvSpPr txBox="1"/>
          <p:nvPr/>
        </p:nvSpPr>
        <p:spPr>
          <a:xfrm>
            <a:off x="2164930" y="572258"/>
            <a:ext cx="9417963" cy="83099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なにかきづいたことはあるかな？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A1B409D-63D1-0B20-4729-86418979FCE0}"/>
              </a:ext>
            </a:extLst>
          </p:cNvPr>
          <p:cNvSpPr txBox="1"/>
          <p:nvPr/>
        </p:nvSpPr>
        <p:spPr>
          <a:xfrm>
            <a:off x="2164930" y="1869554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①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14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＋９＝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7E9610D-B086-35CF-2A7F-937AA8233F79}"/>
              </a:ext>
            </a:extLst>
          </p:cNvPr>
          <p:cNvSpPr txBox="1"/>
          <p:nvPr/>
        </p:nvSpPr>
        <p:spPr>
          <a:xfrm>
            <a:off x="6855464" y="1869554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⑤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76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＋９＝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2A5DCED-A6B9-92BF-C0F1-68A0164AF0A7}"/>
              </a:ext>
            </a:extLst>
          </p:cNvPr>
          <p:cNvSpPr txBox="1"/>
          <p:nvPr/>
        </p:nvSpPr>
        <p:spPr>
          <a:xfrm>
            <a:off x="2164930" y="2944842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②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25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＋９＝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EE71388-3B6D-952C-2A6C-5F70A8B33CBC}"/>
              </a:ext>
            </a:extLst>
          </p:cNvPr>
          <p:cNvSpPr txBox="1"/>
          <p:nvPr/>
        </p:nvSpPr>
        <p:spPr>
          <a:xfrm>
            <a:off x="6855464" y="2944842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⑥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37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＋９＝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4944F02-E391-2C4C-CE86-9E5CAF268F8D}"/>
              </a:ext>
            </a:extLst>
          </p:cNvPr>
          <p:cNvSpPr txBox="1"/>
          <p:nvPr/>
        </p:nvSpPr>
        <p:spPr>
          <a:xfrm>
            <a:off x="4977708" y="1869554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23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A9A7C77-0997-1AE2-86EC-B6A55E6314D9}"/>
              </a:ext>
            </a:extLst>
          </p:cNvPr>
          <p:cNvSpPr txBox="1"/>
          <p:nvPr/>
        </p:nvSpPr>
        <p:spPr>
          <a:xfrm>
            <a:off x="4977708" y="2944843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34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7760F8B-D552-07DC-EC7B-6748186889A9}"/>
              </a:ext>
            </a:extLst>
          </p:cNvPr>
          <p:cNvSpPr txBox="1"/>
          <p:nvPr/>
        </p:nvSpPr>
        <p:spPr>
          <a:xfrm>
            <a:off x="9693842" y="1869554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85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7D27C58-EE6F-9412-4B53-8CA0FE024F78}"/>
              </a:ext>
            </a:extLst>
          </p:cNvPr>
          <p:cNvSpPr txBox="1"/>
          <p:nvPr/>
        </p:nvSpPr>
        <p:spPr>
          <a:xfrm>
            <a:off x="9726311" y="2944842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46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52175A7-CA45-94C9-CCE0-BFC4F73BCABA}"/>
              </a:ext>
            </a:extLst>
          </p:cNvPr>
          <p:cNvSpPr txBox="1"/>
          <p:nvPr/>
        </p:nvSpPr>
        <p:spPr>
          <a:xfrm>
            <a:off x="2164930" y="4020130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③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63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＋９＝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F13B732-539B-98C4-BC87-2C4152E3D0AA}"/>
              </a:ext>
            </a:extLst>
          </p:cNvPr>
          <p:cNvSpPr txBox="1"/>
          <p:nvPr/>
        </p:nvSpPr>
        <p:spPr>
          <a:xfrm>
            <a:off x="6855464" y="4020130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⑦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42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＋９＝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B415F81C-C812-DF09-3636-00EF5DFC02DB}"/>
              </a:ext>
            </a:extLst>
          </p:cNvPr>
          <p:cNvSpPr txBox="1"/>
          <p:nvPr/>
        </p:nvSpPr>
        <p:spPr>
          <a:xfrm>
            <a:off x="4977708" y="4020131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72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F4C0771-97F5-A11C-E766-FA9BD32590D6}"/>
              </a:ext>
            </a:extLst>
          </p:cNvPr>
          <p:cNvSpPr txBox="1"/>
          <p:nvPr/>
        </p:nvSpPr>
        <p:spPr>
          <a:xfrm>
            <a:off x="9726311" y="4020130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51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AA5789D-543C-5C06-4E31-DD7002BF0A30}"/>
              </a:ext>
            </a:extLst>
          </p:cNvPr>
          <p:cNvSpPr txBox="1"/>
          <p:nvPr/>
        </p:nvSpPr>
        <p:spPr>
          <a:xfrm>
            <a:off x="2164930" y="5095417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④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88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＋９＝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DBB44F3-1B73-C2AC-83FE-D6BCE1227457}"/>
              </a:ext>
            </a:extLst>
          </p:cNvPr>
          <p:cNvSpPr txBox="1"/>
          <p:nvPr/>
        </p:nvSpPr>
        <p:spPr>
          <a:xfrm>
            <a:off x="6855464" y="5095417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⑧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59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＋９＝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07195308-6782-3A65-9CE7-C6561F0E5EA8}"/>
              </a:ext>
            </a:extLst>
          </p:cNvPr>
          <p:cNvSpPr txBox="1"/>
          <p:nvPr/>
        </p:nvSpPr>
        <p:spPr>
          <a:xfrm>
            <a:off x="4977708" y="5095418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97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AD1E2ED-EC83-E368-EF53-56AFBDFF36B1}"/>
              </a:ext>
            </a:extLst>
          </p:cNvPr>
          <p:cNvSpPr txBox="1"/>
          <p:nvPr/>
        </p:nvSpPr>
        <p:spPr>
          <a:xfrm>
            <a:off x="9726311" y="509541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68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19" name="Picture 10" descr="ヘイホーのTwitterイラスト検索結果(古い順)。">
            <a:extLst>
              <a:ext uri="{FF2B5EF4-FFF2-40B4-BE49-F238E27FC236}">
                <a16:creationId xmlns:a16="http://schemas.microsoft.com/office/drawing/2014/main" id="{4CFD6002-366B-131E-A168-FF9549B5320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81" t="19019" r="15490" b="17974"/>
          <a:stretch/>
        </p:blipFill>
        <p:spPr bwMode="auto">
          <a:xfrm>
            <a:off x="973376" y="447694"/>
            <a:ext cx="1182797" cy="1484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6391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3" grpId="0"/>
      <p:bldP spid="14" grpId="0"/>
      <p:bldP spid="17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3A80BE1-6AA6-CF06-F291-BE33C9218D35}"/>
              </a:ext>
            </a:extLst>
          </p:cNvPr>
          <p:cNvSpPr txBox="1"/>
          <p:nvPr/>
        </p:nvSpPr>
        <p:spPr>
          <a:xfrm>
            <a:off x="1710268" y="558800"/>
            <a:ext cx="8186857" cy="830997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たしざんのけいさんのしかた</a:t>
            </a:r>
          </a:p>
        </p:txBody>
      </p:sp>
      <p:pic>
        <p:nvPicPr>
          <p:cNvPr id="5" name="Picture 8" descr="プロペラヘイホー / マンダラ さんのイラスト - ニコニコ静画 ...">
            <a:extLst>
              <a:ext uri="{FF2B5EF4-FFF2-40B4-BE49-F238E27FC236}">
                <a16:creationId xmlns:a16="http://schemas.microsoft.com/office/drawing/2014/main" id="{0A11C404-A049-84C7-31C1-A3C6D5962DB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09" t="-656" r="-1039" b="15401"/>
          <a:stretch/>
        </p:blipFill>
        <p:spPr bwMode="auto">
          <a:xfrm>
            <a:off x="1869123" y="3852912"/>
            <a:ext cx="3397144" cy="2247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0AEEF1C3-918E-965A-938E-07192705B833}"/>
              </a:ext>
            </a:extLst>
          </p:cNvPr>
          <p:cNvSpPr/>
          <p:nvPr/>
        </p:nvSpPr>
        <p:spPr>
          <a:xfrm>
            <a:off x="1710268" y="1549932"/>
            <a:ext cx="5909732" cy="2142845"/>
          </a:xfrm>
          <a:prstGeom prst="round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40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けいさんのしかたは</a:t>
            </a:r>
            <a:endParaRPr kumimoji="1" lang="en-US" altLang="ja-JP" sz="4000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40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ほかのともだちと</a:t>
            </a:r>
            <a:endParaRPr kumimoji="1" lang="en-US" altLang="ja-JP" sz="4000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40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同じでなくても</a:t>
            </a:r>
            <a:r>
              <a:rPr kumimoji="1" lang="en-US" altLang="ja-JP" sz="40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OK</a:t>
            </a:r>
            <a:r>
              <a:rPr kumimoji="1" lang="ja-JP" altLang="en-US" sz="40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です</a:t>
            </a:r>
            <a:endParaRPr kumimoji="1" lang="ja-JP" altLang="en-US" sz="4000" dirty="0">
              <a:solidFill>
                <a:schemeClr val="tx1"/>
              </a:solidFill>
            </a:endParaRP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D5ADE2AE-B161-8489-3E62-4A926E616F3E}"/>
              </a:ext>
            </a:extLst>
          </p:cNvPr>
          <p:cNvSpPr/>
          <p:nvPr/>
        </p:nvSpPr>
        <p:spPr>
          <a:xfrm>
            <a:off x="5740400" y="3958029"/>
            <a:ext cx="5568025" cy="2142845"/>
          </a:xfrm>
          <a:prstGeom prst="round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40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じぶんがわかりやすく</a:t>
            </a:r>
            <a:endParaRPr kumimoji="1" lang="en-US" altLang="ja-JP" sz="4000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40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はやくできる</a:t>
            </a:r>
            <a:endParaRPr kumimoji="1" lang="en-US" altLang="ja-JP" sz="4000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40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ほうほうが一番です</a:t>
            </a:r>
          </a:p>
        </p:txBody>
      </p:sp>
    </p:spTree>
    <p:extLst>
      <p:ext uri="{BB962C8B-B14F-4D97-AF65-F5344CB8AC3E}">
        <p14:creationId xmlns:p14="http://schemas.microsoft.com/office/powerpoint/2010/main" val="2863052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A1B409D-63D1-0B20-4729-86418979FCE0}"/>
              </a:ext>
            </a:extLst>
          </p:cNvPr>
          <p:cNvSpPr txBox="1"/>
          <p:nvPr/>
        </p:nvSpPr>
        <p:spPr>
          <a:xfrm>
            <a:off x="1173679" y="1461469"/>
            <a:ext cx="1896673" cy="500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＋９＝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＋５＝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＋６＝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＋７＝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＋８＝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＋９＝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7760F8B-D552-07DC-EC7B-6748186889A9}"/>
              </a:ext>
            </a:extLst>
          </p:cNvPr>
          <p:cNvSpPr txBox="1"/>
          <p:nvPr/>
        </p:nvSpPr>
        <p:spPr>
          <a:xfrm>
            <a:off x="3070353" y="1668280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7D27C58-EE6F-9412-4B53-8CA0FE024F78}"/>
              </a:ext>
            </a:extLst>
          </p:cNvPr>
          <p:cNvSpPr txBox="1"/>
          <p:nvPr/>
        </p:nvSpPr>
        <p:spPr>
          <a:xfrm>
            <a:off x="3070353" y="245660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F4C0771-97F5-A11C-E766-FA9BD32590D6}"/>
              </a:ext>
            </a:extLst>
          </p:cNvPr>
          <p:cNvSpPr txBox="1"/>
          <p:nvPr/>
        </p:nvSpPr>
        <p:spPr>
          <a:xfrm>
            <a:off x="3070353" y="3316720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11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AD1E2ED-EC83-E368-EF53-56AFBDFF36B1}"/>
              </a:ext>
            </a:extLst>
          </p:cNvPr>
          <p:cNvSpPr txBox="1"/>
          <p:nvPr/>
        </p:nvSpPr>
        <p:spPr>
          <a:xfrm>
            <a:off x="3070352" y="410504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A7C7A488-0A7D-A8F8-9370-A351AC66BF9B}"/>
              </a:ext>
            </a:extLst>
          </p:cNvPr>
          <p:cNvSpPr txBox="1"/>
          <p:nvPr/>
        </p:nvSpPr>
        <p:spPr>
          <a:xfrm>
            <a:off x="1246257" y="488476"/>
            <a:ext cx="8186857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九九と同じで自然に覚えよう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B2681059-1227-3171-7CFE-41667A79BA60}"/>
              </a:ext>
            </a:extLst>
          </p:cNvPr>
          <p:cNvSpPr txBox="1"/>
          <p:nvPr/>
        </p:nvSpPr>
        <p:spPr>
          <a:xfrm>
            <a:off x="4565762" y="1461469"/>
            <a:ext cx="1896673" cy="500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＋８＝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＋９＝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＋６＝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＋７＝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＋８＝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＋９＝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F82F759D-75A8-96C3-D528-79546E7C3F99}"/>
              </a:ext>
            </a:extLst>
          </p:cNvPr>
          <p:cNvSpPr txBox="1"/>
          <p:nvPr/>
        </p:nvSpPr>
        <p:spPr>
          <a:xfrm>
            <a:off x="7957845" y="1461469"/>
            <a:ext cx="1896673" cy="500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＋４＝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＋５＝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＋６＝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＋７＝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＋８＝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＋９＝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37" name="Picture 2" descr="ヘイホー」のアイデア 19 件【2022】 | ヘイホー, マリオ ...">
            <a:extLst>
              <a:ext uri="{FF2B5EF4-FFF2-40B4-BE49-F238E27FC236}">
                <a16:creationId xmlns:a16="http://schemas.microsoft.com/office/drawing/2014/main" id="{51CA6CD0-58B9-F5F0-5AC0-F9A4E7643AD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741" t="61713" r="7346" b="6005"/>
          <a:stretch/>
        </p:blipFill>
        <p:spPr bwMode="auto">
          <a:xfrm>
            <a:off x="9822577" y="233616"/>
            <a:ext cx="1557867" cy="1456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9C80CB47-9809-AB92-04E2-C4E2D708F2D5}"/>
              </a:ext>
            </a:extLst>
          </p:cNvPr>
          <p:cNvSpPr txBox="1"/>
          <p:nvPr/>
        </p:nvSpPr>
        <p:spPr>
          <a:xfrm>
            <a:off x="3070352" y="4958189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13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88A7170A-A398-707B-FC50-C7FD15552FFB}"/>
              </a:ext>
            </a:extLst>
          </p:cNvPr>
          <p:cNvSpPr txBox="1"/>
          <p:nvPr/>
        </p:nvSpPr>
        <p:spPr>
          <a:xfrm>
            <a:off x="3070352" y="576832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14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C13611DF-ABE8-882C-D011-D3705B7D4DCA}"/>
              </a:ext>
            </a:extLst>
          </p:cNvPr>
          <p:cNvSpPr txBox="1"/>
          <p:nvPr/>
        </p:nvSpPr>
        <p:spPr>
          <a:xfrm>
            <a:off x="6509609" y="1668280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25EC92E4-107D-8E84-064A-1E9344A0E6B5}"/>
              </a:ext>
            </a:extLst>
          </p:cNvPr>
          <p:cNvSpPr txBox="1"/>
          <p:nvPr/>
        </p:nvSpPr>
        <p:spPr>
          <a:xfrm>
            <a:off x="6509609" y="245660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11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FE6FCB26-5F0B-2D04-4917-B55CECC5E4E0}"/>
              </a:ext>
            </a:extLst>
          </p:cNvPr>
          <p:cNvSpPr txBox="1"/>
          <p:nvPr/>
        </p:nvSpPr>
        <p:spPr>
          <a:xfrm>
            <a:off x="6509609" y="3316720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5B58EB8A-B2C3-75E3-98B7-605FD2DB5496}"/>
              </a:ext>
            </a:extLst>
          </p:cNvPr>
          <p:cNvSpPr txBox="1"/>
          <p:nvPr/>
        </p:nvSpPr>
        <p:spPr>
          <a:xfrm>
            <a:off x="6509608" y="410504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11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0FA38894-9C93-439E-13EF-4FACFF5A5DAD}"/>
              </a:ext>
            </a:extLst>
          </p:cNvPr>
          <p:cNvSpPr txBox="1"/>
          <p:nvPr/>
        </p:nvSpPr>
        <p:spPr>
          <a:xfrm>
            <a:off x="6509608" y="4958189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4D85D92E-752E-78F1-07E1-2CD7129BFEE1}"/>
              </a:ext>
            </a:extLst>
          </p:cNvPr>
          <p:cNvSpPr txBox="1"/>
          <p:nvPr/>
        </p:nvSpPr>
        <p:spPr>
          <a:xfrm>
            <a:off x="6509608" y="576832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13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38683D41-9217-1FE2-F94E-55D3720C7E46}"/>
              </a:ext>
            </a:extLst>
          </p:cNvPr>
          <p:cNvSpPr txBox="1"/>
          <p:nvPr/>
        </p:nvSpPr>
        <p:spPr>
          <a:xfrm>
            <a:off x="9854519" y="1668280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344D76DA-D7A0-7A89-AB02-A01A52D2CB9B}"/>
              </a:ext>
            </a:extLst>
          </p:cNvPr>
          <p:cNvSpPr txBox="1"/>
          <p:nvPr/>
        </p:nvSpPr>
        <p:spPr>
          <a:xfrm>
            <a:off x="9854519" y="245660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11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F292D757-79F4-F0B2-4A5B-989A94E1D3EB}"/>
              </a:ext>
            </a:extLst>
          </p:cNvPr>
          <p:cNvSpPr txBox="1"/>
          <p:nvPr/>
        </p:nvSpPr>
        <p:spPr>
          <a:xfrm>
            <a:off x="9854519" y="3316720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D441D561-0E73-48AC-E308-FC87F7D7C4C5}"/>
              </a:ext>
            </a:extLst>
          </p:cNvPr>
          <p:cNvSpPr txBox="1"/>
          <p:nvPr/>
        </p:nvSpPr>
        <p:spPr>
          <a:xfrm>
            <a:off x="9854518" y="410504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13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32C4267D-3B69-D574-E846-62C1913FE0AB}"/>
              </a:ext>
            </a:extLst>
          </p:cNvPr>
          <p:cNvSpPr txBox="1"/>
          <p:nvPr/>
        </p:nvSpPr>
        <p:spPr>
          <a:xfrm>
            <a:off x="9854518" y="4958189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14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24E7A0FB-164C-9A86-4681-347543D8C95B}"/>
              </a:ext>
            </a:extLst>
          </p:cNvPr>
          <p:cNvSpPr txBox="1"/>
          <p:nvPr/>
        </p:nvSpPr>
        <p:spPr>
          <a:xfrm>
            <a:off x="9854518" y="576832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15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9802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2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2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2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12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1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1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1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1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1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1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12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4" grpId="0"/>
      <p:bldP spid="18" grpId="0"/>
      <p:bldP spid="38" grpId="0"/>
      <p:bldP spid="39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767</TotalTime>
  <Words>842</Words>
  <Application>Microsoft Office PowerPoint</Application>
  <PresentationFormat>ワイド画面</PresentationFormat>
  <Paragraphs>288</Paragraphs>
  <Slides>15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20" baseType="lpstr">
      <vt:lpstr>UD デジタル 教科書体 NP-B</vt:lpstr>
      <vt:lpstr>游ゴシック</vt:lpstr>
      <vt:lpstr>游ゴシック Light</vt:lpstr>
      <vt:lpstr>Arial</vt:lpstr>
      <vt:lpstr>Office テーマ</vt:lpstr>
      <vt:lpstr>２年生 たし算１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２年生 たし算１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２年生　たし算</dc:title>
  <dc:creator>伊藤努</dc:creator>
  <cp:lastModifiedBy>大磯町教育委員会</cp:lastModifiedBy>
  <cp:revision>15</cp:revision>
  <dcterms:created xsi:type="dcterms:W3CDTF">2022-07-09T03:34:59Z</dcterms:created>
  <dcterms:modified xsi:type="dcterms:W3CDTF">2022-07-19T00:57:16Z</dcterms:modified>
</cp:coreProperties>
</file>