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sldIdLst>
    <p:sldId id="256" r:id="rId2"/>
    <p:sldId id="409" r:id="rId3"/>
    <p:sldId id="333" r:id="rId4"/>
    <p:sldId id="344" r:id="rId5"/>
    <p:sldId id="332" r:id="rId6"/>
    <p:sldId id="335" r:id="rId7"/>
    <p:sldId id="334" r:id="rId8"/>
    <p:sldId id="343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5" r:id="rId17"/>
    <p:sldId id="346" r:id="rId18"/>
    <p:sldId id="347" r:id="rId19"/>
    <p:sldId id="348" r:id="rId20"/>
    <p:sldId id="349" r:id="rId21"/>
    <p:sldId id="350" r:id="rId22"/>
    <p:sldId id="427" r:id="rId23"/>
    <p:sldId id="428" r:id="rId24"/>
    <p:sldId id="424" r:id="rId25"/>
    <p:sldId id="425" r:id="rId26"/>
    <p:sldId id="426" r:id="rId27"/>
    <p:sldId id="429" r:id="rId28"/>
    <p:sldId id="430" r:id="rId29"/>
    <p:sldId id="351" r:id="rId30"/>
    <p:sldId id="352" r:id="rId31"/>
    <p:sldId id="353" r:id="rId32"/>
    <p:sldId id="354" r:id="rId33"/>
    <p:sldId id="355" r:id="rId34"/>
    <p:sldId id="372" r:id="rId35"/>
    <p:sldId id="381" r:id="rId36"/>
    <p:sldId id="373" r:id="rId37"/>
    <p:sldId id="356" r:id="rId38"/>
    <p:sldId id="357" r:id="rId39"/>
    <p:sldId id="358" r:id="rId40"/>
    <p:sldId id="359" r:id="rId41"/>
    <p:sldId id="360" r:id="rId42"/>
    <p:sldId id="370" r:id="rId43"/>
    <p:sldId id="371" r:id="rId44"/>
    <p:sldId id="380" r:id="rId45"/>
    <p:sldId id="362" r:id="rId46"/>
    <p:sldId id="361" r:id="rId47"/>
    <p:sldId id="363" r:id="rId48"/>
    <p:sldId id="364" r:id="rId49"/>
    <p:sldId id="365" r:id="rId50"/>
    <p:sldId id="374" r:id="rId51"/>
    <p:sldId id="379" r:id="rId52"/>
    <p:sldId id="375" r:id="rId53"/>
    <p:sldId id="366" r:id="rId54"/>
    <p:sldId id="367" r:id="rId55"/>
    <p:sldId id="368" r:id="rId56"/>
    <p:sldId id="369" r:id="rId57"/>
    <p:sldId id="376" r:id="rId58"/>
    <p:sldId id="377" r:id="rId59"/>
    <p:sldId id="378" r:id="rId60"/>
    <p:sldId id="382" r:id="rId61"/>
    <p:sldId id="383" r:id="rId62"/>
    <p:sldId id="384" r:id="rId63"/>
    <p:sldId id="386" r:id="rId64"/>
    <p:sldId id="387" r:id="rId65"/>
    <p:sldId id="385" r:id="rId66"/>
    <p:sldId id="388" r:id="rId67"/>
    <p:sldId id="403" r:id="rId68"/>
    <p:sldId id="404" r:id="rId69"/>
    <p:sldId id="405" r:id="rId70"/>
    <p:sldId id="406" r:id="rId71"/>
    <p:sldId id="407" r:id="rId72"/>
    <p:sldId id="408" r:id="rId73"/>
    <p:sldId id="389" r:id="rId74"/>
    <p:sldId id="390" r:id="rId75"/>
    <p:sldId id="391" r:id="rId76"/>
    <p:sldId id="392" r:id="rId77"/>
    <p:sldId id="393" r:id="rId78"/>
    <p:sldId id="394" r:id="rId79"/>
    <p:sldId id="395" r:id="rId80"/>
    <p:sldId id="396" r:id="rId81"/>
    <p:sldId id="397" r:id="rId82"/>
    <p:sldId id="398" r:id="rId83"/>
    <p:sldId id="402" r:id="rId84"/>
    <p:sldId id="399" r:id="rId85"/>
    <p:sldId id="400" r:id="rId86"/>
    <p:sldId id="401" r:id="rId87"/>
    <p:sldId id="410" r:id="rId88"/>
    <p:sldId id="411" r:id="rId89"/>
    <p:sldId id="412" r:id="rId90"/>
    <p:sldId id="413" r:id="rId91"/>
    <p:sldId id="414" r:id="rId92"/>
    <p:sldId id="415" r:id="rId93"/>
    <p:sldId id="416" r:id="rId94"/>
    <p:sldId id="417" r:id="rId95"/>
    <p:sldId id="418" r:id="rId96"/>
    <p:sldId id="419" r:id="rId97"/>
    <p:sldId id="420" r:id="rId98"/>
    <p:sldId id="421" r:id="rId99"/>
    <p:sldId id="422" r:id="rId100"/>
    <p:sldId id="423" r:id="rId101"/>
    <p:sldId id="304" r:id="rId102"/>
    <p:sldId id="314" r:id="rId103"/>
    <p:sldId id="316" r:id="rId10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00FF"/>
    <a:srgbClr val="FFCCFF"/>
    <a:srgbClr val="99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33387-058E-4959-BB02-E5E1417B7D60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7AF5B-BCFA-4D34-A1C8-8109E5F90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47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B3F1FA-1B34-7658-4DD0-1D5F3DBC2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EEC1E52-B6EA-E7D4-C3CF-F7926CB01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425A6F-8526-D90D-7D07-DAE29506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CE00-2201-490C-9CF6-D78BD16D38EC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AD804D-E4E9-052D-CF2A-739ADBA5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EC1FE1-8CDB-029F-637C-C6917047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8DE6-22AE-447D-81F1-47ABF08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86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E56436-93C8-928D-11E4-6E724613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96B4AD-9825-4B9C-4C99-C4B1589DE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20DBA0-35F6-36A6-1E0B-8B21D83D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CE00-2201-490C-9CF6-D78BD16D38EC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938BBD-5800-B9C3-6227-08B0AE40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145163-4FDD-1607-C174-10D88B20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8DE6-22AE-447D-81F1-47ABF08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7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A3ED9E0-0F1A-3465-0B99-AAA200C97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9BDC91-3219-6476-F13B-53453465B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ECCDA-7E7D-E5E2-8F61-3C6CE39A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CE00-2201-490C-9CF6-D78BD16D38EC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7DAD4B-73E0-F3BA-9E06-A564AC3D3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8C2D59-ED1A-D859-9F39-D92E3A9E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8DE6-22AE-447D-81F1-47ABF08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54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87AA1A-CA87-9658-13C1-06EB77CD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37FE5B-C485-1945-3F79-E2CE56F3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463042-D9B8-C305-BDBB-D4280980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CE00-2201-490C-9CF6-D78BD16D38EC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238FB7-025F-67FF-020D-5ABF752C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66601D-5DE6-3580-A5A4-EFF5695C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8DE6-22AE-447D-81F1-47ABF08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40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AFC5DF-02DE-A6A7-3F6B-687B1FE5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73972A-6448-0471-72B7-1E8484FD2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B3DD5D-A562-0942-5F82-0C5F46494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CE00-2201-490C-9CF6-D78BD16D38EC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6AEFA5-160B-4622-00D2-6467899F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80BDCF-DA2A-9A4A-576A-0B1C6CE5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8DE6-22AE-447D-81F1-47ABF08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75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F5D9FE-47B7-0A6F-B3F4-ABB9BCBB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46FD2C-52FF-0BD3-68BC-3B57BA84C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2BEDB1D-AAC7-92D2-993A-44447C02A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243CB32-23B9-925C-0B67-0B98CB655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CE00-2201-490C-9CF6-D78BD16D38EC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E6436A-B20A-B773-F742-5689E5EC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3F666B-D0C8-1525-F282-274FCF33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8DE6-22AE-447D-81F1-47ABF08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55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E66A4B-232F-80AF-D1AC-0C066EAC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E9C048-738A-E86D-4B2A-8B698F4F8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40B451E-0986-156A-652D-B425AF961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B26CE86-56DC-2FEF-3929-A1E02A2DC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E9D574F-0ABE-D59F-6F42-D58222074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25595B9-BC89-B341-6A4A-2709AF67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CE00-2201-490C-9CF6-D78BD16D38EC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B34CBF8-29BE-6CC1-7ED5-3F7C2AF97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FCBDB97-73EB-580E-EB09-0F1A740F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8DE6-22AE-447D-81F1-47ABF08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64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884BD7-1F69-D4F8-DD91-CF924F65C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FC37F26-9560-0D07-3B9B-65010A8E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CE00-2201-490C-9CF6-D78BD16D38EC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7A5C697-44CA-6D96-6C46-FD37F500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B36CE1-0385-AB5B-A129-446B8B12A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8DE6-22AE-447D-81F1-47ABF08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89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C9169D8-202F-21EE-C30C-D6A4FEBA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CE00-2201-490C-9CF6-D78BD16D38EC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028BB81-1CC0-B733-EC60-E4269449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A627B2-D662-EFCE-665A-A90022CA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8DE6-22AE-447D-81F1-47ABF08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3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F4AD09-5898-F33A-3CB1-05A5DAAD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87B15E-AA8F-482D-3571-AFE9D276E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6AD76F-B5AC-B8F0-9258-958244B85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85BA7B-8347-3C9C-3E3F-56B34036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CE00-2201-490C-9CF6-D78BD16D38EC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8B047A-0880-A24D-C52A-B7A2F8BF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8D7095-AEC9-17B7-46C7-2C58FBFD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8DE6-22AE-447D-81F1-47ABF08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49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6DE920-6725-32BE-3A32-7CE7D75D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C42FED9-708D-E2E4-6E61-F30378644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E630B15-C7E5-DC73-9CA7-93398615C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070B94-33D0-B7B0-B1B3-6BC6F862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CE00-2201-490C-9CF6-D78BD16D38EC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11B602C-2765-B85B-5FAE-E7F4E356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D18277-1DB3-15B6-6B06-D557625D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8DE6-22AE-447D-81F1-47ABF08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7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E86012C-A94F-DEA7-B086-AB68248D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3FBD1FC-D7B6-ED63-7C41-2E7C95E79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B24521-DFE6-CCBF-D3A7-45B4A514B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9CE00-2201-490C-9CF6-D78BD16D38EC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46AE95-EC25-F7B3-5987-934BB487D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E20ED9-27F6-CEAC-8FC8-CAD190809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68DE6-22AE-447D-81F1-47ABF08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26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83E69D-DAC0-1EAD-6C71-AD6F3A54D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1975241"/>
          </a:xfrm>
        </p:spPr>
        <p:txBody>
          <a:bodyPr anchor="b">
            <a:noAutofit/>
          </a:bodyPr>
          <a:lstStyle/>
          <a:p>
            <a:pPr algn="l"/>
            <a:r>
              <a:rPr kumimoji="1" lang="ja-JP" altLang="en-US" sz="8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２年生 </a:t>
            </a:r>
            <a:br>
              <a:rPr kumimoji="1" lang="en-US" altLang="ja-JP" sz="8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8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たし算</a:t>
            </a:r>
            <a:endParaRPr kumimoji="1" lang="ja-JP" altLang="en-US" sz="8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7249517-677A-EDE7-1ACB-F96E5A6AD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5" y="4192093"/>
            <a:ext cx="4087305" cy="1147863"/>
          </a:xfrm>
        </p:spPr>
        <p:txBody>
          <a:bodyPr anchor="t">
            <a:noAutofit/>
          </a:bodyPr>
          <a:lstStyle/>
          <a:p>
            <a:pPr algn="l"/>
            <a:r>
              <a:rPr kumimoji="1" lang="ja-JP" altLang="en-US"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２けた＋１けたの</a:t>
            </a:r>
            <a:endParaRPr kumimoji="1" lang="en-US" altLang="ja-JP" sz="36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たし算の練習です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2" descr="ヘイホー マリオ詳しくないけど多分1番ヘイホーが好き 」|粋がっ ...">
            <a:extLst>
              <a:ext uri="{FF2B5EF4-FFF2-40B4-BE49-F238E27FC236}">
                <a16:creationId xmlns:a16="http://schemas.microsoft.com/office/drawing/2014/main" id="{D0927598-717C-1CA2-87D5-D7DD5BC52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/>
          <a:stretch/>
        </p:blipFill>
        <p:spPr bwMode="auto">
          <a:xfrm>
            <a:off x="2" y="10"/>
            <a:ext cx="6587066" cy="642727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85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952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700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3A80BE1-6AA6-CF06-F291-BE33C9218D35}"/>
              </a:ext>
            </a:extLst>
          </p:cNvPr>
          <p:cNvSpPr txBox="1"/>
          <p:nvPr/>
        </p:nvSpPr>
        <p:spPr>
          <a:xfrm>
            <a:off x="2776277" y="558800"/>
            <a:ext cx="818685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つぎのたしざんできるかな？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1B409D-63D1-0B20-4729-86418979FCE0}"/>
              </a:ext>
            </a:extLst>
          </p:cNvPr>
          <p:cNvSpPr txBox="1"/>
          <p:nvPr/>
        </p:nvSpPr>
        <p:spPr>
          <a:xfrm>
            <a:off x="1286934" y="1818754"/>
            <a:ext cx="2829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＋３＝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7E9610D-B086-35CF-2A7F-937AA8233F79}"/>
              </a:ext>
            </a:extLst>
          </p:cNvPr>
          <p:cNvSpPr txBox="1"/>
          <p:nvPr/>
        </p:nvSpPr>
        <p:spPr>
          <a:xfrm>
            <a:off x="7253596" y="1818754"/>
            <a:ext cx="2829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＋４＝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A5DCED-A6B9-92BF-C0F1-68A0164AF0A7}"/>
              </a:ext>
            </a:extLst>
          </p:cNvPr>
          <p:cNvSpPr txBox="1"/>
          <p:nvPr/>
        </p:nvSpPr>
        <p:spPr>
          <a:xfrm>
            <a:off x="1286934" y="2894042"/>
            <a:ext cx="2829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＋４＝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E71388-3B6D-952C-2A6C-5F70A8B33CBC}"/>
              </a:ext>
            </a:extLst>
          </p:cNvPr>
          <p:cNvSpPr txBox="1"/>
          <p:nvPr/>
        </p:nvSpPr>
        <p:spPr>
          <a:xfrm>
            <a:off x="7253596" y="2894042"/>
            <a:ext cx="2829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＋５＝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944F02-E391-2C4C-CE86-9E5CAF268F8D}"/>
              </a:ext>
            </a:extLst>
          </p:cNvPr>
          <p:cNvSpPr txBox="1"/>
          <p:nvPr/>
        </p:nvSpPr>
        <p:spPr>
          <a:xfrm>
            <a:off x="4099712" y="1818754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A9A7C77-0997-1AE2-86EC-B6A55E6314D9}"/>
              </a:ext>
            </a:extLst>
          </p:cNvPr>
          <p:cNvSpPr txBox="1"/>
          <p:nvPr/>
        </p:nvSpPr>
        <p:spPr>
          <a:xfrm>
            <a:off x="4099712" y="2894043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7760F8B-D552-07DC-EC7B-6748186889A9}"/>
              </a:ext>
            </a:extLst>
          </p:cNvPr>
          <p:cNvSpPr txBox="1"/>
          <p:nvPr/>
        </p:nvSpPr>
        <p:spPr>
          <a:xfrm>
            <a:off x="10091974" y="1818754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7D27C58-EE6F-9412-4B53-8CA0FE024F78}"/>
              </a:ext>
            </a:extLst>
          </p:cNvPr>
          <p:cNvSpPr txBox="1"/>
          <p:nvPr/>
        </p:nvSpPr>
        <p:spPr>
          <a:xfrm>
            <a:off x="10124443" y="2894042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41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52175A7-CA45-94C9-CCE0-BFC4F73BCABA}"/>
              </a:ext>
            </a:extLst>
          </p:cNvPr>
          <p:cNvSpPr txBox="1"/>
          <p:nvPr/>
        </p:nvSpPr>
        <p:spPr>
          <a:xfrm>
            <a:off x="1286934" y="3969330"/>
            <a:ext cx="2829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＋５＝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13B732-539B-98C4-BC87-2C4152E3D0AA}"/>
              </a:ext>
            </a:extLst>
          </p:cNvPr>
          <p:cNvSpPr txBox="1"/>
          <p:nvPr/>
        </p:nvSpPr>
        <p:spPr>
          <a:xfrm>
            <a:off x="7253596" y="3969330"/>
            <a:ext cx="2829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＋８＝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15F81C-C812-DF09-3636-00EF5DFC02DB}"/>
              </a:ext>
            </a:extLst>
          </p:cNvPr>
          <p:cNvSpPr txBox="1"/>
          <p:nvPr/>
        </p:nvSpPr>
        <p:spPr>
          <a:xfrm>
            <a:off x="4099712" y="3969331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4C0771-97F5-A11C-E766-FA9BD32590D6}"/>
              </a:ext>
            </a:extLst>
          </p:cNvPr>
          <p:cNvSpPr txBox="1"/>
          <p:nvPr/>
        </p:nvSpPr>
        <p:spPr>
          <a:xfrm>
            <a:off x="10124443" y="396933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A5789D-543C-5C06-4E31-DD7002BF0A30}"/>
              </a:ext>
            </a:extLst>
          </p:cNvPr>
          <p:cNvSpPr txBox="1"/>
          <p:nvPr/>
        </p:nvSpPr>
        <p:spPr>
          <a:xfrm>
            <a:off x="1286934" y="5044617"/>
            <a:ext cx="2829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＋６＝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DBB44F3-1B73-C2AC-83FE-D6BCE1227457}"/>
              </a:ext>
            </a:extLst>
          </p:cNvPr>
          <p:cNvSpPr txBox="1"/>
          <p:nvPr/>
        </p:nvSpPr>
        <p:spPr>
          <a:xfrm>
            <a:off x="7253596" y="5044617"/>
            <a:ext cx="2829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＋９＝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7195308-6782-3A65-9CE7-C6561F0E5EA8}"/>
              </a:ext>
            </a:extLst>
          </p:cNvPr>
          <p:cNvSpPr txBox="1"/>
          <p:nvPr/>
        </p:nvSpPr>
        <p:spPr>
          <a:xfrm>
            <a:off x="4099712" y="5044618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D1E2ED-EC83-E368-EF53-56AFBDFF36B1}"/>
              </a:ext>
            </a:extLst>
          </p:cNvPr>
          <p:cNvSpPr txBox="1"/>
          <p:nvPr/>
        </p:nvSpPr>
        <p:spPr>
          <a:xfrm>
            <a:off x="10124443" y="5044617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61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9" name="図 18" descr="小さい, おもちゃ, レゴ, 座る が含まれている画像&#10;&#10;自動的に生成された説明">
            <a:extLst>
              <a:ext uri="{FF2B5EF4-FFF2-40B4-BE49-F238E27FC236}">
                <a16:creationId xmlns:a16="http://schemas.microsoft.com/office/drawing/2014/main" id="{943F8686-F8D2-5FDD-885C-F2E0134FE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" y="179611"/>
            <a:ext cx="1633772" cy="163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6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  <p:bldP spid="17" grpId="0"/>
      <p:bldP spid="18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147C3F-7DC5-0055-9503-1FF44523BF2B}"/>
              </a:ext>
            </a:extLst>
          </p:cNvPr>
          <p:cNvSpPr txBox="1"/>
          <p:nvPr/>
        </p:nvSpPr>
        <p:spPr>
          <a:xfrm>
            <a:off x="1114961" y="759980"/>
            <a:ext cx="7571303" cy="830997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２けた＋１けたの練習問題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AF36F48-9AF8-BC37-3C19-4FF524A4AECA}"/>
              </a:ext>
            </a:extLst>
          </p:cNvPr>
          <p:cNvSpPr/>
          <p:nvPr/>
        </p:nvSpPr>
        <p:spPr>
          <a:xfrm>
            <a:off x="1054426" y="2087190"/>
            <a:ext cx="2451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＋４＝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8B08937-FEF8-48A1-A8F3-07F82331E038}"/>
              </a:ext>
            </a:extLst>
          </p:cNvPr>
          <p:cNvSpPr/>
          <p:nvPr/>
        </p:nvSpPr>
        <p:spPr>
          <a:xfrm>
            <a:off x="1054426" y="5337433"/>
            <a:ext cx="2451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＋８＝</a:t>
            </a:r>
          </a:p>
        </p:txBody>
      </p:sp>
      <p:pic>
        <p:nvPicPr>
          <p:cNvPr id="9" name="Picture 2" descr="うたたねヘイホー">
            <a:extLst>
              <a:ext uri="{FF2B5EF4-FFF2-40B4-BE49-F238E27FC236}">
                <a16:creationId xmlns:a16="http://schemas.microsoft.com/office/drawing/2014/main" id="{23FF2BAC-E96D-5C7F-95DE-163524BCE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3" r="-2208"/>
          <a:stretch/>
        </p:blipFill>
        <p:spPr bwMode="auto">
          <a:xfrm>
            <a:off x="9330267" y="599593"/>
            <a:ext cx="1939577" cy="116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A277F2A-39D1-D7C7-8A44-216FC175BBDF}"/>
              </a:ext>
            </a:extLst>
          </p:cNvPr>
          <p:cNvSpPr/>
          <p:nvPr/>
        </p:nvSpPr>
        <p:spPr>
          <a:xfrm>
            <a:off x="1054426" y="3188530"/>
            <a:ext cx="2451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＋７＝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96F48B5-33C3-F141-C38A-58B653ACA4CF}"/>
              </a:ext>
            </a:extLst>
          </p:cNvPr>
          <p:cNvSpPr/>
          <p:nvPr/>
        </p:nvSpPr>
        <p:spPr>
          <a:xfrm>
            <a:off x="6234952" y="2087190"/>
            <a:ext cx="2451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＋４＝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2257EB9-AAE6-60C4-E32A-19FD68DB8DB9}"/>
              </a:ext>
            </a:extLst>
          </p:cNvPr>
          <p:cNvSpPr/>
          <p:nvPr/>
        </p:nvSpPr>
        <p:spPr>
          <a:xfrm>
            <a:off x="1054426" y="4289870"/>
            <a:ext cx="2451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＋９＝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1414BB7-E048-117B-B68F-C94BC4A9615B}"/>
              </a:ext>
            </a:extLst>
          </p:cNvPr>
          <p:cNvSpPr/>
          <p:nvPr/>
        </p:nvSpPr>
        <p:spPr>
          <a:xfrm>
            <a:off x="6234952" y="3189606"/>
            <a:ext cx="2451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＋９＝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2E03DDA-DEB8-F005-B877-35EF8CF21317}"/>
              </a:ext>
            </a:extLst>
          </p:cNvPr>
          <p:cNvSpPr/>
          <p:nvPr/>
        </p:nvSpPr>
        <p:spPr>
          <a:xfrm>
            <a:off x="6234952" y="4289870"/>
            <a:ext cx="2451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＋８＝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003F2E9-D959-09B4-1B42-AC7293EA79F3}"/>
              </a:ext>
            </a:extLst>
          </p:cNvPr>
          <p:cNvSpPr/>
          <p:nvPr/>
        </p:nvSpPr>
        <p:spPr>
          <a:xfrm>
            <a:off x="6234952" y="5390134"/>
            <a:ext cx="2451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＋７＝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0AD9634-D27F-A1C3-2BEC-2ED317816D29}"/>
              </a:ext>
            </a:extLst>
          </p:cNvPr>
          <p:cNvSpPr/>
          <p:nvPr/>
        </p:nvSpPr>
        <p:spPr>
          <a:xfrm>
            <a:off x="3482151" y="2087190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D0F6B91-1F1A-9AEE-F77A-5CA4FC06CDF6}"/>
              </a:ext>
            </a:extLst>
          </p:cNvPr>
          <p:cNvSpPr/>
          <p:nvPr/>
        </p:nvSpPr>
        <p:spPr>
          <a:xfrm>
            <a:off x="3482151" y="3188530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66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B48D356-8378-E3B6-B6F2-C39D60B3B486}"/>
              </a:ext>
            </a:extLst>
          </p:cNvPr>
          <p:cNvSpPr/>
          <p:nvPr/>
        </p:nvSpPr>
        <p:spPr>
          <a:xfrm>
            <a:off x="3482151" y="4289870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E805F00-905F-313E-999D-B59D676CBCE5}"/>
              </a:ext>
            </a:extLst>
          </p:cNvPr>
          <p:cNvSpPr/>
          <p:nvPr/>
        </p:nvSpPr>
        <p:spPr>
          <a:xfrm>
            <a:off x="3482151" y="5390134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41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F020B8E-EF29-CF0E-91B6-C10254683763}"/>
              </a:ext>
            </a:extLst>
          </p:cNvPr>
          <p:cNvSpPr/>
          <p:nvPr/>
        </p:nvSpPr>
        <p:spPr>
          <a:xfrm>
            <a:off x="8758657" y="2087190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6994D39-0621-A5F8-BB81-699EEBA3898A}"/>
              </a:ext>
            </a:extLst>
          </p:cNvPr>
          <p:cNvSpPr/>
          <p:nvPr/>
        </p:nvSpPr>
        <p:spPr>
          <a:xfrm>
            <a:off x="8758657" y="3188530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9152A00-3A8A-17D0-026C-55EBD8E38E8A}"/>
              </a:ext>
            </a:extLst>
          </p:cNvPr>
          <p:cNvSpPr/>
          <p:nvPr/>
        </p:nvSpPr>
        <p:spPr>
          <a:xfrm>
            <a:off x="8758657" y="4289870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94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6ED77D3-BCC4-DEA6-72AC-40CEB6C1C92D}"/>
              </a:ext>
            </a:extLst>
          </p:cNvPr>
          <p:cNvSpPr/>
          <p:nvPr/>
        </p:nvSpPr>
        <p:spPr>
          <a:xfrm>
            <a:off x="8758657" y="5390134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486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583E69D-DAC0-1EAD-6C71-AD6F3A54D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139898"/>
          </a:xfrm>
        </p:spPr>
        <p:txBody>
          <a:bodyPr anchor="b">
            <a:normAutofit/>
          </a:bodyPr>
          <a:lstStyle/>
          <a:p>
            <a:pPr algn="l"/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２年生 たし算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7249517-677A-EDE7-1ACB-F96E5A6AD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5" y="3557023"/>
            <a:ext cx="4697104" cy="2163551"/>
          </a:xfrm>
        </p:spPr>
        <p:txBody>
          <a:bodyPr anchor="t">
            <a:normAutofit/>
          </a:bodyPr>
          <a:lstStyle/>
          <a:p>
            <a:pPr algn="l"/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１けた＋２けたのたし算もありましたね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じぶんなりのほうほうでできましたか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A893CBA-8F74-B9E4-C8A0-02A244868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695" y="2129307"/>
            <a:ext cx="2774949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2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459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88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49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304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 descr="小さい, おもちゃ, レゴ, 座る が含まれている画像&#10;&#10;自動的に生成された説明">
            <a:extLst>
              <a:ext uri="{FF2B5EF4-FFF2-40B4-BE49-F238E27FC236}">
                <a16:creationId xmlns:a16="http://schemas.microsoft.com/office/drawing/2014/main" id="{BFF50084-9CBF-5E5A-94D2-4B863A1CD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09" y="4225105"/>
            <a:ext cx="1894779" cy="189477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4327911-92DA-EAA3-2891-8C5D51E51285}"/>
              </a:ext>
            </a:extLst>
          </p:cNvPr>
          <p:cNvSpPr txBox="1"/>
          <p:nvPr/>
        </p:nvSpPr>
        <p:spPr>
          <a:xfrm>
            <a:off x="2260836" y="802282"/>
            <a:ext cx="818685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つぎのたしざんできるかな？</a:t>
            </a:r>
          </a:p>
        </p:txBody>
      </p:sp>
    </p:spTree>
    <p:extLst>
      <p:ext uri="{BB962C8B-B14F-4D97-AF65-F5344CB8AC3E}">
        <p14:creationId xmlns:p14="http://schemas.microsoft.com/office/powerpoint/2010/main" val="24432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694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466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5063D36-D9F2-1966-3893-45FD8AC3C33C}"/>
              </a:ext>
            </a:extLst>
          </p:cNvPr>
          <p:cNvSpPr txBox="1"/>
          <p:nvPr/>
        </p:nvSpPr>
        <p:spPr>
          <a:xfrm>
            <a:off x="1620725" y="530641"/>
            <a:ext cx="941796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なにかきづいたことはあるかな？</a:t>
            </a:r>
          </a:p>
        </p:txBody>
      </p:sp>
    </p:spTree>
    <p:extLst>
      <p:ext uri="{BB962C8B-B14F-4D97-AF65-F5344CB8AC3E}">
        <p14:creationId xmlns:p14="http://schemas.microsoft.com/office/powerpoint/2010/main" val="78289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Picture 10" descr="ヘイホーのTwitterイラスト検索結果(古い順)。">
            <a:extLst>
              <a:ext uri="{FF2B5EF4-FFF2-40B4-BE49-F238E27FC236}">
                <a16:creationId xmlns:a16="http://schemas.microsoft.com/office/drawing/2014/main" id="{8DB5B8CC-91ED-ABE2-16B3-72451FDE0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19019" r="15490" b="17974"/>
          <a:stretch/>
        </p:blipFill>
        <p:spPr bwMode="auto">
          <a:xfrm>
            <a:off x="973376" y="447694"/>
            <a:ext cx="1182797" cy="148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D233DD-6D64-B83F-84E2-A30F6A043E76}"/>
              </a:ext>
            </a:extLst>
          </p:cNvPr>
          <p:cNvSpPr txBox="1"/>
          <p:nvPr/>
        </p:nvSpPr>
        <p:spPr>
          <a:xfrm>
            <a:off x="2319867" y="743084"/>
            <a:ext cx="818685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つぎのたしざんできるかな？</a:t>
            </a:r>
          </a:p>
        </p:txBody>
      </p:sp>
      <p:pic>
        <p:nvPicPr>
          <p:cNvPr id="10" name="図 9" descr="ロゴ&#10;&#10;自動的に生成された説明">
            <a:extLst>
              <a:ext uri="{FF2B5EF4-FFF2-40B4-BE49-F238E27FC236}">
                <a16:creationId xmlns:a16="http://schemas.microsoft.com/office/drawing/2014/main" id="{21FE5DD3-62A6-1DA0-FFF8-BB41FEA7C6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99" y="4216644"/>
            <a:ext cx="1190185" cy="1190185"/>
          </a:xfrm>
          <a:prstGeom prst="rect">
            <a:avLst/>
          </a:prstGeom>
        </p:spPr>
      </p:pic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1A63094F-1EEC-01CA-64E6-27607AC3AF9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32" y="4216644"/>
            <a:ext cx="1190185" cy="11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2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770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87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72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59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979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83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59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8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020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84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198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E111E6B-55C5-036F-1383-13E42A65C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32" y="2093473"/>
            <a:ext cx="1666395" cy="187076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81B7C8D-6F6E-048A-7C3D-B7259B109AC1}"/>
              </a:ext>
            </a:extLst>
          </p:cNvPr>
          <p:cNvSpPr txBox="1"/>
          <p:nvPr/>
        </p:nvSpPr>
        <p:spPr>
          <a:xfrm>
            <a:off x="2266891" y="784557"/>
            <a:ext cx="818685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つぎのたしざんできるかな？</a:t>
            </a:r>
          </a:p>
        </p:txBody>
      </p:sp>
    </p:spTree>
    <p:extLst>
      <p:ext uri="{BB962C8B-B14F-4D97-AF65-F5344CB8AC3E}">
        <p14:creationId xmlns:p14="http://schemas.microsoft.com/office/powerpoint/2010/main" val="401849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 descr="ロゴ&#10;&#10;自動的に生成された説明">
            <a:extLst>
              <a:ext uri="{FF2B5EF4-FFF2-40B4-BE49-F238E27FC236}">
                <a16:creationId xmlns:a16="http://schemas.microsoft.com/office/drawing/2014/main" id="{E30BC46A-B868-9131-0D5F-CED7CE9F1E7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99" y="4216644"/>
            <a:ext cx="1190185" cy="1190185"/>
          </a:xfrm>
          <a:prstGeom prst="rect">
            <a:avLst/>
          </a:prstGeom>
        </p:spPr>
      </p:pic>
      <p:pic>
        <p:nvPicPr>
          <p:cNvPr id="8" name="図 7" descr="ロゴ&#10;&#10;自動的に生成された説明">
            <a:extLst>
              <a:ext uri="{FF2B5EF4-FFF2-40B4-BE49-F238E27FC236}">
                <a16:creationId xmlns:a16="http://schemas.microsoft.com/office/drawing/2014/main" id="{F575FF87-72AA-C0AC-3166-EFA487C1E1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609" y="4216644"/>
            <a:ext cx="1190185" cy="1190185"/>
          </a:xfrm>
          <a:prstGeom prst="rect">
            <a:avLst/>
          </a:prstGeom>
        </p:spPr>
      </p:pic>
      <p:pic>
        <p:nvPicPr>
          <p:cNvPr id="9" name="図 8" descr="ロゴ&#10;&#10;自動的に生成された説明">
            <a:extLst>
              <a:ext uri="{FF2B5EF4-FFF2-40B4-BE49-F238E27FC236}">
                <a16:creationId xmlns:a16="http://schemas.microsoft.com/office/drawing/2014/main" id="{503DC469-D369-2C35-6527-4298BD02B02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298" y="4216644"/>
            <a:ext cx="1190185" cy="1190185"/>
          </a:xfrm>
          <a:prstGeom prst="rect">
            <a:avLst/>
          </a:prstGeom>
        </p:spPr>
      </p:pic>
      <p:pic>
        <p:nvPicPr>
          <p:cNvPr id="10" name="図 9" descr="ロゴ&#10;&#10;自動的に生成された説明">
            <a:extLst>
              <a:ext uri="{FF2B5EF4-FFF2-40B4-BE49-F238E27FC236}">
                <a16:creationId xmlns:a16="http://schemas.microsoft.com/office/drawing/2014/main" id="{1F057D3C-C64A-A497-7FC8-AF9E7E4E37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08" y="4216644"/>
            <a:ext cx="1190185" cy="1190185"/>
          </a:xfrm>
          <a:prstGeom prst="rect">
            <a:avLst/>
          </a:prstGeom>
        </p:spPr>
      </p:pic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E99DE072-1F8D-5BDB-1F32-68C7A6E888B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75" y="4216644"/>
            <a:ext cx="1190185" cy="1190185"/>
          </a:xfrm>
          <a:prstGeom prst="rect">
            <a:avLst/>
          </a:prstGeom>
        </p:spPr>
      </p:pic>
      <p:pic>
        <p:nvPicPr>
          <p:cNvPr id="12" name="図 11" descr="ロゴ&#10;&#10;自動的に生成された説明">
            <a:extLst>
              <a:ext uri="{FF2B5EF4-FFF2-40B4-BE49-F238E27FC236}">
                <a16:creationId xmlns:a16="http://schemas.microsoft.com/office/drawing/2014/main" id="{E7A49AB7-83EA-3929-1EC3-ABAD251C02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00" y="4216644"/>
            <a:ext cx="1190185" cy="11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7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299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160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03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44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115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776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30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196B5FBC-F264-60AB-4A69-0DAD3F8C0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34" y="4069115"/>
            <a:ext cx="1552166" cy="178981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4BD800-5E18-C681-5319-4CB15EBBE270}"/>
              </a:ext>
            </a:extLst>
          </p:cNvPr>
          <p:cNvSpPr txBox="1"/>
          <p:nvPr/>
        </p:nvSpPr>
        <p:spPr>
          <a:xfrm>
            <a:off x="2266891" y="784557"/>
            <a:ext cx="818685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つぎのたしざんできるかな？</a:t>
            </a:r>
          </a:p>
        </p:txBody>
      </p:sp>
    </p:spTree>
    <p:extLst>
      <p:ext uri="{BB962C8B-B14F-4D97-AF65-F5344CB8AC3E}">
        <p14:creationId xmlns:p14="http://schemas.microsoft.com/office/powerpoint/2010/main" val="102134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665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149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14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98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051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37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4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42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Picture 4" descr="ヘイホーかわいいのTwitterイラスト検索結果。">
            <a:extLst>
              <a:ext uri="{FF2B5EF4-FFF2-40B4-BE49-F238E27FC236}">
                <a16:creationId xmlns:a16="http://schemas.microsoft.com/office/drawing/2014/main" id="{65F13C26-3372-0CF1-D244-B9EA34599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706" r="-473"/>
          <a:stretch/>
        </p:blipFill>
        <p:spPr bwMode="auto">
          <a:xfrm>
            <a:off x="6434667" y="4516348"/>
            <a:ext cx="1839146" cy="159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23EBF7-3FFE-225C-00DD-5BFFC4E05586}"/>
              </a:ext>
            </a:extLst>
          </p:cNvPr>
          <p:cNvSpPr txBox="1"/>
          <p:nvPr/>
        </p:nvSpPr>
        <p:spPr>
          <a:xfrm>
            <a:off x="2199157" y="784557"/>
            <a:ext cx="818685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つぎのたしざんできるかな？</a:t>
            </a:r>
          </a:p>
        </p:txBody>
      </p:sp>
    </p:spTree>
    <p:extLst>
      <p:ext uri="{BB962C8B-B14F-4D97-AF65-F5344CB8AC3E}">
        <p14:creationId xmlns:p14="http://schemas.microsoft.com/office/powerpoint/2010/main" val="155483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100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922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889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Picture 10" descr="ヘイホーのTwitterイラスト検索結果(古い順)。">
            <a:extLst>
              <a:ext uri="{FF2B5EF4-FFF2-40B4-BE49-F238E27FC236}">
                <a16:creationId xmlns:a16="http://schemas.microsoft.com/office/drawing/2014/main" id="{8DB5B8CC-91ED-ABE2-16B3-72451FDE0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19019" r="15490" b="17974"/>
          <a:stretch/>
        </p:blipFill>
        <p:spPr bwMode="auto">
          <a:xfrm>
            <a:off x="973376" y="447694"/>
            <a:ext cx="1182797" cy="148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D233DD-6D64-B83F-84E2-A30F6A043E76}"/>
              </a:ext>
            </a:extLst>
          </p:cNvPr>
          <p:cNvSpPr txBox="1"/>
          <p:nvPr/>
        </p:nvSpPr>
        <p:spPr>
          <a:xfrm>
            <a:off x="2319867" y="743084"/>
            <a:ext cx="818685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つぎのたしざんできるかな？</a:t>
            </a:r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1A63094F-1EEC-01CA-64E6-27607AC3AF9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32" y="4516348"/>
            <a:ext cx="1190185" cy="1190185"/>
          </a:xfrm>
          <a:prstGeom prst="rect">
            <a:avLst/>
          </a:prstGeom>
        </p:spPr>
      </p:pic>
      <p:pic>
        <p:nvPicPr>
          <p:cNvPr id="12" name="Picture 6" descr="日本の一円玉硬貨（正面）のイラスト | 【無料・商用可能 ...">
            <a:extLst>
              <a:ext uri="{FF2B5EF4-FFF2-40B4-BE49-F238E27FC236}">
                <a16:creationId xmlns:a16="http://schemas.microsoft.com/office/drawing/2014/main" id="{9827ABBB-3AE0-B383-74B7-FBCC6253A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297" y="4516348"/>
            <a:ext cx="1037786" cy="103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日本の一円玉硬貨（正面）のイラスト | 【無料・商用可能 ...">
            <a:extLst>
              <a:ext uri="{FF2B5EF4-FFF2-40B4-BE49-F238E27FC236}">
                <a16:creationId xmlns:a16="http://schemas.microsoft.com/office/drawing/2014/main" id="{DC300B33-1685-C516-BC88-92B8B5F62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380" y="4516347"/>
            <a:ext cx="1037786" cy="103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60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32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18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396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" name="図 7" descr="食品, 挿絵 が含まれている画像&#10;&#10;自動的に生成された説明">
            <a:extLst>
              <a:ext uri="{FF2B5EF4-FFF2-40B4-BE49-F238E27FC236}">
                <a16:creationId xmlns:a16="http://schemas.microsoft.com/office/drawing/2014/main" id="{C5A1BD26-C7AE-E2C6-B9F4-D26D0B2EF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52" y="4079475"/>
            <a:ext cx="1874278" cy="208425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6738A7-88B7-C410-4CAE-8BE815FC6611}"/>
              </a:ext>
            </a:extLst>
          </p:cNvPr>
          <p:cNvSpPr txBox="1"/>
          <p:nvPr/>
        </p:nvSpPr>
        <p:spPr>
          <a:xfrm>
            <a:off x="2248104" y="784557"/>
            <a:ext cx="818685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つぎのたしざんできるかな？</a:t>
            </a:r>
          </a:p>
        </p:txBody>
      </p:sp>
    </p:spTree>
    <p:extLst>
      <p:ext uri="{BB962C8B-B14F-4D97-AF65-F5344CB8AC3E}">
        <p14:creationId xmlns:p14="http://schemas.microsoft.com/office/powerpoint/2010/main" val="145128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604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058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498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35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651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 descr="ロゴ&#10;&#10;自動的に生成された説明">
            <a:extLst>
              <a:ext uri="{FF2B5EF4-FFF2-40B4-BE49-F238E27FC236}">
                <a16:creationId xmlns:a16="http://schemas.microsoft.com/office/drawing/2014/main" id="{59670146-D0BE-2A55-C5EE-7BC1259938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32" y="4516348"/>
            <a:ext cx="1190185" cy="1190185"/>
          </a:xfrm>
          <a:prstGeom prst="rect">
            <a:avLst/>
          </a:prstGeom>
        </p:spPr>
      </p:pic>
      <p:pic>
        <p:nvPicPr>
          <p:cNvPr id="8" name="Picture 6" descr="日本の一円玉硬貨（正面）のイラスト | 【無料・商用可能 ...">
            <a:extLst>
              <a:ext uri="{FF2B5EF4-FFF2-40B4-BE49-F238E27FC236}">
                <a16:creationId xmlns:a16="http://schemas.microsoft.com/office/drawing/2014/main" id="{727A62B1-C85C-EF39-5094-5EAC99D81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98" y="4251371"/>
            <a:ext cx="1037786" cy="103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日本の一円玉硬貨（正面）のイラスト | 【無料・商用可能 ...">
            <a:extLst>
              <a:ext uri="{FF2B5EF4-FFF2-40B4-BE49-F238E27FC236}">
                <a16:creationId xmlns:a16="http://schemas.microsoft.com/office/drawing/2014/main" id="{98F7A48F-A727-CCAF-5DAF-160F39B62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713" y="4251371"/>
            <a:ext cx="1037786" cy="103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日本の一円玉硬貨（正面）のイラスト | 【無料・商用可能 ...">
            <a:extLst>
              <a:ext uri="{FF2B5EF4-FFF2-40B4-BE49-F238E27FC236}">
                <a16:creationId xmlns:a16="http://schemas.microsoft.com/office/drawing/2014/main" id="{67B1527B-45FB-29B4-D01E-C1C5D374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128" y="4251371"/>
            <a:ext cx="1037786" cy="103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日本の一円玉硬貨（正面）のイラスト | 【無料・商用可能 ...">
            <a:extLst>
              <a:ext uri="{FF2B5EF4-FFF2-40B4-BE49-F238E27FC236}">
                <a16:creationId xmlns:a16="http://schemas.microsoft.com/office/drawing/2014/main" id="{57DEC787-B49E-F75B-D51B-B487657D8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543" y="4251371"/>
            <a:ext cx="1037786" cy="103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日本の一円玉硬貨（正面）のイラスト | 【無料・商用可能 ...">
            <a:extLst>
              <a:ext uri="{FF2B5EF4-FFF2-40B4-BE49-F238E27FC236}">
                <a16:creationId xmlns:a16="http://schemas.microsoft.com/office/drawing/2014/main" id="{B8E3F3DD-8EA5-FE73-3792-D254AE6E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98" y="5289157"/>
            <a:ext cx="1037786" cy="103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日本の一円玉硬貨（正面）のイラスト | 【無料・商用可能 ...">
            <a:extLst>
              <a:ext uri="{FF2B5EF4-FFF2-40B4-BE49-F238E27FC236}">
                <a16:creationId xmlns:a16="http://schemas.microsoft.com/office/drawing/2014/main" id="{0DC5A383-5A87-070D-6207-959D10894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713" y="5289157"/>
            <a:ext cx="1037786" cy="103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日本の一円玉硬貨（正面）のイラスト | 【無料・商用可能 ...">
            <a:extLst>
              <a:ext uri="{FF2B5EF4-FFF2-40B4-BE49-F238E27FC236}">
                <a16:creationId xmlns:a16="http://schemas.microsoft.com/office/drawing/2014/main" id="{02FDDC12-D586-0A18-8347-DAA0DBA01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128" y="5289157"/>
            <a:ext cx="1037786" cy="103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日本の一円玉硬貨（正面）のイラスト | 【無料・商用可能 ...">
            <a:extLst>
              <a:ext uri="{FF2B5EF4-FFF2-40B4-BE49-F238E27FC236}">
                <a16:creationId xmlns:a16="http://schemas.microsoft.com/office/drawing/2014/main" id="{6B933BB6-08F4-B9CF-0407-2ADEB7748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543" y="5289157"/>
            <a:ext cx="1037786" cy="103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95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61B537C7-02D9-77D0-98EE-FFCDE94A2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0" y="2821864"/>
            <a:ext cx="2226945" cy="222694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82E2CA-F25C-CDBA-4ED0-E14267ECA3FC}"/>
              </a:ext>
            </a:extLst>
          </p:cNvPr>
          <p:cNvSpPr txBox="1"/>
          <p:nvPr/>
        </p:nvSpPr>
        <p:spPr>
          <a:xfrm>
            <a:off x="2266891" y="784557"/>
            <a:ext cx="818685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つぎのたしざんできるかな？</a:t>
            </a:r>
          </a:p>
        </p:txBody>
      </p:sp>
    </p:spTree>
    <p:extLst>
      <p:ext uri="{BB962C8B-B14F-4D97-AF65-F5344CB8AC3E}">
        <p14:creationId xmlns:p14="http://schemas.microsoft.com/office/powerpoint/2010/main" val="26290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13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00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113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6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31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71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720E28D4-0391-9903-CC30-6AE3E3FFF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1" y="2028707"/>
            <a:ext cx="1666862" cy="192207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C2C172-A4AA-E84F-3F6E-F0AF657F2037}"/>
              </a:ext>
            </a:extLst>
          </p:cNvPr>
          <p:cNvSpPr txBox="1"/>
          <p:nvPr/>
        </p:nvSpPr>
        <p:spPr>
          <a:xfrm>
            <a:off x="2209371" y="784557"/>
            <a:ext cx="818685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つぎのたしざんできるかな？</a:t>
            </a:r>
          </a:p>
        </p:txBody>
      </p:sp>
    </p:spTree>
    <p:extLst>
      <p:ext uri="{BB962C8B-B14F-4D97-AF65-F5344CB8AC3E}">
        <p14:creationId xmlns:p14="http://schemas.microsoft.com/office/powerpoint/2010/main" val="98051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65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81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40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35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049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048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 descr="探す, 座る, クマ, 小さい が含まれている画像&#10;&#10;自動的に生成された説明">
            <a:extLst>
              <a:ext uri="{FF2B5EF4-FFF2-40B4-BE49-F238E27FC236}">
                <a16:creationId xmlns:a16="http://schemas.microsoft.com/office/drawing/2014/main" id="{E8A7B7F4-C3C0-CD02-329E-5CBC55FD7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1" y="2333754"/>
            <a:ext cx="1718310" cy="171831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18B3908-6215-C021-00B9-F8A2CDACD2E0}"/>
              </a:ext>
            </a:extLst>
          </p:cNvPr>
          <p:cNvSpPr txBox="1"/>
          <p:nvPr/>
        </p:nvSpPr>
        <p:spPr>
          <a:xfrm>
            <a:off x="2233024" y="784557"/>
            <a:ext cx="818685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つぎのたしざんできるかな？</a:t>
            </a:r>
          </a:p>
        </p:txBody>
      </p:sp>
    </p:spTree>
    <p:extLst>
      <p:ext uri="{BB962C8B-B14F-4D97-AF65-F5344CB8AC3E}">
        <p14:creationId xmlns:p14="http://schemas.microsoft.com/office/powerpoint/2010/main" val="4784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52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451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09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57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801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40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215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3485174-D4EE-6500-8DA7-4BD2E62A6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12" y="3192909"/>
            <a:ext cx="1521439" cy="176154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C62A90-E5B7-E57A-472D-3C923DA7AEBD}"/>
              </a:ext>
            </a:extLst>
          </p:cNvPr>
          <p:cNvSpPr txBox="1"/>
          <p:nvPr/>
        </p:nvSpPr>
        <p:spPr>
          <a:xfrm>
            <a:off x="2209370" y="784557"/>
            <a:ext cx="818685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つぎのたしざんできるかな？</a:t>
            </a:r>
          </a:p>
        </p:txBody>
      </p:sp>
    </p:spTree>
    <p:extLst>
      <p:ext uri="{BB962C8B-B14F-4D97-AF65-F5344CB8AC3E}">
        <p14:creationId xmlns:p14="http://schemas.microsoft.com/office/powerpoint/2010/main" val="388802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229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5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09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12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019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139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C62A90-E5B7-E57A-472D-3C923DA7AEBD}"/>
              </a:ext>
            </a:extLst>
          </p:cNvPr>
          <p:cNvSpPr txBox="1"/>
          <p:nvPr/>
        </p:nvSpPr>
        <p:spPr>
          <a:xfrm>
            <a:off x="2209370" y="784557"/>
            <a:ext cx="818685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つぎのたしざんできるかな？</a:t>
            </a:r>
          </a:p>
        </p:txBody>
      </p:sp>
      <p:pic>
        <p:nvPicPr>
          <p:cNvPr id="9" name="Picture 2" descr="ヘイホー マリオ詳しくないけど多分1番ヘイホーが好き 」|粋がっ ...">
            <a:extLst>
              <a:ext uri="{FF2B5EF4-FFF2-40B4-BE49-F238E27FC236}">
                <a16:creationId xmlns:a16="http://schemas.microsoft.com/office/drawing/2014/main" id="{4FB6F7A3-05DA-6F8A-B962-FBC3352D5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0" t="41356" r="6041" b="7904"/>
          <a:stretch/>
        </p:blipFill>
        <p:spPr bwMode="auto">
          <a:xfrm>
            <a:off x="7388124" y="3915188"/>
            <a:ext cx="1135940" cy="171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25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39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26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Picture 2" descr="ヘイホー」のアイデア 15 件 | ヘイホー, マリオ, マリオ イラスト">
            <a:extLst>
              <a:ext uri="{FF2B5EF4-FFF2-40B4-BE49-F238E27FC236}">
                <a16:creationId xmlns:a16="http://schemas.microsoft.com/office/drawing/2014/main" id="{292DDBE6-2E3A-2B16-D5BD-3F529D5AF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66" y="461963"/>
            <a:ext cx="1487595" cy="17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FDC112-47E4-7B3E-BF1A-75213844D81E}"/>
              </a:ext>
            </a:extLst>
          </p:cNvPr>
          <p:cNvSpPr txBox="1"/>
          <p:nvPr/>
        </p:nvSpPr>
        <p:spPr>
          <a:xfrm>
            <a:off x="1600436" y="802282"/>
            <a:ext cx="818685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つぎのたしざんできるかな？</a:t>
            </a:r>
          </a:p>
        </p:txBody>
      </p:sp>
    </p:spTree>
    <p:extLst>
      <p:ext uri="{BB962C8B-B14F-4D97-AF65-F5344CB8AC3E}">
        <p14:creationId xmlns:p14="http://schemas.microsoft.com/office/powerpoint/2010/main" val="12030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489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227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70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721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C62A90-E5B7-E57A-472D-3C923DA7AEBD}"/>
              </a:ext>
            </a:extLst>
          </p:cNvPr>
          <p:cNvSpPr txBox="1"/>
          <p:nvPr/>
        </p:nvSpPr>
        <p:spPr>
          <a:xfrm>
            <a:off x="2209370" y="784557"/>
            <a:ext cx="818685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つぎのたしざんできるかな？</a:t>
            </a:r>
          </a:p>
        </p:txBody>
      </p:sp>
      <p:pic>
        <p:nvPicPr>
          <p:cNvPr id="7" name="Picture 2" descr="ヘイホー マリオ詳しくないけど多分1番ヘイホーが好き 」|粋がっ ...">
            <a:extLst>
              <a:ext uri="{FF2B5EF4-FFF2-40B4-BE49-F238E27FC236}">
                <a16:creationId xmlns:a16="http://schemas.microsoft.com/office/drawing/2014/main" id="{A1EF7A50-79FB-5B72-E01D-72118A3B8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42468" r="55834" b="8273"/>
          <a:stretch/>
        </p:blipFill>
        <p:spPr bwMode="auto">
          <a:xfrm>
            <a:off x="6604956" y="3850650"/>
            <a:ext cx="1566335" cy="175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3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429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908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08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102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C0133C-0D8C-F3A6-F508-D3BD28B56DD1}"/>
              </a:ext>
            </a:extLst>
          </p:cNvPr>
          <p:cNvSpPr txBox="1"/>
          <p:nvPr/>
        </p:nvSpPr>
        <p:spPr>
          <a:xfrm>
            <a:off x="4651477" y="1615554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68BC1-A6D0-F131-5002-860294A4445D}"/>
              </a:ext>
            </a:extLst>
          </p:cNvPr>
          <p:cNvSpPr txBox="1"/>
          <p:nvPr/>
        </p:nvSpPr>
        <p:spPr>
          <a:xfrm>
            <a:off x="1600436" y="1869470"/>
            <a:ext cx="3198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AC740-AF8D-C60B-92C8-89FC6B89C11B}"/>
              </a:ext>
            </a:extLst>
          </p:cNvPr>
          <p:cNvSpPr txBox="1"/>
          <p:nvPr/>
        </p:nvSpPr>
        <p:spPr>
          <a:xfrm>
            <a:off x="7240853" y="1869470"/>
            <a:ext cx="3797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1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1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194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522</Words>
  <Application>Microsoft Office PowerPoint</Application>
  <PresentationFormat>ワイド画面</PresentationFormat>
  <Paragraphs>352</Paragraphs>
  <Slides>103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103</vt:i4>
      </vt:variant>
    </vt:vector>
  </HeadingPairs>
  <TitlesOfParts>
    <vt:vector size="108" baseType="lpstr">
      <vt:lpstr>UD デジタル 教科書体 NP-B</vt:lpstr>
      <vt:lpstr>游ゴシック</vt:lpstr>
      <vt:lpstr>游ゴシック Light</vt:lpstr>
      <vt:lpstr>Arial</vt:lpstr>
      <vt:lpstr>Office テーマ</vt:lpstr>
      <vt:lpstr>２年生  たし算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２年生 たし算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２年生　たし算</dc:title>
  <dc:creator>伊藤努</dc:creator>
  <cp:lastModifiedBy>伊藤努</cp:lastModifiedBy>
  <cp:revision>22</cp:revision>
  <dcterms:created xsi:type="dcterms:W3CDTF">2022-07-09T03:34:59Z</dcterms:created>
  <dcterms:modified xsi:type="dcterms:W3CDTF">2022-08-01T02:53:59Z</dcterms:modified>
</cp:coreProperties>
</file>