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sldIdLst>
    <p:sldId id="35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6" r:id="rId12"/>
    <p:sldId id="270" r:id="rId13"/>
    <p:sldId id="278" r:id="rId14"/>
    <p:sldId id="297" r:id="rId15"/>
    <p:sldId id="274" r:id="rId16"/>
    <p:sldId id="284" r:id="rId17"/>
    <p:sldId id="309" r:id="rId18"/>
    <p:sldId id="268" r:id="rId19"/>
    <p:sldId id="349" r:id="rId20"/>
    <p:sldId id="288" r:id="rId21"/>
    <p:sldId id="350" r:id="rId22"/>
    <p:sldId id="351" r:id="rId23"/>
    <p:sldId id="277" r:id="rId24"/>
    <p:sldId id="298" r:id="rId25"/>
    <p:sldId id="311" r:id="rId26"/>
    <p:sldId id="303" r:id="rId27"/>
    <p:sldId id="304" r:id="rId28"/>
    <p:sldId id="280" r:id="rId29"/>
    <p:sldId id="282" r:id="rId30"/>
    <p:sldId id="290" r:id="rId31"/>
    <p:sldId id="285" r:id="rId32"/>
    <p:sldId id="294" r:id="rId33"/>
    <p:sldId id="356" r:id="rId34"/>
    <p:sldId id="357" r:id="rId35"/>
    <p:sldId id="358" r:id="rId36"/>
    <p:sldId id="359" r:id="rId37"/>
    <p:sldId id="360" r:id="rId38"/>
    <p:sldId id="300" r:id="rId39"/>
    <p:sldId id="301" r:id="rId40"/>
    <p:sldId id="353" r:id="rId41"/>
    <p:sldId id="272" r:id="rId42"/>
    <p:sldId id="313" r:id="rId43"/>
    <p:sldId id="314" r:id="rId44"/>
    <p:sldId id="291" r:id="rId45"/>
    <p:sldId id="315" r:id="rId46"/>
    <p:sldId id="316" r:id="rId47"/>
    <p:sldId id="325" r:id="rId48"/>
    <p:sldId id="334" r:id="rId49"/>
    <p:sldId id="338" r:id="rId50"/>
    <p:sldId id="339" r:id="rId51"/>
    <p:sldId id="335" r:id="rId52"/>
    <p:sldId id="336" r:id="rId53"/>
    <p:sldId id="337" r:id="rId54"/>
    <p:sldId id="317" r:id="rId55"/>
    <p:sldId id="307" r:id="rId56"/>
    <p:sldId id="365" r:id="rId57"/>
    <p:sldId id="289" r:id="rId58"/>
    <p:sldId id="361" r:id="rId59"/>
    <p:sldId id="366" r:id="rId60"/>
    <p:sldId id="342" r:id="rId61"/>
    <p:sldId id="343" r:id="rId62"/>
    <p:sldId id="344" r:id="rId63"/>
    <p:sldId id="345" r:id="rId64"/>
    <p:sldId id="346" r:id="rId65"/>
    <p:sldId id="347" r:id="rId66"/>
    <p:sldId id="354" r:id="rId67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69"/>
    </p:embeddedFont>
    <p:embeddedFont>
      <p:font typeface="游ゴシック" panose="020B0400000000000000" pitchFamily="50" charset="-128"/>
      <p:regular r:id="rId70"/>
      <p:bold r:id="rId71"/>
    </p:embeddedFont>
    <p:embeddedFont>
      <p:font typeface="游ゴシック Light" panose="020B0300000000000000" pitchFamily="50" charset="-128"/>
      <p:regular r:id="rId7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伊藤努" initials="伊藤努" lastIdx="1" clrIdx="0">
    <p:extLst>
      <p:ext uri="{19B8F6BF-5375-455C-9EA6-DF929625EA0E}">
        <p15:presenceInfo xmlns:p15="http://schemas.microsoft.com/office/powerpoint/2012/main" userId="伊藤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FFFF"/>
    <a:srgbClr val="0066FF"/>
    <a:srgbClr val="0000FF"/>
    <a:srgbClr val="CCFFCC"/>
    <a:srgbClr val="66FF66"/>
    <a:srgbClr val="66CCFF"/>
    <a:srgbClr val="FF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3210" autoAdjust="0"/>
  </p:normalViewPr>
  <p:slideViewPr>
    <p:cSldViewPr snapToGrid="0">
      <p:cViewPr varScale="1">
        <p:scale>
          <a:sx n="56" d="100"/>
          <a:sy n="56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0AD48-8DC4-418A-9F85-F7AE10CA22D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365F7-7CCD-4772-A74C-6B755FC02D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23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どう考えればかけ算ができるか？１０と２に分けてかけ算してみよう。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65F7-7CCD-4772-A74C-6B755FC02DF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34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１６✕４の縦式をノートに書かせて、説明と一緒に途中式も書かせる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365F7-7CCD-4772-A74C-6B755FC02DF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36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前の計算と違う箇所がある。気がついた人はいますか？そうですね。６０の０が書いてありません。１段で書く練習なので、省略しました。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65F7-7CCD-4772-A74C-6B755FC02DF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8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くり上がりがないので、上から答えを書くことができるね。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65F7-7CCD-4772-A74C-6B755FC02DF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71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６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７でも答えがすぐ出る方で計算します。小さい数字を前にすると早い。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1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６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７でも答えがすぐ出る方で計算します。小さい数字を前にすると早い。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38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６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７でも答えがすぐ出る方で計算します。小さい数字を前にすると早い。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87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６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７でも答えがすぐ出る方で計算します。小さい数字を前にすると早い。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8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６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７でも答えがすぐ出る方で計算します。小さい数字を前にすると早い。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09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260A1-49C7-4934-9EB6-F59839C6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C6C9B3-CEC8-429B-A188-25CE1739E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76D54-26F8-4BAC-82A0-A570FCB9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A5A45A-C1CC-4A0F-A5DA-2A7239D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009C12-F1EF-4C4E-8998-B7D9DD66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5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CBC20-409A-49BA-A2BE-52C6CE95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F3169C-C7F9-4CFF-A032-47E0057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16EB9-BC1E-470D-BBAC-1004F0B2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52598B-05EF-4493-A88C-BBA09CF8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10D5E-93B4-45D7-BD40-A8343195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63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BE84B8-931E-46BF-B78D-67999D9C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6AA136-7B11-423A-9EC8-917277F1D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AFFA69-C27A-43CA-B736-2766384E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27F03-4C1B-4EB1-95FD-6C1443B0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2E495F-19B4-4BBB-998C-39DC7379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048EB7-FC93-45C9-A4A6-45CFE969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CC07EA-CC0D-4FBC-8BD8-53932A7A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FFF7AE-9EAA-4E9E-AD26-17238267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4AB85A-5267-4DD4-8220-40580DCD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316312-2728-4FA8-98CF-77A95B23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E014B-51B3-49EF-851A-644837E3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74C1E4-E24D-4151-ACA4-178B80FE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26744-3163-4665-9198-B099D793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6BE165-A440-42B0-A623-7443BA6A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E789D9-BB87-4866-B212-414F18ED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62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1BB0A-29EB-4607-A4AD-68ABD6F0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E7B4C-B30A-4424-82F4-3BFBEB005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20594F-E997-425A-89BC-09B8D624F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73B7FF-F3DD-4B79-96B0-2C153973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913111-CEBA-4E41-AB9F-2D6845B5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71C4CC-6CCA-4526-A213-D50634C5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90A76-2564-47C8-A7F6-75478F5B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087E0E-9979-4FDC-B40D-87022641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C403EE-FD9C-493F-A050-8ED0C5DEC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94243C-4A43-4436-A330-202D07B32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1FB6F6-2CD5-40AB-A2B3-20F459B06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1EDE11-A108-4BE9-BCEF-64065D94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1F8C02B-B40F-4660-A4B4-6CE6CA21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849399-13A9-4433-95D2-9ADC3AA0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9ECEF-65A3-4DCC-9B5A-6509318D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EC44E8-A037-4474-9783-54CEC8CA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9F6C1C-FB77-443F-AA99-F277CC2A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73EF9A-8C69-41EB-AE4B-238F2F52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69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0EE084-D42B-4EF0-9AF0-A49243F0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7595EA-0155-4827-8348-056E71AF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0EBE63-BFDD-45AE-8ACA-37F7101A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18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018DA-F006-4F96-BCA6-CF0061B2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E287FE-8DF9-41DB-B33E-FFC7208F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E2D82C-47DA-4EEC-895D-0E96AA56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0284A7-2CF6-4ED8-A1B0-75686E7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7C05C1-9C77-40F7-8E24-BB2B9FBD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6D28E9-4BC3-43F8-AC29-D27970F4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6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C9712-1156-46E6-98E2-FFA2A16B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F31E30-BBCB-414C-9CC6-79800B399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40E2A8-672B-4EFC-8564-301F4FF7C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711DF1-5699-4331-9371-BA98D619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7DCA1-7F6F-4C66-BB5B-90EE27A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D862E7-3796-40C3-817B-6A86636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A485FE3-5F34-45A0-A078-3BF9E919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660787-5B7B-4DD7-A6A2-6A01CAD2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417F7-8EA3-4790-8DA8-6897D63E4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5A87-4F95-48DD-B22E-D005A8B81E4C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25DF18-B617-404E-8843-05DE152E1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A0D9EF-9F04-403E-B766-4F12C93D1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78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7765D3-C31E-BD08-F418-822CAC42C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66" y="1122363"/>
            <a:ext cx="8652933" cy="2387600"/>
          </a:xfrm>
        </p:spPr>
        <p:txBody>
          <a:bodyPr/>
          <a:lstStyle/>
          <a:p>
            <a:pPr algn="l"/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１けたをかけるかけ算の</a:t>
            </a:r>
            <a:b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筆算・暗算１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4E8333-8DC4-631B-3AF5-C9A2FA2E5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3772"/>
            <a:ext cx="7832725" cy="1655762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何十・何百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（１けた）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のかけ算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（２けた）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（１けた）の筆算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</a:t>
            </a:r>
            <a:endParaRPr kumimoji="1" lang="ja-JP" altLang="en-US" sz="3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C11C879-A6B7-074D-0FBA-9ABCA20D5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67"/>
          <a:stretch/>
        </p:blipFill>
        <p:spPr bwMode="auto">
          <a:xfrm>
            <a:off x="9356725" y="3109444"/>
            <a:ext cx="2030143" cy="24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4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101445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ECCFF007-BDE3-4CC3-8C14-F9B223DE3D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53" y="3022991"/>
            <a:ext cx="1037492" cy="10374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53" y="4171950"/>
            <a:ext cx="952500" cy="9525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82" y="4171950"/>
            <a:ext cx="952500" cy="9525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130281" y="3126238"/>
            <a:ext cx="20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678425" y="520086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5067836" y="5307740"/>
            <a:ext cx="149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130282" y="4262992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126006" y="2016437"/>
            <a:ext cx="151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7653284" y="3586097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705796" y="3670536"/>
            <a:ext cx="74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7528329" y="2733964"/>
            <a:ext cx="203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728888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＝４８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126006" y="4337673"/>
            <a:ext cx="14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7653284" y="519583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126006" y="5297684"/>
            <a:ext cx="14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FE3C4924-A623-4D05-8511-783EA06F2D7B}"/>
              </a:ext>
            </a:extLst>
          </p:cNvPr>
          <p:cNvSpPr/>
          <p:nvPr/>
        </p:nvSpPr>
        <p:spPr>
          <a:xfrm>
            <a:off x="8662374" y="1891155"/>
            <a:ext cx="815465" cy="15899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70273E75-11C8-457E-9695-E3DEC6AF479F}"/>
              </a:ext>
            </a:extLst>
          </p:cNvPr>
          <p:cNvSpPr/>
          <p:nvPr/>
        </p:nvSpPr>
        <p:spPr>
          <a:xfrm rot="7619877">
            <a:off x="8379396" y="1809939"/>
            <a:ext cx="869429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DF4AD7-6655-4425-8F09-80F5AE2CD765}"/>
              </a:ext>
            </a:extLst>
          </p:cNvPr>
          <p:cNvSpPr txBox="1"/>
          <p:nvPr/>
        </p:nvSpPr>
        <p:spPr>
          <a:xfrm>
            <a:off x="5067836" y="3126238"/>
            <a:ext cx="157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0BBB5F2-E43B-4FD0-B892-8BAC019ACA46}"/>
              </a:ext>
            </a:extLst>
          </p:cNvPr>
          <p:cNvSpPr txBox="1"/>
          <p:nvPr/>
        </p:nvSpPr>
        <p:spPr>
          <a:xfrm>
            <a:off x="5666479" y="4262992"/>
            <a:ext cx="85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92272" y="674064"/>
            <a:ext cx="941796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かけ算の筆算の書き方のもとです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25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21" grpId="0"/>
      <p:bldP spid="22" grpId="0"/>
      <p:bldP spid="25" grpId="0"/>
      <p:bldP spid="20" grpId="0" animBg="1"/>
      <p:bldP spid="23" grpId="0" animBg="1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08029-086A-4900-BEE9-BC3535899C5D}"/>
              </a:ext>
            </a:extLst>
          </p:cNvPr>
          <p:cNvSpPr txBox="1"/>
          <p:nvPr/>
        </p:nvSpPr>
        <p:spPr>
          <a:xfrm>
            <a:off x="929010" y="1941340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F6FB7C78-BA05-46A0-8E7D-F6430AA630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7" y="3022991"/>
            <a:ext cx="1037492" cy="10374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7" y="4171950"/>
            <a:ext cx="952500" cy="9525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06" y="4171950"/>
            <a:ext cx="952500" cy="9525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35" y="4171950"/>
            <a:ext cx="952500" cy="95250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926820" y="3126238"/>
            <a:ext cx="20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5437631" y="520086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5786787" y="5307740"/>
            <a:ext cx="157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926820" y="4262992"/>
            <a:ext cx="20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513447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＝３９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664673" y="2016437"/>
            <a:ext cx="151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8191951" y="359339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244463" y="3670536"/>
            <a:ext cx="74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066996" y="2733964"/>
            <a:ext cx="203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664673" y="4337673"/>
            <a:ext cx="14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</a:p>
        </p:txBody>
      </p:sp>
      <p:cxnSp>
        <p:nvCxnSpPr>
          <p:cNvPr id="37" name="直線コネクタ 36"/>
          <p:cNvCxnSpPr/>
          <p:nvPr/>
        </p:nvCxnSpPr>
        <p:spPr>
          <a:xfrm>
            <a:off x="8191951" y="519583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664673" y="5297684"/>
            <a:ext cx="14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３９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C3F574F-5BA4-4565-B958-000B7221FB85}"/>
              </a:ext>
            </a:extLst>
          </p:cNvPr>
          <p:cNvSpPr/>
          <p:nvPr/>
        </p:nvSpPr>
        <p:spPr>
          <a:xfrm>
            <a:off x="9273898" y="1891155"/>
            <a:ext cx="815465" cy="15899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9F420091-718D-4AB0-970C-422A1670F87E}"/>
              </a:ext>
            </a:extLst>
          </p:cNvPr>
          <p:cNvSpPr/>
          <p:nvPr/>
        </p:nvSpPr>
        <p:spPr>
          <a:xfrm rot="7619877">
            <a:off x="8942304" y="1837922"/>
            <a:ext cx="869429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A7ECA8F-8E35-4226-B54E-A2800658AFE3}"/>
              </a:ext>
            </a:extLst>
          </p:cNvPr>
          <p:cNvSpPr txBox="1"/>
          <p:nvPr/>
        </p:nvSpPr>
        <p:spPr>
          <a:xfrm>
            <a:off x="5834262" y="3126238"/>
            <a:ext cx="1410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649B69F-C087-4D59-B579-383B3D5CBF03}"/>
              </a:ext>
            </a:extLst>
          </p:cNvPr>
          <p:cNvSpPr txBox="1"/>
          <p:nvPr/>
        </p:nvSpPr>
        <p:spPr>
          <a:xfrm>
            <a:off x="6391702" y="4289164"/>
            <a:ext cx="86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92272" y="674064"/>
            <a:ext cx="941796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かけ算の筆算の書き方のもとです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461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/>
      <p:bldP spid="24" grpId="0"/>
      <p:bldP spid="26" grpId="0"/>
      <p:bldP spid="28" grpId="0"/>
      <p:bldP spid="36" grpId="0"/>
      <p:bldP spid="38" grpId="0"/>
      <p:bldP spid="21" grpId="0" animBg="1"/>
      <p:bldP spid="27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163718" y="520086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６４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3163718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2590327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2706143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3163718" y="3662453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4116494-69DE-4B8A-9125-A27E912DB708}"/>
              </a:ext>
            </a:extLst>
          </p:cNvPr>
          <p:cNvSpPr txBox="1"/>
          <p:nvPr/>
        </p:nvSpPr>
        <p:spPr>
          <a:xfrm>
            <a:off x="3163718" y="4369867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CECFC7A-9707-4F42-8B6E-66B38926FDDC}"/>
              </a:ext>
            </a:extLst>
          </p:cNvPr>
          <p:cNvCxnSpPr/>
          <p:nvPr/>
        </p:nvCxnSpPr>
        <p:spPr>
          <a:xfrm>
            <a:off x="2706143" y="511467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7689CB42-0D89-4F41-9237-8C081130DC16}"/>
              </a:ext>
            </a:extLst>
          </p:cNvPr>
          <p:cNvSpPr/>
          <p:nvPr/>
        </p:nvSpPr>
        <p:spPr>
          <a:xfrm>
            <a:off x="3798820" y="1891155"/>
            <a:ext cx="815465" cy="15899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>
            <a:extLst>
              <a:ext uri="{FF2B5EF4-FFF2-40B4-BE49-F238E27FC236}">
                <a16:creationId xmlns:a16="http://schemas.microsoft.com/office/drawing/2014/main" id="{ECB4E1BF-E27B-44D7-8470-51C9ACE35A10}"/>
              </a:ext>
            </a:extLst>
          </p:cNvPr>
          <p:cNvSpPr/>
          <p:nvPr/>
        </p:nvSpPr>
        <p:spPr>
          <a:xfrm rot="7619877">
            <a:off x="3515842" y="1809939"/>
            <a:ext cx="869429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5566" y="674064"/>
            <a:ext cx="10033516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内容がわかるように２行で書きます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3548F8-179F-31C9-C9A2-5C9A8E36F5AC}"/>
              </a:ext>
            </a:extLst>
          </p:cNvPr>
          <p:cNvSpPr txBox="1"/>
          <p:nvPr/>
        </p:nvSpPr>
        <p:spPr>
          <a:xfrm>
            <a:off x="8427653" y="520086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287300-DD1E-74A4-34D9-E34AB6E08B21}"/>
              </a:ext>
            </a:extLst>
          </p:cNvPr>
          <p:cNvSpPr txBox="1"/>
          <p:nvPr/>
        </p:nvSpPr>
        <p:spPr>
          <a:xfrm>
            <a:off x="783048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7D6C716-DDCA-FE96-5B58-B75D39CEF9AC}"/>
              </a:ext>
            </a:extLst>
          </p:cNvPr>
          <p:cNvCxnSpPr/>
          <p:nvPr/>
        </p:nvCxnSpPr>
        <p:spPr>
          <a:xfrm>
            <a:off x="797007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2D865D-083C-7206-B780-D9B54A7EC609}"/>
              </a:ext>
            </a:extLst>
          </p:cNvPr>
          <p:cNvSpPr txBox="1"/>
          <p:nvPr/>
        </p:nvSpPr>
        <p:spPr>
          <a:xfrm>
            <a:off x="8427653" y="3662453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68C515-914A-AEA3-7ED7-0EB6ED8146EF}"/>
              </a:ext>
            </a:extLst>
          </p:cNvPr>
          <p:cNvSpPr txBox="1"/>
          <p:nvPr/>
        </p:nvSpPr>
        <p:spPr>
          <a:xfrm>
            <a:off x="8427653" y="4369867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CFA89AA-83A3-CF2F-E38E-99419EB06399}"/>
              </a:ext>
            </a:extLst>
          </p:cNvPr>
          <p:cNvCxnSpPr/>
          <p:nvPr/>
        </p:nvCxnSpPr>
        <p:spPr>
          <a:xfrm>
            <a:off x="7970078" y="511467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5936712F-E638-C884-3FC7-B254E133E5DF}"/>
              </a:ext>
            </a:extLst>
          </p:cNvPr>
          <p:cNvSpPr/>
          <p:nvPr/>
        </p:nvSpPr>
        <p:spPr>
          <a:xfrm>
            <a:off x="9062755" y="1891155"/>
            <a:ext cx="815465" cy="15899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>
            <a:extLst>
              <a:ext uri="{FF2B5EF4-FFF2-40B4-BE49-F238E27FC236}">
                <a16:creationId xmlns:a16="http://schemas.microsoft.com/office/drawing/2014/main" id="{C5705B00-512E-8100-1168-D25C1F07A593}"/>
              </a:ext>
            </a:extLst>
          </p:cNvPr>
          <p:cNvSpPr/>
          <p:nvPr/>
        </p:nvSpPr>
        <p:spPr>
          <a:xfrm rot="7619877">
            <a:off x="8779777" y="1809939"/>
            <a:ext cx="869429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AAF7ED3-FEF2-E8AD-3896-18DBB6179672}"/>
              </a:ext>
            </a:extLst>
          </p:cNvPr>
          <p:cNvSpPr txBox="1"/>
          <p:nvPr/>
        </p:nvSpPr>
        <p:spPr>
          <a:xfrm>
            <a:off x="842765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</p:spTree>
    <p:extLst>
      <p:ext uri="{BB962C8B-B14F-4D97-AF65-F5344CB8AC3E}">
        <p14:creationId xmlns:p14="http://schemas.microsoft.com/office/powerpoint/2010/main" val="8133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  <p:bldP spid="42" grpId="0"/>
      <p:bldP spid="7" grpId="0" animBg="1"/>
      <p:bldP spid="9" grpId="0" animBg="1"/>
      <p:bldP spid="2" grpId="0"/>
      <p:bldP spid="6" grpId="0"/>
      <p:bldP spid="8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628305" y="170772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009943" y="253871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583334" y="3723714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5BA501B-FB05-4F89-BE92-70CB8A2D47FA}"/>
              </a:ext>
            </a:extLst>
          </p:cNvPr>
          <p:cNvSpPr txBox="1"/>
          <p:nvPr/>
        </p:nvSpPr>
        <p:spPr>
          <a:xfrm>
            <a:off x="1583334" y="4431128"/>
            <a:ext cx="146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chemeClr val="bg1">
                    <a:lumMod val="6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125759" y="336971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27F5AA5-E24C-4A29-AAE0-247CC1D4D21E}"/>
              </a:ext>
            </a:extLst>
          </p:cNvPr>
          <p:cNvSpPr/>
          <p:nvPr/>
        </p:nvSpPr>
        <p:spPr>
          <a:xfrm>
            <a:off x="1583334" y="3600130"/>
            <a:ext cx="716210" cy="1532173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5796768" y="3778649"/>
            <a:ext cx="830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5200480" y="1707722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4582118" y="253871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4697934" y="336971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EBBAD6-7577-420B-8D9E-BC58F7347835}"/>
              </a:ext>
            </a:extLst>
          </p:cNvPr>
          <p:cNvSpPr txBox="1"/>
          <p:nvPr/>
        </p:nvSpPr>
        <p:spPr>
          <a:xfrm>
            <a:off x="5176032" y="3778648"/>
            <a:ext cx="596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A2D0B28-EF75-488A-83D5-5F9C8331B44A}"/>
              </a:ext>
            </a:extLst>
          </p:cNvPr>
          <p:cNvSpPr txBox="1"/>
          <p:nvPr/>
        </p:nvSpPr>
        <p:spPr>
          <a:xfrm>
            <a:off x="5301337" y="3384978"/>
            <a:ext cx="59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773214E-1D1C-4AD4-B151-64FFC891D17A}"/>
              </a:ext>
            </a:extLst>
          </p:cNvPr>
          <p:cNvSpPr txBox="1"/>
          <p:nvPr/>
        </p:nvSpPr>
        <p:spPr>
          <a:xfrm>
            <a:off x="4384884" y="4714121"/>
            <a:ext cx="5357957" cy="1323439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と書きます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7620" y="674064"/>
            <a:ext cx="8802410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２行の内容を１行で書くために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4257A7-F14A-76BE-07FE-B228F032F552}"/>
              </a:ext>
            </a:extLst>
          </p:cNvPr>
          <p:cNvSpPr txBox="1"/>
          <p:nvPr/>
        </p:nvSpPr>
        <p:spPr>
          <a:xfrm>
            <a:off x="7145420" y="2502541"/>
            <a:ext cx="392082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はどこに書いても書かなくても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書くときは小さめに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5851F66-EF7E-C1D4-FF8D-E284B819C817}"/>
              </a:ext>
            </a:extLst>
          </p:cNvPr>
          <p:cNvCxnSpPr/>
          <p:nvPr/>
        </p:nvCxnSpPr>
        <p:spPr>
          <a:xfrm>
            <a:off x="1125759" y="526212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60D577-CA5C-5BC4-E839-CC03FDE1BAB3}"/>
              </a:ext>
            </a:extLst>
          </p:cNvPr>
          <p:cNvSpPr txBox="1"/>
          <p:nvPr/>
        </p:nvSpPr>
        <p:spPr>
          <a:xfrm>
            <a:off x="1583334" y="5332987"/>
            <a:ext cx="146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７５</a:t>
            </a:r>
          </a:p>
        </p:txBody>
      </p:sp>
    </p:spTree>
    <p:extLst>
      <p:ext uri="{BB962C8B-B14F-4D97-AF65-F5344CB8AC3E}">
        <p14:creationId xmlns:p14="http://schemas.microsoft.com/office/powerpoint/2010/main" val="21563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51" grpId="0"/>
      <p:bldP spid="52" grpId="0"/>
      <p:bldP spid="5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0138799" y="3853988"/>
            <a:ext cx="79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475577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902186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9018002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4436626" y="3853988"/>
            <a:ext cx="596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3813239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3209868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3325684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68F7B50-FBF7-427C-A99D-F3733D4E303F}"/>
              </a:ext>
            </a:extLst>
          </p:cNvPr>
          <p:cNvSpPr txBox="1"/>
          <p:nvPr/>
        </p:nvSpPr>
        <p:spPr>
          <a:xfrm>
            <a:off x="3807039" y="3836924"/>
            <a:ext cx="62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9C95032-9884-4264-85DC-6E7FAB8577F5}"/>
              </a:ext>
            </a:extLst>
          </p:cNvPr>
          <p:cNvSpPr txBox="1"/>
          <p:nvPr/>
        </p:nvSpPr>
        <p:spPr>
          <a:xfrm>
            <a:off x="9511426" y="3853987"/>
            <a:ext cx="62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C950256-8CEF-434D-B0A3-B4EE5004E9B3}"/>
              </a:ext>
            </a:extLst>
          </p:cNvPr>
          <p:cNvSpPr txBox="1"/>
          <p:nvPr/>
        </p:nvSpPr>
        <p:spPr>
          <a:xfrm>
            <a:off x="4221847" y="3592377"/>
            <a:ext cx="71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E2E21AD-B9CD-494E-A4D9-195408D36607}"/>
              </a:ext>
            </a:extLst>
          </p:cNvPr>
          <p:cNvSpPr txBox="1"/>
          <p:nvPr/>
        </p:nvSpPr>
        <p:spPr>
          <a:xfrm>
            <a:off x="9618126" y="3575314"/>
            <a:ext cx="58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1331058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727687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843503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1301078" y="378199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F798DA-12E8-4ABE-BAC9-48A92B7AE244}"/>
              </a:ext>
            </a:extLst>
          </p:cNvPr>
          <p:cNvSpPr txBox="1"/>
          <p:nvPr/>
        </p:nvSpPr>
        <p:spPr>
          <a:xfrm>
            <a:off x="1301078" y="4489405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49531D3-9032-4929-B86A-65CC1520DEE9}"/>
              </a:ext>
            </a:extLst>
          </p:cNvPr>
          <p:cNvSpPr/>
          <p:nvPr/>
        </p:nvSpPr>
        <p:spPr>
          <a:xfrm>
            <a:off x="1298261" y="3788228"/>
            <a:ext cx="716210" cy="1532167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7108911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6535520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6651336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7108911" y="378199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4116494-69DE-4B8A-9125-A27E912DB708}"/>
              </a:ext>
            </a:extLst>
          </p:cNvPr>
          <p:cNvSpPr txBox="1"/>
          <p:nvPr/>
        </p:nvSpPr>
        <p:spPr>
          <a:xfrm>
            <a:off x="7108911" y="4489405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13A4A92-3F0D-4A3A-A68F-1175989FCC23}"/>
              </a:ext>
            </a:extLst>
          </p:cNvPr>
          <p:cNvSpPr/>
          <p:nvPr/>
        </p:nvSpPr>
        <p:spPr>
          <a:xfrm>
            <a:off x="7082996" y="3788228"/>
            <a:ext cx="716210" cy="1532159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3D0B592-437A-4209-A2DB-2B74F9B033F8}"/>
              </a:ext>
            </a:extLst>
          </p:cNvPr>
          <p:cNvSpPr txBox="1"/>
          <p:nvPr/>
        </p:nvSpPr>
        <p:spPr>
          <a:xfrm>
            <a:off x="2014472" y="5669190"/>
            <a:ext cx="9812140" cy="646331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メモはどこに書いてもＯＫ　書かなくてもＯＫ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92FE27-11FD-46AB-51CE-D70ABAAC3090}"/>
              </a:ext>
            </a:extLst>
          </p:cNvPr>
          <p:cNvSpPr txBox="1"/>
          <p:nvPr/>
        </p:nvSpPr>
        <p:spPr>
          <a:xfrm>
            <a:off x="877620" y="674064"/>
            <a:ext cx="2031325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２行で</a:t>
            </a:r>
            <a:endParaRPr kumimoji="1" lang="ja-JP" altLang="en-US" sz="4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21CCBB-0847-15C3-1CC9-62A3610F3052}"/>
              </a:ext>
            </a:extLst>
          </p:cNvPr>
          <p:cNvSpPr txBox="1"/>
          <p:nvPr/>
        </p:nvSpPr>
        <p:spPr>
          <a:xfrm>
            <a:off x="3420963" y="674064"/>
            <a:ext cx="2031325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１行で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A0AB7C-C286-7212-3FE8-E2FDFA50E8F7}"/>
              </a:ext>
            </a:extLst>
          </p:cNvPr>
          <p:cNvSpPr txBox="1"/>
          <p:nvPr/>
        </p:nvSpPr>
        <p:spPr>
          <a:xfrm>
            <a:off x="6579793" y="674064"/>
            <a:ext cx="2031325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２行で</a:t>
            </a: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2D0F76-3E27-60CF-EA8F-23BEBDA705D5}"/>
              </a:ext>
            </a:extLst>
          </p:cNvPr>
          <p:cNvSpPr txBox="1"/>
          <p:nvPr/>
        </p:nvSpPr>
        <p:spPr>
          <a:xfrm>
            <a:off x="9123136" y="674064"/>
            <a:ext cx="2031325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１行で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857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50" grpId="0"/>
      <p:bldP spid="51" grpId="0"/>
      <p:bldP spid="53" grpId="0"/>
      <p:bldP spid="54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837368" y="3935408"/>
            <a:ext cx="78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6299471" y="3957334"/>
            <a:ext cx="81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68819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11480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2788170" y="3952323"/>
            <a:ext cx="81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176892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588511" y="2757347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8C6DB1-F392-4943-BFDD-EEAA83534F95}"/>
              </a:ext>
            </a:extLst>
          </p:cNvPr>
          <p:cNvSpPr txBox="1"/>
          <p:nvPr/>
        </p:nvSpPr>
        <p:spPr>
          <a:xfrm>
            <a:off x="2176893" y="3949680"/>
            <a:ext cx="61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B10E93-09E8-4419-A213-ABD9BFDAF2BB}"/>
              </a:ext>
            </a:extLst>
          </p:cNvPr>
          <p:cNvSpPr txBox="1"/>
          <p:nvPr/>
        </p:nvSpPr>
        <p:spPr>
          <a:xfrm>
            <a:off x="5688194" y="3949679"/>
            <a:ext cx="61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141F10-504A-466C-B012-676AB77B592F}"/>
              </a:ext>
            </a:extLst>
          </p:cNvPr>
          <p:cNvSpPr txBox="1"/>
          <p:nvPr/>
        </p:nvSpPr>
        <p:spPr>
          <a:xfrm>
            <a:off x="9226195" y="3957334"/>
            <a:ext cx="60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049413-C4D0-48BB-834B-2E420F7ABC71}"/>
              </a:ext>
            </a:extLst>
          </p:cNvPr>
          <p:cNvSpPr txBox="1"/>
          <p:nvPr/>
        </p:nvSpPr>
        <p:spPr>
          <a:xfrm>
            <a:off x="3562119" y="3160141"/>
            <a:ext cx="64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F1A2C2-E08D-4269-8D66-52AB31730846}"/>
              </a:ext>
            </a:extLst>
          </p:cNvPr>
          <p:cNvSpPr txBox="1"/>
          <p:nvPr/>
        </p:nvSpPr>
        <p:spPr>
          <a:xfrm>
            <a:off x="6100163" y="3588344"/>
            <a:ext cx="52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E46DE56-96EF-4E8C-9727-02C4152E6459}"/>
              </a:ext>
            </a:extLst>
          </p:cNvPr>
          <p:cNvSpPr txBox="1"/>
          <p:nvPr/>
        </p:nvSpPr>
        <p:spPr>
          <a:xfrm>
            <a:off x="9318382" y="3561600"/>
            <a:ext cx="67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98C1189-2091-4117-9001-863BE7B382CE}"/>
              </a:ext>
            </a:extLst>
          </p:cNvPr>
          <p:cNvSpPr txBox="1"/>
          <p:nvPr/>
        </p:nvSpPr>
        <p:spPr>
          <a:xfrm>
            <a:off x="4091032" y="5834859"/>
            <a:ext cx="6864836" cy="58477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薄い青の計算は、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頭の中で暗算する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82ABEC5-7253-4A51-8283-657272962A73}"/>
              </a:ext>
            </a:extLst>
          </p:cNvPr>
          <p:cNvSpPr txBox="1"/>
          <p:nvPr/>
        </p:nvSpPr>
        <p:spPr>
          <a:xfrm>
            <a:off x="1603502" y="4989125"/>
            <a:ext cx="202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298C9-F098-4787-A70B-9BE0DFDB5A7F}"/>
              </a:ext>
            </a:extLst>
          </p:cNvPr>
          <p:cNvSpPr txBox="1"/>
          <p:nvPr/>
        </p:nvSpPr>
        <p:spPr>
          <a:xfrm>
            <a:off x="5114803" y="4989125"/>
            <a:ext cx="202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2627254-2283-4479-A244-90D73AE7AE0A}"/>
              </a:ext>
            </a:extLst>
          </p:cNvPr>
          <p:cNvSpPr txBox="1"/>
          <p:nvPr/>
        </p:nvSpPr>
        <p:spPr>
          <a:xfrm>
            <a:off x="8744224" y="4989125"/>
            <a:ext cx="202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2F6019-34D1-1897-ED44-884550B87198}"/>
              </a:ext>
            </a:extLst>
          </p:cNvPr>
          <p:cNvSpPr txBox="1"/>
          <p:nvPr/>
        </p:nvSpPr>
        <p:spPr>
          <a:xfrm>
            <a:off x="877620" y="674064"/>
            <a:ext cx="757130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の書き方　練習問題１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6015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34" grpId="0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837368" y="4078328"/>
            <a:ext cx="78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6299471" y="4092598"/>
            <a:ext cx="81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68819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11480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５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2788170" y="4095243"/>
            <a:ext cx="81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176892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603501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8C6DB1-F392-4943-BFDD-EEAA83534F95}"/>
              </a:ext>
            </a:extLst>
          </p:cNvPr>
          <p:cNvSpPr txBox="1"/>
          <p:nvPr/>
        </p:nvSpPr>
        <p:spPr>
          <a:xfrm>
            <a:off x="2176893" y="4092600"/>
            <a:ext cx="61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B10E93-09E8-4419-A213-ABD9BFDAF2BB}"/>
              </a:ext>
            </a:extLst>
          </p:cNvPr>
          <p:cNvSpPr txBox="1"/>
          <p:nvPr/>
        </p:nvSpPr>
        <p:spPr>
          <a:xfrm>
            <a:off x="5688194" y="4092599"/>
            <a:ext cx="61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141F10-504A-466C-B012-676AB77B592F}"/>
              </a:ext>
            </a:extLst>
          </p:cNvPr>
          <p:cNvSpPr txBox="1"/>
          <p:nvPr/>
        </p:nvSpPr>
        <p:spPr>
          <a:xfrm>
            <a:off x="9226195" y="4100254"/>
            <a:ext cx="60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A34500-0DB0-44A9-ACD0-E582921365A6}"/>
              </a:ext>
            </a:extLst>
          </p:cNvPr>
          <p:cNvSpPr txBox="1"/>
          <p:nvPr/>
        </p:nvSpPr>
        <p:spPr>
          <a:xfrm>
            <a:off x="2282848" y="3598288"/>
            <a:ext cx="61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CCD1F7-F4C4-4728-A6A7-A471605121B6}"/>
              </a:ext>
            </a:extLst>
          </p:cNvPr>
          <p:cNvSpPr txBox="1"/>
          <p:nvPr/>
        </p:nvSpPr>
        <p:spPr>
          <a:xfrm>
            <a:off x="6031266" y="3610402"/>
            <a:ext cx="61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48F00E-C3AC-4B16-8099-AC3C7A0C98C7}"/>
              </a:ext>
            </a:extLst>
          </p:cNvPr>
          <p:cNvSpPr txBox="1"/>
          <p:nvPr/>
        </p:nvSpPr>
        <p:spPr>
          <a:xfrm>
            <a:off x="10367098" y="3610402"/>
            <a:ext cx="6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BE7EFE-92A4-4B97-929F-5BC484A36D90}"/>
              </a:ext>
            </a:extLst>
          </p:cNvPr>
          <p:cNvSpPr txBox="1"/>
          <p:nvPr/>
        </p:nvSpPr>
        <p:spPr>
          <a:xfrm>
            <a:off x="1603502" y="4961752"/>
            <a:ext cx="202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189C41-E70C-45DF-8668-E98B7B362B28}"/>
              </a:ext>
            </a:extLst>
          </p:cNvPr>
          <p:cNvSpPr txBox="1"/>
          <p:nvPr/>
        </p:nvSpPr>
        <p:spPr>
          <a:xfrm>
            <a:off x="5114803" y="4961752"/>
            <a:ext cx="216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EBB26BE-2782-4634-94C0-81414BE45282}"/>
              </a:ext>
            </a:extLst>
          </p:cNvPr>
          <p:cNvSpPr txBox="1"/>
          <p:nvPr/>
        </p:nvSpPr>
        <p:spPr>
          <a:xfrm>
            <a:off x="8619403" y="4961752"/>
            <a:ext cx="216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70E1CBE-CF66-4D9C-ACF9-C41F8D5F9E9E}"/>
              </a:ext>
            </a:extLst>
          </p:cNvPr>
          <p:cNvSpPr txBox="1"/>
          <p:nvPr/>
        </p:nvSpPr>
        <p:spPr>
          <a:xfrm>
            <a:off x="1313635" y="5820829"/>
            <a:ext cx="9982722" cy="58477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メモの数字は自分が分かりやすい場所に書くか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</a:t>
            </a:r>
            <a:endParaRPr kumimoji="1"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D99A6D-93CC-85C3-0876-DA59C09E78A7}"/>
              </a:ext>
            </a:extLst>
          </p:cNvPr>
          <p:cNvSpPr txBox="1"/>
          <p:nvPr/>
        </p:nvSpPr>
        <p:spPr>
          <a:xfrm>
            <a:off x="877620" y="674064"/>
            <a:ext cx="757130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の書き方　練習問題２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248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3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5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610878" y="2408157"/>
            <a:ext cx="337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52973" y="2442687"/>
            <a:ext cx="752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8F099D7-C842-4916-90DC-F628582A4688}"/>
              </a:ext>
            </a:extLst>
          </p:cNvPr>
          <p:cNvSpPr txBox="1"/>
          <p:nvPr/>
        </p:nvSpPr>
        <p:spPr>
          <a:xfrm>
            <a:off x="4279221" y="2439270"/>
            <a:ext cx="79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9EDE37-B38C-408E-AD48-9E740BAC004A}"/>
              </a:ext>
            </a:extLst>
          </p:cNvPr>
          <p:cNvSpPr txBox="1"/>
          <p:nvPr/>
        </p:nvSpPr>
        <p:spPr>
          <a:xfrm>
            <a:off x="6099024" y="2408156"/>
            <a:ext cx="337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A62E90-74F1-4137-BD1D-CD28014AA16F}"/>
              </a:ext>
            </a:extLst>
          </p:cNvPr>
          <p:cNvSpPr txBox="1"/>
          <p:nvPr/>
        </p:nvSpPr>
        <p:spPr>
          <a:xfrm>
            <a:off x="9256316" y="2408156"/>
            <a:ext cx="75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1C8241-5744-443E-9C87-B98C2C659C86}"/>
              </a:ext>
            </a:extLst>
          </p:cNvPr>
          <p:cNvSpPr txBox="1"/>
          <p:nvPr/>
        </p:nvSpPr>
        <p:spPr>
          <a:xfrm>
            <a:off x="9823307" y="2392113"/>
            <a:ext cx="75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C61B9F-37F8-43E3-9344-C21F6C31D443}"/>
              </a:ext>
            </a:extLst>
          </p:cNvPr>
          <p:cNvSpPr txBox="1"/>
          <p:nvPr/>
        </p:nvSpPr>
        <p:spPr>
          <a:xfrm>
            <a:off x="1003566" y="3971691"/>
            <a:ext cx="10708796" cy="646331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計算結果が１けたなので，上からでも計算しやすい</a:t>
            </a: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EC9CCC66-72AE-41CD-8D04-8F4D7DA96764}"/>
              </a:ext>
            </a:extLst>
          </p:cNvPr>
          <p:cNvSpPr/>
          <p:nvPr/>
        </p:nvSpPr>
        <p:spPr>
          <a:xfrm>
            <a:off x="1003566" y="1957137"/>
            <a:ext cx="1921547" cy="482133"/>
          </a:xfrm>
          <a:prstGeom prst="curvedDownArrow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50E981A6-3C1C-4F4D-917A-6AB143BCE05A}"/>
              </a:ext>
            </a:extLst>
          </p:cNvPr>
          <p:cNvSpPr/>
          <p:nvPr/>
        </p:nvSpPr>
        <p:spPr>
          <a:xfrm>
            <a:off x="6514720" y="1957137"/>
            <a:ext cx="1921547" cy="482133"/>
          </a:xfrm>
          <a:prstGeom prst="curvedDownArrow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77A3891B-39C3-43D3-B127-8A4DC27F840E}"/>
              </a:ext>
            </a:extLst>
          </p:cNvPr>
          <p:cNvSpPr/>
          <p:nvPr/>
        </p:nvSpPr>
        <p:spPr>
          <a:xfrm flipV="1">
            <a:off x="1511463" y="3156738"/>
            <a:ext cx="1468863" cy="431135"/>
          </a:xfrm>
          <a:prstGeom prst="curved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3D07A924-AB16-46E7-A781-48B0D4CBEB12}"/>
              </a:ext>
            </a:extLst>
          </p:cNvPr>
          <p:cNvSpPr/>
          <p:nvPr/>
        </p:nvSpPr>
        <p:spPr>
          <a:xfrm flipV="1">
            <a:off x="6967404" y="3156738"/>
            <a:ext cx="1468863" cy="431135"/>
          </a:xfrm>
          <a:prstGeom prst="curved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FFDE6E-893E-4FCC-AE0A-EF87D8D51E73}"/>
              </a:ext>
            </a:extLst>
          </p:cNvPr>
          <p:cNvSpPr txBox="1"/>
          <p:nvPr/>
        </p:nvSpPr>
        <p:spPr>
          <a:xfrm>
            <a:off x="610878" y="5017884"/>
            <a:ext cx="337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0EADBF2-B449-4C63-AC35-09466F9DCE4D}"/>
              </a:ext>
            </a:extLst>
          </p:cNvPr>
          <p:cNvSpPr txBox="1"/>
          <p:nvPr/>
        </p:nvSpPr>
        <p:spPr>
          <a:xfrm>
            <a:off x="3652973" y="5052414"/>
            <a:ext cx="752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2A53B83-91E1-4BC8-91E0-2890A170F0A1}"/>
              </a:ext>
            </a:extLst>
          </p:cNvPr>
          <p:cNvSpPr txBox="1"/>
          <p:nvPr/>
        </p:nvSpPr>
        <p:spPr>
          <a:xfrm>
            <a:off x="4279221" y="5048997"/>
            <a:ext cx="79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D51BC20-5EE0-477B-B883-88BF38D061B9}"/>
              </a:ext>
            </a:extLst>
          </p:cNvPr>
          <p:cNvSpPr txBox="1"/>
          <p:nvPr/>
        </p:nvSpPr>
        <p:spPr>
          <a:xfrm>
            <a:off x="6099024" y="5017883"/>
            <a:ext cx="337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95782FB-EAF7-4360-B541-875B1CA86282}"/>
              </a:ext>
            </a:extLst>
          </p:cNvPr>
          <p:cNvSpPr txBox="1"/>
          <p:nvPr/>
        </p:nvSpPr>
        <p:spPr>
          <a:xfrm>
            <a:off x="9256316" y="5017883"/>
            <a:ext cx="75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CE8E7D8-9FD4-4A8E-8249-23E364372D16}"/>
              </a:ext>
            </a:extLst>
          </p:cNvPr>
          <p:cNvSpPr txBox="1"/>
          <p:nvPr/>
        </p:nvSpPr>
        <p:spPr>
          <a:xfrm>
            <a:off x="9823307" y="5001840"/>
            <a:ext cx="75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58E52E8-892E-48D0-90F4-3B0FDFBE85F6}"/>
              </a:ext>
            </a:extLst>
          </p:cNvPr>
          <p:cNvSpPr txBox="1"/>
          <p:nvPr/>
        </p:nvSpPr>
        <p:spPr>
          <a:xfrm>
            <a:off x="1003566" y="5994637"/>
            <a:ext cx="10350234" cy="646331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くりあがりがないとわかったら上から暗算しよう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0E2591-939A-59CB-F659-8CCF6510CDDD}"/>
              </a:ext>
            </a:extLst>
          </p:cNvPr>
          <p:cNvSpPr txBox="1"/>
          <p:nvPr/>
        </p:nvSpPr>
        <p:spPr>
          <a:xfrm>
            <a:off x="877620" y="674064"/>
            <a:ext cx="10033516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＜暗算＞十の位からでも計算できる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451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/>
      <p:bldP spid="36" grpId="0"/>
      <p:bldP spid="38" grpId="0"/>
      <p:bldP spid="21" grpId="0" animBg="1"/>
      <p:bldP spid="8" grpId="0" animBg="1"/>
      <p:bldP spid="25" grpId="0" animBg="1"/>
      <p:bldP spid="27" grpId="0" animBg="1"/>
      <p:bldP spid="29" grpId="0" animBg="1"/>
      <p:bldP spid="31" grpId="0"/>
      <p:bldP spid="42" grpId="0"/>
      <p:bldP spid="44" grpId="0"/>
      <p:bldP spid="45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038226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1038226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2CFEC1-D4B0-4DF2-99DD-2D07D7E92797}"/>
              </a:ext>
            </a:extLst>
          </p:cNvPr>
          <p:cNvSpPr txBox="1"/>
          <p:nvPr/>
        </p:nvSpPr>
        <p:spPr>
          <a:xfrm>
            <a:off x="1038226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BBF9BD-3DC7-46EC-8A56-98D3C5755415}"/>
              </a:ext>
            </a:extLst>
          </p:cNvPr>
          <p:cNvSpPr txBox="1"/>
          <p:nvPr/>
        </p:nvSpPr>
        <p:spPr>
          <a:xfrm>
            <a:off x="1038225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4FCA11-237F-4F91-841F-BB517D18A117}"/>
              </a:ext>
            </a:extLst>
          </p:cNvPr>
          <p:cNvSpPr txBox="1"/>
          <p:nvPr/>
        </p:nvSpPr>
        <p:spPr>
          <a:xfrm>
            <a:off x="6443641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EBEEA3-C3EC-40F9-88D7-86EEB4992ED1}"/>
              </a:ext>
            </a:extLst>
          </p:cNvPr>
          <p:cNvSpPr txBox="1"/>
          <p:nvPr/>
        </p:nvSpPr>
        <p:spPr>
          <a:xfrm>
            <a:off x="6443641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8EDA17-182D-4C17-AD29-A23CFB7EF42F}"/>
              </a:ext>
            </a:extLst>
          </p:cNvPr>
          <p:cNvSpPr txBox="1"/>
          <p:nvPr/>
        </p:nvSpPr>
        <p:spPr>
          <a:xfrm>
            <a:off x="6443641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C9A75D-DDBD-4036-AA94-486A897A1B17}"/>
              </a:ext>
            </a:extLst>
          </p:cNvPr>
          <p:cNvSpPr txBox="1"/>
          <p:nvPr/>
        </p:nvSpPr>
        <p:spPr>
          <a:xfrm>
            <a:off x="6443640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27748" y="1941341"/>
            <a:ext cx="207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27748" y="3022991"/>
            <a:ext cx="207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42240" y="4151485"/>
            <a:ext cx="20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42240" y="5273701"/>
            <a:ext cx="20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3" y="1941341"/>
            <a:ext cx="203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3022991"/>
            <a:ext cx="203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4151485"/>
            <a:ext cx="203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5273701"/>
            <a:ext cx="203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8A07A9-6C01-9A88-D520-FA2DA718FBEB}"/>
              </a:ext>
            </a:extLst>
          </p:cNvPr>
          <p:cNvSpPr txBox="1"/>
          <p:nvPr/>
        </p:nvSpPr>
        <p:spPr>
          <a:xfrm>
            <a:off x="877620" y="674064"/>
            <a:ext cx="977703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問題：暗算で上から計算しましょう１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85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038226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1038226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2CFEC1-D4B0-4DF2-99DD-2D07D7E92797}"/>
              </a:ext>
            </a:extLst>
          </p:cNvPr>
          <p:cNvSpPr txBox="1"/>
          <p:nvPr/>
        </p:nvSpPr>
        <p:spPr>
          <a:xfrm>
            <a:off x="1038226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BBF9BD-3DC7-46EC-8A56-98D3C5755415}"/>
              </a:ext>
            </a:extLst>
          </p:cNvPr>
          <p:cNvSpPr txBox="1"/>
          <p:nvPr/>
        </p:nvSpPr>
        <p:spPr>
          <a:xfrm>
            <a:off x="1038225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4FCA11-237F-4F91-841F-BB517D18A117}"/>
              </a:ext>
            </a:extLst>
          </p:cNvPr>
          <p:cNvSpPr txBox="1"/>
          <p:nvPr/>
        </p:nvSpPr>
        <p:spPr>
          <a:xfrm>
            <a:off x="6443641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EBEEA3-C3EC-40F9-88D7-86EEB4992ED1}"/>
              </a:ext>
            </a:extLst>
          </p:cNvPr>
          <p:cNvSpPr txBox="1"/>
          <p:nvPr/>
        </p:nvSpPr>
        <p:spPr>
          <a:xfrm>
            <a:off x="6443641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8EDA17-182D-4C17-AD29-A23CFB7EF42F}"/>
              </a:ext>
            </a:extLst>
          </p:cNvPr>
          <p:cNvSpPr txBox="1"/>
          <p:nvPr/>
        </p:nvSpPr>
        <p:spPr>
          <a:xfrm>
            <a:off x="6443641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C9A75D-DDBD-4036-AA94-486A897A1B17}"/>
              </a:ext>
            </a:extLst>
          </p:cNvPr>
          <p:cNvSpPr txBox="1"/>
          <p:nvPr/>
        </p:nvSpPr>
        <p:spPr>
          <a:xfrm>
            <a:off x="6443640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27748" y="1941341"/>
            <a:ext cx="207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27748" y="3022991"/>
            <a:ext cx="207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42240" y="4151485"/>
            <a:ext cx="20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642240" y="5273701"/>
            <a:ext cx="20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3" y="1941341"/>
            <a:ext cx="203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3022991"/>
            <a:ext cx="203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4151485"/>
            <a:ext cx="203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5273701"/>
            <a:ext cx="203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32485F-88E4-C4F9-8C0B-266E84D8AF5A}"/>
              </a:ext>
            </a:extLst>
          </p:cNvPr>
          <p:cNvSpPr txBox="1"/>
          <p:nvPr/>
        </p:nvSpPr>
        <p:spPr>
          <a:xfrm>
            <a:off x="877620" y="674064"/>
            <a:ext cx="977703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問題：暗算で上から計算しましょう２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12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72730" y="1555960"/>
            <a:ext cx="247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08029-086A-4900-BEE9-BC3535899C5D}"/>
              </a:ext>
            </a:extLst>
          </p:cNvPr>
          <p:cNvSpPr txBox="1"/>
          <p:nvPr/>
        </p:nvSpPr>
        <p:spPr>
          <a:xfrm>
            <a:off x="4309854" y="1555959"/>
            <a:ext cx="247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ECCFF007-BDE3-4CC3-8C14-F9B223DE3D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00" y="2571554"/>
            <a:ext cx="843662" cy="843662"/>
          </a:xfrm>
          <a:prstGeom prst="rect">
            <a:avLst/>
          </a:prstGeom>
        </p:spPr>
      </p:pic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F6FB7C78-BA05-46A0-8E7D-F6430AA630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0" y="2586317"/>
            <a:ext cx="828899" cy="828899"/>
          </a:xfrm>
          <a:prstGeom prst="rect">
            <a:avLst/>
          </a:prstGeom>
        </p:spPr>
      </p:pic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3D11E4C8-EE59-4B0B-91DA-D59F516662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0" y="3514377"/>
            <a:ext cx="828899" cy="8288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8245764" y="1555959"/>
            <a:ext cx="247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CBEBA822-C8D1-4FA0-BDCD-9903DBB1E3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3" y="2571554"/>
            <a:ext cx="829296" cy="829296"/>
          </a:xfrm>
          <a:prstGeom prst="rect">
            <a:avLst/>
          </a:prstGeom>
        </p:spPr>
      </p:pic>
      <p:pic>
        <p:nvPicPr>
          <p:cNvPr id="15" name="図 14" descr="ロゴ&#10;&#10;自動的に生成された説明">
            <a:extLst>
              <a:ext uri="{FF2B5EF4-FFF2-40B4-BE49-F238E27FC236}">
                <a16:creationId xmlns:a16="http://schemas.microsoft.com/office/drawing/2014/main" id="{28E54CD3-854E-400A-9D7F-D3DC6B5114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225" y="3157600"/>
            <a:ext cx="829296" cy="829296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A24AF024-66E1-4F2A-99F8-99E7EB6E08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1" y="4108671"/>
            <a:ext cx="829296" cy="829296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BAA5D74D-A960-4449-970F-DD8C0E4ED8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3" y="3521147"/>
            <a:ext cx="829296" cy="829296"/>
          </a:xfrm>
          <a:prstGeom prst="rect">
            <a:avLst/>
          </a:prstGeom>
        </p:spPr>
      </p:pic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2318724D-8B89-42DB-9644-D88BAF9F5C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84" y="2571554"/>
            <a:ext cx="843662" cy="84366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596A25A1-EDED-4ED1-B688-3BDC6DD927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10" y="2586317"/>
            <a:ext cx="828899" cy="828899"/>
          </a:xfrm>
          <a:prstGeom prst="rect">
            <a:avLst/>
          </a:prstGeom>
        </p:spPr>
      </p:pic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DD678A45-14DB-4946-9B8E-F43D22E545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10" y="3514377"/>
            <a:ext cx="828899" cy="828899"/>
          </a:xfrm>
          <a:prstGeom prst="rect">
            <a:avLst/>
          </a:prstGeom>
        </p:spPr>
      </p:pic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E1151630-5C1F-4818-AAC0-996CB7DB65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31" y="2586317"/>
            <a:ext cx="828899" cy="828899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E134E8D9-3254-4D24-B0CE-4BE76C5CAF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31" y="3514377"/>
            <a:ext cx="828899" cy="828899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CB5F4069-8E8E-4C1A-AEDC-7696A5C902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50" y="2563022"/>
            <a:ext cx="829296" cy="829296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A4783D64-604B-4B06-83B5-2BAF7456BE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64" y="3091137"/>
            <a:ext cx="829296" cy="829296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9EF5F935-CD6A-44AD-A3BE-2E5C58FD94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56" y="4108671"/>
            <a:ext cx="829296" cy="82929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951D6209-6FB2-468D-9E2E-B70AB390F6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968" y="3505785"/>
            <a:ext cx="829296" cy="82929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662000" y="5223915"/>
            <a:ext cx="1395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5056962" y="5236985"/>
            <a:ext cx="136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046803" y="5230038"/>
            <a:ext cx="136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92272" y="459376"/>
            <a:ext cx="818685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（何十）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（１けた）の計算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418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188907" y="3684754"/>
            <a:ext cx="152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３８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6156130" y="369902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6156130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582739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５</a:t>
            </a: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698555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2969223" y="369902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96922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39583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251164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48C6DB1-F392-4943-BFDD-EEAA83534F95}"/>
              </a:ext>
            </a:extLst>
          </p:cNvPr>
          <p:cNvSpPr txBox="1"/>
          <p:nvPr/>
        </p:nvSpPr>
        <p:spPr>
          <a:xfrm>
            <a:off x="2969224" y="3693450"/>
            <a:ext cx="6112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5B10E93-09E8-4419-A213-ABD9BFDAF2BB}"/>
              </a:ext>
            </a:extLst>
          </p:cNvPr>
          <p:cNvSpPr txBox="1"/>
          <p:nvPr/>
        </p:nvSpPr>
        <p:spPr>
          <a:xfrm>
            <a:off x="6156131" y="3695514"/>
            <a:ext cx="6112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7141F10-504A-466C-B012-676AB77B592F}"/>
              </a:ext>
            </a:extLst>
          </p:cNvPr>
          <p:cNvSpPr txBox="1"/>
          <p:nvPr/>
        </p:nvSpPr>
        <p:spPr>
          <a:xfrm>
            <a:off x="9226195" y="3684754"/>
            <a:ext cx="6088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8E52E8-892E-48D0-90F4-3B0FDFBE85F6}"/>
              </a:ext>
            </a:extLst>
          </p:cNvPr>
          <p:cNvSpPr txBox="1"/>
          <p:nvPr/>
        </p:nvSpPr>
        <p:spPr>
          <a:xfrm>
            <a:off x="1266825" y="4951070"/>
            <a:ext cx="10350234" cy="646331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くりあがりの数を頭に残して、たし算してみよう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289B5E-54E6-B3B7-A6D9-AB901BB4EAAB}"/>
              </a:ext>
            </a:extLst>
          </p:cNvPr>
          <p:cNvSpPr txBox="1"/>
          <p:nvPr/>
        </p:nvSpPr>
        <p:spPr>
          <a:xfrm>
            <a:off x="877620" y="674064"/>
            <a:ext cx="977703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くり上がりを覚えて暗算しましょう１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9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4" grpId="0"/>
      <p:bldP spid="58" grpId="0" animBg="1"/>
      <p:bldP spid="59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226195" y="3699024"/>
            <a:ext cx="151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6156130" y="369902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6156130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582739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698555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2969223" y="369902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96922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39583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251164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48C6DB1-F392-4943-BFDD-EEAA83534F95}"/>
              </a:ext>
            </a:extLst>
          </p:cNvPr>
          <p:cNvSpPr txBox="1"/>
          <p:nvPr/>
        </p:nvSpPr>
        <p:spPr>
          <a:xfrm>
            <a:off x="2969224" y="3699024"/>
            <a:ext cx="6112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5B10E93-09E8-4419-A213-ABD9BFDAF2BB}"/>
              </a:ext>
            </a:extLst>
          </p:cNvPr>
          <p:cNvSpPr txBox="1"/>
          <p:nvPr/>
        </p:nvSpPr>
        <p:spPr>
          <a:xfrm>
            <a:off x="6156131" y="3699024"/>
            <a:ext cx="6112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7141F10-504A-466C-B012-676AB77B592F}"/>
              </a:ext>
            </a:extLst>
          </p:cNvPr>
          <p:cNvSpPr txBox="1"/>
          <p:nvPr/>
        </p:nvSpPr>
        <p:spPr>
          <a:xfrm>
            <a:off x="9207126" y="3699024"/>
            <a:ext cx="7769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8E52E8-892E-48D0-90F4-3B0FDFBE85F6}"/>
              </a:ext>
            </a:extLst>
          </p:cNvPr>
          <p:cNvSpPr txBox="1"/>
          <p:nvPr/>
        </p:nvSpPr>
        <p:spPr>
          <a:xfrm>
            <a:off x="1743075" y="4951070"/>
            <a:ext cx="9544050" cy="646331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オレンジ色の数字は頭の中に浮かべておくよ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121983-3286-80BE-F245-4EB6A25A716B}"/>
              </a:ext>
            </a:extLst>
          </p:cNvPr>
          <p:cNvSpPr txBox="1"/>
          <p:nvPr/>
        </p:nvSpPr>
        <p:spPr>
          <a:xfrm>
            <a:off x="877620" y="674064"/>
            <a:ext cx="977703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くり上がりを覚えて暗算しましょう２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5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4" grpId="0"/>
      <p:bldP spid="58" grpId="0" animBg="1"/>
      <p:bldP spid="59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226195" y="3699024"/>
            <a:ext cx="151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6168019" y="369902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6156130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582739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698555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2969223" y="3699024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96922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39583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８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251164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48C6DB1-F392-4943-BFDD-EEAA83534F95}"/>
              </a:ext>
            </a:extLst>
          </p:cNvPr>
          <p:cNvSpPr txBox="1"/>
          <p:nvPr/>
        </p:nvSpPr>
        <p:spPr>
          <a:xfrm>
            <a:off x="2969224" y="3699023"/>
            <a:ext cx="6112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5B10E93-09E8-4419-A213-ABD9BFDAF2BB}"/>
              </a:ext>
            </a:extLst>
          </p:cNvPr>
          <p:cNvSpPr txBox="1"/>
          <p:nvPr/>
        </p:nvSpPr>
        <p:spPr>
          <a:xfrm>
            <a:off x="6156131" y="3699023"/>
            <a:ext cx="6112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7141F10-504A-466C-B012-676AB77B592F}"/>
              </a:ext>
            </a:extLst>
          </p:cNvPr>
          <p:cNvSpPr txBox="1"/>
          <p:nvPr/>
        </p:nvSpPr>
        <p:spPr>
          <a:xfrm>
            <a:off x="9207126" y="3699023"/>
            <a:ext cx="7769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8E52E8-892E-48D0-90F4-3B0FDFBE85F6}"/>
              </a:ext>
            </a:extLst>
          </p:cNvPr>
          <p:cNvSpPr txBox="1"/>
          <p:nvPr/>
        </p:nvSpPr>
        <p:spPr>
          <a:xfrm>
            <a:off x="1266825" y="4951070"/>
            <a:ext cx="10350234" cy="646331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不安のある人は、指で数を残しておいても良いよ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4C066D-463E-E173-9EAC-CAC7163AEC5B}"/>
              </a:ext>
            </a:extLst>
          </p:cNvPr>
          <p:cNvSpPr txBox="1"/>
          <p:nvPr/>
        </p:nvSpPr>
        <p:spPr>
          <a:xfrm>
            <a:off x="877620" y="674064"/>
            <a:ext cx="9777035" cy="76944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くり上がりを覚えて暗算しましょう３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07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4" grpId="0"/>
      <p:bldP spid="58" grpId="0" animBg="1"/>
      <p:bldP spid="59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54330" y="1973048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87632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87412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9852169" y="3915692"/>
            <a:ext cx="8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4116494-69DE-4B8A-9125-A27E912DB708}"/>
              </a:ext>
            </a:extLst>
          </p:cNvPr>
          <p:cNvSpPr txBox="1"/>
          <p:nvPr/>
        </p:nvSpPr>
        <p:spPr>
          <a:xfrm>
            <a:off x="8652804" y="4597742"/>
            <a:ext cx="214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716328" y="1973048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114802" y="287632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87412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6342344" y="3910879"/>
            <a:ext cx="8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F798DA-12E8-4ABE-BAC9-48A92B7AE244}"/>
              </a:ext>
            </a:extLst>
          </p:cNvPr>
          <p:cNvSpPr txBox="1"/>
          <p:nvPr/>
        </p:nvSpPr>
        <p:spPr>
          <a:xfrm>
            <a:off x="5127820" y="4626270"/>
            <a:ext cx="206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１４０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205027" y="1973048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603501" y="287632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816934" y="3915692"/>
            <a:ext cx="8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5BA501B-FB05-4F89-BE92-70CB8A2D47FA}"/>
              </a:ext>
            </a:extLst>
          </p:cNvPr>
          <p:cNvSpPr txBox="1"/>
          <p:nvPr/>
        </p:nvSpPr>
        <p:spPr>
          <a:xfrm>
            <a:off x="1603502" y="4626270"/>
            <a:ext cx="205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87412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411301BE-0B54-458F-BC31-78D90F35F8C0}"/>
              </a:ext>
            </a:extLst>
          </p:cNvPr>
          <p:cNvSpPr/>
          <p:nvPr/>
        </p:nvSpPr>
        <p:spPr>
          <a:xfrm>
            <a:off x="2811994" y="1916414"/>
            <a:ext cx="815465" cy="18823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B356E8D9-A730-4B8E-93D0-E2FC21AAFF0F}"/>
              </a:ext>
            </a:extLst>
          </p:cNvPr>
          <p:cNvSpPr/>
          <p:nvPr/>
        </p:nvSpPr>
        <p:spPr>
          <a:xfrm rot="7619877">
            <a:off x="2346997" y="1961352"/>
            <a:ext cx="1081448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0AE4F72-E031-49C3-82E6-9AB092389D58}"/>
              </a:ext>
            </a:extLst>
          </p:cNvPr>
          <p:cNvSpPr/>
          <p:nvPr/>
        </p:nvSpPr>
        <p:spPr>
          <a:xfrm>
            <a:off x="6323295" y="1916414"/>
            <a:ext cx="815465" cy="18823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590F9062-D6B1-4CA3-BDD3-CE86F9627023}"/>
              </a:ext>
            </a:extLst>
          </p:cNvPr>
          <p:cNvSpPr/>
          <p:nvPr/>
        </p:nvSpPr>
        <p:spPr>
          <a:xfrm rot="7619877">
            <a:off x="5869854" y="1983669"/>
            <a:ext cx="1137333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3075765C-EA0D-47ED-952B-28E93D19AD9C}"/>
              </a:ext>
            </a:extLst>
          </p:cNvPr>
          <p:cNvSpPr/>
          <p:nvPr/>
        </p:nvSpPr>
        <p:spPr>
          <a:xfrm>
            <a:off x="9889455" y="1916414"/>
            <a:ext cx="815465" cy="18823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346D50EF-5EC6-4460-8B15-73E002DB33A4}"/>
              </a:ext>
            </a:extLst>
          </p:cNvPr>
          <p:cNvSpPr/>
          <p:nvPr/>
        </p:nvSpPr>
        <p:spPr>
          <a:xfrm rot="7619877">
            <a:off x="9370376" y="1967373"/>
            <a:ext cx="1096527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C8A824-44EE-4705-A411-9B6BE940AB12}"/>
              </a:ext>
            </a:extLst>
          </p:cNvPr>
          <p:cNvCxnSpPr/>
          <p:nvPr/>
        </p:nvCxnSpPr>
        <p:spPr>
          <a:xfrm>
            <a:off x="8768620" y="5375138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53CD15-CFA0-4487-92BC-49C3BB8165FE}"/>
              </a:ext>
            </a:extLst>
          </p:cNvPr>
          <p:cNvCxnSpPr/>
          <p:nvPr/>
        </p:nvCxnSpPr>
        <p:spPr>
          <a:xfrm>
            <a:off x="5230618" y="5375138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08A20E6-C849-496C-9AD1-3A39A3BBAB4D}"/>
              </a:ext>
            </a:extLst>
          </p:cNvPr>
          <p:cNvCxnSpPr/>
          <p:nvPr/>
        </p:nvCxnSpPr>
        <p:spPr>
          <a:xfrm>
            <a:off x="1719317" y="5375138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1EFFC5B-7F00-426B-823D-2EE2C0BF11E1}"/>
              </a:ext>
            </a:extLst>
          </p:cNvPr>
          <p:cNvSpPr txBox="1"/>
          <p:nvPr/>
        </p:nvSpPr>
        <p:spPr>
          <a:xfrm>
            <a:off x="1603502" y="5501900"/>
            <a:ext cx="205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947575E-C69D-4514-BC0C-A908277EF993}"/>
              </a:ext>
            </a:extLst>
          </p:cNvPr>
          <p:cNvSpPr txBox="1"/>
          <p:nvPr/>
        </p:nvSpPr>
        <p:spPr>
          <a:xfrm>
            <a:off x="5127820" y="5501900"/>
            <a:ext cx="206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52814FA-CFAC-4D30-A6D9-061CFD8F3B8D}"/>
              </a:ext>
            </a:extLst>
          </p:cNvPr>
          <p:cNvSpPr txBox="1"/>
          <p:nvPr/>
        </p:nvSpPr>
        <p:spPr>
          <a:xfrm>
            <a:off x="8652804" y="5501900"/>
            <a:ext cx="2141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  <a:p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4D37D9-E5DC-8B9F-9E11-D4AF9320630A}"/>
              </a:ext>
            </a:extLst>
          </p:cNvPr>
          <p:cNvSpPr txBox="1"/>
          <p:nvPr/>
        </p:nvSpPr>
        <p:spPr>
          <a:xfrm>
            <a:off x="905566" y="674064"/>
            <a:ext cx="10033516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内容がわかるように２行で書きます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470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9" grpId="0"/>
      <p:bldP spid="32" grpId="0"/>
      <p:bldP spid="37" grpId="0"/>
      <p:bldP spid="44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4" grpId="0"/>
      <p:bldP spid="43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629025" y="3711372"/>
            <a:ext cx="141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5103777" y="3696382"/>
            <a:ext cx="141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68819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11480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1569431" y="3711372"/>
            <a:ext cx="141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176892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603501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4636F3-6E08-4816-B642-D880A7926DE4}"/>
              </a:ext>
            </a:extLst>
          </p:cNvPr>
          <p:cNvSpPr txBox="1"/>
          <p:nvPr/>
        </p:nvSpPr>
        <p:spPr>
          <a:xfrm>
            <a:off x="1603502" y="4793022"/>
            <a:ext cx="9041200" cy="1323439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一の位の計算結果が１けたになることに気がつくと上からも計算できる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C517EE-7DDA-482B-AE53-9B95605F7DFC}"/>
              </a:ext>
            </a:extLst>
          </p:cNvPr>
          <p:cNvSpPr txBox="1"/>
          <p:nvPr/>
        </p:nvSpPr>
        <p:spPr>
          <a:xfrm>
            <a:off x="2804674" y="3724222"/>
            <a:ext cx="94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161991-4B32-47E7-A858-8C9F507BA883}"/>
              </a:ext>
            </a:extLst>
          </p:cNvPr>
          <p:cNvSpPr txBox="1"/>
          <p:nvPr/>
        </p:nvSpPr>
        <p:spPr>
          <a:xfrm>
            <a:off x="6339019" y="3695577"/>
            <a:ext cx="78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5AD3BB-B014-4AD9-9E0F-15BCD1218173}"/>
              </a:ext>
            </a:extLst>
          </p:cNvPr>
          <p:cNvSpPr txBox="1"/>
          <p:nvPr/>
        </p:nvSpPr>
        <p:spPr>
          <a:xfrm>
            <a:off x="9848226" y="3692510"/>
            <a:ext cx="57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3E8F5BCA-D331-4C84-ADA1-12C9B411DA62}"/>
              </a:ext>
            </a:extLst>
          </p:cNvPr>
          <p:cNvSpPr/>
          <p:nvPr/>
        </p:nvSpPr>
        <p:spPr>
          <a:xfrm>
            <a:off x="2811994" y="1783735"/>
            <a:ext cx="815465" cy="17739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5DCF8E16-A8E8-485B-B32D-378F328D1DC4}"/>
              </a:ext>
            </a:extLst>
          </p:cNvPr>
          <p:cNvSpPr/>
          <p:nvPr/>
        </p:nvSpPr>
        <p:spPr>
          <a:xfrm rot="7619877">
            <a:off x="2311950" y="1812177"/>
            <a:ext cx="1081448" cy="1797186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103C883-0BC7-4CF3-AEDF-196E93E60470}"/>
              </a:ext>
            </a:extLst>
          </p:cNvPr>
          <p:cNvSpPr/>
          <p:nvPr/>
        </p:nvSpPr>
        <p:spPr>
          <a:xfrm>
            <a:off x="6323295" y="1783735"/>
            <a:ext cx="815465" cy="17739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0D17F6F9-E8B2-467C-85C2-A1BF55299BC7}"/>
              </a:ext>
            </a:extLst>
          </p:cNvPr>
          <p:cNvSpPr/>
          <p:nvPr/>
        </p:nvSpPr>
        <p:spPr>
          <a:xfrm rot="7619877">
            <a:off x="5772051" y="1812177"/>
            <a:ext cx="1081448" cy="1797186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273BD3C-3822-4EB0-A885-D6C68FB57E95}"/>
              </a:ext>
            </a:extLst>
          </p:cNvPr>
          <p:cNvSpPr/>
          <p:nvPr/>
        </p:nvSpPr>
        <p:spPr>
          <a:xfrm>
            <a:off x="9829236" y="1783735"/>
            <a:ext cx="815465" cy="17739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平行四辺形 28">
            <a:extLst>
              <a:ext uri="{FF2B5EF4-FFF2-40B4-BE49-F238E27FC236}">
                <a16:creationId xmlns:a16="http://schemas.microsoft.com/office/drawing/2014/main" id="{BB37CAD2-F828-4399-9B0F-2C6FE25CDA40}"/>
              </a:ext>
            </a:extLst>
          </p:cNvPr>
          <p:cNvSpPr/>
          <p:nvPr/>
        </p:nvSpPr>
        <p:spPr>
          <a:xfrm rot="7619877">
            <a:off x="9410754" y="1812177"/>
            <a:ext cx="1081448" cy="1797186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E69728-9FAA-3B58-2960-FD13B74EA238}"/>
              </a:ext>
            </a:extLst>
          </p:cNvPr>
          <p:cNvSpPr txBox="1"/>
          <p:nvPr/>
        </p:nvSpPr>
        <p:spPr>
          <a:xfrm>
            <a:off x="877620" y="674064"/>
            <a:ext cx="10033516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１行でかけ算の筆算が書けるように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835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34" grpId="0"/>
      <p:bldP spid="17" grpId="0"/>
      <p:bldP spid="18" grpId="0"/>
      <p:bldP spid="19" grpId="0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629025" y="3711372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5103777" y="3696382"/>
            <a:ext cx="206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68819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114802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９</a:t>
            </a:r>
            <a:endParaRPr kumimoji="1" lang="ja-JP" altLang="en-US" sz="48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1569431" y="3711372"/>
            <a:ext cx="206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176892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603501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4636F3-6E08-4816-B642-D880A7926DE4}"/>
              </a:ext>
            </a:extLst>
          </p:cNvPr>
          <p:cNvSpPr txBox="1"/>
          <p:nvPr/>
        </p:nvSpPr>
        <p:spPr>
          <a:xfrm>
            <a:off x="1741179" y="4951113"/>
            <a:ext cx="8911804" cy="1323439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一の位の計算結果が１けたになるので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上の位からでも計算しやすい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0AC3BE-9AAA-8455-8577-477AAF3E3B89}"/>
              </a:ext>
            </a:extLst>
          </p:cNvPr>
          <p:cNvSpPr txBox="1"/>
          <p:nvPr/>
        </p:nvSpPr>
        <p:spPr>
          <a:xfrm>
            <a:off x="877620" y="674064"/>
            <a:ext cx="10033516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１行でかけ算の筆算が書けるように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588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4613FA-084C-480C-8CC8-99BC23656EDA}"/>
              </a:ext>
            </a:extLst>
          </p:cNvPr>
          <p:cNvSpPr txBox="1"/>
          <p:nvPr/>
        </p:nvSpPr>
        <p:spPr>
          <a:xfrm>
            <a:off x="583366" y="1777122"/>
            <a:ext cx="306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1106BE-C8FB-49A2-ADCE-0E10E1982A8B}"/>
              </a:ext>
            </a:extLst>
          </p:cNvPr>
          <p:cNvSpPr txBox="1"/>
          <p:nvPr/>
        </p:nvSpPr>
        <p:spPr>
          <a:xfrm>
            <a:off x="1364566" y="2694553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C21D6E-B8C8-4A94-AC8B-69E9A7550FCD}"/>
              </a:ext>
            </a:extLst>
          </p:cNvPr>
          <p:cNvSpPr txBox="1"/>
          <p:nvPr/>
        </p:nvSpPr>
        <p:spPr>
          <a:xfrm>
            <a:off x="1364566" y="3611984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87AE63A-EF50-4929-8032-614D043D1A70}"/>
              </a:ext>
            </a:extLst>
          </p:cNvPr>
          <p:cNvSpPr txBox="1"/>
          <p:nvPr/>
        </p:nvSpPr>
        <p:spPr>
          <a:xfrm>
            <a:off x="1364566" y="4529415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6FBA5D-C844-44CA-9875-50C7288F8EE2}"/>
              </a:ext>
            </a:extLst>
          </p:cNvPr>
          <p:cNvSpPr txBox="1"/>
          <p:nvPr/>
        </p:nvSpPr>
        <p:spPr>
          <a:xfrm>
            <a:off x="1364566" y="5446846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DC815D-F1B5-4764-9F07-1458D8C9CEEB}"/>
              </a:ext>
            </a:extLst>
          </p:cNvPr>
          <p:cNvSpPr txBox="1"/>
          <p:nvPr/>
        </p:nvSpPr>
        <p:spPr>
          <a:xfrm>
            <a:off x="6604001" y="177712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0E1C78-F709-444E-9B9B-020B4C017D18}"/>
              </a:ext>
            </a:extLst>
          </p:cNvPr>
          <p:cNvSpPr txBox="1"/>
          <p:nvPr/>
        </p:nvSpPr>
        <p:spPr>
          <a:xfrm>
            <a:off x="6604001" y="2694553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6D8F9B7-26DB-4FC8-9FD1-65794112954E}"/>
              </a:ext>
            </a:extLst>
          </p:cNvPr>
          <p:cNvSpPr txBox="1"/>
          <p:nvPr/>
        </p:nvSpPr>
        <p:spPr>
          <a:xfrm>
            <a:off x="6604001" y="3611984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D49C3F-4E1F-4FE3-A108-F04ADCCA1205}"/>
              </a:ext>
            </a:extLst>
          </p:cNvPr>
          <p:cNvSpPr txBox="1"/>
          <p:nvPr/>
        </p:nvSpPr>
        <p:spPr>
          <a:xfrm>
            <a:off x="6604001" y="4529415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B26A62-1B55-4BFB-80B3-D1A26A24A6C6}"/>
              </a:ext>
            </a:extLst>
          </p:cNvPr>
          <p:cNvSpPr txBox="1"/>
          <p:nvPr/>
        </p:nvSpPr>
        <p:spPr>
          <a:xfrm>
            <a:off x="3508620" y="177712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 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7003CC2-EBE6-4BD5-B96E-22E03EB74343}"/>
              </a:ext>
            </a:extLst>
          </p:cNvPr>
          <p:cNvSpPr txBox="1"/>
          <p:nvPr/>
        </p:nvSpPr>
        <p:spPr>
          <a:xfrm>
            <a:off x="3508620" y="269455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DCE3B36-67D6-4509-97CB-D90548B4CA68}"/>
              </a:ext>
            </a:extLst>
          </p:cNvPr>
          <p:cNvSpPr txBox="1"/>
          <p:nvPr/>
        </p:nvSpPr>
        <p:spPr>
          <a:xfrm>
            <a:off x="3508620" y="361198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642F99-14E7-4D20-B11D-BD0343973A09}"/>
              </a:ext>
            </a:extLst>
          </p:cNvPr>
          <p:cNvSpPr txBox="1"/>
          <p:nvPr/>
        </p:nvSpPr>
        <p:spPr>
          <a:xfrm>
            <a:off x="3508620" y="4442979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42B1D70-4330-4B6C-B112-5B77894239F8}"/>
              </a:ext>
            </a:extLst>
          </p:cNvPr>
          <p:cNvSpPr txBox="1"/>
          <p:nvPr/>
        </p:nvSpPr>
        <p:spPr>
          <a:xfrm>
            <a:off x="3508620" y="5446846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6322FC2-BE6A-4BDA-AD9B-57921FBB6CE3}"/>
              </a:ext>
            </a:extLst>
          </p:cNvPr>
          <p:cNvSpPr txBox="1"/>
          <p:nvPr/>
        </p:nvSpPr>
        <p:spPr>
          <a:xfrm>
            <a:off x="8748055" y="1777122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3D0D04A-597A-4F93-A86A-E668CF517350}"/>
              </a:ext>
            </a:extLst>
          </p:cNvPr>
          <p:cNvSpPr txBox="1"/>
          <p:nvPr/>
        </p:nvSpPr>
        <p:spPr>
          <a:xfrm>
            <a:off x="8748055" y="2694552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7FA770F-C611-4B39-8EBB-25F4BE51FF29}"/>
              </a:ext>
            </a:extLst>
          </p:cNvPr>
          <p:cNvSpPr txBox="1"/>
          <p:nvPr/>
        </p:nvSpPr>
        <p:spPr>
          <a:xfrm>
            <a:off x="8748055" y="3611982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18F65AC-C483-4373-B4AE-051A7FE51894}"/>
              </a:ext>
            </a:extLst>
          </p:cNvPr>
          <p:cNvSpPr txBox="1"/>
          <p:nvPr/>
        </p:nvSpPr>
        <p:spPr>
          <a:xfrm>
            <a:off x="8748055" y="4442979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147A6FA-EE5E-42A7-88D2-BCEC9853654E}"/>
              </a:ext>
            </a:extLst>
          </p:cNvPr>
          <p:cNvSpPr txBox="1"/>
          <p:nvPr/>
        </p:nvSpPr>
        <p:spPr>
          <a:xfrm>
            <a:off x="6604001" y="5446846"/>
            <a:ext cx="492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上から暗算しよう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9173E0-C976-CB46-0F9C-4D2D784DDF92}"/>
              </a:ext>
            </a:extLst>
          </p:cNvPr>
          <p:cNvSpPr txBox="1"/>
          <p:nvPr/>
        </p:nvSpPr>
        <p:spPr>
          <a:xfrm>
            <a:off x="740206" y="674064"/>
            <a:ext cx="1071158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P27-11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くり上がりのないので暗算で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937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4613FA-084C-480C-8CC8-99BC23656EDA}"/>
              </a:ext>
            </a:extLst>
          </p:cNvPr>
          <p:cNvSpPr txBox="1"/>
          <p:nvPr/>
        </p:nvSpPr>
        <p:spPr>
          <a:xfrm>
            <a:off x="583366" y="1777122"/>
            <a:ext cx="306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1106BE-C8FB-49A2-ADCE-0E10E1982A8B}"/>
              </a:ext>
            </a:extLst>
          </p:cNvPr>
          <p:cNvSpPr txBox="1"/>
          <p:nvPr/>
        </p:nvSpPr>
        <p:spPr>
          <a:xfrm>
            <a:off x="1364566" y="2694553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C21D6E-B8C8-4A94-AC8B-69E9A7550FCD}"/>
              </a:ext>
            </a:extLst>
          </p:cNvPr>
          <p:cNvSpPr txBox="1"/>
          <p:nvPr/>
        </p:nvSpPr>
        <p:spPr>
          <a:xfrm>
            <a:off x="1364566" y="3611984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87AE63A-EF50-4929-8032-614D043D1A70}"/>
              </a:ext>
            </a:extLst>
          </p:cNvPr>
          <p:cNvSpPr txBox="1"/>
          <p:nvPr/>
        </p:nvSpPr>
        <p:spPr>
          <a:xfrm>
            <a:off x="1364566" y="4529415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6FBA5D-C844-44CA-9875-50C7288F8EE2}"/>
              </a:ext>
            </a:extLst>
          </p:cNvPr>
          <p:cNvSpPr txBox="1"/>
          <p:nvPr/>
        </p:nvSpPr>
        <p:spPr>
          <a:xfrm>
            <a:off x="1364566" y="5446846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DC815D-F1B5-4764-9F07-1458D8C9CEEB}"/>
              </a:ext>
            </a:extLst>
          </p:cNvPr>
          <p:cNvSpPr txBox="1"/>
          <p:nvPr/>
        </p:nvSpPr>
        <p:spPr>
          <a:xfrm>
            <a:off x="6622449" y="177712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0E1C78-F709-444E-9B9B-020B4C017D18}"/>
              </a:ext>
            </a:extLst>
          </p:cNvPr>
          <p:cNvSpPr txBox="1"/>
          <p:nvPr/>
        </p:nvSpPr>
        <p:spPr>
          <a:xfrm>
            <a:off x="6622449" y="2694553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6D8F9B7-26DB-4FC8-9FD1-65794112954E}"/>
              </a:ext>
            </a:extLst>
          </p:cNvPr>
          <p:cNvSpPr txBox="1"/>
          <p:nvPr/>
        </p:nvSpPr>
        <p:spPr>
          <a:xfrm>
            <a:off x="6622449" y="3611984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D49C3F-4E1F-4FE3-A108-F04ADCCA1205}"/>
              </a:ext>
            </a:extLst>
          </p:cNvPr>
          <p:cNvSpPr txBox="1"/>
          <p:nvPr/>
        </p:nvSpPr>
        <p:spPr>
          <a:xfrm>
            <a:off x="6622449" y="4529415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B26A62-1B55-4BFB-80B3-D1A26A24A6C6}"/>
              </a:ext>
            </a:extLst>
          </p:cNvPr>
          <p:cNvSpPr txBox="1"/>
          <p:nvPr/>
        </p:nvSpPr>
        <p:spPr>
          <a:xfrm>
            <a:off x="3508620" y="177712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 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7003CC2-EBE6-4BD5-B96E-22E03EB74343}"/>
              </a:ext>
            </a:extLst>
          </p:cNvPr>
          <p:cNvSpPr txBox="1"/>
          <p:nvPr/>
        </p:nvSpPr>
        <p:spPr>
          <a:xfrm>
            <a:off x="3508620" y="269455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 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DCE3B36-67D6-4509-97CB-D90548B4CA68}"/>
              </a:ext>
            </a:extLst>
          </p:cNvPr>
          <p:cNvSpPr txBox="1"/>
          <p:nvPr/>
        </p:nvSpPr>
        <p:spPr>
          <a:xfrm>
            <a:off x="3508620" y="3611982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 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642F99-14E7-4D20-B11D-BD0343973A09}"/>
              </a:ext>
            </a:extLst>
          </p:cNvPr>
          <p:cNvSpPr txBox="1"/>
          <p:nvPr/>
        </p:nvSpPr>
        <p:spPr>
          <a:xfrm>
            <a:off x="3508620" y="4442979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42B1D70-4330-4B6C-B112-5B77894239F8}"/>
              </a:ext>
            </a:extLst>
          </p:cNvPr>
          <p:cNvSpPr txBox="1"/>
          <p:nvPr/>
        </p:nvSpPr>
        <p:spPr>
          <a:xfrm>
            <a:off x="3508620" y="5446846"/>
            <a:ext cx="227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6322FC2-BE6A-4BDA-AD9B-57921FBB6CE3}"/>
              </a:ext>
            </a:extLst>
          </p:cNvPr>
          <p:cNvSpPr txBox="1"/>
          <p:nvPr/>
        </p:nvSpPr>
        <p:spPr>
          <a:xfrm>
            <a:off x="8766503" y="1777122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3D0D04A-597A-4F93-A86A-E668CF517350}"/>
              </a:ext>
            </a:extLst>
          </p:cNvPr>
          <p:cNvSpPr txBox="1"/>
          <p:nvPr/>
        </p:nvSpPr>
        <p:spPr>
          <a:xfrm>
            <a:off x="8766503" y="2694552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7FA770F-C611-4B39-8EBB-25F4BE51FF29}"/>
              </a:ext>
            </a:extLst>
          </p:cNvPr>
          <p:cNvSpPr txBox="1"/>
          <p:nvPr/>
        </p:nvSpPr>
        <p:spPr>
          <a:xfrm>
            <a:off x="8766503" y="3611982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18F65AC-C483-4373-B4AE-051A7FE51894}"/>
              </a:ext>
            </a:extLst>
          </p:cNvPr>
          <p:cNvSpPr txBox="1"/>
          <p:nvPr/>
        </p:nvSpPr>
        <p:spPr>
          <a:xfrm>
            <a:off x="8766503" y="4442979"/>
            <a:ext cx="23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3E52BA-662A-8C83-74E8-D60DFB05A564}"/>
              </a:ext>
            </a:extLst>
          </p:cNvPr>
          <p:cNvSpPr txBox="1"/>
          <p:nvPr/>
        </p:nvSpPr>
        <p:spPr>
          <a:xfrm>
            <a:off x="6604001" y="5446846"/>
            <a:ext cx="492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上から暗算しよう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D5D1E1-C50F-2994-2C9B-262C159DEBB3}"/>
              </a:ext>
            </a:extLst>
          </p:cNvPr>
          <p:cNvSpPr txBox="1"/>
          <p:nvPr/>
        </p:nvSpPr>
        <p:spPr>
          <a:xfrm>
            <a:off x="740206" y="674064"/>
            <a:ext cx="1071158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P27-11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くり上がりのないので暗算で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207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40" grpId="0"/>
      <p:bldP spid="41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9851330" y="4004074"/>
            <a:ext cx="75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68819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084021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７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6295243" y="4004074"/>
            <a:ext cx="67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176892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579919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８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88170" y="4004074"/>
            <a:ext cx="90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6CC903-E604-433D-85AB-CFAB8D1B6F86}"/>
              </a:ext>
            </a:extLst>
          </p:cNvPr>
          <p:cNvSpPr txBox="1"/>
          <p:nvPr/>
        </p:nvSpPr>
        <p:spPr>
          <a:xfrm>
            <a:off x="1576798" y="4004074"/>
            <a:ext cx="14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5CB7F0-D1F1-4EEA-8F99-EBDC29F2EBAE}"/>
              </a:ext>
            </a:extLst>
          </p:cNvPr>
          <p:cNvSpPr txBox="1"/>
          <p:nvPr/>
        </p:nvSpPr>
        <p:spPr>
          <a:xfrm>
            <a:off x="5111763" y="3991637"/>
            <a:ext cx="14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002AAC-9BBD-4A74-9D58-DAAA139F6582}"/>
              </a:ext>
            </a:extLst>
          </p:cNvPr>
          <p:cNvSpPr txBox="1"/>
          <p:nvPr/>
        </p:nvSpPr>
        <p:spPr>
          <a:xfrm>
            <a:off x="8652805" y="3991636"/>
            <a:ext cx="14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668341-22AF-4F11-AE32-ECF5CEA73ACE}"/>
              </a:ext>
            </a:extLst>
          </p:cNvPr>
          <p:cNvSpPr txBox="1"/>
          <p:nvPr/>
        </p:nvSpPr>
        <p:spPr>
          <a:xfrm>
            <a:off x="2274845" y="3588606"/>
            <a:ext cx="56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8A54D5-83DF-4380-B1D0-FB4C6248864E}"/>
              </a:ext>
            </a:extLst>
          </p:cNvPr>
          <p:cNvSpPr txBox="1"/>
          <p:nvPr/>
        </p:nvSpPr>
        <p:spPr>
          <a:xfrm>
            <a:off x="5793836" y="3571797"/>
            <a:ext cx="5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ABA1E6-6728-451A-A09A-71BF0AAA2973}"/>
              </a:ext>
            </a:extLst>
          </p:cNvPr>
          <p:cNvSpPr txBox="1"/>
          <p:nvPr/>
        </p:nvSpPr>
        <p:spPr>
          <a:xfrm>
            <a:off x="9329513" y="3572189"/>
            <a:ext cx="5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E6BF2A-73DF-4862-AF5D-CD0C137F23A9}"/>
              </a:ext>
            </a:extLst>
          </p:cNvPr>
          <p:cNvSpPr txBox="1"/>
          <p:nvPr/>
        </p:nvSpPr>
        <p:spPr>
          <a:xfrm>
            <a:off x="1751135" y="4820310"/>
            <a:ext cx="126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endParaRPr kumimoji="1" lang="ja-JP" alt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43496E6-0D1E-4F0A-88EF-91CB84D1D5F0}"/>
              </a:ext>
            </a:extLst>
          </p:cNvPr>
          <p:cNvSpPr txBox="1"/>
          <p:nvPr/>
        </p:nvSpPr>
        <p:spPr>
          <a:xfrm>
            <a:off x="5312116" y="4820310"/>
            <a:ext cx="116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endParaRPr kumimoji="1" lang="ja-JP" alt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0D5AE10-A4F1-469A-9347-87335EBC018D}"/>
              </a:ext>
            </a:extLst>
          </p:cNvPr>
          <p:cNvSpPr txBox="1"/>
          <p:nvPr/>
        </p:nvSpPr>
        <p:spPr>
          <a:xfrm>
            <a:off x="8816271" y="4800551"/>
            <a:ext cx="128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  <a:endParaRPr kumimoji="1" lang="ja-JP" alt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DC6151-D0E2-7500-A1FE-A17D439E3B4E}"/>
              </a:ext>
            </a:extLst>
          </p:cNvPr>
          <p:cNvSpPr txBox="1"/>
          <p:nvPr/>
        </p:nvSpPr>
        <p:spPr>
          <a:xfrm>
            <a:off x="1796042" y="5714842"/>
            <a:ext cx="9470462" cy="70788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茶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薄い青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のたし算は暗算で計算しよう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3B1107-1AEF-315B-A34A-6B1793A5E335}"/>
              </a:ext>
            </a:extLst>
          </p:cNvPr>
          <p:cNvSpPr txBox="1"/>
          <p:nvPr/>
        </p:nvSpPr>
        <p:spPr>
          <a:xfrm>
            <a:off x="860154" y="674064"/>
            <a:ext cx="10649069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途中のたし算でくり上がりがない場合</a:t>
            </a:r>
            <a:endParaRPr kumimoji="1" lang="ja-JP" altLang="en-US" sz="4800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8A9DEE1-3132-1824-13CF-CADCCDC11BD6}"/>
              </a:ext>
            </a:extLst>
          </p:cNvPr>
          <p:cNvSpPr/>
          <p:nvPr/>
        </p:nvSpPr>
        <p:spPr>
          <a:xfrm>
            <a:off x="2811994" y="1831148"/>
            <a:ext cx="815465" cy="18823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E9A1372B-EEE1-F0EB-38B2-0AA37C7EB526}"/>
              </a:ext>
            </a:extLst>
          </p:cNvPr>
          <p:cNvSpPr/>
          <p:nvPr/>
        </p:nvSpPr>
        <p:spPr>
          <a:xfrm rot="7619877">
            <a:off x="2346997" y="1876086"/>
            <a:ext cx="1081448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E2588AC-1ECE-D634-F4BF-B90A178B7477}"/>
              </a:ext>
            </a:extLst>
          </p:cNvPr>
          <p:cNvSpPr/>
          <p:nvPr/>
        </p:nvSpPr>
        <p:spPr>
          <a:xfrm>
            <a:off x="6333256" y="1814028"/>
            <a:ext cx="815465" cy="18823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>
            <a:extLst>
              <a:ext uri="{FF2B5EF4-FFF2-40B4-BE49-F238E27FC236}">
                <a16:creationId xmlns:a16="http://schemas.microsoft.com/office/drawing/2014/main" id="{CB81F005-4F22-88AE-87AF-E6C1D0F721FB}"/>
              </a:ext>
            </a:extLst>
          </p:cNvPr>
          <p:cNvSpPr/>
          <p:nvPr/>
        </p:nvSpPr>
        <p:spPr>
          <a:xfrm rot="7619877">
            <a:off x="5868259" y="1858966"/>
            <a:ext cx="1081448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E770C5C-404F-FBC8-BACF-8B870E4A27A3}"/>
              </a:ext>
            </a:extLst>
          </p:cNvPr>
          <p:cNvSpPr/>
          <p:nvPr/>
        </p:nvSpPr>
        <p:spPr>
          <a:xfrm>
            <a:off x="9830477" y="1814028"/>
            <a:ext cx="815465" cy="188237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>
            <a:extLst>
              <a:ext uri="{FF2B5EF4-FFF2-40B4-BE49-F238E27FC236}">
                <a16:creationId xmlns:a16="http://schemas.microsoft.com/office/drawing/2014/main" id="{4DF90FBA-16E7-A061-A4DA-F9E13B5B7EC6}"/>
              </a:ext>
            </a:extLst>
          </p:cNvPr>
          <p:cNvSpPr/>
          <p:nvPr/>
        </p:nvSpPr>
        <p:spPr>
          <a:xfrm rot="7619877">
            <a:off x="9365480" y="1858966"/>
            <a:ext cx="1081448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3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3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3" grpId="0" animBg="1"/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629025" y="5064653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２２２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65128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442468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9226195" y="3442468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4116494-69DE-4B8A-9125-A27E912DB708}"/>
              </a:ext>
            </a:extLst>
          </p:cNvPr>
          <p:cNvSpPr txBox="1"/>
          <p:nvPr/>
        </p:nvSpPr>
        <p:spPr>
          <a:xfrm>
            <a:off x="8629025" y="4112598"/>
            <a:ext cx="204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  <a:r>
              <a:rPr kumimoji="1" lang="ja-JP" altLang="en-US" sz="48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CECFC7A-9707-4F42-8B6E-66B38926FDDC}"/>
              </a:ext>
            </a:extLst>
          </p:cNvPr>
          <p:cNvCxnSpPr/>
          <p:nvPr/>
        </p:nvCxnSpPr>
        <p:spPr>
          <a:xfrm>
            <a:off x="8768620" y="4962859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555331-EE90-4D70-9238-CB05D22BE2AB}"/>
              </a:ext>
            </a:extLst>
          </p:cNvPr>
          <p:cNvSpPr txBox="1"/>
          <p:nvPr/>
        </p:nvSpPr>
        <p:spPr>
          <a:xfrm>
            <a:off x="5050321" y="5064653"/>
            <a:ext cx="206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５３２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68819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114802" y="265128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７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442468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5688193" y="3442468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F798DA-12E8-4ABE-BAC9-48A92B7AE244}"/>
              </a:ext>
            </a:extLst>
          </p:cNvPr>
          <p:cNvSpPr txBox="1"/>
          <p:nvPr/>
        </p:nvSpPr>
        <p:spPr>
          <a:xfrm>
            <a:off x="5074101" y="4112598"/>
            <a:ext cx="206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４９</a:t>
            </a:r>
            <a:r>
              <a:rPr lang="ja-JP" altLang="en-US" sz="48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bg2">
                  <a:lumMod val="9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C776295-AC02-459B-80CA-1666A539E515}"/>
              </a:ext>
            </a:extLst>
          </p:cNvPr>
          <p:cNvCxnSpPr/>
          <p:nvPr/>
        </p:nvCxnSpPr>
        <p:spPr>
          <a:xfrm>
            <a:off x="5230618" y="4962859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1539018" y="5064653"/>
            <a:ext cx="206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１１４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176892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603501" y="265128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176892" y="3442468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5BA501B-FB05-4F89-BE92-70CB8A2D47FA}"/>
              </a:ext>
            </a:extLst>
          </p:cNvPr>
          <p:cNvSpPr txBox="1"/>
          <p:nvPr/>
        </p:nvSpPr>
        <p:spPr>
          <a:xfrm>
            <a:off x="2176892" y="4112598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EC7E0FE-900F-44E1-A14E-993B24A66D59}"/>
              </a:ext>
            </a:extLst>
          </p:cNvPr>
          <p:cNvCxnSpPr/>
          <p:nvPr/>
        </p:nvCxnSpPr>
        <p:spPr>
          <a:xfrm>
            <a:off x="1719317" y="4962859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442468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AF5E02-E26F-724D-5E5D-75617E18BE12}"/>
              </a:ext>
            </a:extLst>
          </p:cNvPr>
          <p:cNvSpPr txBox="1"/>
          <p:nvPr/>
        </p:nvSpPr>
        <p:spPr>
          <a:xfrm>
            <a:off x="552378" y="674643"/>
            <a:ext cx="11264622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たし算のくり上がりを２行で書いて確認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381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  <p:bldP spid="42" grpId="0"/>
      <p:bldP spid="20" grpId="0"/>
      <p:bldP spid="29" grpId="0"/>
      <p:bldP spid="32" grpId="0"/>
      <p:bldP spid="34" grpId="0"/>
      <p:bldP spid="37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03588" y="1554636"/>
            <a:ext cx="2488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08029-086A-4900-BEE9-BC3535899C5D}"/>
              </a:ext>
            </a:extLst>
          </p:cNvPr>
          <p:cNvSpPr txBox="1"/>
          <p:nvPr/>
        </p:nvSpPr>
        <p:spPr>
          <a:xfrm>
            <a:off x="4676308" y="1554635"/>
            <a:ext cx="2488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ECCFF007-BDE3-4CC3-8C14-F9B223DE3D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4698"/>
            <a:ext cx="886719" cy="886719"/>
          </a:xfrm>
          <a:prstGeom prst="rect">
            <a:avLst/>
          </a:prstGeom>
        </p:spPr>
      </p:pic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F6FB7C78-BA05-46A0-8E7D-F6430AA630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09" y="2384698"/>
            <a:ext cx="862540" cy="862540"/>
          </a:xfrm>
          <a:prstGeom prst="rect">
            <a:avLst/>
          </a:prstGeom>
        </p:spPr>
      </p:pic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3D11E4C8-EE59-4B0B-91DA-D59F516662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09" y="3241574"/>
            <a:ext cx="862540" cy="8625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8549029" y="1554635"/>
            <a:ext cx="2488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68384A95-D2A2-4C8B-AF3F-B99F5D37AC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1417"/>
            <a:ext cx="886719" cy="886719"/>
          </a:xfrm>
          <a:prstGeom prst="rect">
            <a:avLst/>
          </a:prstGeom>
        </p:spPr>
      </p:pic>
      <p:pic>
        <p:nvPicPr>
          <p:cNvPr id="15" name="図 14" descr="ロゴ&#10;&#10;自動的に生成された説明">
            <a:extLst>
              <a:ext uri="{FF2B5EF4-FFF2-40B4-BE49-F238E27FC236}">
                <a16:creationId xmlns:a16="http://schemas.microsoft.com/office/drawing/2014/main" id="{18E80840-D9CA-494A-BA87-92AD328D24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58136"/>
            <a:ext cx="886719" cy="886719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62C27CF4-7CAF-45CA-896D-9700F04DB3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68" y="2384698"/>
            <a:ext cx="886719" cy="886719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915BD846-5FD1-4A6D-A572-123B84AC60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68" y="3271416"/>
            <a:ext cx="886719" cy="886719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FB0D6058-8897-4840-A61E-CFA2A87FB5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68" y="4160360"/>
            <a:ext cx="886719" cy="886719"/>
          </a:xfrm>
          <a:prstGeom prst="rect">
            <a:avLst/>
          </a:prstGeom>
        </p:spPr>
      </p:pic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D6F0384D-2B27-4F53-B809-72B2FF8086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82" y="2384698"/>
            <a:ext cx="886719" cy="886719"/>
          </a:xfrm>
          <a:prstGeom prst="rect">
            <a:avLst/>
          </a:prstGeom>
        </p:spPr>
      </p:pic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D4A7C559-9934-4C4D-84EA-7F33D6B5C9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82" y="3271417"/>
            <a:ext cx="886719" cy="886719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096A1834-8EC7-442E-825F-905610898B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82" y="4158136"/>
            <a:ext cx="886719" cy="886719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F2DC6AD0-2DE0-4056-AFAB-C74A5A2691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03" y="3068896"/>
            <a:ext cx="862540" cy="862540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3CF775D5-416B-4B03-9CA8-DE3807D06B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03" y="3925772"/>
            <a:ext cx="862540" cy="862540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151D833D-7014-4DF8-96CB-416A124CA8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2384698"/>
            <a:ext cx="862540" cy="862540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CE44E01D-ECEF-4444-90A3-049844C150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241574"/>
            <a:ext cx="862540" cy="862540"/>
          </a:xfrm>
          <a:prstGeom prst="rect">
            <a:avLst/>
          </a:prstGeom>
        </p:spPr>
      </p:pic>
      <p:pic>
        <p:nvPicPr>
          <p:cNvPr id="26" name="図 25" descr="ロゴ&#10;&#10;自動的に生成された説明">
            <a:extLst>
              <a:ext uri="{FF2B5EF4-FFF2-40B4-BE49-F238E27FC236}">
                <a16:creationId xmlns:a16="http://schemas.microsoft.com/office/drawing/2014/main" id="{1D3CA11C-6FD3-44D9-8F2B-214473E947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43" y="3068896"/>
            <a:ext cx="862540" cy="862540"/>
          </a:xfrm>
          <a:prstGeom prst="rect">
            <a:avLst/>
          </a:prstGeom>
        </p:spPr>
      </p:pic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77E5967B-70C7-4943-B18D-78B39C1AD8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43" y="3925772"/>
            <a:ext cx="862540" cy="862540"/>
          </a:xfrm>
          <a:prstGeom prst="rect">
            <a:avLst/>
          </a:prstGeom>
        </p:spPr>
      </p:pic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20A7C88A-1143-48CB-A5EE-DE8CEEB0E2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7" y="2384698"/>
            <a:ext cx="886719" cy="886719"/>
          </a:xfrm>
          <a:prstGeom prst="rect">
            <a:avLst/>
          </a:prstGeom>
        </p:spPr>
      </p:pic>
      <p:pic>
        <p:nvPicPr>
          <p:cNvPr id="29" name="図 28" descr="ロゴ&#10;&#10;自動的に生成された説明">
            <a:extLst>
              <a:ext uri="{FF2B5EF4-FFF2-40B4-BE49-F238E27FC236}">
                <a16:creationId xmlns:a16="http://schemas.microsoft.com/office/drawing/2014/main" id="{A4F37A94-2423-4172-80A5-2EE7137427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7" y="3271416"/>
            <a:ext cx="886719" cy="886719"/>
          </a:xfrm>
          <a:prstGeom prst="rect">
            <a:avLst/>
          </a:prstGeom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ACF5AD3C-F4B9-4DD5-9245-FA45EA294D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7" y="4160360"/>
            <a:ext cx="886719" cy="886719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F78E29BB-E4D8-4D6F-BBFE-EB7C5651BB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446" y="2384698"/>
            <a:ext cx="886719" cy="886719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E4D6A4D9-2A9A-4D69-AD26-492D37DF13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446" y="3271416"/>
            <a:ext cx="886719" cy="886719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23AD33B8-AEC8-4C3F-958E-A78B4B4FCD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446" y="4160360"/>
            <a:ext cx="886719" cy="886719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C55931-78D4-4AD6-AF8D-2EE430633419}"/>
              </a:ext>
            </a:extLst>
          </p:cNvPr>
          <p:cNvSpPr txBox="1"/>
          <p:nvPr/>
        </p:nvSpPr>
        <p:spPr>
          <a:xfrm>
            <a:off x="503273" y="5223688"/>
            <a:ext cx="279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9978741-6CB8-4A93-B29F-3E10FAE5BD75}"/>
              </a:ext>
            </a:extLst>
          </p:cNvPr>
          <p:cNvSpPr txBox="1"/>
          <p:nvPr/>
        </p:nvSpPr>
        <p:spPr>
          <a:xfrm>
            <a:off x="503272" y="5810486"/>
            <a:ext cx="294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あるので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E48BF62-317B-4BE2-82A4-7C848FF5FF0F}"/>
              </a:ext>
            </a:extLst>
          </p:cNvPr>
          <p:cNvSpPr txBox="1"/>
          <p:nvPr/>
        </p:nvSpPr>
        <p:spPr>
          <a:xfrm>
            <a:off x="4080354" y="5223688"/>
            <a:ext cx="294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8126055-5A65-4474-85D4-BE562C26905C}"/>
              </a:ext>
            </a:extLst>
          </p:cNvPr>
          <p:cNvSpPr txBox="1"/>
          <p:nvPr/>
        </p:nvSpPr>
        <p:spPr>
          <a:xfrm>
            <a:off x="4080354" y="5810486"/>
            <a:ext cx="309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あるので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B53406-754C-43EF-8A27-9CB656343C9A}"/>
              </a:ext>
            </a:extLst>
          </p:cNvPr>
          <p:cNvSpPr txBox="1"/>
          <p:nvPr/>
        </p:nvSpPr>
        <p:spPr>
          <a:xfrm>
            <a:off x="8432972" y="5223688"/>
            <a:ext cx="294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57736BA-B541-4895-A1BB-B7330AB66365}"/>
              </a:ext>
            </a:extLst>
          </p:cNvPr>
          <p:cNvSpPr txBox="1"/>
          <p:nvPr/>
        </p:nvSpPr>
        <p:spPr>
          <a:xfrm>
            <a:off x="8432972" y="5810486"/>
            <a:ext cx="309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あるので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92272" y="459376"/>
            <a:ext cx="941796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１０円玉が何個あるかを考えよう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226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654370" y="1888202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013414" y="271919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214384" y="3997134"/>
            <a:ext cx="799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5BA501B-FB05-4F89-BE92-70CB8A2D47FA}"/>
              </a:ext>
            </a:extLst>
          </p:cNvPr>
          <p:cNvSpPr txBox="1"/>
          <p:nvPr/>
        </p:nvSpPr>
        <p:spPr>
          <a:xfrm>
            <a:off x="1186334" y="4691622"/>
            <a:ext cx="102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129230" y="355019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4919840" y="3996813"/>
            <a:ext cx="85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4361983" y="1888202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3745893" y="271919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８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3861709" y="355019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684509" y="3509390"/>
            <a:ext cx="62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48931" y="3993117"/>
            <a:ext cx="1413283" cy="780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4416988" y="3509390"/>
            <a:ext cx="62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5BA501B-FB05-4F89-BE92-70CB8A2D47FA}"/>
              </a:ext>
            </a:extLst>
          </p:cNvPr>
          <p:cNvSpPr txBox="1"/>
          <p:nvPr/>
        </p:nvSpPr>
        <p:spPr>
          <a:xfrm>
            <a:off x="3879824" y="4705829"/>
            <a:ext cx="114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673984" y="4019251"/>
            <a:ext cx="1413283" cy="780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５２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7572600" y="3996813"/>
            <a:ext cx="85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6987253" y="1888202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6398653" y="271919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９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6514469" y="355019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7069748" y="3509390"/>
            <a:ext cx="62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5BA501B-FB05-4F89-BE92-70CB8A2D47FA}"/>
              </a:ext>
            </a:extLst>
          </p:cNvPr>
          <p:cNvSpPr txBox="1"/>
          <p:nvPr/>
        </p:nvSpPr>
        <p:spPr>
          <a:xfrm>
            <a:off x="6553971" y="4705829"/>
            <a:ext cx="102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6326744" y="4006268"/>
            <a:ext cx="1413283" cy="780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A85A1BB-8C93-4C31-80D4-647113DF3324}"/>
              </a:ext>
            </a:extLst>
          </p:cNvPr>
          <p:cNvSpPr txBox="1"/>
          <p:nvPr/>
        </p:nvSpPr>
        <p:spPr>
          <a:xfrm>
            <a:off x="10416493" y="3996813"/>
            <a:ext cx="85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9858636" y="1888202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242546" y="271919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9358362" y="355019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913641" y="3509390"/>
            <a:ext cx="62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5BA501B-FB05-4F89-BE92-70CB8A2D47FA}"/>
              </a:ext>
            </a:extLst>
          </p:cNvPr>
          <p:cNvSpPr txBox="1"/>
          <p:nvPr/>
        </p:nvSpPr>
        <p:spPr>
          <a:xfrm>
            <a:off x="9466731" y="4722051"/>
            <a:ext cx="102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9170637" y="4047191"/>
            <a:ext cx="1413283" cy="780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５２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A773248-FD7B-4A9F-AE26-09A38192017D}"/>
              </a:ext>
            </a:extLst>
          </p:cNvPr>
          <p:cNvSpPr txBox="1"/>
          <p:nvPr/>
        </p:nvSpPr>
        <p:spPr>
          <a:xfrm>
            <a:off x="1796042" y="5714842"/>
            <a:ext cx="9470462" cy="70788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茶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薄い青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のたし算は暗算で計算しよう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8816ED-93D0-C83A-72CE-DB300466F2BC}"/>
              </a:ext>
            </a:extLst>
          </p:cNvPr>
          <p:cNvSpPr txBox="1"/>
          <p:nvPr/>
        </p:nvSpPr>
        <p:spPr>
          <a:xfrm>
            <a:off x="552378" y="674643"/>
            <a:ext cx="11264622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１行で書く：たし算のくり上がりがあり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130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31" grpId="0"/>
      <p:bldP spid="23" grpId="0"/>
      <p:bldP spid="3" grpId="0" animBg="1"/>
      <p:bldP spid="24" grpId="0"/>
      <p:bldP spid="26" grpId="0"/>
      <p:bldP spid="27" grpId="0" animBg="1"/>
      <p:bldP spid="28" grpId="0"/>
      <p:bldP spid="33" grpId="0"/>
      <p:bldP spid="38" grpId="0"/>
      <p:bldP spid="39" grpId="0" animBg="1"/>
      <p:bldP spid="40" grpId="0"/>
      <p:bldP spid="52" grpId="0"/>
      <p:bldP spid="53" grpId="0"/>
      <p:bldP spid="54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9226195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７９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652804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７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/>
          <p:nvPr/>
        </p:nvCxnSpPr>
        <p:spPr>
          <a:xfrm>
            <a:off x="8768620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9851330" y="4112692"/>
            <a:ext cx="75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688193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5084021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８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/>
          <p:nvPr/>
        </p:nvCxnSpPr>
        <p:spPr>
          <a:xfrm>
            <a:off x="5230618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6295243" y="4112692"/>
            <a:ext cx="67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176892" y="1941341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579919" y="277233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88170" y="4112692"/>
            <a:ext cx="90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/>
          <p:nvPr/>
        </p:nvCxnSpPr>
        <p:spPr>
          <a:xfrm>
            <a:off x="1719317" y="3603335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6CC903-E604-433D-85AB-CFAB8D1B6F86}"/>
              </a:ext>
            </a:extLst>
          </p:cNvPr>
          <p:cNvSpPr txBox="1"/>
          <p:nvPr/>
        </p:nvSpPr>
        <p:spPr>
          <a:xfrm>
            <a:off x="1576798" y="4112692"/>
            <a:ext cx="14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5CB7F0-D1F1-4EEA-8F99-EBDC29F2EBAE}"/>
              </a:ext>
            </a:extLst>
          </p:cNvPr>
          <p:cNvSpPr txBox="1"/>
          <p:nvPr/>
        </p:nvSpPr>
        <p:spPr>
          <a:xfrm>
            <a:off x="5111763" y="4100255"/>
            <a:ext cx="14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002AAC-9BBD-4A74-9D58-DAAA139F6582}"/>
              </a:ext>
            </a:extLst>
          </p:cNvPr>
          <p:cNvSpPr txBox="1"/>
          <p:nvPr/>
        </p:nvSpPr>
        <p:spPr>
          <a:xfrm>
            <a:off x="8652805" y="4100254"/>
            <a:ext cx="14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678851-B690-4E25-99CB-06049FF2322B}"/>
              </a:ext>
            </a:extLst>
          </p:cNvPr>
          <p:cNvSpPr txBox="1"/>
          <p:nvPr/>
        </p:nvSpPr>
        <p:spPr>
          <a:xfrm>
            <a:off x="2310572" y="3603335"/>
            <a:ext cx="545053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CC8B5A-28D4-4D08-8FB9-20F5EF66E71A}"/>
              </a:ext>
            </a:extLst>
          </p:cNvPr>
          <p:cNvSpPr txBox="1"/>
          <p:nvPr/>
        </p:nvSpPr>
        <p:spPr>
          <a:xfrm>
            <a:off x="5797864" y="3615772"/>
            <a:ext cx="54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1DFD630-0778-4803-A899-C34DC0AAF312}"/>
              </a:ext>
            </a:extLst>
          </p:cNvPr>
          <p:cNvSpPr txBox="1"/>
          <p:nvPr/>
        </p:nvSpPr>
        <p:spPr>
          <a:xfrm>
            <a:off x="9655889" y="3615772"/>
            <a:ext cx="54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33B7F5-EE4D-41DA-8CD6-C1C3B2A7590F}"/>
              </a:ext>
            </a:extLst>
          </p:cNvPr>
          <p:cNvSpPr txBox="1"/>
          <p:nvPr/>
        </p:nvSpPr>
        <p:spPr>
          <a:xfrm>
            <a:off x="1850894" y="4901954"/>
            <a:ext cx="102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4457A9-181A-4A54-800C-49DED3FB812D}"/>
              </a:ext>
            </a:extLst>
          </p:cNvPr>
          <p:cNvSpPr txBox="1"/>
          <p:nvPr/>
        </p:nvSpPr>
        <p:spPr>
          <a:xfrm>
            <a:off x="5385426" y="4901954"/>
            <a:ext cx="102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D65E3E4-E25A-4572-9125-9D495EC495AA}"/>
              </a:ext>
            </a:extLst>
          </p:cNvPr>
          <p:cNvSpPr txBox="1"/>
          <p:nvPr/>
        </p:nvSpPr>
        <p:spPr>
          <a:xfrm>
            <a:off x="8930548" y="4901954"/>
            <a:ext cx="102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595E6E-5CF4-D34A-8C08-A65C1D5C538A}"/>
              </a:ext>
            </a:extLst>
          </p:cNvPr>
          <p:cNvSpPr txBox="1"/>
          <p:nvPr/>
        </p:nvSpPr>
        <p:spPr>
          <a:xfrm>
            <a:off x="552378" y="674643"/>
            <a:ext cx="11264622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たし算のくり上がりを計算し１行で書く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24E970-D900-9EB2-3EFB-F4837F46C5B4}"/>
              </a:ext>
            </a:extLst>
          </p:cNvPr>
          <p:cNvSpPr txBox="1"/>
          <p:nvPr/>
        </p:nvSpPr>
        <p:spPr>
          <a:xfrm>
            <a:off x="1928527" y="5492688"/>
            <a:ext cx="9024395" cy="70788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何も書かずに答えがでると素晴らしい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8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3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856767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DDFF02-388E-4A4E-86B4-B89DBE9092D1}"/>
              </a:ext>
            </a:extLst>
          </p:cNvPr>
          <p:cNvSpPr txBox="1"/>
          <p:nvPr/>
        </p:nvSpPr>
        <p:spPr>
          <a:xfrm>
            <a:off x="5373175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４７７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030823-4717-4080-A1B7-2DF8E9BC3BFB}"/>
              </a:ext>
            </a:extLst>
          </p:cNvPr>
          <p:cNvSpPr txBox="1"/>
          <p:nvPr/>
        </p:nvSpPr>
        <p:spPr>
          <a:xfrm>
            <a:off x="8847529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A88690-62EB-41E3-9664-312C14288CB1}"/>
              </a:ext>
            </a:extLst>
          </p:cNvPr>
          <p:cNvSpPr txBox="1"/>
          <p:nvPr/>
        </p:nvSpPr>
        <p:spPr>
          <a:xfrm>
            <a:off x="1848093" y="5169875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３５６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E7631E-C3F8-4D2A-B114-EDA55D5BAA3A}"/>
              </a:ext>
            </a:extLst>
          </p:cNvPr>
          <p:cNvSpPr txBox="1"/>
          <p:nvPr/>
        </p:nvSpPr>
        <p:spPr>
          <a:xfrm>
            <a:off x="5347811" y="5169874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７６８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E2935-A585-B72F-6593-5C11880BE144}"/>
              </a:ext>
            </a:extLst>
          </p:cNvPr>
          <p:cNvSpPr txBox="1"/>
          <p:nvPr/>
        </p:nvSpPr>
        <p:spPr>
          <a:xfrm>
            <a:off x="1023348" y="356074"/>
            <a:ext cx="10096034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P28-14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：なるべく暗算で答えのみ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09F85E-E175-0CF9-A6E7-DC6FC2F25A3F}"/>
              </a:ext>
            </a:extLst>
          </p:cNvPr>
          <p:cNvSpPr txBox="1"/>
          <p:nvPr/>
        </p:nvSpPr>
        <p:spPr>
          <a:xfrm>
            <a:off x="1277633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8BA25D-FBBA-DFAC-FD9D-A541AEFE1396}"/>
              </a:ext>
            </a:extLst>
          </p:cNvPr>
          <p:cNvSpPr txBox="1"/>
          <p:nvPr/>
        </p:nvSpPr>
        <p:spPr>
          <a:xfrm>
            <a:off x="4734879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５３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BA974C-EFF6-30CD-1591-3655E36B5826}"/>
              </a:ext>
            </a:extLst>
          </p:cNvPr>
          <p:cNvSpPr txBox="1"/>
          <p:nvPr/>
        </p:nvSpPr>
        <p:spPr>
          <a:xfrm>
            <a:off x="8192125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81698AC-21B2-5501-CECF-9C11FF5AC487}"/>
              </a:ext>
            </a:extLst>
          </p:cNvPr>
          <p:cNvCxnSpPr/>
          <p:nvPr/>
        </p:nvCxnSpPr>
        <p:spPr>
          <a:xfrm>
            <a:off x="1277633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7AFC98-6A5C-E081-17C7-B7973DF34350}"/>
              </a:ext>
            </a:extLst>
          </p:cNvPr>
          <p:cNvCxnSpPr/>
          <p:nvPr/>
        </p:nvCxnSpPr>
        <p:spPr>
          <a:xfrm>
            <a:off x="4734879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D75FC9B-A6B5-8B76-98B0-D8E0BEC632D7}"/>
              </a:ext>
            </a:extLst>
          </p:cNvPr>
          <p:cNvCxnSpPr/>
          <p:nvPr/>
        </p:nvCxnSpPr>
        <p:spPr>
          <a:xfrm>
            <a:off x="8192125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72960B-9623-65CA-B396-40960DFAA1DA}"/>
              </a:ext>
            </a:extLst>
          </p:cNvPr>
          <p:cNvSpPr txBox="1"/>
          <p:nvPr/>
        </p:nvSpPr>
        <p:spPr>
          <a:xfrm>
            <a:off x="1277633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８９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A91363-2EA0-9410-D400-8C2F9239A403}"/>
              </a:ext>
            </a:extLst>
          </p:cNvPr>
          <p:cNvSpPr txBox="1"/>
          <p:nvPr/>
        </p:nvSpPr>
        <p:spPr>
          <a:xfrm>
            <a:off x="4734879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９６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10CFD5F-117C-AFE8-09D9-8327DA9CDC2F}"/>
              </a:ext>
            </a:extLst>
          </p:cNvPr>
          <p:cNvCxnSpPr/>
          <p:nvPr/>
        </p:nvCxnSpPr>
        <p:spPr>
          <a:xfrm>
            <a:off x="1277633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FD38AF-06D1-EB14-B321-DD8E94F9B8C7}"/>
              </a:ext>
            </a:extLst>
          </p:cNvPr>
          <p:cNvCxnSpPr/>
          <p:nvPr/>
        </p:nvCxnSpPr>
        <p:spPr>
          <a:xfrm>
            <a:off x="4734879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856767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DDFF02-388E-4A4E-86B4-B89DBE9092D1}"/>
              </a:ext>
            </a:extLst>
          </p:cNvPr>
          <p:cNvSpPr txBox="1"/>
          <p:nvPr/>
        </p:nvSpPr>
        <p:spPr>
          <a:xfrm>
            <a:off x="5373175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030823-4717-4080-A1B7-2DF8E9BC3BFB}"/>
              </a:ext>
            </a:extLst>
          </p:cNvPr>
          <p:cNvSpPr txBox="1"/>
          <p:nvPr/>
        </p:nvSpPr>
        <p:spPr>
          <a:xfrm>
            <a:off x="8847529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A88690-62EB-41E3-9664-312C14288CB1}"/>
              </a:ext>
            </a:extLst>
          </p:cNvPr>
          <p:cNvSpPr txBox="1"/>
          <p:nvPr/>
        </p:nvSpPr>
        <p:spPr>
          <a:xfrm>
            <a:off x="1848093" y="5169875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３４２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E7631E-C3F8-4D2A-B114-EDA55D5BAA3A}"/>
              </a:ext>
            </a:extLst>
          </p:cNvPr>
          <p:cNvSpPr txBox="1"/>
          <p:nvPr/>
        </p:nvSpPr>
        <p:spPr>
          <a:xfrm>
            <a:off x="5347811" y="5169874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E2935-A585-B72F-6593-5C11880BE144}"/>
              </a:ext>
            </a:extLst>
          </p:cNvPr>
          <p:cNvSpPr txBox="1"/>
          <p:nvPr/>
        </p:nvSpPr>
        <p:spPr>
          <a:xfrm>
            <a:off x="1023348" y="305274"/>
            <a:ext cx="10275570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P28-15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：なるべく暗算で答えのみ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09F85E-E175-0CF9-A6E7-DC6FC2F25A3F}"/>
              </a:ext>
            </a:extLst>
          </p:cNvPr>
          <p:cNvSpPr txBox="1"/>
          <p:nvPr/>
        </p:nvSpPr>
        <p:spPr>
          <a:xfrm>
            <a:off x="1277633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8BA25D-FBBA-DFAC-FD9D-A541AEFE1396}"/>
              </a:ext>
            </a:extLst>
          </p:cNvPr>
          <p:cNvSpPr txBox="1"/>
          <p:nvPr/>
        </p:nvSpPr>
        <p:spPr>
          <a:xfrm>
            <a:off x="4734879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BA974C-EFF6-30CD-1591-3655E36B5826}"/>
              </a:ext>
            </a:extLst>
          </p:cNvPr>
          <p:cNvSpPr txBox="1"/>
          <p:nvPr/>
        </p:nvSpPr>
        <p:spPr>
          <a:xfrm>
            <a:off x="8192125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81698AC-21B2-5501-CECF-9C11FF5AC487}"/>
              </a:ext>
            </a:extLst>
          </p:cNvPr>
          <p:cNvCxnSpPr/>
          <p:nvPr/>
        </p:nvCxnSpPr>
        <p:spPr>
          <a:xfrm>
            <a:off x="1277633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7AFC98-6A5C-E081-17C7-B7973DF34350}"/>
              </a:ext>
            </a:extLst>
          </p:cNvPr>
          <p:cNvCxnSpPr/>
          <p:nvPr/>
        </p:nvCxnSpPr>
        <p:spPr>
          <a:xfrm>
            <a:off x="4734879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D75FC9B-A6B5-8B76-98B0-D8E0BEC632D7}"/>
              </a:ext>
            </a:extLst>
          </p:cNvPr>
          <p:cNvCxnSpPr/>
          <p:nvPr/>
        </p:nvCxnSpPr>
        <p:spPr>
          <a:xfrm>
            <a:off x="8192125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72960B-9623-65CA-B396-40960DFAA1DA}"/>
              </a:ext>
            </a:extLst>
          </p:cNvPr>
          <p:cNvSpPr txBox="1"/>
          <p:nvPr/>
        </p:nvSpPr>
        <p:spPr>
          <a:xfrm>
            <a:off x="1277633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３８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A91363-2EA0-9410-D400-8C2F9239A403}"/>
              </a:ext>
            </a:extLst>
          </p:cNvPr>
          <p:cNvSpPr txBox="1"/>
          <p:nvPr/>
        </p:nvSpPr>
        <p:spPr>
          <a:xfrm>
            <a:off x="4734879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10CFD5F-117C-AFE8-09D9-8327DA9CDC2F}"/>
              </a:ext>
            </a:extLst>
          </p:cNvPr>
          <p:cNvCxnSpPr/>
          <p:nvPr/>
        </p:nvCxnSpPr>
        <p:spPr>
          <a:xfrm>
            <a:off x="1277633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FD38AF-06D1-EB14-B321-DD8E94F9B8C7}"/>
              </a:ext>
            </a:extLst>
          </p:cNvPr>
          <p:cNvCxnSpPr/>
          <p:nvPr/>
        </p:nvCxnSpPr>
        <p:spPr>
          <a:xfrm>
            <a:off x="4734879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吹き出し: 上矢印 4">
            <a:extLst>
              <a:ext uri="{FF2B5EF4-FFF2-40B4-BE49-F238E27FC236}">
                <a16:creationId xmlns:a16="http://schemas.microsoft.com/office/drawing/2014/main" id="{DEBDD972-71CA-F2EA-1E07-2A2EFFE5E838}"/>
              </a:ext>
            </a:extLst>
          </p:cNvPr>
          <p:cNvSpPr/>
          <p:nvPr/>
        </p:nvSpPr>
        <p:spPr>
          <a:xfrm>
            <a:off x="8576676" y="3429000"/>
            <a:ext cx="2722242" cy="2302572"/>
          </a:xfrm>
          <a:prstGeom prst="upArrowCallout">
            <a:avLst/>
          </a:prstGeom>
          <a:ln w="38100">
            <a:solidFill>
              <a:srgbClr val="00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絶対に覚えること</a:t>
            </a:r>
          </a:p>
        </p:txBody>
      </p:sp>
    </p:spTree>
    <p:extLst>
      <p:ext uri="{BB962C8B-B14F-4D97-AF65-F5344CB8AC3E}">
        <p14:creationId xmlns:p14="http://schemas.microsoft.com/office/powerpoint/2010/main" val="5907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5" grpId="0"/>
      <p:bldP spid="26" grpId="0"/>
      <p:bldP spid="27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EF60AA-9745-4C79-BC43-D0CABC0CC65C}"/>
              </a:ext>
            </a:extLst>
          </p:cNvPr>
          <p:cNvSpPr txBox="1"/>
          <p:nvPr/>
        </p:nvSpPr>
        <p:spPr>
          <a:xfrm>
            <a:off x="5802528" y="3788584"/>
            <a:ext cx="2124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A857D4-CED9-4DC3-B525-14506F6B5A01}"/>
              </a:ext>
            </a:extLst>
          </p:cNvPr>
          <p:cNvSpPr txBox="1"/>
          <p:nvPr/>
        </p:nvSpPr>
        <p:spPr>
          <a:xfrm>
            <a:off x="5531595" y="4554697"/>
            <a:ext cx="2124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462AE8-9AAC-6652-F80F-21D839319D54}"/>
              </a:ext>
            </a:extLst>
          </p:cNvPr>
          <p:cNvSpPr txBox="1"/>
          <p:nvPr/>
        </p:nvSpPr>
        <p:spPr>
          <a:xfrm>
            <a:off x="1023348" y="305274"/>
            <a:ext cx="10418237" cy="156966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P29-1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これが基本の考えで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 内容が見える書き方でした</a:t>
            </a:r>
            <a:endParaRPr kumimoji="1" lang="ja-JP" altLang="en-US" sz="4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B08F5B-968A-F450-E267-5EE9E8B60B5E}"/>
              </a:ext>
            </a:extLst>
          </p:cNvPr>
          <p:cNvSpPr txBox="1"/>
          <p:nvPr/>
        </p:nvSpPr>
        <p:spPr>
          <a:xfrm>
            <a:off x="2802828" y="5411708"/>
            <a:ext cx="1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A86EBE-82F1-7966-15E0-4456F918C36C}"/>
              </a:ext>
            </a:extLst>
          </p:cNvPr>
          <p:cNvSpPr txBox="1"/>
          <p:nvPr/>
        </p:nvSpPr>
        <p:spPr>
          <a:xfrm>
            <a:off x="2802828" y="2175532"/>
            <a:ext cx="145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34ABB3-E560-F4CD-1372-6A4E1F5F488B}"/>
              </a:ext>
            </a:extLst>
          </p:cNvPr>
          <p:cNvSpPr txBox="1"/>
          <p:nvPr/>
        </p:nvSpPr>
        <p:spPr>
          <a:xfrm>
            <a:off x="2229437" y="288547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A5F3BE-485A-EAC9-3E4E-19D614AF6B5C}"/>
              </a:ext>
            </a:extLst>
          </p:cNvPr>
          <p:cNvSpPr txBox="1"/>
          <p:nvPr/>
        </p:nvSpPr>
        <p:spPr>
          <a:xfrm>
            <a:off x="2802829" y="3789523"/>
            <a:ext cx="272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１２････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1FD1B6-720D-C22A-4048-C81EE2B291E3}"/>
              </a:ext>
            </a:extLst>
          </p:cNvPr>
          <p:cNvSpPr txBox="1"/>
          <p:nvPr/>
        </p:nvSpPr>
        <p:spPr>
          <a:xfrm>
            <a:off x="2802828" y="4459653"/>
            <a:ext cx="272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････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DA3A2E5-273F-0044-3BCB-F7D0BADAECFB}"/>
              </a:ext>
            </a:extLst>
          </p:cNvPr>
          <p:cNvCxnSpPr/>
          <p:nvPr/>
        </p:nvCxnSpPr>
        <p:spPr>
          <a:xfrm>
            <a:off x="2345253" y="530991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65F54FB-5401-5C01-5125-88C4350EA2DC}"/>
              </a:ext>
            </a:extLst>
          </p:cNvPr>
          <p:cNvCxnSpPr/>
          <p:nvPr/>
        </p:nvCxnSpPr>
        <p:spPr>
          <a:xfrm>
            <a:off x="2345253" y="3782591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楕円 17">
            <a:extLst>
              <a:ext uri="{FF2B5EF4-FFF2-40B4-BE49-F238E27FC236}">
                <a16:creationId xmlns:a16="http://schemas.microsoft.com/office/drawing/2014/main" id="{AFFE611D-28EE-A6EA-051F-6A755DBAE90D}"/>
              </a:ext>
            </a:extLst>
          </p:cNvPr>
          <p:cNvSpPr/>
          <p:nvPr/>
        </p:nvSpPr>
        <p:spPr>
          <a:xfrm>
            <a:off x="3382561" y="2014452"/>
            <a:ext cx="815465" cy="176813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5E0B6A82-8D07-C744-A0D7-5A69B746C1A5}"/>
              </a:ext>
            </a:extLst>
          </p:cNvPr>
          <p:cNvSpPr/>
          <p:nvPr/>
        </p:nvSpPr>
        <p:spPr>
          <a:xfrm rot="7619877">
            <a:off x="3005069" y="2120650"/>
            <a:ext cx="1081448" cy="1635581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0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8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474259" y="2640698"/>
            <a:ext cx="140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DDFF02-388E-4A4E-86B4-B89DBE9092D1}"/>
              </a:ext>
            </a:extLst>
          </p:cNvPr>
          <p:cNvSpPr txBox="1"/>
          <p:nvPr/>
        </p:nvSpPr>
        <p:spPr>
          <a:xfrm>
            <a:off x="5990665" y="2640698"/>
            <a:ext cx="140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９０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030823-4717-4080-A1B7-2DF8E9BC3BFB}"/>
              </a:ext>
            </a:extLst>
          </p:cNvPr>
          <p:cNvSpPr txBox="1"/>
          <p:nvPr/>
        </p:nvSpPr>
        <p:spPr>
          <a:xfrm>
            <a:off x="9396765" y="2640698"/>
            <a:ext cx="150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A88690-62EB-41E3-9664-312C14288CB1}"/>
              </a:ext>
            </a:extLst>
          </p:cNvPr>
          <p:cNvSpPr txBox="1"/>
          <p:nvPr/>
        </p:nvSpPr>
        <p:spPr>
          <a:xfrm>
            <a:off x="2474259" y="5169875"/>
            <a:ext cx="144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E7631E-C3F8-4D2A-B114-EDA55D5BAA3A}"/>
              </a:ext>
            </a:extLst>
          </p:cNvPr>
          <p:cNvSpPr txBox="1"/>
          <p:nvPr/>
        </p:nvSpPr>
        <p:spPr>
          <a:xfrm>
            <a:off x="5931505" y="5169874"/>
            <a:ext cx="144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E2935-A585-B72F-6593-5C11880BE144}"/>
              </a:ext>
            </a:extLst>
          </p:cNvPr>
          <p:cNvSpPr txBox="1"/>
          <p:nvPr/>
        </p:nvSpPr>
        <p:spPr>
          <a:xfrm>
            <a:off x="1023348" y="305274"/>
            <a:ext cx="966001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P29-2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：なるべく暗算で答えのみ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09F85E-E175-0CF9-A6E7-DC6FC2F25A3F}"/>
              </a:ext>
            </a:extLst>
          </p:cNvPr>
          <p:cNvSpPr txBox="1"/>
          <p:nvPr/>
        </p:nvSpPr>
        <p:spPr>
          <a:xfrm>
            <a:off x="1277633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8BA25D-FBBA-DFAC-FD9D-A541AEFE1396}"/>
              </a:ext>
            </a:extLst>
          </p:cNvPr>
          <p:cNvSpPr txBox="1"/>
          <p:nvPr/>
        </p:nvSpPr>
        <p:spPr>
          <a:xfrm>
            <a:off x="4734879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BA974C-EFF6-30CD-1591-3655E36B5826}"/>
              </a:ext>
            </a:extLst>
          </p:cNvPr>
          <p:cNvSpPr txBox="1"/>
          <p:nvPr/>
        </p:nvSpPr>
        <p:spPr>
          <a:xfrm>
            <a:off x="8192125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81698AC-21B2-5501-CECF-9C11FF5AC487}"/>
              </a:ext>
            </a:extLst>
          </p:cNvPr>
          <p:cNvCxnSpPr/>
          <p:nvPr/>
        </p:nvCxnSpPr>
        <p:spPr>
          <a:xfrm>
            <a:off x="1277633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7AFC98-6A5C-E081-17C7-B7973DF34350}"/>
              </a:ext>
            </a:extLst>
          </p:cNvPr>
          <p:cNvCxnSpPr/>
          <p:nvPr/>
        </p:nvCxnSpPr>
        <p:spPr>
          <a:xfrm>
            <a:off x="4734879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D75FC9B-A6B5-8B76-98B0-D8E0BEC632D7}"/>
              </a:ext>
            </a:extLst>
          </p:cNvPr>
          <p:cNvCxnSpPr/>
          <p:nvPr/>
        </p:nvCxnSpPr>
        <p:spPr>
          <a:xfrm>
            <a:off x="8192125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72960B-9623-65CA-B396-40960DFAA1DA}"/>
              </a:ext>
            </a:extLst>
          </p:cNvPr>
          <p:cNvSpPr txBox="1"/>
          <p:nvPr/>
        </p:nvSpPr>
        <p:spPr>
          <a:xfrm>
            <a:off x="1277633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A91363-2EA0-9410-D400-8C2F9239A403}"/>
              </a:ext>
            </a:extLst>
          </p:cNvPr>
          <p:cNvSpPr txBox="1"/>
          <p:nvPr/>
        </p:nvSpPr>
        <p:spPr>
          <a:xfrm>
            <a:off x="4734879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10CFD5F-117C-AFE8-09D9-8327DA9CDC2F}"/>
              </a:ext>
            </a:extLst>
          </p:cNvPr>
          <p:cNvCxnSpPr/>
          <p:nvPr/>
        </p:nvCxnSpPr>
        <p:spPr>
          <a:xfrm>
            <a:off x="1277633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FD38AF-06D1-EB14-B321-DD8E94F9B8C7}"/>
              </a:ext>
            </a:extLst>
          </p:cNvPr>
          <p:cNvCxnSpPr/>
          <p:nvPr/>
        </p:nvCxnSpPr>
        <p:spPr>
          <a:xfrm>
            <a:off x="4734879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5" grpId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856767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DDFF02-388E-4A4E-86B4-B89DBE9092D1}"/>
              </a:ext>
            </a:extLst>
          </p:cNvPr>
          <p:cNvSpPr txBox="1"/>
          <p:nvPr/>
        </p:nvSpPr>
        <p:spPr>
          <a:xfrm>
            <a:off x="5373175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030823-4717-4080-A1B7-2DF8E9BC3BFB}"/>
              </a:ext>
            </a:extLst>
          </p:cNvPr>
          <p:cNvSpPr txBox="1"/>
          <p:nvPr/>
        </p:nvSpPr>
        <p:spPr>
          <a:xfrm>
            <a:off x="8847529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A88690-62EB-41E3-9664-312C14288CB1}"/>
              </a:ext>
            </a:extLst>
          </p:cNvPr>
          <p:cNvSpPr txBox="1"/>
          <p:nvPr/>
        </p:nvSpPr>
        <p:spPr>
          <a:xfrm>
            <a:off x="1848093" y="5169875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E7631E-C3F8-4D2A-B114-EDA55D5BAA3A}"/>
              </a:ext>
            </a:extLst>
          </p:cNvPr>
          <p:cNvSpPr txBox="1"/>
          <p:nvPr/>
        </p:nvSpPr>
        <p:spPr>
          <a:xfrm>
            <a:off x="5347811" y="5169874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E2935-A585-B72F-6593-5C11880BE144}"/>
              </a:ext>
            </a:extLst>
          </p:cNvPr>
          <p:cNvSpPr txBox="1"/>
          <p:nvPr/>
        </p:nvSpPr>
        <p:spPr>
          <a:xfrm>
            <a:off x="1023348" y="356074"/>
            <a:ext cx="983955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P29-3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：なるべく暗算で答えのみ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09F85E-E175-0CF9-A6E7-DC6FC2F25A3F}"/>
              </a:ext>
            </a:extLst>
          </p:cNvPr>
          <p:cNvSpPr txBox="1"/>
          <p:nvPr/>
        </p:nvSpPr>
        <p:spPr>
          <a:xfrm>
            <a:off x="1277633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８１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8BA25D-FBBA-DFAC-FD9D-A541AEFE1396}"/>
              </a:ext>
            </a:extLst>
          </p:cNvPr>
          <p:cNvSpPr txBox="1"/>
          <p:nvPr/>
        </p:nvSpPr>
        <p:spPr>
          <a:xfrm>
            <a:off x="4734879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BA974C-EFF6-30CD-1591-3655E36B5826}"/>
              </a:ext>
            </a:extLst>
          </p:cNvPr>
          <p:cNvSpPr txBox="1"/>
          <p:nvPr/>
        </p:nvSpPr>
        <p:spPr>
          <a:xfrm>
            <a:off x="8192125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81698AC-21B2-5501-CECF-9C11FF5AC487}"/>
              </a:ext>
            </a:extLst>
          </p:cNvPr>
          <p:cNvCxnSpPr/>
          <p:nvPr/>
        </p:nvCxnSpPr>
        <p:spPr>
          <a:xfrm>
            <a:off x="1277633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7AFC98-6A5C-E081-17C7-B7973DF34350}"/>
              </a:ext>
            </a:extLst>
          </p:cNvPr>
          <p:cNvCxnSpPr/>
          <p:nvPr/>
        </p:nvCxnSpPr>
        <p:spPr>
          <a:xfrm>
            <a:off x="4734879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D75FC9B-A6B5-8B76-98B0-D8E0BEC632D7}"/>
              </a:ext>
            </a:extLst>
          </p:cNvPr>
          <p:cNvCxnSpPr/>
          <p:nvPr/>
        </p:nvCxnSpPr>
        <p:spPr>
          <a:xfrm>
            <a:off x="8192125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72960B-9623-65CA-B396-40960DFAA1DA}"/>
              </a:ext>
            </a:extLst>
          </p:cNvPr>
          <p:cNvSpPr txBox="1"/>
          <p:nvPr/>
        </p:nvSpPr>
        <p:spPr>
          <a:xfrm>
            <a:off x="1277633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A91363-2EA0-9410-D400-8C2F9239A403}"/>
              </a:ext>
            </a:extLst>
          </p:cNvPr>
          <p:cNvSpPr txBox="1"/>
          <p:nvPr/>
        </p:nvSpPr>
        <p:spPr>
          <a:xfrm>
            <a:off x="4734879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10CFD5F-117C-AFE8-09D9-8327DA9CDC2F}"/>
              </a:ext>
            </a:extLst>
          </p:cNvPr>
          <p:cNvCxnSpPr/>
          <p:nvPr/>
        </p:nvCxnSpPr>
        <p:spPr>
          <a:xfrm>
            <a:off x="1277633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FD38AF-06D1-EB14-B321-DD8E94F9B8C7}"/>
              </a:ext>
            </a:extLst>
          </p:cNvPr>
          <p:cNvCxnSpPr/>
          <p:nvPr/>
        </p:nvCxnSpPr>
        <p:spPr>
          <a:xfrm>
            <a:off x="4734879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6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5" grpId="0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856767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DDFF02-388E-4A4E-86B4-B89DBE9092D1}"/>
              </a:ext>
            </a:extLst>
          </p:cNvPr>
          <p:cNvSpPr txBox="1"/>
          <p:nvPr/>
        </p:nvSpPr>
        <p:spPr>
          <a:xfrm>
            <a:off x="5373175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030823-4717-4080-A1B7-2DF8E9BC3BFB}"/>
              </a:ext>
            </a:extLst>
          </p:cNvPr>
          <p:cNvSpPr txBox="1"/>
          <p:nvPr/>
        </p:nvSpPr>
        <p:spPr>
          <a:xfrm>
            <a:off x="8847529" y="2640698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１１６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A88690-62EB-41E3-9664-312C14288CB1}"/>
              </a:ext>
            </a:extLst>
          </p:cNvPr>
          <p:cNvSpPr txBox="1"/>
          <p:nvPr/>
        </p:nvSpPr>
        <p:spPr>
          <a:xfrm>
            <a:off x="1848093" y="5169875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E7631E-C3F8-4D2A-B114-EDA55D5BAA3A}"/>
              </a:ext>
            </a:extLst>
          </p:cNvPr>
          <p:cNvSpPr txBox="1"/>
          <p:nvPr/>
        </p:nvSpPr>
        <p:spPr>
          <a:xfrm>
            <a:off x="5347811" y="5169874"/>
            <a:ext cx="202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３１２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E2935-A585-B72F-6593-5C11880BE144}"/>
              </a:ext>
            </a:extLst>
          </p:cNvPr>
          <p:cNvSpPr txBox="1"/>
          <p:nvPr/>
        </p:nvSpPr>
        <p:spPr>
          <a:xfrm>
            <a:off x="1023348" y="356074"/>
            <a:ext cx="983955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P29-3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：なるべく暗算で答えのみ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09F85E-E175-0CF9-A6E7-DC6FC2F25A3F}"/>
              </a:ext>
            </a:extLst>
          </p:cNvPr>
          <p:cNvSpPr txBox="1"/>
          <p:nvPr/>
        </p:nvSpPr>
        <p:spPr>
          <a:xfrm>
            <a:off x="1277633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8BA25D-FBBA-DFAC-FD9D-A541AEFE1396}"/>
              </a:ext>
            </a:extLst>
          </p:cNvPr>
          <p:cNvSpPr txBox="1"/>
          <p:nvPr/>
        </p:nvSpPr>
        <p:spPr>
          <a:xfrm>
            <a:off x="4734879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BA974C-EFF6-30CD-1591-3655E36B5826}"/>
              </a:ext>
            </a:extLst>
          </p:cNvPr>
          <p:cNvSpPr txBox="1"/>
          <p:nvPr/>
        </p:nvSpPr>
        <p:spPr>
          <a:xfrm>
            <a:off x="8192125" y="1288057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２９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81698AC-21B2-5501-CECF-9C11FF5AC487}"/>
              </a:ext>
            </a:extLst>
          </p:cNvPr>
          <p:cNvCxnSpPr/>
          <p:nvPr/>
        </p:nvCxnSpPr>
        <p:spPr>
          <a:xfrm>
            <a:off x="1277633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7AFC98-6A5C-E081-17C7-B7973DF34350}"/>
              </a:ext>
            </a:extLst>
          </p:cNvPr>
          <p:cNvCxnSpPr/>
          <p:nvPr/>
        </p:nvCxnSpPr>
        <p:spPr>
          <a:xfrm>
            <a:off x="4734879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D75FC9B-A6B5-8B76-98B0-D8E0BEC632D7}"/>
              </a:ext>
            </a:extLst>
          </p:cNvPr>
          <p:cNvCxnSpPr/>
          <p:nvPr/>
        </p:nvCxnSpPr>
        <p:spPr>
          <a:xfrm>
            <a:off x="8192125" y="2671451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72960B-9623-65CA-B396-40960DFAA1DA}"/>
              </a:ext>
            </a:extLst>
          </p:cNvPr>
          <p:cNvSpPr txBox="1"/>
          <p:nvPr/>
        </p:nvSpPr>
        <p:spPr>
          <a:xfrm>
            <a:off x="1277633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A91363-2EA0-9410-D400-8C2F9239A403}"/>
              </a:ext>
            </a:extLst>
          </p:cNvPr>
          <p:cNvSpPr txBox="1"/>
          <p:nvPr/>
        </p:nvSpPr>
        <p:spPr>
          <a:xfrm>
            <a:off x="4734879" y="3786481"/>
            <a:ext cx="26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３９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10CFD5F-117C-AFE8-09D9-8327DA9CDC2F}"/>
              </a:ext>
            </a:extLst>
          </p:cNvPr>
          <p:cNvCxnSpPr/>
          <p:nvPr/>
        </p:nvCxnSpPr>
        <p:spPr>
          <a:xfrm>
            <a:off x="1277633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FD38AF-06D1-EB14-B321-DD8E94F9B8C7}"/>
              </a:ext>
            </a:extLst>
          </p:cNvPr>
          <p:cNvCxnSpPr/>
          <p:nvPr/>
        </p:nvCxnSpPr>
        <p:spPr>
          <a:xfrm>
            <a:off x="4734879" y="5169875"/>
            <a:ext cx="2552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5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F791C6-74FB-479B-9897-7D96532691B0}"/>
              </a:ext>
            </a:extLst>
          </p:cNvPr>
          <p:cNvSpPr txBox="1"/>
          <p:nvPr/>
        </p:nvSpPr>
        <p:spPr>
          <a:xfrm>
            <a:off x="2902175" y="1496350"/>
            <a:ext cx="130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377BF5-60AB-4780-BE3C-AD06F19FDDE3}"/>
              </a:ext>
            </a:extLst>
          </p:cNvPr>
          <p:cNvSpPr txBox="1"/>
          <p:nvPr/>
        </p:nvSpPr>
        <p:spPr>
          <a:xfrm>
            <a:off x="2387955" y="2093316"/>
            <a:ext cx="181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4848706-667F-4EEA-9646-CE1B8FF667F1}"/>
              </a:ext>
            </a:extLst>
          </p:cNvPr>
          <p:cNvCxnSpPr/>
          <p:nvPr/>
        </p:nvCxnSpPr>
        <p:spPr>
          <a:xfrm>
            <a:off x="2294910" y="273690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1CEA980-C93E-49AF-9725-D410D2AD06E0}"/>
              </a:ext>
            </a:extLst>
          </p:cNvPr>
          <p:cNvSpPr txBox="1"/>
          <p:nvPr/>
        </p:nvSpPr>
        <p:spPr>
          <a:xfrm>
            <a:off x="2387955" y="2736904"/>
            <a:ext cx="181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00CCE1-56CC-4D0D-A791-8645BE11147F}"/>
              </a:ext>
            </a:extLst>
          </p:cNvPr>
          <p:cNvSpPr txBox="1"/>
          <p:nvPr/>
        </p:nvSpPr>
        <p:spPr>
          <a:xfrm>
            <a:off x="4852029" y="1505778"/>
            <a:ext cx="588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の答えの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9FA73BE-E713-4E2F-BA8B-CDE5B95D4F64}"/>
              </a:ext>
            </a:extLst>
          </p:cNvPr>
          <p:cNvSpPr txBox="1"/>
          <p:nvPr/>
        </p:nvSpPr>
        <p:spPr>
          <a:xfrm>
            <a:off x="4852029" y="2312490"/>
            <a:ext cx="588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場所をまちがえています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3655FF4-DDA5-4555-8541-FB17B5E06B18}"/>
              </a:ext>
            </a:extLst>
          </p:cNvPr>
          <p:cNvSpPr txBox="1"/>
          <p:nvPr/>
        </p:nvSpPr>
        <p:spPr>
          <a:xfrm>
            <a:off x="4852029" y="3143487"/>
            <a:ext cx="588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A6A0C6B-5290-45A4-A8AF-423BE0DEA093}"/>
              </a:ext>
            </a:extLst>
          </p:cNvPr>
          <p:cNvSpPr txBox="1"/>
          <p:nvPr/>
        </p:nvSpPr>
        <p:spPr>
          <a:xfrm>
            <a:off x="2902175" y="4075605"/>
            <a:ext cx="130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A9D5EBF-ECCD-4052-97AA-552CF69880FC}"/>
              </a:ext>
            </a:extLst>
          </p:cNvPr>
          <p:cNvSpPr txBox="1"/>
          <p:nvPr/>
        </p:nvSpPr>
        <p:spPr>
          <a:xfrm>
            <a:off x="2383161" y="4587422"/>
            <a:ext cx="181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2F8985B-5D8B-4402-A788-6F17830464D3}"/>
              </a:ext>
            </a:extLst>
          </p:cNvPr>
          <p:cNvCxnSpPr/>
          <p:nvPr/>
        </p:nvCxnSpPr>
        <p:spPr>
          <a:xfrm>
            <a:off x="2273184" y="519615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6AAAB63-38E0-4C0C-8F69-7F6F857A1C3C}"/>
              </a:ext>
            </a:extLst>
          </p:cNvPr>
          <p:cNvSpPr txBox="1"/>
          <p:nvPr/>
        </p:nvSpPr>
        <p:spPr>
          <a:xfrm>
            <a:off x="2383161" y="5231010"/>
            <a:ext cx="181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14C3AF1-6965-4379-B37B-9FB9C377FA98}"/>
              </a:ext>
            </a:extLst>
          </p:cNvPr>
          <p:cNvSpPr txBox="1"/>
          <p:nvPr/>
        </p:nvSpPr>
        <p:spPr>
          <a:xfrm>
            <a:off x="4852029" y="4089433"/>
            <a:ext cx="588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の答えの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を書く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160DD39-5A5D-4085-B20B-93A919DAE0C5}"/>
              </a:ext>
            </a:extLst>
          </p:cNvPr>
          <p:cNvSpPr txBox="1"/>
          <p:nvPr/>
        </p:nvSpPr>
        <p:spPr>
          <a:xfrm>
            <a:off x="4852029" y="4880421"/>
            <a:ext cx="588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場所をまちがえています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14870E3-85D7-4545-9696-7118397649EF}"/>
              </a:ext>
            </a:extLst>
          </p:cNvPr>
          <p:cNvSpPr txBox="1"/>
          <p:nvPr/>
        </p:nvSpPr>
        <p:spPr>
          <a:xfrm>
            <a:off x="4852029" y="5661878"/>
            <a:ext cx="588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DEF97AD-138D-409F-9296-7ADDE8A2F2E9}"/>
              </a:ext>
            </a:extLst>
          </p:cNvPr>
          <p:cNvSpPr txBox="1"/>
          <p:nvPr/>
        </p:nvSpPr>
        <p:spPr>
          <a:xfrm>
            <a:off x="2383162" y="3316283"/>
            <a:ext cx="181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1D8EFDC-7C14-4299-8C48-9E026C83192E}"/>
              </a:ext>
            </a:extLst>
          </p:cNvPr>
          <p:cNvCxnSpPr/>
          <p:nvPr/>
        </p:nvCxnSpPr>
        <p:spPr>
          <a:xfrm>
            <a:off x="1795623" y="3999884"/>
            <a:ext cx="1001662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17B47FF-FF3D-4F99-8295-7C9B6BE3B25F}"/>
              </a:ext>
            </a:extLst>
          </p:cNvPr>
          <p:cNvSpPr txBox="1"/>
          <p:nvPr/>
        </p:nvSpPr>
        <p:spPr>
          <a:xfrm>
            <a:off x="2383161" y="5795533"/>
            <a:ext cx="181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977EA0-0715-030C-C9DF-5B814BB363D9}"/>
              </a:ext>
            </a:extLst>
          </p:cNvPr>
          <p:cNvSpPr txBox="1"/>
          <p:nvPr/>
        </p:nvSpPr>
        <p:spPr>
          <a:xfrm>
            <a:off x="1021767" y="532950"/>
            <a:ext cx="10467930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P29-3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答え方は１つではありません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419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22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F791C6-74FB-479B-9897-7D96532691B0}"/>
              </a:ext>
            </a:extLst>
          </p:cNvPr>
          <p:cNvSpPr txBox="1"/>
          <p:nvPr/>
        </p:nvSpPr>
        <p:spPr>
          <a:xfrm>
            <a:off x="3469482" y="2565428"/>
            <a:ext cx="2057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９５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4848706-667F-4EEA-9646-CE1B8FF667F1}"/>
              </a:ext>
            </a:extLst>
          </p:cNvPr>
          <p:cNvCxnSpPr/>
          <p:nvPr/>
        </p:nvCxnSpPr>
        <p:spPr>
          <a:xfrm>
            <a:off x="3469481" y="4072222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1CEA980-C93E-49AF-9725-D410D2AD06E0}"/>
              </a:ext>
            </a:extLst>
          </p:cNvPr>
          <p:cNvSpPr txBox="1"/>
          <p:nvPr/>
        </p:nvSpPr>
        <p:spPr>
          <a:xfrm>
            <a:off x="4662939" y="4432085"/>
            <a:ext cx="83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5E3654-AA07-4D49-9036-5C2F5171015D}"/>
              </a:ext>
            </a:extLst>
          </p:cNvPr>
          <p:cNvSpPr txBox="1"/>
          <p:nvPr/>
        </p:nvSpPr>
        <p:spPr>
          <a:xfrm>
            <a:off x="1443760" y="1697249"/>
            <a:ext cx="113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7E8919-CC11-4878-AE0A-2ED867A9C251}"/>
              </a:ext>
            </a:extLst>
          </p:cNvPr>
          <p:cNvSpPr txBox="1"/>
          <p:nvPr/>
        </p:nvSpPr>
        <p:spPr>
          <a:xfrm>
            <a:off x="1443760" y="2683073"/>
            <a:ext cx="165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0C6343-92D5-4F0D-B902-6A2E94EC0057}"/>
              </a:ext>
            </a:extLst>
          </p:cNvPr>
          <p:cNvSpPr txBox="1"/>
          <p:nvPr/>
        </p:nvSpPr>
        <p:spPr>
          <a:xfrm>
            <a:off x="4173412" y="3995155"/>
            <a:ext cx="60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9CA4CE-6554-4C74-8BD2-CD625A674E6E}"/>
              </a:ext>
            </a:extLst>
          </p:cNvPr>
          <p:cNvSpPr txBox="1"/>
          <p:nvPr/>
        </p:nvSpPr>
        <p:spPr>
          <a:xfrm>
            <a:off x="1443760" y="5304486"/>
            <a:ext cx="147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19EB0A-98D3-4AAB-9BB9-E1C66FC4E42E}"/>
              </a:ext>
            </a:extLst>
          </p:cNvPr>
          <p:cNvSpPr txBox="1"/>
          <p:nvPr/>
        </p:nvSpPr>
        <p:spPr>
          <a:xfrm>
            <a:off x="2869323" y="1787190"/>
            <a:ext cx="2749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９５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748DE7-ACDF-4209-8A5A-B342CC29F51C}"/>
              </a:ext>
            </a:extLst>
          </p:cNvPr>
          <p:cNvSpPr txBox="1"/>
          <p:nvPr/>
        </p:nvSpPr>
        <p:spPr>
          <a:xfrm>
            <a:off x="2920128" y="5325947"/>
            <a:ext cx="283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２８５円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560F2D-B7F4-485C-90D2-5116DB2F43D6}"/>
              </a:ext>
            </a:extLst>
          </p:cNvPr>
          <p:cNvSpPr txBox="1"/>
          <p:nvPr/>
        </p:nvSpPr>
        <p:spPr>
          <a:xfrm>
            <a:off x="6461660" y="1789521"/>
            <a:ext cx="450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ツートムの考え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6ABCAD9-352E-4C39-8836-3DE93AE5C153}"/>
              </a:ext>
            </a:extLst>
          </p:cNvPr>
          <p:cNvSpPr txBox="1"/>
          <p:nvPr/>
        </p:nvSpPr>
        <p:spPr>
          <a:xfrm>
            <a:off x="8258062" y="2685404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３００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7F34377-653D-4099-AEC9-C226DE529A68}"/>
              </a:ext>
            </a:extLst>
          </p:cNvPr>
          <p:cNvSpPr txBox="1"/>
          <p:nvPr/>
        </p:nvSpPr>
        <p:spPr>
          <a:xfrm>
            <a:off x="7648482" y="3389534"/>
            <a:ext cx="26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　１５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805B8CF-70ED-4D0D-8D1A-39A214EBCA64}"/>
              </a:ext>
            </a:extLst>
          </p:cNvPr>
          <p:cNvCxnSpPr>
            <a:cxnSpLocks/>
          </p:cNvCxnSpPr>
          <p:nvPr/>
        </p:nvCxnSpPr>
        <p:spPr>
          <a:xfrm>
            <a:off x="7657830" y="4110229"/>
            <a:ext cx="26241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68AF22-05E8-4F84-8767-AC0B2120E7EF}"/>
              </a:ext>
            </a:extLst>
          </p:cNvPr>
          <p:cNvSpPr txBox="1"/>
          <p:nvPr/>
        </p:nvSpPr>
        <p:spPr>
          <a:xfrm>
            <a:off x="8258062" y="4154032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２８５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9AB2D13-8489-4488-AF7C-3773CCC00A98}"/>
              </a:ext>
            </a:extLst>
          </p:cNvPr>
          <p:cNvSpPr txBox="1"/>
          <p:nvPr/>
        </p:nvSpPr>
        <p:spPr>
          <a:xfrm>
            <a:off x="6571081" y="4941226"/>
            <a:ext cx="4745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なんじゃこりゃ？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4CC3B8-91B5-41AB-ABCE-B00E6CE2226F}"/>
              </a:ext>
            </a:extLst>
          </p:cNvPr>
          <p:cNvSpPr txBox="1"/>
          <p:nvPr/>
        </p:nvSpPr>
        <p:spPr>
          <a:xfrm>
            <a:off x="3469481" y="4428783"/>
            <a:ext cx="147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4F3D92-113C-0E29-D2A0-722909A9F049}"/>
              </a:ext>
            </a:extLst>
          </p:cNvPr>
          <p:cNvSpPr txBox="1"/>
          <p:nvPr/>
        </p:nvSpPr>
        <p:spPr>
          <a:xfrm>
            <a:off x="1265991" y="356074"/>
            <a:ext cx="966001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P29-5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：計算の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方法は色々あるよ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4974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1" grpId="0"/>
      <p:bldP spid="24" grpId="0"/>
      <p:bldP spid="25" grpId="0"/>
      <p:bldP spid="27" grpId="0"/>
      <p:bldP spid="35" grpId="0"/>
      <p:bldP spid="41" grpId="0"/>
      <p:bldP spid="45" grpId="0"/>
      <p:bldP spid="4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187299" y="1672470"/>
            <a:ext cx="2501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08029-086A-4900-BEE9-BC3535899C5D}"/>
              </a:ext>
            </a:extLst>
          </p:cNvPr>
          <p:cNvSpPr txBox="1"/>
          <p:nvPr/>
        </p:nvSpPr>
        <p:spPr>
          <a:xfrm>
            <a:off x="4647951" y="1672469"/>
            <a:ext cx="2501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ECCFF007-BDE3-4CC3-8C14-F9B223DE3D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15" y="2635064"/>
            <a:ext cx="1037492" cy="1037492"/>
          </a:xfrm>
          <a:prstGeom prst="rect">
            <a:avLst/>
          </a:prstGeom>
        </p:spPr>
      </p:pic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F6FB7C78-BA05-46A0-8E7D-F6430AA630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25" y="2635064"/>
            <a:ext cx="1037492" cy="1037492"/>
          </a:xfrm>
          <a:prstGeom prst="rect">
            <a:avLst/>
          </a:prstGeom>
        </p:spPr>
      </p:pic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3D11E4C8-EE59-4B0B-91DA-D59F516662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25" y="3672556"/>
            <a:ext cx="1037492" cy="103749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8108603" y="1672469"/>
            <a:ext cx="2501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68384A95-D2A2-4C8B-AF3F-B99F5D37AC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15" y="3672556"/>
            <a:ext cx="1037492" cy="1037492"/>
          </a:xfrm>
          <a:prstGeom prst="rect">
            <a:avLst/>
          </a:prstGeom>
        </p:spPr>
      </p:pic>
      <p:pic>
        <p:nvPicPr>
          <p:cNvPr id="15" name="図 14" descr="ロゴ&#10;&#10;自動的に生成された説明">
            <a:extLst>
              <a:ext uri="{FF2B5EF4-FFF2-40B4-BE49-F238E27FC236}">
                <a16:creationId xmlns:a16="http://schemas.microsoft.com/office/drawing/2014/main" id="{18E80840-D9CA-494A-BA87-92AD328D24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07" y="3153810"/>
            <a:ext cx="1037492" cy="1037492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62C27CF4-7CAF-45CA-896D-9700F04DB3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46" y="2635064"/>
            <a:ext cx="1037492" cy="1037492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915BD846-5FD1-4A6D-A572-123B84AC60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46" y="3672556"/>
            <a:ext cx="1037492" cy="103749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FB0D6058-8897-4840-A61E-CFA2A87FB5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38" y="3153810"/>
            <a:ext cx="1037492" cy="103749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38199" y="4916543"/>
            <a:ext cx="307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4459458" y="4916543"/>
            <a:ext cx="307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062546" y="4916543"/>
            <a:ext cx="307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C4D429-76BA-4030-A634-6C184C7334C7}"/>
              </a:ext>
            </a:extLst>
          </p:cNvPr>
          <p:cNvSpPr txBox="1"/>
          <p:nvPr/>
        </p:nvSpPr>
        <p:spPr>
          <a:xfrm>
            <a:off x="838199" y="5773381"/>
            <a:ext cx="307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BBB4777-77CF-48BE-9C3E-D818714A8B94}"/>
              </a:ext>
            </a:extLst>
          </p:cNvPr>
          <p:cNvSpPr txBox="1"/>
          <p:nvPr/>
        </p:nvSpPr>
        <p:spPr>
          <a:xfrm>
            <a:off x="4459458" y="5773381"/>
            <a:ext cx="307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E1754DF-ADC5-40F3-ABD5-AFEBE2C00625}"/>
              </a:ext>
            </a:extLst>
          </p:cNvPr>
          <p:cNvSpPr txBox="1"/>
          <p:nvPr/>
        </p:nvSpPr>
        <p:spPr>
          <a:xfrm>
            <a:off x="8062546" y="5773381"/>
            <a:ext cx="307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92272" y="459376"/>
            <a:ext cx="941796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１０円玉が何個あるかを考えよう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855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C11C879-A6B7-074D-0FBA-9ABCA20D5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4" r="-616" b="1951"/>
          <a:stretch/>
        </p:blipFill>
        <p:spPr bwMode="auto">
          <a:xfrm>
            <a:off x="8522898" y="3203427"/>
            <a:ext cx="2833290" cy="21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A7765D3-C31E-BD08-F418-822CAC42C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866" y="1122363"/>
            <a:ext cx="8856133" cy="2387600"/>
          </a:xfrm>
        </p:spPr>
        <p:txBody>
          <a:bodyPr/>
          <a:lstStyle/>
          <a:p>
            <a:pPr algn="l"/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１けたをかけるかけ算の</a:t>
            </a:r>
            <a:b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筆算・暗算２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4E8333-8DC4-631B-3AF5-C9A2FA2E5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192" y="392377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（３けた）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（１けた）の筆算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暗算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731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8652805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049719" y="2772338"/>
            <a:ext cx="262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>
            <a:cxnSpLocks/>
          </p:cNvCxnSpPr>
          <p:nvPr/>
        </p:nvCxnSpPr>
        <p:spPr>
          <a:xfrm>
            <a:off x="8094689" y="3603335"/>
            <a:ext cx="258207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8591243" y="3781991"/>
            <a:ext cx="208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053240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445391" y="2772338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445391" y="3603335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5053241" y="3781991"/>
            <a:ext cx="208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77233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515238" y="3781991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60333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2DB9D7-A699-70DD-4D94-3991EB5386BF}"/>
              </a:ext>
            </a:extLst>
          </p:cNvPr>
          <p:cNvSpPr txBox="1"/>
          <p:nvPr/>
        </p:nvSpPr>
        <p:spPr>
          <a:xfrm>
            <a:off x="1694795" y="650257"/>
            <a:ext cx="880241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筆算①　かけ算の結果が１けた</a:t>
            </a:r>
            <a:endParaRPr kumimoji="1" lang="ja-JP" altLang="en-US" sz="4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A028A-B4EF-08FF-1522-F0D767646A5D}"/>
              </a:ext>
            </a:extLst>
          </p:cNvPr>
          <p:cNvSpPr txBox="1"/>
          <p:nvPr/>
        </p:nvSpPr>
        <p:spPr>
          <a:xfrm>
            <a:off x="2617885" y="5309917"/>
            <a:ext cx="904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上からでも下からで計算できると良い</a:t>
            </a:r>
          </a:p>
        </p:txBody>
      </p:sp>
    </p:spTree>
    <p:extLst>
      <p:ext uri="{BB962C8B-B14F-4D97-AF65-F5344CB8AC3E}">
        <p14:creationId xmlns:p14="http://schemas.microsoft.com/office/powerpoint/2010/main" val="11178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6899563" y="1969050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１３２２３１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6331527" y="277233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３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>
            <a:cxnSpLocks/>
          </p:cNvCxnSpPr>
          <p:nvPr/>
        </p:nvCxnSpPr>
        <p:spPr>
          <a:xfrm>
            <a:off x="6331527" y="3632197"/>
            <a:ext cx="43452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6899563" y="3740428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３９６６９３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941341"/>
            <a:ext cx="391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２１３４２３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772338"/>
            <a:ext cx="451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２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473675" y="3740428"/>
            <a:ext cx="391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４２６８４６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632197"/>
            <a:ext cx="447437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3C31CC-92DA-FD19-4DA7-B78650559BF7}"/>
              </a:ext>
            </a:extLst>
          </p:cNvPr>
          <p:cNvSpPr txBox="1"/>
          <p:nvPr/>
        </p:nvSpPr>
        <p:spPr>
          <a:xfrm>
            <a:off x="1694795" y="650257"/>
            <a:ext cx="880241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筆算①　かけ算の結果が１けた</a:t>
            </a:r>
            <a:endParaRPr kumimoji="1" lang="ja-JP" altLang="en-US" sz="4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ECF2AB-E7D2-760B-6F13-6C4DC2DE68A8}"/>
              </a:ext>
            </a:extLst>
          </p:cNvPr>
          <p:cNvSpPr txBox="1"/>
          <p:nvPr/>
        </p:nvSpPr>
        <p:spPr>
          <a:xfrm>
            <a:off x="2617885" y="5309917"/>
            <a:ext cx="904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上からでも下からで計算できると良い</a:t>
            </a:r>
          </a:p>
        </p:txBody>
      </p:sp>
    </p:spTree>
    <p:extLst>
      <p:ext uri="{BB962C8B-B14F-4D97-AF65-F5344CB8AC3E}">
        <p14:creationId xmlns:p14="http://schemas.microsoft.com/office/powerpoint/2010/main" val="28124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583367" y="3795282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DDFF02-388E-4A4E-86B4-B89DBE9092D1}"/>
              </a:ext>
            </a:extLst>
          </p:cNvPr>
          <p:cNvSpPr txBox="1"/>
          <p:nvPr/>
        </p:nvSpPr>
        <p:spPr>
          <a:xfrm>
            <a:off x="3461479" y="3795282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030823-4717-4080-A1B7-2DF8E9BC3BFB}"/>
              </a:ext>
            </a:extLst>
          </p:cNvPr>
          <p:cNvSpPr txBox="1"/>
          <p:nvPr/>
        </p:nvSpPr>
        <p:spPr>
          <a:xfrm>
            <a:off x="6335842" y="3795282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A88690-62EB-41E3-9664-312C14288CB1}"/>
              </a:ext>
            </a:extLst>
          </p:cNvPr>
          <p:cNvSpPr txBox="1"/>
          <p:nvPr/>
        </p:nvSpPr>
        <p:spPr>
          <a:xfrm>
            <a:off x="9210205" y="3795282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933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412141" y="1984848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652641" y="2848480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92727" y="3693332"/>
            <a:ext cx="22003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4307741" y="1998703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548241" y="2862335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3671455" y="3693332"/>
            <a:ext cx="22003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7166622" y="1984848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6407122" y="2848480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6461063" y="3693332"/>
            <a:ext cx="22003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0025123" y="1970994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9265623" y="2834626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9319564" y="3693332"/>
            <a:ext cx="22003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BD8E1F-8C3B-E8A4-BA20-DDC659840C35}"/>
              </a:ext>
            </a:extLst>
          </p:cNvPr>
          <p:cNvSpPr txBox="1"/>
          <p:nvPr/>
        </p:nvSpPr>
        <p:spPr>
          <a:xfrm>
            <a:off x="1694795" y="650257"/>
            <a:ext cx="904446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P30-1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かけ算の結果が１けた</a:t>
            </a:r>
            <a:endParaRPr kumimoji="1" lang="ja-JP" altLang="en-US" sz="4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7AC5A5-3895-51A8-CA44-9156AF45434D}"/>
              </a:ext>
            </a:extLst>
          </p:cNvPr>
          <p:cNvSpPr txBox="1"/>
          <p:nvPr/>
        </p:nvSpPr>
        <p:spPr>
          <a:xfrm>
            <a:off x="2617885" y="5309917"/>
            <a:ext cx="904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上からでも下からで計算できると良い</a:t>
            </a:r>
          </a:p>
        </p:txBody>
      </p:sp>
    </p:spTree>
    <p:extLst>
      <p:ext uri="{BB962C8B-B14F-4D97-AF65-F5344CB8AC3E}">
        <p14:creationId xmlns:p14="http://schemas.microsoft.com/office/powerpoint/2010/main" val="37413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8652805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049719" y="2772338"/>
            <a:ext cx="262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>
            <a:cxnSpLocks/>
          </p:cNvCxnSpPr>
          <p:nvPr/>
        </p:nvCxnSpPr>
        <p:spPr>
          <a:xfrm>
            <a:off x="8094689" y="3603335"/>
            <a:ext cx="258207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9267364" y="3767957"/>
            <a:ext cx="140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053240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445391" y="2772338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445391" y="3603335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5654893" y="3781991"/>
            <a:ext cx="14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941341"/>
            <a:ext cx="202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77233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143593" y="3781991"/>
            <a:ext cx="148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60333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A646801-4A90-472A-AAAF-893344ED6E5D}"/>
              </a:ext>
            </a:extLst>
          </p:cNvPr>
          <p:cNvSpPr txBox="1"/>
          <p:nvPr/>
        </p:nvSpPr>
        <p:spPr>
          <a:xfrm>
            <a:off x="1515239" y="4925197"/>
            <a:ext cx="916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十の位が０なので</a:t>
            </a:r>
            <a:r>
              <a:rPr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、かけ算の結果が２けた</a:t>
            </a:r>
            <a:endParaRPr lang="en-US" altLang="ja-JP" sz="36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になっても、そのまま書くことができる。</a:t>
            </a:r>
            <a:endParaRPr lang="en-US" altLang="ja-JP" sz="36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482B23-2FE6-4D74-8F5A-DDF95841022C}"/>
              </a:ext>
            </a:extLst>
          </p:cNvPr>
          <p:cNvSpPr txBox="1"/>
          <p:nvPr/>
        </p:nvSpPr>
        <p:spPr>
          <a:xfrm>
            <a:off x="1515238" y="3781990"/>
            <a:ext cx="79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854C39-0B4B-4267-A608-62AC7DC327AC}"/>
              </a:ext>
            </a:extLst>
          </p:cNvPr>
          <p:cNvSpPr txBox="1"/>
          <p:nvPr/>
        </p:nvSpPr>
        <p:spPr>
          <a:xfrm>
            <a:off x="4445391" y="3781989"/>
            <a:ext cx="147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3F5546-5AA8-4B91-85BB-078A275F6785}"/>
              </a:ext>
            </a:extLst>
          </p:cNvPr>
          <p:cNvSpPr txBox="1"/>
          <p:nvPr/>
        </p:nvSpPr>
        <p:spPr>
          <a:xfrm>
            <a:off x="8049720" y="3767958"/>
            <a:ext cx="140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2AC50D-6344-57B4-D396-E65506AAE77D}"/>
              </a:ext>
            </a:extLst>
          </p:cNvPr>
          <p:cNvSpPr txBox="1"/>
          <p:nvPr/>
        </p:nvSpPr>
        <p:spPr>
          <a:xfrm>
            <a:off x="1079242" y="650257"/>
            <a:ext cx="100335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筆算②　十の位が０の数字にかける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986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37" grpId="0"/>
      <p:bldP spid="15" grpId="0"/>
      <p:bldP spid="17" grpId="0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E7631E-C3F8-4D2A-B114-EDA55D5BAA3A}"/>
              </a:ext>
            </a:extLst>
          </p:cNvPr>
          <p:cNvSpPr txBox="1"/>
          <p:nvPr/>
        </p:nvSpPr>
        <p:spPr>
          <a:xfrm>
            <a:off x="1273354" y="4249892"/>
            <a:ext cx="110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1D0051F-7B7A-415E-BA47-E48BC5827FEF}"/>
              </a:ext>
            </a:extLst>
          </p:cNvPr>
          <p:cNvSpPr txBox="1"/>
          <p:nvPr/>
        </p:nvSpPr>
        <p:spPr>
          <a:xfrm>
            <a:off x="4150396" y="4249892"/>
            <a:ext cx="106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706A6D7-C169-40E4-8990-7829B2D63153}"/>
              </a:ext>
            </a:extLst>
          </p:cNvPr>
          <p:cNvSpPr txBox="1"/>
          <p:nvPr/>
        </p:nvSpPr>
        <p:spPr>
          <a:xfrm>
            <a:off x="6968970" y="4249892"/>
            <a:ext cx="111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A67ABF-77EB-4916-9A3A-437623F6B847}"/>
              </a:ext>
            </a:extLst>
          </p:cNvPr>
          <p:cNvSpPr txBox="1"/>
          <p:nvPr/>
        </p:nvSpPr>
        <p:spPr>
          <a:xfrm>
            <a:off x="9843332" y="4249892"/>
            <a:ext cx="111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753955" y="2292026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994455" y="3155658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692727" y="4175670"/>
            <a:ext cx="25334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4621848" y="2333590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862348" y="3197222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671455" y="4175670"/>
            <a:ext cx="242454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7462032" y="2292026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6702532" y="3155658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6461063" y="4175670"/>
            <a:ext cx="24197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0329924" y="2292026"/>
            <a:ext cx="15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9570424" y="3155658"/>
            <a:ext cx="230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　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9319564" y="4175670"/>
            <a:ext cx="238752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25F04C-E6D4-4ADC-BE93-14B25EA9296F}"/>
              </a:ext>
            </a:extLst>
          </p:cNvPr>
          <p:cNvSpPr txBox="1"/>
          <p:nvPr/>
        </p:nvSpPr>
        <p:spPr>
          <a:xfrm>
            <a:off x="2160029" y="4260692"/>
            <a:ext cx="111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26CEB32-7B7B-47B4-8A02-36846340718B}"/>
              </a:ext>
            </a:extLst>
          </p:cNvPr>
          <p:cNvSpPr txBox="1"/>
          <p:nvPr/>
        </p:nvSpPr>
        <p:spPr>
          <a:xfrm>
            <a:off x="5070418" y="4240137"/>
            <a:ext cx="126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89210A-89ED-4DF2-A7A0-E9247466483E}"/>
              </a:ext>
            </a:extLst>
          </p:cNvPr>
          <p:cNvSpPr txBox="1"/>
          <p:nvPr/>
        </p:nvSpPr>
        <p:spPr>
          <a:xfrm>
            <a:off x="7895464" y="4240136"/>
            <a:ext cx="111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413CD69-42A6-4310-ABF0-040F176E82EB}"/>
              </a:ext>
            </a:extLst>
          </p:cNvPr>
          <p:cNvSpPr txBox="1"/>
          <p:nvPr/>
        </p:nvSpPr>
        <p:spPr>
          <a:xfrm>
            <a:off x="10763356" y="4260692"/>
            <a:ext cx="111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0E3058-23D0-EE7C-A4EA-1D7C8233DC5A}"/>
              </a:ext>
            </a:extLst>
          </p:cNvPr>
          <p:cNvSpPr txBox="1"/>
          <p:nvPr/>
        </p:nvSpPr>
        <p:spPr>
          <a:xfrm>
            <a:off x="1694795" y="650257"/>
            <a:ext cx="842891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P31-5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⑤～⑧　十の位が０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C3CD68-5E4A-D794-E0FB-5C33A59F00D0}"/>
              </a:ext>
            </a:extLst>
          </p:cNvPr>
          <p:cNvSpPr txBox="1"/>
          <p:nvPr/>
        </p:nvSpPr>
        <p:spPr>
          <a:xfrm>
            <a:off x="3862347" y="5368671"/>
            <a:ext cx="626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今回は上から計算してみよう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2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2" grpId="0"/>
      <p:bldP spid="22" grpId="0"/>
      <p:bldP spid="23" grpId="0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5E3654-AA07-4D49-9036-5C2F5171015D}"/>
              </a:ext>
            </a:extLst>
          </p:cNvPr>
          <p:cNvSpPr txBox="1"/>
          <p:nvPr/>
        </p:nvSpPr>
        <p:spPr>
          <a:xfrm>
            <a:off x="1694796" y="3117675"/>
            <a:ext cx="1095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7E8919-CC11-4878-AE0A-2ED867A9C251}"/>
              </a:ext>
            </a:extLst>
          </p:cNvPr>
          <p:cNvSpPr txBox="1"/>
          <p:nvPr/>
        </p:nvSpPr>
        <p:spPr>
          <a:xfrm>
            <a:off x="1694795" y="4169575"/>
            <a:ext cx="921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できたら上から暗算で答えを出そう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19EB0A-98D3-4AAB-9BB9-E1C66FC4E42E}"/>
              </a:ext>
            </a:extLst>
          </p:cNvPr>
          <p:cNvSpPr txBox="1"/>
          <p:nvPr/>
        </p:nvSpPr>
        <p:spPr>
          <a:xfrm>
            <a:off x="2789830" y="3117676"/>
            <a:ext cx="3208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F0E51A7-B0F9-4428-9E30-19D4BEEACB10}"/>
              </a:ext>
            </a:extLst>
          </p:cNvPr>
          <p:cNvSpPr txBox="1"/>
          <p:nvPr/>
        </p:nvSpPr>
        <p:spPr>
          <a:xfrm>
            <a:off x="6810729" y="4939016"/>
            <a:ext cx="248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3A0C22-FB1A-1A05-352D-F844BC5F9F2B}"/>
              </a:ext>
            </a:extLst>
          </p:cNvPr>
          <p:cNvSpPr txBox="1"/>
          <p:nvPr/>
        </p:nvSpPr>
        <p:spPr>
          <a:xfrm>
            <a:off x="1694795" y="650257"/>
            <a:ext cx="53511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P31-6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文章問題</a:t>
            </a:r>
            <a:endParaRPr kumimoji="1" lang="ja-JP" altLang="en-US" sz="4800" dirty="0"/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550AF96-0022-FBEC-DE2E-D67FD84D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59" y="1851149"/>
            <a:ext cx="1033796" cy="1033796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B938F21-FE38-A4FA-6DA1-2F05802A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41" y="1851149"/>
            <a:ext cx="1033796" cy="1033796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55BCD9E-56A5-5B31-6361-73D055643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37" y="1851149"/>
            <a:ext cx="1033796" cy="1033796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711F00-B001-36EB-0A63-28FCBB20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19" y="1851149"/>
            <a:ext cx="1033796" cy="1033796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81D7A8B-666E-B66E-A451-E1465E03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21" y="1851149"/>
            <a:ext cx="1033796" cy="10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7127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486776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7127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486776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5196939" y="4983183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1484180" y="3602709"/>
            <a:ext cx="67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836180" y="3527013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2" y="4255098"/>
            <a:ext cx="29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1" y="4983183"/>
            <a:ext cx="361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6737FC-2ED5-E633-D97F-441B725EFA79}"/>
              </a:ext>
            </a:extLst>
          </p:cNvPr>
          <p:cNvSpPr txBox="1"/>
          <p:nvPr/>
        </p:nvSpPr>
        <p:spPr>
          <a:xfrm>
            <a:off x="777147" y="4402980"/>
            <a:ext cx="38608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今までと同じことを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回繰り返します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BB2661-8869-EB07-99EB-109C4CA414C7}"/>
              </a:ext>
            </a:extLst>
          </p:cNvPr>
          <p:cNvSpPr txBox="1"/>
          <p:nvPr/>
        </p:nvSpPr>
        <p:spPr>
          <a:xfrm>
            <a:off x="1079242" y="650257"/>
            <a:ext cx="976741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筆算③　３けたの数字にかける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66361D-030C-DBCF-FC08-0EC64B734274}"/>
              </a:ext>
            </a:extLst>
          </p:cNvPr>
          <p:cNvSpPr txBox="1"/>
          <p:nvPr/>
        </p:nvSpPr>
        <p:spPr>
          <a:xfrm>
            <a:off x="7836180" y="1817108"/>
            <a:ext cx="3860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こちらは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内容がわかるように３行で書いています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3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27" grpId="0"/>
      <p:bldP spid="3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75168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525669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75168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525669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4615791" y="4983183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872988" y="3619077"/>
            <a:ext cx="145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776441" y="3527013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2" y="4255098"/>
            <a:ext cx="29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1" y="4983183"/>
            <a:ext cx="361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C9B529-C00A-B0DB-E481-A018FA95B0A7}"/>
              </a:ext>
            </a:extLst>
          </p:cNvPr>
          <p:cNvSpPr txBox="1"/>
          <p:nvPr/>
        </p:nvSpPr>
        <p:spPr>
          <a:xfrm>
            <a:off x="1079242" y="650257"/>
            <a:ext cx="976741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筆算③　３けたの数字にかける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F3AF4A-450E-21F9-4948-475983388000}"/>
              </a:ext>
            </a:extLst>
          </p:cNvPr>
          <p:cNvSpPr txBox="1"/>
          <p:nvPr/>
        </p:nvSpPr>
        <p:spPr>
          <a:xfrm>
            <a:off x="1079242" y="4450074"/>
            <a:ext cx="3069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一番上の数字の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は小さく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書かないでね</a:t>
            </a:r>
          </a:p>
        </p:txBody>
      </p:sp>
    </p:spTree>
    <p:extLst>
      <p:ext uri="{BB962C8B-B14F-4D97-AF65-F5344CB8AC3E}">
        <p14:creationId xmlns:p14="http://schemas.microsoft.com/office/powerpoint/2010/main" val="42129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27" grpId="0"/>
      <p:bldP spid="30" grpId="0"/>
      <p:bldP spid="21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724126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498114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724126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498114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4615791" y="4983182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872988" y="3619077"/>
            <a:ext cx="145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776441" y="3571983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2" y="4255098"/>
            <a:ext cx="29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1" y="4983183"/>
            <a:ext cx="361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459BDA-078F-D07F-A582-85C4015A2558}"/>
              </a:ext>
            </a:extLst>
          </p:cNvPr>
          <p:cNvSpPr txBox="1"/>
          <p:nvPr/>
        </p:nvSpPr>
        <p:spPr>
          <a:xfrm>
            <a:off x="1079242" y="650257"/>
            <a:ext cx="976741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筆算③　３けたの数字にかける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167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27" grpId="0"/>
      <p:bldP spid="3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680151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680151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2CFEC1-D4B0-4DF2-99DD-2D07D7E92797}"/>
              </a:ext>
            </a:extLst>
          </p:cNvPr>
          <p:cNvSpPr txBox="1"/>
          <p:nvPr/>
        </p:nvSpPr>
        <p:spPr>
          <a:xfrm>
            <a:off x="680151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BBF9BD-3DC7-46EC-8A56-98D3C5755415}"/>
              </a:ext>
            </a:extLst>
          </p:cNvPr>
          <p:cNvSpPr txBox="1"/>
          <p:nvPr/>
        </p:nvSpPr>
        <p:spPr>
          <a:xfrm>
            <a:off x="680150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4FCA11-237F-4F91-841F-BB517D18A117}"/>
              </a:ext>
            </a:extLst>
          </p:cNvPr>
          <p:cNvSpPr txBox="1"/>
          <p:nvPr/>
        </p:nvSpPr>
        <p:spPr>
          <a:xfrm>
            <a:off x="6443641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EBEEA3-C3EC-40F9-88D7-86EEB4992ED1}"/>
              </a:ext>
            </a:extLst>
          </p:cNvPr>
          <p:cNvSpPr txBox="1"/>
          <p:nvPr/>
        </p:nvSpPr>
        <p:spPr>
          <a:xfrm>
            <a:off x="6443641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8EDA17-182D-4C17-AD29-A23CFB7EF42F}"/>
              </a:ext>
            </a:extLst>
          </p:cNvPr>
          <p:cNvSpPr txBox="1"/>
          <p:nvPr/>
        </p:nvSpPr>
        <p:spPr>
          <a:xfrm>
            <a:off x="6443641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C9A75D-DDBD-4036-AA94-486A897A1B17}"/>
              </a:ext>
            </a:extLst>
          </p:cNvPr>
          <p:cNvSpPr txBox="1"/>
          <p:nvPr/>
        </p:nvSpPr>
        <p:spPr>
          <a:xfrm>
            <a:off x="6443640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269673" y="1941341"/>
            <a:ext cx="270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269673" y="3022991"/>
            <a:ext cx="268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284165" y="4151485"/>
            <a:ext cx="268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284165" y="5273701"/>
            <a:ext cx="268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1941341"/>
            <a:ext cx="268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４５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3022991"/>
            <a:ext cx="264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4151485"/>
            <a:ext cx="2631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978382" y="5273701"/>
            <a:ext cx="2631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92272" y="656200"/>
            <a:ext cx="941796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問題：暗算で計算してみましょう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180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4F61517-72DF-47DD-9D0C-A2AB407860B9}"/>
              </a:ext>
            </a:extLst>
          </p:cNvPr>
          <p:cNvSpPr txBox="1"/>
          <p:nvPr/>
        </p:nvSpPr>
        <p:spPr>
          <a:xfrm>
            <a:off x="9588921" y="4566869"/>
            <a:ext cx="110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753374" y="4528455"/>
            <a:ext cx="1101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32902" y="16906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32064" y="2521685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05145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74267" y="3352682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2052219" y="4554025"/>
            <a:ext cx="1101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5314367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4713529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099396" y="3857218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755732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1501359" y="3880370"/>
            <a:ext cx="86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216134" y="334743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1650232" y="33579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1779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5909079" y="3865506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4689371" y="385225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5962766" y="339569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5396864" y="340618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0BF35-F33E-4223-84C0-045837B59DC9}"/>
              </a:ext>
            </a:extLst>
          </p:cNvPr>
          <p:cNvSpPr txBox="1"/>
          <p:nvPr/>
        </p:nvSpPr>
        <p:spPr>
          <a:xfrm>
            <a:off x="9139779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8A744F-A1BA-4EFD-A384-D710E1FC3062}"/>
              </a:ext>
            </a:extLst>
          </p:cNvPr>
          <p:cNvSpPr txBox="1"/>
          <p:nvPr/>
        </p:nvSpPr>
        <p:spPr>
          <a:xfrm>
            <a:off x="8538941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581144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3B43FE-F05A-4463-A278-3C2A28567CF5}"/>
              </a:ext>
            </a:extLst>
          </p:cNvPr>
          <p:cNvSpPr txBox="1"/>
          <p:nvPr/>
        </p:nvSpPr>
        <p:spPr>
          <a:xfrm>
            <a:off x="1035727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A5C34C4-3585-4C9E-AF93-C8455CAA3ED7}"/>
              </a:ext>
            </a:extLst>
          </p:cNvPr>
          <p:cNvSpPr txBox="1"/>
          <p:nvPr/>
        </p:nvSpPr>
        <p:spPr>
          <a:xfrm>
            <a:off x="9729911" y="3880369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9094D58-A996-44AE-82DD-FEC293172DED}"/>
              </a:ext>
            </a:extLst>
          </p:cNvPr>
          <p:cNvSpPr txBox="1"/>
          <p:nvPr/>
        </p:nvSpPr>
        <p:spPr>
          <a:xfrm>
            <a:off x="8514783" y="3894444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5B5028-62D9-44D0-9B3D-5FCB2A232889}"/>
              </a:ext>
            </a:extLst>
          </p:cNvPr>
          <p:cNvSpPr txBox="1"/>
          <p:nvPr/>
        </p:nvSpPr>
        <p:spPr>
          <a:xfrm>
            <a:off x="9788178" y="339569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D9BFD8-5F10-42B5-8B35-0EFDC514924C}"/>
              </a:ext>
            </a:extLst>
          </p:cNvPr>
          <p:cNvSpPr txBox="1"/>
          <p:nvPr/>
        </p:nvSpPr>
        <p:spPr>
          <a:xfrm>
            <a:off x="9222276" y="340618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AFBFD63-E96B-45D1-8FE0-5892A19D54BB}"/>
              </a:ext>
            </a:extLst>
          </p:cNvPr>
          <p:cNvSpPr txBox="1"/>
          <p:nvPr/>
        </p:nvSpPr>
        <p:spPr>
          <a:xfrm>
            <a:off x="3556860" y="5609945"/>
            <a:ext cx="8107972" cy="58477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薄い数字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は頭に残して，たし算をしよう。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25027E-B4A8-4F82-9F71-D6521C25294A}"/>
              </a:ext>
            </a:extLst>
          </p:cNvPr>
          <p:cNvSpPr txBox="1"/>
          <p:nvPr/>
        </p:nvSpPr>
        <p:spPr>
          <a:xfrm>
            <a:off x="1426722" y="4544594"/>
            <a:ext cx="67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3CDBF7B-420C-497C-B352-8FF7C4530C76}"/>
              </a:ext>
            </a:extLst>
          </p:cNvPr>
          <p:cNvSpPr txBox="1"/>
          <p:nvPr/>
        </p:nvSpPr>
        <p:spPr>
          <a:xfrm>
            <a:off x="4878405" y="4544594"/>
            <a:ext cx="79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1E484D3-C1C3-4D60-A420-85E739DF9EAC}"/>
              </a:ext>
            </a:extLst>
          </p:cNvPr>
          <p:cNvSpPr txBox="1"/>
          <p:nvPr/>
        </p:nvSpPr>
        <p:spPr>
          <a:xfrm>
            <a:off x="8777731" y="4544594"/>
            <a:ext cx="79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43AC1A-18CC-2652-9DF9-57AF09FE5B2C}"/>
              </a:ext>
            </a:extLst>
          </p:cNvPr>
          <p:cNvSpPr txBox="1"/>
          <p:nvPr/>
        </p:nvSpPr>
        <p:spPr>
          <a:xfrm>
            <a:off x="1079242" y="650257"/>
            <a:ext cx="26468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472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7" grpId="0"/>
      <p:bldP spid="16" grpId="0"/>
      <p:bldP spid="43" grpId="0" animBg="1"/>
      <p:bldP spid="46" grpId="0"/>
      <p:bldP spid="48" grpId="0"/>
      <p:bldP spid="49" grpId="0"/>
      <p:bldP spid="23" grpId="0"/>
      <p:bldP spid="24" grpId="0" animBg="1"/>
      <p:bldP spid="25" grpId="0"/>
      <p:bldP spid="26" grpId="0"/>
      <p:bldP spid="27" grpId="0"/>
      <p:bldP spid="31" grpId="0"/>
      <p:bldP spid="32" grpId="0" animBg="1"/>
      <p:bldP spid="33" grpId="0"/>
      <p:bldP spid="38" grpId="0"/>
      <p:bldP spid="39" grpId="0"/>
      <p:bldP spid="41" grpId="0" animBg="1"/>
      <p:bldP spid="45" grpId="0"/>
      <p:bldP spid="50" grpId="0"/>
      <p:bldP spid="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756013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530001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756013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530001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5196939" y="4983182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872988" y="3619077"/>
            <a:ext cx="145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776441" y="3527013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2" y="4255098"/>
            <a:ext cx="29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1" y="4983183"/>
            <a:ext cx="361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776713-BF2D-27C0-4D61-6862BE7A7663}"/>
              </a:ext>
            </a:extLst>
          </p:cNvPr>
          <p:cNvSpPr txBox="1"/>
          <p:nvPr/>
        </p:nvSpPr>
        <p:spPr>
          <a:xfrm>
            <a:off x="1079242" y="650257"/>
            <a:ext cx="106490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筆算④　たし算のときのくり上がり１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109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27" grpId="0"/>
      <p:bldP spid="30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751085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525073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751085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525073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4589091" y="4983183"/>
            <a:ext cx="272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872988" y="3619077"/>
            <a:ext cx="145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776441" y="3527013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2" y="4255098"/>
            <a:ext cx="29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1" y="4983183"/>
            <a:ext cx="361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CA2404-1743-ACFD-4F02-B6038ECFD084}"/>
              </a:ext>
            </a:extLst>
          </p:cNvPr>
          <p:cNvSpPr txBox="1"/>
          <p:nvPr/>
        </p:nvSpPr>
        <p:spPr>
          <a:xfrm>
            <a:off x="1079242" y="650257"/>
            <a:ext cx="106490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筆算④　たし算のときのくり上がり２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826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27" grpId="0"/>
      <p:bldP spid="3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77956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553548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77956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55354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4589091" y="5014119"/>
            <a:ext cx="272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872988" y="3619077"/>
            <a:ext cx="145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776441" y="3527013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2" y="4255098"/>
            <a:ext cx="29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1" y="4983183"/>
            <a:ext cx="361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4ECDD3-1D5A-E47B-7110-DA3C1AEBC782}"/>
              </a:ext>
            </a:extLst>
          </p:cNvPr>
          <p:cNvSpPr txBox="1"/>
          <p:nvPr/>
        </p:nvSpPr>
        <p:spPr>
          <a:xfrm>
            <a:off x="1079242" y="650257"/>
            <a:ext cx="106490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筆算④　たし算のときのくり上がり３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410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27" grpId="0"/>
      <p:bldP spid="3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4F61517-72DF-47DD-9D0C-A2AB407860B9}"/>
              </a:ext>
            </a:extLst>
          </p:cNvPr>
          <p:cNvSpPr txBox="1"/>
          <p:nvPr/>
        </p:nvSpPr>
        <p:spPr>
          <a:xfrm>
            <a:off x="9673273" y="4609893"/>
            <a:ext cx="101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873066" y="4603094"/>
            <a:ext cx="114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32902" y="16906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32064" y="2521685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６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05145" y="384241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74267" y="3352682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2087895" y="4603094"/>
            <a:ext cx="114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5314367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4713529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116732" y="384240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755732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942739" y="385226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216134" y="334743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1650232" y="33579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2BF3BE7-0E39-4E26-9282-4AB4ADE37B84}"/>
              </a:ext>
            </a:extLst>
          </p:cNvPr>
          <p:cNvSpPr txBox="1"/>
          <p:nvPr/>
        </p:nvSpPr>
        <p:spPr>
          <a:xfrm>
            <a:off x="1510044" y="5343062"/>
            <a:ext cx="965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ゆっくり、あせらず</a:t>
            </a:r>
            <a:r>
              <a:rPr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、計算しましょう！</a:t>
            </a:r>
            <a:endParaRPr kumimoji="1" lang="en-US" altLang="ja-JP" sz="40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1779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5907380" y="385369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4689371" y="385225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5962766" y="338867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5396864" y="3399173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0BF35-F33E-4223-84C0-045837B59DC9}"/>
              </a:ext>
            </a:extLst>
          </p:cNvPr>
          <p:cNvSpPr txBox="1"/>
          <p:nvPr/>
        </p:nvSpPr>
        <p:spPr>
          <a:xfrm>
            <a:off x="9139779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8A744F-A1BA-4EFD-A384-D710E1FC3062}"/>
              </a:ext>
            </a:extLst>
          </p:cNvPr>
          <p:cNvSpPr txBox="1"/>
          <p:nvPr/>
        </p:nvSpPr>
        <p:spPr>
          <a:xfrm>
            <a:off x="8538941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581144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3B43FE-F05A-4463-A278-3C2A28567CF5}"/>
              </a:ext>
            </a:extLst>
          </p:cNvPr>
          <p:cNvSpPr txBox="1"/>
          <p:nvPr/>
        </p:nvSpPr>
        <p:spPr>
          <a:xfrm>
            <a:off x="10357275" y="3895529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A5C34C4-3585-4C9E-AF93-C8455CAA3ED7}"/>
              </a:ext>
            </a:extLst>
          </p:cNvPr>
          <p:cNvSpPr txBox="1"/>
          <p:nvPr/>
        </p:nvSpPr>
        <p:spPr>
          <a:xfrm>
            <a:off x="9764697" y="389973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9094D58-A996-44AE-82DD-FEC293172DED}"/>
              </a:ext>
            </a:extLst>
          </p:cNvPr>
          <p:cNvSpPr txBox="1"/>
          <p:nvPr/>
        </p:nvSpPr>
        <p:spPr>
          <a:xfrm>
            <a:off x="8514783" y="3894444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5B5028-62D9-44D0-9B3D-5FCB2A232889}"/>
              </a:ext>
            </a:extLst>
          </p:cNvPr>
          <p:cNvSpPr txBox="1"/>
          <p:nvPr/>
        </p:nvSpPr>
        <p:spPr>
          <a:xfrm>
            <a:off x="9788178" y="340229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D9BFD8-5F10-42B5-8B35-0EFDC514924C}"/>
              </a:ext>
            </a:extLst>
          </p:cNvPr>
          <p:cNvSpPr txBox="1"/>
          <p:nvPr/>
        </p:nvSpPr>
        <p:spPr>
          <a:xfrm>
            <a:off x="9222276" y="3412788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7EB8F4-B005-403A-B164-BC332549ABE6}"/>
              </a:ext>
            </a:extLst>
          </p:cNvPr>
          <p:cNvSpPr txBox="1"/>
          <p:nvPr/>
        </p:nvSpPr>
        <p:spPr>
          <a:xfrm>
            <a:off x="1064812" y="4588844"/>
            <a:ext cx="114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17E6EE-5BAB-43B8-A59D-D51C98A317BA}"/>
              </a:ext>
            </a:extLst>
          </p:cNvPr>
          <p:cNvSpPr txBox="1"/>
          <p:nvPr/>
        </p:nvSpPr>
        <p:spPr>
          <a:xfrm>
            <a:off x="4815893" y="4588844"/>
            <a:ext cx="114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A677E96-F410-48C5-A6AD-03085B349D53}"/>
              </a:ext>
            </a:extLst>
          </p:cNvPr>
          <p:cNvSpPr txBox="1"/>
          <p:nvPr/>
        </p:nvSpPr>
        <p:spPr>
          <a:xfrm>
            <a:off x="8616924" y="4588844"/>
            <a:ext cx="114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48B6C6-933A-895E-5155-407E31728284}"/>
              </a:ext>
            </a:extLst>
          </p:cNvPr>
          <p:cNvSpPr txBox="1"/>
          <p:nvPr/>
        </p:nvSpPr>
        <p:spPr>
          <a:xfrm>
            <a:off x="1079242" y="650257"/>
            <a:ext cx="26468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751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7" grpId="0"/>
      <p:bldP spid="16" grpId="0"/>
      <p:bldP spid="43" grpId="0" animBg="1"/>
      <p:bldP spid="46" grpId="0"/>
      <p:bldP spid="48" grpId="0"/>
      <p:bldP spid="49" grpId="0"/>
      <p:bldP spid="23" grpId="0"/>
      <p:bldP spid="24" grpId="0" animBg="1"/>
      <p:bldP spid="25" grpId="0"/>
      <p:bldP spid="26" grpId="0"/>
      <p:bldP spid="27" grpId="0"/>
      <p:bldP spid="31" grpId="0"/>
      <p:bldP spid="32" grpId="0" animBg="1"/>
      <p:bldP spid="33" grpId="0"/>
      <p:bldP spid="38" grpId="0"/>
      <p:bldP spid="39" grpId="0"/>
      <p:bldP spid="41" grpId="0"/>
      <p:bldP spid="45" grpId="0"/>
      <p:bldP spid="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18" y="523447"/>
            <a:ext cx="10187095" cy="10222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筆算⑤　途中に１けたが混じるとき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2355011" y="1873747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1747162" y="2521685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1747162" y="3217216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3539067" y="3257229"/>
            <a:ext cx="87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938073" y="3277387"/>
            <a:ext cx="71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44C603-0D9D-40CE-ADAF-6E95E611335E}"/>
              </a:ext>
            </a:extLst>
          </p:cNvPr>
          <p:cNvSpPr txBox="1"/>
          <p:nvPr/>
        </p:nvSpPr>
        <p:spPr>
          <a:xfrm>
            <a:off x="1724550" y="3265243"/>
            <a:ext cx="150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C18FFB-680E-08B2-1C1C-355F27897F9A}"/>
              </a:ext>
            </a:extLst>
          </p:cNvPr>
          <p:cNvSpPr txBox="1"/>
          <p:nvPr/>
        </p:nvSpPr>
        <p:spPr>
          <a:xfrm>
            <a:off x="6859277" y="1873747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06E71E-8F07-98A9-16BB-802E869C3F99}"/>
              </a:ext>
            </a:extLst>
          </p:cNvPr>
          <p:cNvSpPr txBox="1"/>
          <p:nvPr/>
        </p:nvSpPr>
        <p:spPr>
          <a:xfrm>
            <a:off x="6251428" y="2521685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BDD45D0-6B0F-20D9-7C02-2430AD523E0C}"/>
              </a:ext>
            </a:extLst>
          </p:cNvPr>
          <p:cNvCxnSpPr>
            <a:cxnSpLocks/>
          </p:cNvCxnSpPr>
          <p:nvPr/>
        </p:nvCxnSpPr>
        <p:spPr>
          <a:xfrm>
            <a:off x="6251428" y="3217216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2F86E1-2B8C-9ACC-682B-472B87F83508}"/>
              </a:ext>
            </a:extLst>
          </p:cNvPr>
          <p:cNvSpPr txBox="1"/>
          <p:nvPr/>
        </p:nvSpPr>
        <p:spPr>
          <a:xfrm>
            <a:off x="7442338" y="3257229"/>
            <a:ext cx="147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FC3D74-A242-629D-522B-4796C71D855A}"/>
              </a:ext>
            </a:extLst>
          </p:cNvPr>
          <p:cNvSpPr txBox="1"/>
          <p:nvPr/>
        </p:nvSpPr>
        <p:spPr>
          <a:xfrm>
            <a:off x="7442339" y="3830442"/>
            <a:ext cx="142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E750E8-7CFC-9F2A-B585-244A3046053D}"/>
              </a:ext>
            </a:extLst>
          </p:cNvPr>
          <p:cNvSpPr txBox="1"/>
          <p:nvPr/>
        </p:nvSpPr>
        <p:spPr>
          <a:xfrm>
            <a:off x="6251429" y="4426390"/>
            <a:ext cx="269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FB89A0B-F2F7-27F6-9FFE-C3B9C45275C2}"/>
              </a:ext>
            </a:extLst>
          </p:cNvPr>
          <p:cNvCxnSpPr>
            <a:cxnSpLocks/>
          </p:cNvCxnSpPr>
          <p:nvPr/>
        </p:nvCxnSpPr>
        <p:spPr>
          <a:xfrm>
            <a:off x="6251428" y="5174959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E33C9C-E34F-4132-B090-38DECB41616C}"/>
              </a:ext>
            </a:extLst>
          </p:cNvPr>
          <p:cNvSpPr txBox="1"/>
          <p:nvPr/>
        </p:nvSpPr>
        <p:spPr>
          <a:xfrm>
            <a:off x="8077199" y="5231014"/>
            <a:ext cx="83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DD7F84-4DB1-C6B0-1578-F7E43D99D6A7}"/>
              </a:ext>
            </a:extLst>
          </p:cNvPr>
          <p:cNvSpPr txBox="1"/>
          <p:nvPr/>
        </p:nvSpPr>
        <p:spPr>
          <a:xfrm>
            <a:off x="7459050" y="5231013"/>
            <a:ext cx="71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C89A4D-C949-78F0-2A3B-7AB4995788F1}"/>
              </a:ext>
            </a:extLst>
          </p:cNvPr>
          <p:cNvSpPr txBox="1"/>
          <p:nvPr/>
        </p:nvSpPr>
        <p:spPr>
          <a:xfrm>
            <a:off x="6214637" y="5231012"/>
            <a:ext cx="150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</a:p>
        </p:txBody>
      </p:sp>
    </p:spTree>
    <p:extLst>
      <p:ext uri="{BB962C8B-B14F-4D97-AF65-F5344CB8AC3E}">
        <p14:creationId xmlns:p14="http://schemas.microsoft.com/office/powerpoint/2010/main" val="38762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32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18" y="523447"/>
            <a:ext cx="10187095" cy="10222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筆算⑤　途中に１けたが混じるとき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2355011" y="1873747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1747162" y="2521685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1747162" y="3217216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3539067" y="3257229"/>
            <a:ext cx="87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938073" y="3277387"/>
            <a:ext cx="71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44C603-0D9D-40CE-ADAF-6E95E611335E}"/>
              </a:ext>
            </a:extLst>
          </p:cNvPr>
          <p:cNvSpPr txBox="1"/>
          <p:nvPr/>
        </p:nvSpPr>
        <p:spPr>
          <a:xfrm>
            <a:off x="1724550" y="3265243"/>
            <a:ext cx="150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C18FFB-680E-08B2-1C1C-355F27897F9A}"/>
              </a:ext>
            </a:extLst>
          </p:cNvPr>
          <p:cNvSpPr txBox="1"/>
          <p:nvPr/>
        </p:nvSpPr>
        <p:spPr>
          <a:xfrm>
            <a:off x="6859277" y="1873747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06E71E-8F07-98A9-16BB-802E869C3F99}"/>
              </a:ext>
            </a:extLst>
          </p:cNvPr>
          <p:cNvSpPr txBox="1"/>
          <p:nvPr/>
        </p:nvSpPr>
        <p:spPr>
          <a:xfrm>
            <a:off x="6251428" y="2521685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BDD45D0-6B0F-20D9-7C02-2430AD523E0C}"/>
              </a:ext>
            </a:extLst>
          </p:cNvPr>
          <p:cNvCxnSpPr>
            <a:cxnSpLocks/>
          </p:cNvCxnSpPr>
          <p:nvPr/>
        </p:nvCxnSpPr>
        <p:spPr>
          <a:xfrm>
            <a:off x="6251428" y="3217216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2F86E1-2B8C-9ACC-682B-472B87F83508}"/>
              </a:ext>
            </a:extLst>
          </p:cNvPr>
          <p:cNvSpPr txBox="1"/>
          <p:nvPr/>
        </p:nvSpPr>
        <p:spPr>
          <a:xfrm>
            <a:off x="7442338" y="3257229"/>
            <a:ext cx="147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FC3D74-A242-629D-522B-4796C71D855A}"/>
              </a:ext>
            </a:extLst>
          </p:cNvPr>
          <p:cNvSpPr txBox="1"/>
          <p:nvPr/>
        </p:nvSpPr>
        <p:spPr>
          <a:xfrm>
            <a:off x="6841067" y="3830442"/>
            <a:ext cx="202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E750E8-7CFC-9F2A-B585-244A3046053D}"/>
              </a:ext>
            </a:extLst>
          </p:cNvPr>
          <p:cNvSpPr txBox="1"/>
          <p:nvPr/>
        </p:nvSpPr>
        <p:spPr>
          <a:xfrm>
            <a:off x="6841067" y="4426390"/>
            <a:ext cx="210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FB89A0B-F2F7-27F6-9FFE-C3B9C45275C2}"/>
              </a:ext>
            </a:extLst>
          </p:cNvPr>
          <p:cNvCxnSpPr>
            <a:cxnSpLocks/>
          </p:cNvCxnSpPr>
          <p:nvPr/>
        </p:nvCxnSpPr>
        <p:spPr>
          <a:xfrm>
            <a:off x="6251428" y="5174959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E33C9C-E34F-4132-B090-38DECB41616C}"/>
              </a:ext>
            </a:extLst>
          </p:cNvPr>
          <p:cNvSpPr txBox="1"/>
          <p:nvPr/>
        </p:nvSpPr>
        <p:spPr>
          <a:xfrm>
            <a:off x="8077199" y="5231014"/>
            <a:ext cx="83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DD7F84-4DB1-C6B0-1578-F7E43D99D6A7}"/>
              </a:ext>
            </a:extLst>
          </p:cNvPr>
          <p:cNvSpPr txBox="1"/>
          <p:nvPr/>
        </p:nvSpPr>
        <p:spPr>
          <a:xfrm>
            <a:off x="7459050" y="5231013"/>
            <a:ext cx="71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C89A4D-C949-78F0-2A3B-7AB4995788F1}"/>
              </a:ext>
            </a:extLst>
          </p:cNvPr>
          <p:cNvSpPr txBox="1"/>
          <p:nvPr/>
        </p:nvSpPr>
        <p:spPr>
          <a:xfrm>
            <a:off x="6214637" y="5231012"/>
            <a:ext cx="150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</a:p>
        </p:txBody>
      </p:sp>
    </p:spTree>
    <p:extLst>
      <p:ext uri="{BB962C8B-B14F-4D97-AF65-F5344CB8AC3E}">
        <p14:creationId xmlns:p14="http://schemas.microsoft.com/office/powerpoint/2010/main" val="4116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32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276435" y="5451779"/>
            <a:ext cx="201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1948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DDFF02-388E-4A4E-86B4-B89DBE9092D1}"/>
              </a:ext>
            </a:extLst>
          </p:cNvPr>
          <p:cNvSpPr txBox="1"/>
          <p:nvPr/>
        </p:nvSpPr>
        <p:spPr>
          <a:xfrm>
            <a:off x="3757798" y="5451779"/>
            <a:ext cx="201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1434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030823-4717-4080-A1B7-2DF8E9BC3BFB}"/>
              </a:ext>
            </a:extLst>
          </p:cNvPr>
          <p:cNvSpPr txBox="1"/>
          <p:nvPr/>
        </p:nvSpPr>
        <p:spPr>
          <a:xfrm>
            <a:off x="6381565" y="5446432"/>
            <a:ext cx="201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4212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A88690-62EB-41E3-9664-312C14288CB1}"/>
              </a:ext>
            </a:extLst>
          </p:cNvPr>
          <p:cNvSpPr txBox="1"/>
          <p:nvPr/>
        </p:nvSpPr>
        <p:spPr>
          <a:xfrm>
            <a:off x="9005331" y="5433576"/>
            <a:ext cx="201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6120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0DE39C-460B-4C1A-A0AC-A5168AC5058F}"/>
              </a:ext>
            </a:extLst>
          </p:cNvPr>
          <p:cNvSpPr txBox="1"/>
          <p:nvPr/>
        </p:nvSpPr>
        <p:spPr>
          <a:xfrm>
            <a:off x="1724550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890A9E-019B-4780-BB14-919083121AD1}"/>
              </a:ext>
            </a:extLst>
          </p:cNvPr>
          <p:cNvSpPr txBox="1"/>
          <p:nvPr/>
        </p:nvSpPr>
        <p:spPr>
          <a:xfrm>
            <a:off x="1214874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FDA6A25-37E9-46B0-A33B-771FCB6CDEFA}"/>
              </a:ext>
            </a:extLst>
          </p:cNvPr>
          <p:cNvCxnSpPr>
            <a:cxnSpLocks/>
          </p:cNvCxnSpPr>
          <p:nvPr/>
        </p:nvCxnSpPr>
        <p:spPr>
          <a:xfrm>
            <a:off x="1231585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B52517-9CC2-4C0F-B635-6EA42B78C101}"/>
              </a:ext>
            </a:extLst>
          </p:cNvPr>
          <p:cNvSpPr txBox="1"/>
          <p:nvPr/>
        </p:nvSpPr>
        <p:spPr>
          <a:xfrm>
            <a:off x="2161927" y="3117865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4FFD92-82BD-4FCA-93A8-D2DF48840E80}"/>
              </a:ext>
            </a:extLst>
          </p:cNvPr>
          <p:cNvSpPr txBox="1"/>
          <p:nvPr/>
        </p:nvSpPr>
        <p:spPr>
          <a:xfrm>
            <a:off x="1719180" y="3817729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276616-9D3E-4DDD-B967-60E1B07DF1C0}"/>
              </a:ext>
            </a:extLst>
          </p:cNvPr>
          <p:cNvSpPr txBox="1"/>
          <p:nvPr/>
        </p:nvSpPr>
        <p:spPr>
          <a:xfrm>
            <a:off x="1258894" y="4489898"/>
            <a:ext cx="115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305D66C-B214-4577-99B9-B6EBBFB5FE46}"/>
              </a:ext>
            </a:extLst>
          </p:cNvPr>
          <p:cNvCxnSpPr>
            <a:cxnSpLocks/>
          </p:cNvCxnSpPr>
          <p:nvPr/>
        </p:nvCxnSpPr>
        <p:spPr>
          <a:xfrm>
            <a:off x="1272630" y="5320895"/>
            <a:ext cx="20918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AA8D9A-214B-4964-B28A-EA0F3A4A9B6A}"/>
              </a:ext>
            </a:extLst>
          </p:cNvPr>
          <p:cNvSpPr txBox="1"/>
          <p:nvPr/>
        </p:nvSpPr>
        <p:spPr>
          <a:xfrm>
            <a:off x="4250763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376316-21B7-433A-A72C-0875FA1F74A5}"/>
              </a:ext>
            </a:extLst>
          </p:cNvPr>
          <p:cNvSpPr txBox="1"/>
          <p:nvPr/>
        </p:nvSpPr>
        <p:spPr>
          <a:xfrm>
            <a:off x="3700347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8E208EB-80F2-4C16-A5E2-06FDA8DC3A5C}"/>
              </a:ext>
            </a:extLst>
          </p:cNvPr>
          <p:cNvCxnSpPr>
            <a:cxnSpLocks/>
          </p:cNvCxnSpPr>
          <p:nvPr/>
        </p:nvCxnSpPr>
        <p:spPr>
          <a:xfrm>
            <a:off x="3757798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188D91F-A24A-4C63-A5C4-9DBE3FAB371D}"/>
              </a:ext>
            </a:extLst>
          </p:cNvPr>
          <p:cNvSpPr txBox="1"/>
          <p:nvPr/>
        </p:nvSpPr>
        <p:spPr>
          <a:xfrm>
            <a:off x="4688140" y="3117865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3C24694-3B8A-4A73-AC33-86C1F90868DB}"/>
              </a:ext>
            </a:extLst>
          </p:cNvPr>
          <p:cNvSpPr txBox="1"/>
          <p:nvPr/>
        </p:nvSpPr>
        <p:spPr>
          <a:xfrm>
            <a:off x="4223563" y="3817729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688879-F275-4F6C-8A21-34CEA6A21D13}"/>
              </a:ext>
            </a:extLst>
          </p:cNvPr>
          <p:cNvSpPr txBox="1"/>
          <p:nvPr/>
        </p:nvSpPr>
        <p:spPr>
          <a:xfrm>
            <a:off x="3763277" y="4489898"/>
            <a:ext cx="115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B1D02A0-D163-4D01-836E-36C97CBA2C6D}"/>
              </a:ext>
            </a:extLst>
          </p:cNvPr>
          <p:cNvCxnSpPr>
            <a:cxnSpLocks/>
          </p:cNvCxnSpPr>
          <p:nvPr/>
        </p:nvCxnSpPr>
        <p:spPr>
          <a:xfrm>
            <a:off x="3777013" y="5320895"/>
            <a:ext cx="20918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7A4E91-8F35-4AA5-8E21-C1DB985B2698}"/>
              </a:ext>
            </a:extLst>
          </p:cNvPr>
          <p:cNvSpPr txBox="1"/>
          <p:nvPr/>
        </p:nvSpPr>
        <p:spPr>
          <a:xfrm>
            <a:off x="6874530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8984F9F-22D7-48C3-85FF-E0DBFE532BBF}"/>
              </a:ext>
            </a:extLst>
          </p:cNvPr>
          <p:cNvSpPr txBox="1"/>
          <p:nvPr/>
        </p:nvSpPr>
        <p:spPr>
          <a:xfrm>
            <a:off x="6324114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73BAB51-4E05-4D32-B6A4-95FC8D02474E}"/>
              </a:ext>
            </a:extLst>
          </p:cNvPr>
          <p:cNvCxnSpPr>
            <a:cxnSpLocks/>
          </p:cNvCxnSpPr>
          <p:nvPr/>
        </p:nvCxnSpPr>
        <p:spPr>
          <a:xfrm>
            <a:off x="6381565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19CC474-3AA0-441C-8692-0644F29698DE}"/>
              </a:ext>
            </a:extLst>
          </p:cNvPr>
          <p:cNvSpPr txBox="1"/>
          <p:nvPr/>
        </p:nvSpPr>
        <p:spPr>
          <a:xfrm>
            <a:off x="7292997" y="3117865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1109E14-25FE-41A9-ACFE-C1218B4586E1}"/>
              </a:ext>
            </a:extLst>
          </p:cNvPr>
          <p:cNvSpPr txBox="1"/>
          <p:nvPr/>
        </p:nvSpPr>
        <p:spPr>
          <a:xfrm>
            <a:off x="6828420" y="3817729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48DC52-17DB-4EFF-BE83-5714011D7CA5}"/>
              </a:ext>
            </a:extLst>
          </p:cNvPr>
          <p:cNvSpPr txBox="1"/>
          <p:nvPr/>
        </p:nvSpPr>
        <p:spPr>
          <a:xfrm>
            <a:off x="6368134" y="4489898"/>
            <a:ext cx="115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9A3C2884-784C-48D1-8C13-6512B6DF6CC8}"/>
              </a:ext>
            </a:extLst>
          </p:cNvPr>
          <p:cNvCxnSpPr>
            <a:cxnSpLocks/>
          </p:cNvCxnSpPr>
          <p:nvPr/>
        </p:nvCxnSpPr>
        <p:spPr>
          <a:xfrm>
            <a:off x="6381870" y="5320895"/>
            <a:ext cx="20918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9ED7F40-EC00-4AA8-9877-41E59602DB46}"/>
              </a:ext>
            </a:extLst>
          </p:cNvPr>
          <p:cNvSpPr txBox="1"/>
          <p:nvPr/>
        </p:nvSpPr>
        <p:spPr>
          <a:xfrm>
            <a:off x="9521468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104BDE7-7F90-4D57-B144-248F187AE849}"/>
              </a:ext>
            </a:extLst>
          </p:cNvPr>
          <p:cNvSpPr txBox="1"/>
          <p:nvPr/>
        </p:nvSpPr>
        <p:spPr>
          <a:xfrm>
            <a:off x="8971052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B240C03-8547-46A9-8A63-DF8E36245326}"/>
              </a:ext>
            </a:extLst>
          </p:cNvPr>
          <p:cNvCxnSpPr>
            <a:cxnSpLocks/>
          </p:cNvCxnSpPr>
          <p:nvPr/>
        </p:nvCxnSpPr>
        <p:spPr>
          <a:xfrm>
            <a:off x="9028503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E44A29F-4CA2-44A0-8DE9-4563B980E19E}"/>
              </a:ext>
            </a:extLst>
          </p:cNvPr>
          <p:cNvSpPr txBox="1"/>
          <p:nvPr/>
        </p:nvSpPr>
        <p:spPr>
          <a:xfrm>
            <a:off x="9952330" y="3117865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BA9D9E-3E60-4CCB-9038-1D5E7815A61B}"/>
              </a:ext>
            </a:extLst>
          </p:cNvPr>
          <p:cNvSpPr txBox="1"/>
          <p:nvPr/>
        </p:nvSpPr>
        <p:spPr>
          <a:xfrm>
            <a:off x="9487753" y="3817729"/>
            <a:ext cx="112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FAF9EA2-4056-4761-9BAF-EF17FA6968D3}"/>
              </a:ext>
            </a:extLst>
          </p:cNvPr>
          <p:cNvSpPr txBox="1"/>
          <p:nvPr/>
        </p:nvSpPr>
        <p:spPr>
          <a:xfrm>
            <a:off x="9027467" y="4489898"/>
            <a:ext cx="115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EED3445-9DB4-44B3-B3A4-71223350F297}"/>
              </a:ext>
            </a:extLst>
          </p:cNvPr>
          <p:cNvCxnSpPr>
            <a:cxnSpLocks/>
          </p:cNvCxnSpPr>
          <p:nvPr/>
        </p:nvCxnSpPr>
        <p:spPr>
          <a:xfrm>
            <a:off x="9041203" y="5320895"/>
            <a:ext cx="20918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C40514-4B96-6156-7524-9ACDDCCAAA25}"/>
              </a:ext>
            </a:extLst>
          </p:cNvPr>
          <p:cNvSpPr txBox="1"/>
          <p:nvPr/>
        </p:nvSpPr>
        <p:spPr>
          <a:xfrm>
            <a:off x="1694794" y="650257"/>
            <a:ext cx="963360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P31-5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①～④　全部書いてみた　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621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25" grpId="0"/>
      <p:bldP spid="26" grpId="0"/>
      <p:bldP spid="12" grpId="0"/>
      <p:bldP spid="13" grpId="0"/>
      <p:bldP spid="14" grpId="0"/>
      <p:bldP spid="24" grpId="0"/>
      <p:bldP spid="27" grpId="0"/>
      <p:bldP spid="28" grpId="0"/>
      <p:bldP spid="33" grpId="0"/>
      <p:bldP spid="34" grpId="0"/>
      <p:bldP spid="36" grpId="0"/>
      <p:bldP spid="41" grpId="0"/>
      <p:bldP spid="42" grpId="0"/>
      <p:bldP spid="4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0DE39C-460B-4C1A-A0AC-A5168AC5058F}"/>
              </a:ext>
            </a:extLst>
          </p:cNvPr>
          <p:cNvSpPr txBox="1"/>
          <p:nvPr/>
        </p:nvSpPr>
        <p:spPr>
          <a:xfrm>
            <a:off x="1724550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890A9E-019B-4780-BB14-919083121AD1}"/>
              </a:ext>
            </a:extLst>
          </p:cNvPr>
          <p:cNvSpPr txBox="1"/>
          <p:nvPr/>
        </p:nvSpPr>
        <p:spPr>
          <a:xfrm>
            <a:off x="1162850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FDA6A25-37E9-46B0-A33B-771FCB6CDEFA}"/>
              </a:ext>
            </a:extLst>
          </p:cNvPr>
          <p:cNvCxnSpPr>
            <a:cxnSpLocks/>
          </p:cNvCxnSpPr>
          <p:nvPr/>
        </p:nvCxnSpPr>
        <p:spPr>
          <a:xfrm>
            <a:off x="1231585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AA8D9A-214B-4964-B28A-EA0F3A4A9B6A}"/>
              </a:ext>
            </a:extLst>
          </p:cNvPr>
          <p:cNvSpPr txBox="1"/>
          <p:nvPr/>
        </p:nvSpPr>
        <p:spPr>
          <a:xfrm>
            <a:off x="4250763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376316-21B7-433A-A72C-0875FA1F74A5}"/>
              </a:ext>
            </a:extLst>
          </p:cNvPr>
          <p:cNvSpPr txBox="1"/>
          <p:nvPr/>
        </p:nvSpPr>
        <p:spPr>
          <a:xfrm>
            <a:off x="3700347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8E208EB-80F2-4C16-A5E2-06FDA8DC3A5C}"/>
              </a:ext>
            </a:extLst>
          </p:cNvPr>
          <p:cNvCxnSpPr>
            <a:cxnSpLocks/>
          </p:cNvCxnSpPr>
          <p:nvPr/>
        </p:nvCxnSpPr>
        <p:spPr>
          <a:xfrm>
            <a:off x="3757798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7A4E91-8F35-4AA5-8E21-C1DB985B2698}"/>
              </a:ext>
            </a:extLst>
          </p:cNvPr>
          <p:cNvSpPr txBox="1"/>
          <p:nvPr/>
        </p:nvSpPr>
        <p:spPr>
          <a:xfrm>
            <a:off x="6874530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8984F9F-22D7-48C3-85FF-E0DBFE532BBF}"/>
              </a:ext>
            </a:extLst>
          </p:cNvPr>
          <p:cNvSpPr txBox="1"/>
          <p:nvPr/>
        </p:nvSpPr>
        <p:spPr>
          <a:xfrm>
            <a:off x="6324114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73BAB51-4E05-4D32-B6A4-95FC8D02474E}"/>
              </a:ext>
            </a:extLst>
          </p:cNvPr>
          <p:cNvCxnSpPr>
            <a:cxnSpLocks/>
          </p:cNvCxnSpPr>
          <p:nvPr/>
        </p:nvCxnSpPr>
        <p:spPr>
          <a:xfrm>
            <a:off x="6381565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9ED7F40-EC00-4AA8-9877-41E59602DB46}"/>
              </a:ext>
            </a:extLst>
          </p:cNvPr>
          <p:cNvSpPr txBox="1"/>
          <p:nvPr/>
        </p:nvSpPr>
        <p:spPr>
          <a:xfrm>
            <a:off x="9521468" y="1690688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104BDE7-7F90-4D57-B144-248F187AE849}"/>
              </a:ext>
            </a:extLst>
          </p:cNvPr>
          <p:cNvSpPr txBox="1"/>
          <p:nvPr/>
        </p:nvSpPr>
        <p:spPr>
          <a:xfrm>
            <a:off x="8971052" y="2353006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B240C03-8547-46A9-8A63-DF8E36245326}"/>
              </a:ext>
            </a:extLst>
          </p:cNvPr>
          <p:cNvCxnSpPr>
            <a:cxnSpLocks/>
          </p:cNvCxnSpPr>
          <p:nvPr/>
        </p:nvCxnSpPr>
        <p:spPr>
          <a:xfrm>
            <a:off x="9028503" y="3111714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C40514-4B96-6156-7524-9ACDDCCAAA25}"/>
              </a:ext>
            </a:extLst>
          </p:cNvPr>
          <p:cNvSpPr txBox="1"/>
          <p:nvPr/>
        </p:nvSpPr>
        <p:spPr>
          <a:xfrm>
            <a:off x="1694795" y="650257"/>
            <a:ext cx="904446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①～⑧　今回は１行で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EBB5C6-171F-4B7A-8996-EAA03E0BD6A8}"/>
              </a:ext>
            </a:extLst>
          </p:cNvPr>
          <p:cNvSpPr txBox="1"/>
          <p:nvPr/>
        </p:nvSpPr>
        <p:spPr>
          <a:xfrm>
            <a:off x="1712999" y="3109374"/>
            <a:ext cx="158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936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309B5-9D1D-019D-A269-44C1489BD21D}"/>
              </a:ext>
            </a:extLst>
          </p:cNvPr>
          <p:cNvSpPr txBox="1"/>
          <p:nvPr/>
        </p:nvSpPr>
        <p:spPr>
          <a:xfrm>
            <a:off x="4250764" y="3109373"/>
            <a:ext cx="154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852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24BEFF-794F-E2A7-7C5E-3168F3CFA07F}"/>
              </a:ext>
            </a:extLst>
          </p:cNvPr>
          <p:cNvSpPr txBox="1"/>
          <p:nvPr/>
        </p:nvSpPr>
        <p:spPr>
          <a:xfrm>
            <a:off x="6441093" y="3104276"/>
            <a:ext cx="2134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2480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865EC1-AA95-BE1A-5904-DEFF5B021F01}"/>
              </a:ext>
            </a:extLst>
          </p:cNvPr>
          <p:cNvSpPr txBox="1"/>
          <p:nvPr/>
        </p:nvSpPr>
        <p:spPr>
          <a:xfrm>
            <a:off x="9072989" y="3123551"/>
            <a:ext cx="213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2982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32CFCF-16CE-3787-F9BB-E616B3750CF4}"/>
              </a:ext>
            </a:extLst>
          </p:cNvPr>
          <p:cNvSpPr txBox="1"/>
          <p:nvPr/>
        </p:nvSpPr>
        <p:spPr>
          <a:xfrm>
            <a:off x="1724550" y="3958061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A31EAF-0FF8-A4F9-3D54-8D4A890080B8}"/>
              </a:ext>
            </a:extLst>
          </p:cNvPr>
          <p:cNvSpPr txBox="1"/>
          <p:nvPr/>
        </p:nvSpPr>
        <p:spPr>
          <a:xfrm>
            <a:off x="1162850" y="4620379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487BB17-F05E-65A7-0937-89C5B9CAF5B3}"/>
              </a:ext>
            </a:extLst>
          </p:cNvPr>
          <p:cNvCxnSpPr>
            <a:cxnSpLocks/>
          </p:cNvCxnSpPr>
          <p:nvPr/>
        </p:nvCxnSpPr>
        <p:spPr>
          <a:xfrm>
            <a:off x="1231585" y="5379087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F80ED1-78AF-14F4-D8EE-8BEB9B102A75}"/>
              </a:ext>
            </a:extLst>
          </p:cNvPr>
          <p:cNvSpPr txBox="1"/>
          <p:nvPr/>
        </p:nvSpPr>
        <p:spPr>
          <a:xfrm>
            <a:off x="4250763" y="3958061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502EF4-C63F-FE49-2309-908A6A6FE07C}"/>
              </a:ext>
            </a:extLst>
          </p:cNvPr>
          <p:cNvSpPr txBox="1"/>
          <p:nvPr/>
        </p:nvSpPr>
        <p:spPr>
          <a:xfrm>
            <a:off x="3700347" y="4620379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59AD644-3C94-52A5-20A3-94AF18EE6B8B}"/>
              </a:ext>
            </a:extLst>
          </p:cNvPr>
          <p:cNvCxnSpPr>
            <a:cxnSpLocks/>
          </p:cNvCxnSpPr>
          <p:nvPr/>
        </p:nvCxnSpPr>
        <p:spPr>
          <a:xfrm>
            <a:off x="3757798" y="5379087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D74EE89-65C6-19EF-E821-663B4EB82C15}"/>
              </a:ext>
            </a:extLst>
          </p:cNvPr>
          <p:cNvSpPr txBox="1"/>
          <p:nvPr/>
        </p:nvSpPr>
        <p:spPr>
          <a:xfrm>
            <a:off x="6874530" y="3958061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BF05AF8-CE10-2788-F7A1-1E364157028E}"/>
              </a:ext>
            </a:extLst>
          </p:cNvPr>
          <p:cNvSpPr txBox="1"/>
          <p:nvPr/>
        </p:nvSpPr>
        <p:spPr>
          <a:xfrm>
            <a:off x="6324114" y="4620379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6898302-81E7-391E-96E6-1EB31656E655}"/>
              </a:ext>
            </a:extLst>
          </p:cNvPr>
          <p:cNvSpPr txBox="1"/>
          <p:nvPr/>
        </p:nvSpPr>
        <p:spPr>
          <a:xfrm>
            <a:off x="9521468" y="3958061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E5E8729-5080-880E-3439-05A4C78874B8}"/>
              </a:ext>
            </a:extLst>
          </p:cNvPr>
          <p:cNvSpPr txBox="1"/>
          <p:nvPr/>
        </p:nvSpPr>
        <p:spPr>
          <a:xfrm>
            <a:off x="8971052" y="4620379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63B58B0-BFB8-41FC-AB0E-998D2C8F184D}"/>
              </a:ext>
            </a:extLst>
          </p:cNvPr>
          <p:cNvCxnSpPr>
            <a:cxnSpLocks/>
          </p:cNvCxnSpPr>
          <p:nvPr/>
        </p:nvCxnSpPr>
        <p:spPr>
          <a:xfrm>
            <a:off x="9028503" y="5379087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2AC074E-4AF2-573A-3215-8D8B27A16CFE}"/>
              </a:ext>
            </a:extLst>
          </p:cNvPr>
          <p:cNvSpPr txBox="1"/>
          <p:nvPr/>
        </p:nvSpPr>
        <p:spPr>
          <a:xfrm>
            <a:off x="1256862" y="5376747"/>
            <a:ext cx="195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3144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3B1525F-3211-EA60-E137-4DDCE46E8D86}"/>
              </a:ext>
            </a:extLst>
          </p:cNvPr>
          <p:cNvSpPr txBox="1"/>
          <p:nvPr/>
        </p:nvSpPr>
        <p:spPr>
          <a:xfrm>
            <a:off x="3810210" y="5376746"/>
            <a:ext cx="192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4200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2C8D6D1-ABC1-BAC7-1994-7FDD1C783BDF}"/>
              </a:ext>
            </a:extLst>
          </p:cNvPr>
          <p:cNvSpPr txBox="1"/>
          <p:nvPr/>
        </p:nvSpPr>
        <p:spPr>
          <a:xfrm>
            <a:off x="6441093" y="5371649"/>
            <a:ext cx="2134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4102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3689790-BA2A-C77E-F722-F5CE6EE7344C}"/>
              </a:ext>
            </a:extLst>
          </p:cNvPr>
          <p:cNvSpPr txBox="1"/>
          <p:nvPr/>
        </p:nvSpPr>
        <p:spPr>
          <a:xfrm>
            <a:off x="9072989" y="5390924"/>
            <a:ext cx="213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6216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BFF86BD-F916-3BD4-1902-5F3BFDEEC23A}"/>
              </a:ext>
            </a:extLst>
          </p:cNvPr>
          <p:cNvCxnSpPr>
            <a:cxnSpLocks/>
          </p:cNvCxnSpPr>
          <p:nvPr/>
        </p:nvCxnSpPr>
        <p:spPr>
          <a:xfrm>
            <a:off x="6349001" y="5379087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0" grpId="0"/>
      <p:bldP spid="51" grpId="0"/>
      <p:bldP spid="52" grpId="0"/>
      <p:bldP spid="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0DE39C-460B-4C1A-A0AC-A5168AC5058F}"/>
              </a:ext>
            </a:extLst>
          </p:cNvPr>
          <p:cNvSpPr txBox="1"/>
          <p:nvPr/>
        </p:nvSpPr>
        <p:spPr>
          <a:xfrm>
            <a:off x="1724550" y="2588155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890A9E-019B-4780-BB14-919083121AD1}"/>
              </a:ext>
            </a:extLst>
          </p:cNvPr>
          <p:cNvSpPr txBox="1"/>
          <p:nvPr/>
        </p:nvSpPr>
        <p:spPr>
          <a:xfrm>
            <a:off x="1162850" y="3250473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FDA6A25-37E9-46B0-A33B-771FCB6CDEFA}"/>
              </a:ext>
            </a:extLst>
          </p:cNvPr>
          <p:cNvCxnSpPr>
            <a:cxnSpLocks/>
          </p:cNvCxnSpPr>
          <p:nvPr/>
        </p:nvCxnSpPr>
        <p:spPr>
          <a:xfrm>
            <a:off x="1231585" y="4009181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AA8D9A-214B-4964-B28A-EA0F3A4A9B6A}"/>
              </a:ext>
            </a:extLst>
          </p:cNvPr>
          <p:cNvSpPr txBox="1"/>
          <p:nvPr/>
        </p:nvSpPr>
        <p:spPr>
          <a:xfrm>
            <a:off x="4250763" y="2588155"/>
            <a:ext cx="154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376316-21B7-433A-A72C-0875FA1F74A5}"/>
              </a:ext>
            </a:extLst>
          </p:cNvPr>
          <p:cNvSpPr txBox="1"/>
          <p:nvPr/>
        </p:nvSpPr>
        <p:spPr>
          <a:xfrm>
            <a:off x="3700347" y="3250473"/>
            <a:ext cx="21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8E208EB-80F2-4C16-A5E2-06FDA8DC3A5C}"/>
              </a:ext>
            </a:extLst>
          </p:cNvPr>
          <p:cNvCxnSpPr>
            <a:cxnSpLocks/>
          </p:cNvCxnSpPr>
          <p:nvPr/>
        </p:nvCxnSpPr>
        <p:spPr>
          <a:xfrm>
            <a:off x="3757798" y="4009181"/>
            <a:ext cx="213287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C40514-4B96-6156-7524-9ACDDCCAAA25}"/>
              </a:ext>
            </a:extLst>
          </p:cNvPr>
          <p:cNvSpPr txBox="1"/>
          <p:nvPr/>
        </p:nvSpPr>
        <p:spPr>
          <a:xfrm>
            <a:off x="1694795" y="650257"/>
            <a:ext cx="842891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⑨⑩　今回は１行で</a:t>
            </a:r>
            <a:endParaRPr kumimoji="1" lang="ja-JP" altLang="en-US" sz="4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EBB5C6-171F-4B7A-8996-EAA03E0BD6A8}"/>
              </a:ext>
            </a:extLst>
          </p:cNvPr>
          <p:cNvSpPr txBox="1"/>
          <p:nvPr/>
        </p:nvSpPr>
        <p:spPr>
          <a:xfrm>
            <a:off x="1712999" y="4006841"/>
            <a:ext cx="158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309B5-9D1D-019D-A269-44C1489BD21D}"/>
              </a:ext>
            </a:extLst>
          </p:cNvPr>
          <p:cNvSpPr txBox="1"/>
          <p:nvPr/>
        </p:nvSpPr>
        <p:spPr>
          <a:xfrm>
            <a:off x="3861758" y="4006840"/>
            <a:ext cx="192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0111E4B-2B5E-D2A8-7DAA-EADDE098F142}"/>
              </a:ext>
            </a:extLst>
          </p:cNvPr>
          <p:cNvSpPr txBox="1"/>
          <p:nvPr/>
        </p:nvSpPr>
        <p:spPr>
          <a:xfrm>
            <a:off x="1149476" y="1710133"/>
            <a:ext cx="96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51C52F7-B735-0322-C399-77FA1F9916E9}"/>
              </a:ext>
            </a:extLst>
          </p:cNvPr>
          <p:cNvSpPr txBox="1"/>
          <p:nvPr/>
        </p:nvSpPr>
        <p:spPr>
          <a:xfrm>
            <a:off x="3768453" y="1710133"/>
            <a:ext cx="96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</a:t>
            </a:r>
          </a:p>
        </p:txBody>
      </p:sp>
    </p:spTree>
    <p:extLst>
      <p:ext uri="{BB962C8B-B14F-4D97-AF65-F5344CB8AC3E}">
        <p14:creationId xmlns:p14="http://schemas.microsoft.com/office/powerpoint/2010/main" val="9005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137478" y="1666284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08029-086A-4900-BEE9-BC3535899C5D}"/>
              </a:ext>
            </a:extLst>
          </p:cNvPr>
          <p:cNvSpPr txBox="1"/>
          <p:nvPr/>
        </p:nvSpPr>
        <p:spPr>
          <a:xfrm>
            <a:off x="4623986" y="166628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8625998" y="166628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7CA1E919-CCC9-48AD-83E7-30DADF3305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6" y="2417025"/>
            <a:ext cx="1086829" cy="1086829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946732A2-F765-4E79-9ACF-E0F3972C13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99" y="2402458"/>
            <a:ext cx="1059244" cy="1059244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B598016B-67E5-45C6-AD36-19453E0E0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99" y="3503855"/>
            <a:ext cx="1059244" cy="1059244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45834931-5E0A-421B-A32C-0AB86B168A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98" y="2402457"/>
            <a:ext cx="1041855" cy="1041855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69461E4-803B-445E-BC8D-7603CF708A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98" y="3464114"/>
            <a:ext cx="1041855" cy="1041855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DE1524D1-2A98-450E-9F6E-E25C4C4D8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98" y="4523596"/>
            <a:ext cx="1041855" cy="1041855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49A00269-0530-41AA-97D4-B37B20DBC4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71" y="2402457"/>
            <a:ext cx="1086829" cy="1086829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D7B93E2E-9876-49A5-8A87-2BE576FC42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22" y="2402458"/>
            <a:ext cx="1059244" cy="1059244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75889CB5-962C-4EAE-B018-1097A19D19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22" y="3503855"/>
            <a:ext cx="1059244" cy="1059244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E6C9451C-10E7-4C62-9374-81366114CD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91" y="2402458"/>
            <a:ext cx="1059244" cy="1059244"/>
          </a:xfrm>
          <a:prstGeom prst="rect">
            <a:avLst/>
          </a:prstGeom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A5E6E206-FAFD-4BDD-B42D-2CC0E3ED71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91" y="3503855"/>
            <a:ext cx="1059244" cy="1059244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40DAF81A-478E-46AB-AEBB-15DCC89C6B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79" y="2402457"/>
            <a:ext cx="1041855" cy="1041855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231E0848-452A-4E06-82EA-A19DFB6454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79" y="3464114"/>
            <a:ext cx="1041855" cy="1041855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CEBDB3FE-3623-4C40-8BC2-816C0C30DC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79" y="4523596"/>
            <a:ext cx="1041855" cy="104185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D26E0-B794-41AD-9904-FDF2789F9C89}"/>
              </a:ext>
            </a:extLst>
          </p:cNvPr>
          <p:cNvSpPr txBox="1"/>
          <p:nvPr/>
        </p:nvSpPr>
        <p:spPr>
          <a:xfrm>
            <a:off x="1459124" y="5512475"/>
            <a:ext cx="168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16C7FFF-AA43-44B5-BDD7-5277D9CBB844}"/>
              </a:ext>
            </a:extLst>
          </p:cNvPr>
          <p:cNvSpPr txBox="1"/>
          <p:nvPr/>
        </p:nvSpPr>
        <p:spPr>
          <a:xfrm>
            <a:off x="5101140" y="5459816"/>
            <a:ext cx="168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BD656F-4077-4BF9-B921-51A69B72DB3C}"/>
              </a:ext>
            </a:extLst>
          </p:cNvPr>
          <p:cNvSpPr txBox="1"/>
          <p:nvPr/>
        </p:nvSpPr>
        <p:spPr>
          <a:xfrm>
            <a:off x="9008129" y="5514651"/>
            <a:ext cx="168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92272" y="459376"/>
            <a:ext cx="818685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（何百）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（１けた）の計算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683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4613FA-084C-480C-8CC8-99BC23656EDA}"/>
              </a:ext>
            </a:extLst>
          </p:cNvPr>
          <p:cNvSpPr txBox="1"/>
          <p:nvPr/>
        </p:nvSpPr>
        <p:spPr>
          <a:xfrm>
            <a:off x="838200" y="177712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B26A62-1B55-4BFB-80B3-D1A26A24A6C6}"/>
              </a:ext>
            </a:extLst>
          </p:cNvPr>
          <p:cNvSpPr txBox="1"/>
          <p:nvPr/>
        </p:nvSpPr>
        <p:spPr>
          <a:xfrm>
            <a:off x="4354659" y="1777122"/>
            <a:ext cx="163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C08B14-719D-4492-97E4-CDDB12F0A3B0}"/>
              </a:ext>
            </a:extLst>
          </p:cNvPr>
          <p:cNvSpPr txBox="1"/>
          <p:nvPr/>
        </p:nvSpPr>
        <p:spPr>
          <a:xfrm>
            <a:off x="838200" y="269455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18FD8E-4F80-4F03-B095-88727FFE88A9}"/>
              </a:ext>
            </a:extLst>
          </p:cNvPr>
          <p:cNvSpPr txBox="1"/>
          <p:nvPr/>
        </p:nvSpPr>
        <p:spPr>
          <a:xfrm>
            <a:off x="4346458" y="2694552"/>
            <a:ext cx="163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3A972C4-33E6-41B3-B36A-D6C1A4939811}"/>
              </a:ext>
            </a:extLst>
          </p:cNvPr>
          <p:cNvSpPr txBox="1"/>
          <p:nvPr/>
        </p:nvSpPr>
        <p:spPr>
          <a:xfrm>
            <a:off x="838200" y="361198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86E919F-9A86-4584-B64D-01A3BFE00E60}"/>
              </a:ext>
            </a:extLst>
          </p:cNvPr>
          <p:cNvSpPr txBox="1"/>
          <p:nvPr/>
        </p:nvSpPr>
        <p:spPr>
          <a:xfrm>
            <a:off x="4354659" y="3641963"/>
            <a:ext cx="163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94C0717-1FF3-448F-B436-EDB16D31D9F1}"/>
              </a:ext>
            </a:extLst>
          </p:cNvPr>
          <p:cNvSpPr txBox="1"/>
          <p:nvPr/>
        </p:nvSpPr>
        <p:spPr>
          <a:xfrm>
            <a:off x="838200" y="452941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79EE0A3-5FBC-4C3E-A347-753502C31429}"/>
              </a:ext>
            </a:extLst>
          </p:cNvPr>
          <p:cNvSpPr txBox="1"/>
          <p:nvPr/>
        </p:nvSpPr>
        <p:spPr>
          <a:xfrm>
            <a:off x="3938399" y="4529412"/>
            <a:ext cx="198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F1B9369-05DD-4FBD-95A5-156458828D6C}"/>
              </a:ext>
            </a:extLst>
          </p:cNvPr>
          <p:cNvSpPr txBox="1"/>
          <p:nvPr/>
        </p:nvSpPr>
        <p:spPr>
          <a:xfrm>
            <a:off x="838200" y="544684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DD7F46B-17CD-414F-9180-F4D8287F3ED9}"/>
              </a:ext>
            </a:extLst>
          </p:cNvPr>
          <p:cNvSpPr txBox="1"/>
          <p:nvPr/>
        </p:nvSpPr>
        <p:spPr>
          <a:xfrm>
            <a:off x="3938398" y="5446842"/>
            <a:ext cx="198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079E84A-9B4D-429D-BCE1-DE0374DD8E81}"/>
              </a:ext>
            </a:extLst>
          </p:cNvPr>
          <p:cNvSpPr txBox="1"/>
          <p:nvPr/>
        </p:nvSpPr>
        <p:spPr>
          <a:xfrm>
            <a:off x="6493412" y="1777122"/>
            <a:ext cx="31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×1=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094BBCC-9483-4CEE-90A2-68626C15C9B8}"/>
              </a:ext>
            </a:extLst>
          </p:cNvPr>
          <p:cNvSpPr txBox="1"/>
          <p:nvPr/>
        </p:nvSpPr>
        <p:spPr>
          <a:xfrm>
            <a:off x="9551966" y="1777122"/>
            <a:ext cx="208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D8509E4-983A-4557-A393-D96821EB47DB}"/>
              </a:ext>
            </a:extLst>
          </p:cNvPr>
          <p:cNvSpPr txBox="1"/>
          <p:nvPr/>
        </p:nvSpPr>
        <p:spPr>
          <a:xfrm>
            <a:off x="6493412" y="2694552"/>
            <a:ext cx="31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×2=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43738-3C4C-4F00-BF1D-FF7E2ADC807C}"/>
              </a:ext>
            </a:extLst>
          </p:cNvPr>
          <p:cNvSpPr txBox="1"/>
          <p:nvPr/>
        </p:nvSpPr>
        <p:spPr>
          <a:xfrm>
            <a:off x="9551964" y="269455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766535D-6C56-486F-A27F-9ED8F3A27343}"/>
              </a:ext>
            </a:extLst>
          </p:cNvPr>
          <p:cNvSpPr txBox="1"/>
          <p:nvPr/>
        </p:nvSpPr>
        <p:spPr>
          <a:xfrm>
            <a:off x="6493412" y="3611982"/>
            <a:ext cx="305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×3=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3ECC261-4590-46A7-A482-693DAC4FBB45}"/>
              </a:ext>
            </a:extLst>
          </p:cNvPr>
          <p:cNvSpPr txBox="1"/>
          <p:nvPr/>
        </p:nvSpPr>
        <p:spPr>
          <a:xfrm>
            <a:off x="9551964" y="361198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D79F8A2-3EC5-4D8A-BF02-3A860BEFCCBE}"/>
              </a:ext>
            </a:extLst>
          </p:cNvPr>
          <p:cNvSpPr txBox="1"/>
          <p:nvPr/>
        </p:nvSpPr>
        <p:spPr>
          <a:xfrm>
            <a:off x="6493412" y="4529412"/>
            <a:ext cx="305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×4=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DD1D43F-8CDB-4CE6-BC1F-9549FCFC993A}"/>
              </a:ext>
            </a:extLst>
          </p:cNvPr>
          <p:cNvSpPr txBox="1"/>
          <p:nvPr/>
        </p:nvSpPr>
        <p:spPr>
          <a:xfrm>
            <a:off x="9540202" y="452941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744954-5E8C-44B3-B5DF-00F84D6A12A7}"/>
              </a:ext>
            </a:extLst>
          </p:cNvPr>
          <p:cNvSpPr txBox="1"/>
          <p:nvPr/>
        </p:nvSpPr>
        <p:spPr>
          <a:xfrm>
            <a:off x="6493412" y="5446842"/>
            <a:ext cx="31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×5=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6EF7630-2C47-43C0-84AB-83B7F8E4574D}"/>
              </a:ext>
            </a:extLst>
          </p:cNvPr>
          <p:cNvSpPr txBox="1"/>
          <p:nvPr/>
        </p:nvSpPr>
        <p:spPr>
          <a:xfrm>
            <a:off x="9551964" y="544684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7E0F5E-DE4C-F514-C436-96AEB7AC0AF6}"/>
              </a:ext>
            </a:extLst>
          </p:cNvPr>
          <p:cNvSpPr txBox="1"/>
          <p:nvPr/>
        </p:nvSpPr>
        <p:spPr>
          <a:xfrm>
            <a:off x="1099279" y="650257"/>
            <a:ext cx="105320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ずつ増えていく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数は重要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228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30" grpId="0"/>
      <p:bldP spid="37" grpId="0"/>
      <p:bldP spid="39" grpId="0"/>
      <p:bldP spid="46" grpId="0"/>
      <p:bldP spid="48" grpId="0"/>
      <p:bldP spid="50" grpId="0"/>
      <p:bldP spid="52" grpId="0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4613FA-084C-480C-8CC8-99BC23656EDA}"/>
              </a:ext>
            </a:extLst>
          </p:cNvPr>
          <p:cNvSpPr txBox="1"/>
          <p:nvPr/>
        </p:nvSpPr>
        <p:spPr>
          <a:xfrm>
            <a:off x="838200" y="177712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B26A62-1B55-4BFB-80B3-D1A26A24A6C6}"/>
              </a:ext>
            </a:extLst>
          </p:cNvPr>
          <p:cNvSpPr txBox="1"/>
          <p:nvPr/>
        </p:nvSpPr>
        <p:spPr>
          <a:xfrm>
            <a:off x="3904954" y="177712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C08B14-719D-4492-97E4-CDDB12F0A3B0}"/>
              </a:ext>
            </a:extLst>
          </p:cNvPr>
          <p:cNvSpPr txBox="1"/>
          <p:nvPr/>
        </p:nvSpPr>
        <p:spPr>
          <a:xfrm>
            <a:off x="838200" y="269455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18FD8E-4F80-4F03-B095-88727FFE88A9}"/>
              </a:ext>
            </a:extLst>
          </p:cNvPr>
          <p:cNvSpPr txBox="1"/>
          <p:nvPr/>
        </p:nvSpPr>
        <p:spPr>
          <a:xfrm>
            <a:off x="3912433" y="2694552"/>
            <a:ext cx="2067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3A972C4-33E6-41B3-B36A-D6C1A4939811}"/>
              </a:ext>
            </a:extLst>
          </p:cNvPr>
          <p:cNvSpPr txBox="1"/>
          <p:nvPr/>
        </p:nvSpPr>
        <p:spPr>
          <a:xfrm>
            <a:off x="838200" y="361198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86E919F-9A86-4584-B64D-01A3BFE00E60}"/>
              </a:ext>
            </a:extLst>
          </p:cNvPr>
          <p:cNvSpPr txBox="1"/>
          <p:nvPr/>
        </p:nvSpPr>
        <p:spPr>
          <a:xfrm>
            <a:off x="3927423" y="3641963"/>
            <a:ext cx="20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94C0717-1FF3-448F-B436-EDB16D31D9F1}"/>
              </a:ext>
            </a:extLst>
          </p:cNvPr>
          <p:cNvSpPr txBox="1"/>
          <p:nvPr/>
        </p:nvSpPr>
        <p:spPr>
          <a:xfrm>
            <a:off x="838200" y="4529412"/>
            <a:ext cx="319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79EE0A3-5FBC-4C3E-A347-753502C31429}"/>
              </a:ext>
            </a:extLst>
          </p:cNvPr>
          <p:cNvSpPr txBox="1"/>
          <p:nvPr/>
        </p:nvSpPr>
        <p:spPr>
          <a:xfrm>
            <a:off x="3938399" y="4529412"/>
            <a:ext cx="198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079E84A-9B4D-429D-BCE1-DE0374DD8E81}"/>
              </a:ext>
            </a:extLst>
          </p:cNvPr>
          <p:cNvSpPr txBox="1"/>
          <p:nvPr/>
        </p:nvSpPr>
        <p:spPr>
          <a:xfrm>
            <a:off x="6493412" y="1777122"/>
            <a:ext cx="31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×6=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094BBCC-9483-4CEE-90A2-68626C15C9B8}"/>
              </a:ext>
            </a:extLst>
          </p:cNvPr>
          <p:cNvSpPr txBox="1"/>
          <p:nvPr/>
        </p:nvSpPr>
        <p:spPr>
          <a:xfrm>
            <a:off x="9551966" y="1777122"/>
            <a:ext cx="208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D8509E4-983A-4557-A393-D96821EB47DB}"/>
              </a:ext>
            </a:extLst>
          </p:cNvPr>
          <p:cNvSpPr txBox="1"/>
          <p:nvPr/>
        </p:nvSpPr>
        <p:spPr>
          <a:xfrm>
            <a:off x="6493412" y="2694552"/>
            <a:ext cx="319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×7=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43738-3C4C-4F00-BF1D-FF7E2ADC807C}"/>
              </a:ext>
            </a:extLst>
          </p:cNvPr>
          <p:cNvSpPr txBox="1"/>
          <p:nvPr/>
        </p:nvSpPr>
        <p:spPr>
          <a:xfrm>
            <a:off x="9551964" y="269455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766535D-6C56-486F-A27F-9ED8F3A27343}"/>
              </a:ext>
            </a:extLst>
          </p:cNvPr>
          <p:cNvSpPr txBox="1"/>
          <p:nvPr/>
        </p:nvSpPr>
        <p:spPr>
          <a:xfrm>
            <a:off x="6493412" y="3611982"/>
            <a:ext cx="305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×8=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3ECC261-4590-46A7-A482-693DAC4FBB45}"/>
              </a:ext>
            </a:extLst>
          </p:cNvPr>
          <p:cNvSpPr txBox="1"/>
          <p:nvPr/>
        </p:nvSpPr>
        <p:spPr>
          <a:xfrm>
            <a:off x="9551964" y="361198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D79F8A2-3EC5-4D8A-BF02-3A860BEFCCBE}"/>
              </a:ext>
            </a:extLst>
          </p:cNvPr>
          <p:cNvSpPr txBox="1"/>
          <p:nvPr/>
        </p:nvSpPr>
        <p:spPr>
          <a:xfrm>
            <a:off x="6493412" y="4529412"/>
            <a:ext cx="305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×9=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DD1D43F-8CDB-4CE6-BC1F-9549FCFC993A}"/>
              </a:ext>
            </a:extLst>
          </p:cNvPr>
          <p:cNvSpPr txBox="1"/>
          <p:nvPr/>
        </p:nvSpPr>
        <p:spPr>
          <a:xfrm>
            <a:off x="9540202" y="4529412"/>
            <a:ext cx="208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58B611-FDBB-58E7-7D2E-4CCFC2F44BEE}"/>
              </a:ext>
            </a:extLst>
          </p:cNvPr>
          <p:cNvSpPr txBox="1"/>
          <p:nvPr/>
        </p:nvSpPr>
        <p:spPr>
          <a:xfrm>
            <a:off x="1099280" y="650257"/>
            <a:ext cx="1053631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ずつ増えていく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数は重要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935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30" grpId="0"/>
      <p:bldP spid="37" grpId="0"/>
      <p:bldP spid="46" grpId="0"/>
      <p:bldP spid="48" grpId="0"/>
      <p:bldP spid="50" grpId="0"/>
      <p:bldP spid="5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4613FA-084C-480C-8CC8-99BC23656EDA}"/>
              </a:ext>
            </a:extLst>
          </p:cNvPr>
          <p:cNvSpPr txBox="1"/>
          <p:nvPr/>
        </p:nvSpPr>
        <p:spPr>
          <a:xfrm>
            <a:off x="838200" y="177712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B26A62-1B55-4BFB-80B3-D1A26A24A6C6}"/>
              </a:ext>
            </a:extLst>
          </p:cNvPr>
          <p:cNvSpPr txBox="1"/>
          <p:nvPr/>
        </p:nvSpPr>
        <p:spPr>
          <a:xfrm>
            <a:off x="3257018" y="177712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 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C08B14-719D-4492-97E4-CDDB12F0A3B0}"/>
              </a:ext>
            </a:extLst>
          </p:cNvPr>
          <p:cNvSpPr txBox="1"/>
          <p:nvPr/>
        </p:nvSpPr>
        <p:spPr>
          <a:xfrm>
            <a:off x="838200" y="269455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18FD8E-4F80-4F03-B095-88727FFE88A9}"/>
              </a:ext>
            </a:extLst>
          </p:cNvPr>
          <p:cNvSpPr txBox="1"/>
          <p:nvPr/>
        </p:nvSpPr>
        <p:spPr>
          <a:xfrm>
            <a:off x="3257018" y="2694552"/>
            <a:ext cx="272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3A972C4-33E6-41B3-B36A-D6C1A4939811}"/>
              </a:ext>
            </a:extLst>
          </p:cNvPr>
          <p:cNvSpPr txBox="1"/>
          <p:nvPr/>
        </p:nvSpPr>
        <p:spPr>
          <a:xfrm>
            <a:off x="838200" y="361198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86E919F-9A86-4584-B64D-01A3BFE00E60}"/>
              </a:ext>
            </a:extLst>
          </p:cNvPr>
          <p:cNvSpPr txBox="1"/>
          <p:nvPr/>
        </p:nvSpPr>
        <p:spPr>
          <a:xfrm>
            <a:off x="3257018" y="3611982"/>
            <a:ext cx="283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94C0717-1FF3-448F-B436-EDB16D31D9F1}"/>
              </a:ext>
            </a:extLst>
          </p:cNvPr>
          <p:cNvSpPr txBox="1"/>
          <p:nvPr/>
        </p:nvSpPr>
        <p:spPr>
          <a:xfrm>
            <a:off x="838200" y="452941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79EE0A3-5FBC-4C3E-A347-753502C31429}"/>
              </a:ext>
            </a:extLst>
          </p:cNvPr>
          <p:cNvSpPr txBox="1"/>
          <p:nvPr/>
        </p:nvSpPr>
        <p:spPr>
          <a:xfrm>
            <a:off x="3257018" y="4529412"/>
            <a:ext cx="282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F1B9369-05DD-4FBD-95A5-156458828D6C}"/>
              </a:ext>
            </a:extLst>
          </p:cNvPr>
          <p:cNvSpPr txBox="1"/>
          <p:nvPr/>
        </p:nvSpPr>
        <p:spPr>
          <a:xfrm>
            <a:off x="838200" y="544684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DD7F46B-17CD-414F-9180-F4D8287F3ED9}"/>
              </a:ext>
            </a:extLst>
          </p:cNvPr>
          <p:cNvSpPr txBox="1"/>
          <p:nvPr/>
        </p:nvSpPr>
        <p:spPr>
          <a:xfrm>
            <a:off x="3257018" y="5446842"/>
            <a:ext cx="272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079E84A-9B4D-429D-BCE1-DE0374DD8E81}"/>
              </a:ext>
            </a:extLst>
          </p:cNvPr>
          <p:cNvSpPr txBox="1"/>
          <p:nvPr/>
        </p:nvSpPr>
        <p:spPr>
          <a:xfrm>
            <a:off x="6493412" y="177712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094BBCC-9483-4CEE-90A2-68626C15C9B8}"/>
              </a:ext>
            </a:extLst>
          </p:cNvPr>
          <p:cNvSpPr txBox="1"/>
          <p:nvPr/>
        </p:nvSpPr>
        <p:spPr>
          <a:xfrm>
            <a:off x="8912230" y="1777122"/>
            <a:ext cx="272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D8509E4-983A-4557-A393-D96821EB47DB}"/>
              </a:ext>
            </a:extLst>
          </p:cNvPr>
          <p:cNvSpPr txBox="1"/>
          <p:nvPr/>
        </p:nvSpPr>
        <p:spPr>
          <a:xfrm>
            <a:off x="6493412" y="269455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943738-3C4C-4F00-BF1D-FF7E2ADC807C}"/>
              </a:ext>
            </a:extLst>
          </p:cNvPr>
          <p:cNvSpPr txBox="1"/>
          <p:nvPr/>
        </p:nvSpPr>
        <p:spPr>
          <a:xfrm>
            <a:off x="8912230" y="2694552"/>
            <a:ext cx="272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766535D-6C56-486F-A27F-9ED8F3A27343}"/>
              </a:ext>
            </a:extLst>
          </p:cNvPr>
          <p:cNvSpPr txBox="1"/>
          <p:nvPr/>
        </p:nvSpPr>
        <p:spPr>
          <a:xfrm>
            <a:off x="6493412" y="361198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3ECC261-4590-46A7-A482-693DAC4FBB45}"/>
              </a:ext>
            </a:extLst>
          </p:cNvPr>
          <p:cNvSpPr txBox="1"/>
          <p:nvPr/>
        </p:nvSpPr>
        <p:spPr>
          <a:xfrm>
            <a:off x="8912230" y="3611982"/>
            <a:ext cx="283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D79F8A2-3EC5-4D8A-BF02-3A860BEFCCBE}"/>
              </a:ext>
            </a:extLst>
          </p:cNvPr>
          <p:cNvSpPr txBox="1"/>
          <p:nvPr/>
        </p:nvSpPr>
        <p:spPr>
          <a:xfrm>
            <a:off x="6493412" y="4529412"/>
            <a:ext cx="255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DD1D43F-8CDB-4CE6-BC1F-9549FCFC993A}"/>
              </a:ext>
            </a:extLst>
          </p:cNvPr>
          <p:cNvSpPr txBox="1"/>
          <p:nvPr/>
        </p:nvSpPr>
        <p:spPr>
          <a:xfrm>
            <a:off x="8912230" y="4529412"/>
            <a:ext cx="282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0B8C461-BB05-4116-839C-9AB24ADBDC99}"/>
              </a:ext>
            </a:extLst>
          </p:cNvPr>
          <p:cNvSpPr txBox="1"/>
          <p:nvPr/>
        </p:nvSpPr>
        <p:spPr>
          <a:xfrm>
            <a:off x="7494105" y="5631508"/>
            <a:ext cx="414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暗算で上から計算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0C7EED-9466-DA45-23F7-3B60AE515DBA}"/>
              </a:ext>
            </a:extLst>
          </p:cNvPr>
          <p:cNvSpPr txBox="1"/>
          <p:nvPr/>
        </p:nvSpPr>
        <p:spPr>
          <a:xfrm>
            <a:off x="1099279" y="650257"/>
            <a:ext cx="923682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に分けてかける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70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30" grpId="0"/>
      <p:bldP spid="37" grpId="0"/>
      <p:bldP spid="39" grpId="0"/>
      <p:bldP spid="46" grpId="0"/>
      <p:bldP spid="48" grpId="0"/>
      <p:bldP spid="50" grpId="0"/>
      <p:bldP spid="5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F791C6-74FB-479B-9897-7D96532691B0}"/>
              </a:ext>
            </a:extLst>
          </p:cNvPr>
          <p:cNvSpPr txBox="1"/>
          <p:nvPr/>
        </p:nvSpPr>
        <p:spPr>
          <a:xfrm>
            <a:off x="1504298" y="1536337"/>
            <a:ext cx="171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３２６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377BF5-60AB-4780-BE3C-AD06F19FDDE3}"/>
              </a:ext>
            </a:extLst>
          </p:cNvPr>
          <p:cNvSpPr txBox="1"/>
          <p:nvPr/>
        </p:nvSpPr>
        <p:spPr>
          <a:xfrm>
            <a:off x="1504298" y="2131579"/>
            <a:ext cx="171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4848706-667F-4EEA-9646-CE1B8FF667F1}"/>
              </a:ext>
            </a:extLst>
          </p:cNvPr>
          <p:cNvCxnSpPr/>
          <p:nvPr/>
        </p:nvCxnSpPr>
        <p:spPr>
          <a:xfrm>
            <a:off x="1352824" y="2738160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1CEA980-C93E-49AF-9725-D410D2AD06E0}"/>
              </a:ext>
            </a:extLst>
          </p:cNvPr>
          <p:cNvSpPr txBox="1"/>
          <p:nvPr/>
        </p:nvSpPr>
        <p:spPr>
          <a:xfrm>
            <a:off x="1533587" y="2754164"/>
            <a:ext cx="171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９６８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00CCE1-56CC-4D0D-A791-8645BE11147F}"/>
              </a:ext>
            </a:extLst>
          </p:cNvPr>
          <p:cNvSpPr txBox="1"/>
          <p:nvPr/>
        </p:nvSpPr>
        <p:spPr>
          <a:xfrm>
            <a:off x="3924437" y="1585884"/>
            <a:ext cx="541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十の位にくりあがった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9FA73BE-E713-4E2F-BA8B-CDE5B95D4F64}"/>
              </a:ext>
            </a:extLst>
          </p:cNvPr>
          <p:cNvSpPr txBox="1"/>
          <p:nvPr/>
        </p:nvSpPr>
        <p:spPr>
          <a:xfrm>
            <a:off x="3924437" y="2324151"/>
            <a:ext cx="6921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をたすのをわすれています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3655FF4-DDA5-4555-8541-FB17B5E06B18}"/>
              </a:ext>
            </a:extLst>
          </p:cNvPr>
          <p:cNvSpPr txBox="1"/>
          <p:nvPr/>
        </p:nvSpPr>
        <p:spPr>
          <a:xfrm>
            <a:off x="3924437" y="3086549"/>
            <a:ext cx="746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十の位は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DEF97AD-138D-409F-9296-7ADDE8A2F2E9}"/>
              </a:ext>
            </a:extLst>
          </p:cNvPr>
          <p:cNvSpPr txBox="1"/>
          <p:nvPr/>
        </p:nvSpPr>
        <p:spPr>
          <a:xfrm>
            <a:off x="1512837" y="3302303"/>
            <a:ext cx="171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1D8EFDC-7C14-4299-8C48-9E026C83192E}"/>
              </a:ext>
            </a:extLst>
          </p:cNvPr>
          <p:cNvCxnSpPr>
            <a:cxnSpLocks/>
          </p:cNvCxnSpPr>
          <p:nvPr/>
        </p:nvCxnSpPr>
        <p:spPr>
          <a:xfrm>
            <a:off x="599607" y="3999884"/>
            <a:ext cx="1121264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30F4073-B9F2-4BB2-8E50-BB714572200C}"/>
              </a:ext>
            </a:extLst>
          </p:cNvPr>
          <p:cNvSpPr txBox="1"/>
          <p:nvPr/>
        </p:nvSpPr>
        <p:spPr>
          <a:xfrm>
            <a:off x="1535116" y="4140300"/>
            <a:ext cx="171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５２３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0E9B2A3-A125-4A53-AEB6-6CFF06E3CC9B}"/>
              </a:ext>
            </a:extLst>
          </p:cNvPr>
          <p:cNvSpPr txBox="1"/>
          <p:nvPr/>
        </p:nvSpPr>
        <p:spPr>
          <a:xfrm>
            <a:off x="1530737" y="4735542"/>
            <a:ext cx="171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59E1175-A659-4403-B2A6-72DB174ACEDB}"/>
              </a:ext>
            </a:extLst>
          </p:cNvPr>
          <p:cNvCxnSpPr>
            <a:cxnSpLocks/>
          </p:cNvCxnSpPr>
          <p:nvPr/>
        </p:nvCxnSpPr>
        <p:spPr>
          <a:xfrm>
            <a:off x="1021767" y="5285798"/>
            <a:ext cx="226613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1EB2D72-1268-4862-B40E-225CE27EC467}"/>
              </a:ext>
            </a:extLst>
          </p:cNvPr>
          <p:cNvSpPr txBox="1"/>
          <p:nvPr/>
        </p:nvSpPr>
        <p:spPr>
          <a:xfrm>
            <a:off x="1026111" y="5325464"/>
            <a:ext cx="226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２０８２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471E451-041A-48BF-BC3F-885FFE611ADF}"/>
              </a:ext>
            </a:extLst>
          </p:cNvPr>
          <p:cNvSpPr txBox="1"/>
          <p:nvPr/>
        </p:nvSpPr>
        <p:spPr>
          <a:xfrm>
            <a:off x="1021767" y="5836055"/>
            <a:ext cx="222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A51E498-0F12-4046-B12D-0BCE308CA651}"/>
              </a:ext>
            </a:extLst>
          </p:cNvPr>
          <p:cNvSpPr txBox="1"/>
          <p:nvPr/>
        </p:nvSpPr>
        <p:spPr>
          <a:xfrm>
            <a:off x="3955357" y="4114447"/>
            <a:ext cx="54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十の位にくりあがった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EFE2FA4-F3E8-45B2-83F2-04D1EAD97381}"/>
              </a:ext>
            </a:extLst>
          </p:cNvPr>
          <p:cNvSpPr txBox="1"/>
          <p:nvPr/>
        </p:nvSpPr>
        <p:spPr>
          <a:xfrm>
            <a:off x="3955355" y="4921159"/>
            <a:ext cx="6921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をたすのをわすれています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145A210-1857-4085-AACC-01F586D9F82B}"/>
              </a:ext>
            </a:extLst>
          </p:cNvPr>
          <p:cNvSpPr txBox="1"/>
          <p:nvPr/>
        </p:nvSpPr>
        <p:spPr>
          <a:xfrm>
            <a:off x="3955353" y="5752156"/>
            <a:ext cx="746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十の位は</a:t>
            </a:r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FF2AB2-3E34-AC98-1ED3-09EF9B97170F}"/>
              </a:ext>
            </a:extLst>
          </p:cNvPr>
          <p:cNvSpPr txBox="1"/>
          <p:nvPr/>
        </p:nvSpPr>
        <p:spPr>
          <a:xfrm>
            <a:off x="1021767" y="532950"/>
            <a:ext cx="923682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書き方はいろいろです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611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5" grpId="0"/>
      <p:bldP spid="46" grpId="0"/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5E3654-AA07-4D49-9036-5C2F5171015D}"/>
              </a:ext>
            </a:extLst>
          </p:cNvPr>
          <p:cNvSpPr txBox="1"/>
          <p:nvPr/>
        </p:nvSpPr>
        <p:spPr>
          <a:xfrm>
            <a:off x="1146901" y="1863869"/>
            <a:ext cx="1026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7E8919-CC11-4878-AE0A-2ED867A9C251}"/>
              </a:ext>
            </a:extLst>
          </p:cNvPr>
          <p:cNvSpPr txBox="1"/>
          <p:nvPr/>
        </p:nvSpPr>
        <p:spPr>
          <a:xfrm>
            <a:off x="1146901" y="2849693"/>
            <a:ext cx="1452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9CA4CE-6554-4C74-8BD2-CD625A674E6E}"/>
              </a:ext>
            </a:extLst>
          </p:cNvPr>
          <p:cNvSpPr txBox="1"/>
          <p:nvPr/>
        </p:nvSpPr>
        <p:spPr>
          <a:xfrm>
            <a:off x="7947489" y="4329700"/>
            <a:ext cx="1330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19EB0A-98D3-4AAB-9BB9-E1C66FC4E42E}"/>
              </a:ext>
            </a:extLst>
          </p:cNvPr>
          <p:cNvSpPr txBox="1"/>
          <p:nvPr/>
        </p:nvSpPr>
        <p:spPr>
          <a:xfrm>
            <a:off x="3442435" y="1876767"/>
            <a:ext cx="300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748DE7-ACDF-4209-8A5A-B342CC29F51C}"/>
              </a:ext>
            </a:extLst>
          </p:cNvPr>
          <p:cNvSpPr txBox="1"/>
          <p:nvPr/>
        </p:nvSpPr>
        <p:spPr>
          <a:xfrm>
            <a:off x="7947490" y="5167763"/>
            <a:ext cx="307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２２５０円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F0E51A7-B0F9-4428-9E30-19D4BEEACB10}"/>
              </a:ext>
            </a:extLst>
          </p:cNvPr>
          <p:cNvSpPr txBox="1"/>
          <p:nvPr/>
        </p:nvSpPr>
        <p:spPr>
          <a:xfrm>
            <a:off x="3442434" y="2893843"/>
            <a:ext cx="1922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3F5342-4AD1-4CC2-99A6-167CD3563C3C}"/>
              </a:ext>
            </a:extLst>
          </p:cNvPr>
          <p:cNvSpPr txBox="1"/>
          <p:nvPr/>
        </p:nvSpPr>
        <p:spPr>
          <a:xfrm>
            <a:off x="2870524" y="3621396"/>
            <a:ext cx="2757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６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E629049-36B8-42E2-B91A-DB3A7C341635}"/>
              </a:ext>
            </a:extLst>
          </p:cNvPr>
          <p:cNvCxnSpPr/>
          <p:nvPr/>
        </p:nvCxnSpPr>
        <p:spPr>
          <a:xfrm>
            <a:off x="2848131" y="4452393"/>
            <a:ext cx="272736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12079B-29E2-459A-BD92-EF1B312BBDD7}"/>
              </a:ext>
            </a:extLst>
          </p:cNvPr>
          <p:cNvSpPr txBox="1"/>
          <p:nvPr/>
        </p:nvSpPr>
        <p:spPr>
          <a:xfrm>
            <a:off x="4512816" y="4609979"/>
            <a:ext cx="693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A8874A-B8C4-4CFE-BE51-9939D01DA07D}"/>
              </a:ext>
            </a:extLst>
          </p:cNvPr>
          <p:cNvSpPr txBox="1"/>
          <p:nvPr/>
        </p:nvSpPr>
        <p:spPr>
          <a:xfrm>
            <a:off x="5846708" y="4036894"/>
            <a:ext cx="69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B67F84-6ED5-4CE1-840C-5C88D02BCEAA}"/>
              </a:ext>
            </a:extLst>
          </p:cNvPr>
          <p:cNvSpPr txBox="1"/>
          <p:nvPr/>
        </p:nvSpPr>
        <p:spPr>
          <a:xfrm>
            <a:off x="3968034" y="4609979"/>
            <a:ext cx="693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582BA1-085A-43AB-B232-27DD21A8A91D}"/>
              </a:ext>
            </a:extLst>
          </p:cNvPr>
          <p:cNvSpPr txBox="1"/>
          <p:nvPr/>
        </p:nvSpPr>
        <p:spPr>
          <a:xfrm>
            <a:off x="5846708" y="4752264"/>
            <a:ext cx="69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9980C7A-12EA-4158-9D16-E04445483EF6}"/>
              </a:ext>
            </a:extLst>
          </p:cNvPr>
          <p:cNvSpPr txBox="1"/>
          <p:nvPr/>
        </p:nvSpPr>
        <p:spPr>
          <a:xfrm>
            <a:off x="2870524" y="4609979"/>
            <a:ext cx="1426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A7A455-DE23-5D45-F2B5-19728E1F4BED}"/>
              </a:ext>
            </a:extLst>
          </p:cNvPr>
          <p:cNvSpPr txBox="1"/>
          <p:nvPr/>
        </p:nvSpPr>
        <p:spPr>
          <a:xfrm>
            <a:off x="1099279" y="650257"/>
            <a:ext cx="53511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文章問題</a:t>
            </a:r>
            <a:endParaRPr kumimoji="1" lang="ja-JP" altLang="en-US" sz="4800" dirty="0"/>
          </a:p>
        </p:txBody>
      </p:sp>
      <p:pic>
        <p:nvPicPr>
          <p:cNvPr id="1026" name="Picture 2" descr="無料イラスト, ベクター, AI, スポーツ（イラスト）, 球技, サッカー, サッカーボール, ボール, スポーツ用品">
            <a:extLst>
              <a:ext uri="{FF2B5EF4-FFF2-40B4-BE49-F238E27FC236}">
                <a16:creationId xmlns:a16="http://schemas.microsoft.com/office/drawing/2014/main" id="{1C4B005D-9643-A7D8-1B2A-58269820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90" y="1863869"/>
            <a:ext cx="1665151" cy="16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5E3654-AA07-4D49-9036-5C2F5171015D}"/>
              </a:ext>
            </a:extLst>
          </p:cNvPr>
          <p:cNvSpPr txBox="1"/>
          <p:nvPr/>
        </p:nvSpPr>
        <p:spPr>
          <a:xfrm>
            <a:off x="1146901" y="1863869"/>
            <a:ext cx="1139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7E8919-CC11-4878-AE0A-2ED867A9C251}"/>
              </a:ext>
            </a:extLst>
          </p:cNvPr>
          <p:cNvSpPr txBox="1"/>
          <p:nvPr/>
        </p:nvSpPr>
        <p:spPr>
          <a:xfrm>
            <a:off x="1146901" y="2849693"/>
            <a:ext cx="1611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9CA4CE-6554-4C74-8BD2-CD625A674E6E}"/>
              </a:ext>
            </a:extLst>
          </p:cNvPr>
          <p:cNvSpPr txBox="1"/>
          <p:nvPr/>
        </p:nvSpPr>
        <p:spPr>
          <a:xfrm>
            <a:off x="1138536" y="4495917"/>
            <a:ext cx="1476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19EB0A-98D3-4AAB-9BB9-E1C66FC4E42E}"/>
              </a:ext>
            </a:extLst>
          </p:cNvPr>
          <p:cNvSpPr txBox="1"/>
          <p:nvPr/>
        </p:nvSpPr>
        <p:spPr>
          <a:xfrm>
            <a:off x="2614905" y="1876767"/>
            <a:ext cx="3004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748DE7-ACDF-4209-8A5A-B342CC29F51C}"/>
              </a:ext>
            </a:extLst>
          </p:cNvPr>
          <p:cNvSpPr txBox="1"/>
          <p:nvPr/>
        </p:nvSpPr>
        <p:spPr>
          <a:xfrm>
            <a:off x="2614904" y="4483019"/>
            <a:ext cx="3004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3C045D-6917-F158-26CF-BA8B922BE46C}"/>
              </a:ext>
            </a:extLst>
          </p:cNvPr>
          <p:cNvSpPr txBox="1"/>
          <p:nvPr/>
        </p:nvSpPr>
        <p:spPr>
          <a:xfrm>
            <a:off x="1099279" y="650257"/>
            <a:ext cx="553068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文章問題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02C177-CDA1-A1D2-A92A-9EB20B73B7B7}"/>
              </a:ext>
            </a:extLst>
          </p:cNvPr>
          <p:cNvSpPr txBox="1"/>
          <p:nvPr/>
        </p:nvSpPr>
        <p:spPr>
          <a:xfrm>
            <a:off x="2614904" y="2849693"/>
            <a:ext cx="3004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計算しよう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6D2640-6A2A-CE14-152E-83820BFF1B4F}"/>
              </a:ext>
            </a:extLst>
          </p:cNvPr>
          <p:cNvSpPr/>
          <p:nvPr/>
        </p:nvSpPr>
        <p:spPr>
          <a:xfrm>
            <a:off x="8040389" y="2122930"/>
            <a:ext cx="2160465" cy="21604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FA0727-B4CC-5CF6-F5F6-A86BCD7F5677}"/>
              </a:ext>
            </a:extLst>
          </p:cNvPr>
          <p:cNvSpPr txBox="1"/>
          <p:nvPr/>
        </p:nvSpPr>
        <p:spPr>
          <a:xfrm>
            <a:off x="8182913" y="1538155"/>
            <a:ext cx="187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109cm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BCE7A4-F0AC-47AD-8388-1658B093616F}"/>
              </a:ext>
            </a:extLst>
          </p:cNvPr>
          <p:cNvSpPr txBox="1"/>
          <p:nvPr/>
        </p:nvSpPr>
        <p:spPr>
          <a:xfrm>
            <a:off x="10200854" y="2910776"/>
            <a:ext cx="187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109cm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E662DB-093D-65B8-71E3-E1D0EC3E2535}"/>
              </a:ext>
            </a:extLst>
          </p:cNvPr>
          <p:cNvSpPr txBox="1"/>
          <p:nvPr/>
        </p:nvSpPr>
        <p:spPr>
          <a:xfrm>
            <a:off x="8182913" y="4457206"/>
            <a:ext cx="187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109cm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3D56D8-FCBB-BF3E-5955-2A75DD883805}"/>
              </a:ext>
            </a:extLst>
          </p:cNvPr>
          <p:cNvSpPr txBox="1"/>
          <p:nvPr/>
        </p:nvSpPr>
        <p:spPr>
          <a:xfrm>
            <a:off x="6307497" y="2910776"/>
            <a:ext cx="187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109cm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7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6ACDB-9494-E7CD-F24E-D4450D154D34}"/>
              </a:ext>
            </a:extLst>
          </p:cNvPr>
          <p:cNvSpPr txBox="1">
            <a:spLocks/>
          </p:cNvSpPr>
          <p:nvPr/>
        </p:nvSpPr>
        <p:spPr>
          <a:xfrm>
            <a:off x="1456267" y="719037"/>
            <a:ext cx="9613739" cy="2210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１けたをかけるかけ算の筆算・暗算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3FF66-55A3-6C49-0153-9EDABDC83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r="123" b="1951"/>
          <a:stretch/>
        </p:blipFill>
        <p:spPr bwMode="auto">
          <a:xfrm>
            <a:off x="1936736" y="3011569"/>
            <a:ext cx="5138055" cy="24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3B35738D-4506-167B-A23E-ED98CB125B8E}"/>
              </a:ext>
            </a:extLst>
          </p:cNvPr>
          <p:cNvSpPr txBox="1">
            <a:spLocks/>
          </p:cNvSpPr>
          <p:nvPr/>
        </p:nvSpPr>
        <p:spPr>
          <a:xfrm>
            <a:off x="7686237" y="3928452"/>
            <a:ext cx="3383769" cy="12303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終了です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よく頑張りました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25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998806" y="1619857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08029-086A-4900-BEE9-BC3535899C5D}"/>
              </a:ext>
            </a:extLst>
          </p:cNvPr>
          <p:cNvSpPr txBox="1"/>
          <p:nvPr/>
        </p:nvSpPr>
        <p:spPr>
          <a:xfrm>
            <a:off x="4874453" y="1619856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8305092" y="1619856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7CA1E919-CCC9-48AD-83E7-30DADF3305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07" y="2438594"/>
            <a:ext cx="990406" cy="990406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946732A2-F765-4E79-9ACF-E0F3972C13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29" y="2438594"/>
            <a:ext cx="990406" cy="990406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B598016B-67E5-45C6-AD36-19453E0E0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29" y="3467459"/>
            <a:ext cx="990406" cy="990406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45834931-5E0A-421B-A32C-0AB86B168A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44" y="2438594"/>
            <a:ext cx="990406" cy="990406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69461E4-803B-445E-BC8D-7603CF708A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44" y="3466330"/>
            <a:ext cx="990406" cy="990406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DE1524D1-2A98-450E-9F6E-E25C4C4D8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73" y="3044505"/>
            <a:ext cx="990406" cy="990406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98016B-67E5-45C6-AD36-19453E0E0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07" y="3467459"/>
            <a:ext cx="990406" cy="990406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B598016B-67E5-45C6-AD36-19453E0E0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81" y="2479388"/>
            <a:ext cx="990406" cy="990406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8F987163-F228-4655-8428-511D199227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81" y="3509382"/>
            <a:ext cx="990406" cy="99040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E0E9A5-08F9-48EC-A2D0-373898A36CA8}"/>
              </a:ext>
            </a:extLst>
          </p:cNvPr>
          <p:cNvSpPr txBox="1"/>
          <p:nvPr/>
        </p:nvSpPr>
        <p:spPr>
          <a:xfrm>
            <a:off x="934456" y="4628563"/>
            <a:ext cx="2527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81991E2-5DFD-4585-B734-736D88EE242F}"/>
              </a:ext>
            </a:extLst>
          </p:cNvPr>
          <p:cNvSpPr txBox="1"/>
          <p:nvPr/>
        </p:nvSpPr>
        <p:spPr>
          <a:xfrm>
            <a:off x="934455" y="5459560"/>
            <a:ext cx="3113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42FA91-63DE-4F36-B394-62C9FA7FC755}"/>
              </a:ext>
            </a:extLst>
          </p:cNvPr>
          <p:cNvSpPr txBox="1"/>
          <p:nvPr/>
        </p:nvSpPr>
        <p:spPr>
          <a:xfrm>
            <a:off x="4761455" y="4628563"/>
            <a:ext cx="2527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EF7412-1BB5-409F-856B-4B6528959514}"/>
              </a:ext>
            </a:extLst>
          </p:cNvPr>
          <p:cNvSpPr txBox="1"/>
          <p:nvPr/>
        </p:nvSpPr>
        <p:spPr>
          <a:xfrm>
            <a:off x="4761454" y="5459560"/>
            <a:ext cx="3113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0F5B2F-D52F-47F3-AAAC-504D1A36AE4E}"/>
              </a:ext>
            </a:extLst>
          </p:cNvPr>
          <p:cNvSpPr txBox="1"/>
          <p:nvPr/>
        </p:nvSpPr>
        <p:spPr>
          <a:xfrm>
            <a:off x="8427845" y="4628563"/>
            <a:ext cx="2527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44773A-E3F5-46B2-B6A7-DA8B79F99714}"/>
              </a:ext>
            </a:extLst>
          </p:cNvPr>
          <p:cNvSpPr txBox="1"/>
          <p:nvPr/>
        </p:nvSpPr>
        <p:spPr>
          <a:xfrm>
            <a:off x="8427844" y="5459560"/>
            <a:ext cx="3113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92272" y="459376"/>
            <a:ext cx="949490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円玉が何個あるかを考えよう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17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086730" y="1756723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08029-086A-4900-BEE9-BC3535899C5D}"/>
              </a:ext>
            </a:extLst>
          </p:cNvPr>
          <p:cNvSpPr txBox="1"/>
          <p:nvPr/>
        </p:nvSpPr>
        <p:spPr>
          <a:xfrm>
            <a:off x="4589226" y="175672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8008034" y="175672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7CA1E919-CCC9-48AD-83E7-30DADF3305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2" y="2653753"/>
            <a:ext cx="975975" cy="975975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946732A2-F765-4E79-9ACF-E0F3972C13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07" y="2653753"/>
            <a:ext cx="975975" cy="975975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B598016B-67E5-45C6-AD36-19453E0E0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07" y="3631080"/>
            <a:ext cx="975975" cy="975975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45834931-5E0A-421B-A32C-0AB86B168A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34" y="2653753"/>
            <a:ext cx="975975" cy="975975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69461E4-803B-445E-BC8D-7603CF708A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34" y="3629728"/>
            <a:ext cx="975975" cy="975975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DE1524D1-2A98-450E-9F6E-E25C4C4D8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32" y="2653753"/>
            <a:ext cx="975975" cy="975975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98016B-67E5-45C6-AD36-19453E0E0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2" y="3629728"/>
            <a:ext cx="975975" cy="975975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B598016B-67E5-45C6-AD36-19453E0E0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94" y="2653753"/>
            <a:ext cx="975975" cy="975975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DE1524D1-2A98-450E-9F6E-E25C4C4D8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32" y="3629728"/>
            <a:ext cx="975975" cy="975975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1053758" y="5643234"/>
            <a:ext cx="1841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4547382" y="5643234"/>
            <a:ext cx="2010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008034" y="5643234"/>
            <a:ext cx="1829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63DFF76-E351-457C-AD38-B2717FB09A4B}"/>
              </a:ext>
            </a:extLst>
          </p:cNvPr>
          <p:cNvSpPr txBox="1"/>
          <p:nvPr/>
        </p:nvSpPr>
        <p:spPr>
          <a:xfrm>
            <a:off x="1053758" y="4812237"/>
            <a:ext cx="309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A28A4FE-CFDA-41E5-881B-CEA5258717F6}"/>
              </a:ext>
            </a:extLst>
          </p:cNvPr>
          <p:cNvSpPr txBox="1"/>
          <p:nvPr/>
        </p:nvSpPr>
        <p:spPr>
          <a:xfrm>
            <a:off x="4547382" y="4812237"/>
            <a:ext cx="305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87CA8FF-7B22-404A-BD13-B51832E8DCE6}"/>
              </a:ext>
            </a:extLst>
          </p:cNvPr>
          <p:cNvSpPr txBox="1"/>
          <p:nvPr/>
        </p:nvSpPr>
        <p:spPr>
          <a:xfrm>
            <a:off x="8008034" y="4812236"/>
            <a:ext cx="309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✕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2272" y="459376"/>
            <a:ext cx="9494907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円玉が何個あるかを考えよう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665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4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680152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34CB3-FE59-4D75-AE30-BD049BA25F8E}"/>
              </a:ext>
            </a:extLst>
          </p:cNvPr>
          <p:cNvSpPr txBox="1"/>
          <p:nvPr/>
        </p:nvSpPr>
        <p:spPr>
          <a:xfrm>
            <a:off x="680152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2CFEC1-D4B0-4DF2-99DD-2D07D7E92797}"/>
              </a:ext>
            </a:extLst>
          </p:cNvPr>
          <p:cNvSpPr txBox="1"/>
          <p:nvPr/>
        </p:nvSpPr>
        <p:spPr>
          <a:xfrm>
            <a:off x="680152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BBF9BD-3DC7-46EC-8A56-98D3C5755415}"/>
              </a:ext>
            </a:extLst>
          </p:cNvPr>
          <p:cNvSpPr txBox="1"/>
          <p:nvPr/>
        </p:nvSpPr>
        <p:spPr>
          <a:xfrm>
            <a:off x="680151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4FCA11-237F-4F91-841F-BB517D18A117}"/>
              </a:ext>
            </a:extLst>
          </p:cNvPr>
          <p:cNvSpPr txBox="1"/>
          <p:nvPr/>
        </p:nvSpPr>
        <p:spPr>
          <a:xfrm>
            <a:off x="6331529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EBEEA3-C3EC-40F9-88D7-86EEB4992ED1}"/>
              </a:ext>
            </a:extLst>
          </p:cNvPr>
          <p:cNvSpPr txBox="1"/>
          <p:nvPr/>
        </p:nvSpPr>
        <p:spPr>
          <a:xfrm>
            <a:off x="6331529" y="3052128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8EDA17-182D-4C17-AD29-A23CFB7EF42F}"/>
              </a:ext>
            </a:extLst>
          </p:cNvPr>
          <p:cNvSpPr txBox="1"/>
          <p:nvPr/>
        </p:nvSpPr>
        <p:spPr>
          <a:xfrm>
            <a:off x="6331529" y="416291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C9A75D-DDBD-4036-AA94-486A897A1B17}"/>
              </a:ext>
            </a:extLst>
          </p:cNvPr>
          <p:cNvSpPr txBox="1"/>
          <p:nvPr/>
        </p:nvSpPr>
        <p:spPr>
          <a:xfrm>
            <a:off x="6331528" y="5273702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090204" y="1941341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090204" y="3010565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090204" y="4159840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090204" y="5309115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777495" y="1941341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777495" y="3010565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777495" y="4159840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777495" y="5309115"/>
            <a:ext cx="257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92272" y="674064"/>
            <a:ext cx="9417963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問題：暗算で計算してみましょう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221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2606</Words>
  <Application>Microsoft Office PowerPoint</Application>
  <PresentationFormat>ワイド画面</PresentationFormat>
  <Paragraphs>1021</Paragraphs>
  <Slides>66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1" baseType="lpstr">
      <vt:lpstr>Arial</vt:lpstr>
      <vt:lpstr>UD デジタル 教科書体 NP-B</vt:lpstr>
      <vt:lpstr>游ゴシック</vt:lpstr>
      <vt:lpstr>游ゴシック Light</vt:lpstr>
      <vt:lpstr>Office テーマ</vt:lpstr>
      <vt:lpstr>１けたをかけるかけ算の 筆算・暗算１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１けたをかけるかけ算の 筆算・暗算２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筆算⑤　途中に１けたが混じるとき-１</vt:lpstr>
      <vt:lpstr>筆算⑤　途中に１けたが混じるとき-２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２けた×１けたの筆算 </dc:title>
  <dc:creator>伊藤努</dc:creator>
  <cp:lastModifiedBy>伊藤努</cp:lastModifiedBy>
  <cp:revision>228</cp:revision>
  <dcterms:created xsi:type="dcterms:W3CDTF">2020-11-18T12:11:17Z</dcterms:created>
  <dcterms:modified xsi:type="dcterms:W3CDTF">2022-11-16T02:08:35Z</dcterms:modified>
</cp:coreProperties>
</file>