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5"/>
  </p:notesMasterIdLst>
  <p:sldIdLst>
    <p:sldId id="357" r:id="rId2"/>
    <p:sldId id="266" r:id="rId3"/>
    <p:sldId id="272" r:id="rId4"/>
    <p:sldId id="339" r:id="rId5"/>
    <p:sldId id="340" r:id="rId6"/>
    <p:sldId id="342" r:id="rId7"/>
    <p:sldId id="325" r:id="rId8"/>
    <p:sldId id="343" r:id="rId9"/>
    <p:sldId id="344" r:id="rId10"/>
    <p:sldId id="345" r:id="rId11"/>
    <p:sldId id="346" r:id="rId12"/>
    <p:sldId id="348" r:id="rId13"/>
    <p:sldId id="359" r:id="rId14"/>
    <p:sldId id="347" r:id="rId15"/>
    <p:sldId id="349" r:id="rId16"/>
    <p:sldId id="351" r:id="rId17"/>
    <p:sldId id="353" r:id="rId18"/>
    <p:sldId id="306" r:id="rId19"/>
    <p:sldId id="354" r:id="rId20"/>
    <p:sldId id="355" r:id="rId21"/>
    <p:sldId id="361" r:id="rId22"/>
    <p:sldId id="307" r:id="rId23"/>
    <p:sldId id="358" r:id="rId24"/>
  </p:sldIdLst>
  <p:sldSz cx="12192000" cy="6858000"/>
  <p:notesSz cx="6858000" cy="9144000"/>
  <p:embeddedFontLst>
    <p:embeddedFont>
      <p:font typeface="UD デジタル 教科書体 NP-B" panose="02020700000000000000" pitchFamily="18" charset="-128"/>
      <p:bold r:id="rId26"/>
    </p:embeddedFont>
    <p:embeddedFont>
      <p:font typeface="游ゴシック" panose="020B0400000000000000" pitchFamily="50" charset="-128"/>
      <p:regular r:id="rId27"/>
      <p:bold r:id="rId28"/>
    </p:embeddedFont>
    <p:embeddedFont>
      <p:font typeface="游ゴシック Light" panose="020B0300000000000000" pitchFamily="50" charset="-128"/>
      <p:regular r:id="rId29"/>
    </p:embeddedFont>
  </p:embeddedFontLst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FFFFCC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4" autoAdjust="0"/>
    <p:restoredTop sz="94660"/>
  </p:normalViewPr>
  <p:slideViewPr>
    <p:cSldViewPr snapToGrid="0">
      <p:cViewPr varScale="1">
        <p:scale>
          <a:sx n="59" d="100"/>
          <a:sy n="59" d="100"/>
        </p:scale>
        <p:origin x="25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385D5C-F933-4700-990B-F91D0BF8C01A}" type="datetimeFigureOut">
              <a:rPr kumimoji="1" lang="ja-JP" altLang="en-US" smtClean="0"/>
              <a:t>2023/3/11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C3607C-D79A-4925-8686-97B3DD7B711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08086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どう考えればかけ算ができるか？１０と２に分けてかけ算してみよう。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1365F7-7CCD-4772-A74C-6B755FC02DFE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993419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C3607C-D79A-4925-8686-97B3DD7B711A}" type="slidenum">
              <a:rPr kumimoji="1" lang="ja-JP" altLang="en-US" smtClean="0"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275177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C3607C-D79A-4925-8686-97B3DD7B711A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046450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C3607C-D79A-4925-8686-97B3DD7B711A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633668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C3607C-D79A-4925-8686-97B3DD7B711A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516741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C3607C-D79A-4925-8686-97B3DD7B711A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91491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C3607C-D79A-4925-8686-97B3DD7B711A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381801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C3607C-D79A-4925-8686-97B3DD7B711A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018019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C3607C-D79A-4925-8686-97B3DD7B711A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748832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C3607C-D79A-4925-8686-97B3DD7B711A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26212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EC260A1-49C7-4934-9EB6-F59839C663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68C6C9B3-CEC8-429B-A188-25CE1739E4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0E76D54-26F8-4BAC-82A0-A570FCB9C0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15A87-4F95-48DD-B22E-D005A8B81E4C}" type="datetimeFigureOut">
              <a:rPr kumimoji="1" lang="ja-JP" altLang="en-US" smtClean="0"/>
              <a:t>2023/3/11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BA5A45A-C1CC-4A0F-A5DA-2A7239DCA8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E009C12-F1EF-4C4E-8998-B7D9DD669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4F26B-EC06-4ABF-986B-AF4AD146B2A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11559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DBCBC20-409A-49BA-A2BE-52C6CE95CF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5FF3169C-C7F9-4CFF-A032-47E00573A0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5216EB9-BC1E-470D-BBAC-1004F0B27B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15A87-4F95-48DD-B22E-D005A8B81E4C}" type="datetimeFigureOut">
              <a:rPr kumimoji="1" lang="ja-JP" altLang="en-US" smtClean="0"/>
              <a:t>2023/3/11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E52598B-05EF-4493-A88C-BBA09CF8D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3810D5E-93B4-45D7-BD40-A8343195D3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4F26B-EC06-4ABF-986B-AF4AD146B2A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916331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9DBE84B8-931E-46BF-B78D-67999D9C9E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686AA136-7B11-423A-9EC8-917277F1DB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EAFFA69-C27A-43CA-B736-2766384E4E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15A87-4F95-48DD-B22E-D005A8B81E4C}" type="datetimeFigureOut">
              <a:rPr kumimoji="1" lang="ja-JP" altLang="en-US" smtClean="0"/>
              <a:t>2023/3/11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EE27F03-4C1B-4EB1-95FD-6C1443B06D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82E495F-19B4-4BBB-998C-39DC7379B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4F26B-EC06-4ABF-986B-AF4AD146B2A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6329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7048EB7-FC93-45C9-A4A6-45CFE9696D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4CC07EA-CC0D-4FBC-8BD8-53932A7A5B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7FFF7AE-9EAA-4E9E-AD26-172382671D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15A87-4F95-48DD-B22E-D005A8B81E4C}" type="datetimeFigureOut">
              <a:rPr kumimoji="1" lang="ja-JP" altLang="en-US" smtClean="0"/>
              <a:t>2023/3/11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B4AB85A-5267-4DD4-8220-40580DCD33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0316312-2728-4FA8-98CF-77A95B238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4F26B-EC06-4ABF-986B-AF4AD146B2A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565413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12E014B-51B3-49EF-851A-644837E36C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8874C1E4-E24D-4151-ACA4-178B80FE65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2026744-3163-4665-9198-B099D79316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15A87-4F95-48DD-B22E-D005A8B81E4C}" type="datetimeFigureOut">
              <a:rPr kumimoji="1" lang="ja-JP" altLang="en-US" smtClean="0"/>
              <a:t>2023/3/11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A6BE165-A440-42B0-A623-7443BA6A6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7E789D9-BB87-4866-B212-414F18ED4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4F26B-EC06-4ABF-986B-AF4AD146B2A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776242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AF1BB0A-29EB-4607-A4AD-68ABD6F03C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82E7B4C-B30A-4424-82F4-3BFBEB0051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B820594F-E997-425A-89BC-09B8D624F5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4573B7FF-F3DD-4B79-96B0-2C1539737D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15A87-4F95-48DD-B22E-D005A8B81E4C}" type="datetimeFigureOut">
              <a:rPr kumimoji="1" lang="ja-JP" altLang="en-US" smtClean="0"/>
              <a:t>2023/3/11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37913111-CEBA-4E41-AB9F-2D6845B5E9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3271C4CC-6CCA-4526-A213-D50634C5D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4F26B-EC06-4ABF-986B-AF4AD146B2A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50983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C890A76-2564-47C8-A7F6-75478F5B2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C087E0E-9979-4FDC-B40D-87022641F2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9FC403EE-FD9C-493F-A050-8ED0C5DEC1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3494243C-4A43-4436-A330-202D07B325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B41FB6F6-2CD5-40AB-A2B3-20F459B064E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C81EDE11-A108-4BE9-BCEF-64065D945B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15A87-4F95-48DD-B22E-D005A8B81E4C}" type="datetimeFigureOut">
              <a:rPr kumimoji="1" lang="ja-JP" altLang="en-US" smtClean="0"/>
              <a:t>2023/3/11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F1F8C02B-B40F-4660-A4B4-6CE6CA218C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7C849399-13A9-4433-95D2-9ADC3AA06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4F26B-EC06-4ABF-986B-AF4AD146B2A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9181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129ECEF-65A3-4DCC-9B5A-6509318DFF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0FEC44E8-A037-4474-9783-54CEC8CAA8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15A87-4F95-48DD-B22E-D005A8B81E4C}" type="datetimeFigureOut">
              <a:rPr kumimoji="1" lang="ja-JP" altLang="en-US" smtClean="0"/>
              <a:t>2023/3/11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CF9F6C1C-FB77-443F-AA99-F277CC2AB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A173EF9A-8C69-41EB-AE4B-238F2F52A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4F26B-EC06-4ABF-986B-AF4AD146B2A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7690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3D0EE084-D42B-4EF0-9AF0-A49243F0E6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15A87-4F95-48DD-B22E-D005A8B81E4C}" type="datetimeFigureOut">
              <a:rPr kumimoji="1" lang="ja-JP" altLang="en-US" smtClean="0"/>
              <a:t>2023/3/11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ED7595EA-0155-4827-8348-056E71AF90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E0EBE63-BFDD-45AE-8ACA-37F7101A3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4F26B-EC06-4ABF-986B-AF4AD146B2A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531830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F2018DA-F006-4F96-BCA6-CF0061B2A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5E287FE-8DF9-41DB-B33E-FFC7208F2A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BDE2D82C-47DA-4EEC-895D-0E96AA562E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B80284A7-2CF6-4ED8-A1B0-75686E7ED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15A87-4F95-48DD-B22E-D005A8B81E4C}" type="datetimeFigureOut">
              <a:rPr kumimoji="1" lang="ja-JP" altLang="en-US" smtClean="0"/>
              <a:t>2023/3/11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DD7C05C1-9C77-40F7-8E24-BB2B9FBDC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86D28E9-4BC3-43F8-AC29-D27970F412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4F26B-EC06-4ABF-986B-AF4AD146B2A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63602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BDC9712-1156-46E6-98E2-FFA2A16B8A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25F31E30-BBCB-414C-9CC6-79800B3996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4F40E2A8-672B-4EFC-8564-301F4FF7CB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F0711DF1-5699-4331-9371-BA98D619E8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15A87-4F95-48DD-B22E-D005A8B81E4C}" type="datetimeFigureOut">
              <a:rPr kumimoji="1" lang="ja-JP" altLang="en-US" smtClean="0"/>
              <a:t>2023/3/11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387DCA1-7F6F-4C66-BB5B-90EE27A223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0DD862E7-3796-40C3-817B-6A8663669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4F26B-EC06-4ABF-986B-AF4AD146B2A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2966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7A485FE3-5F34-45A0-A078-3BF9E9195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36660787-5B7B-4DD7-A6A2-6A01CAD2BA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C1417F7-8EA3-4790-8DA8-6897D63E44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B15A87-4F95-48DD-B22E-D005A8B81E4C}" type="datetimeFigureOut">
              <a:rPr kumimoji="1" lang="ja-JP" altLang="en-US" smtClean="0"/>
              <a:t>2023/3/11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425DF18-B617-404E-8843-05DE152E17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0A0D9EF-9F04-403E-B766-4F12C93D1F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64F26B-EC06-4ABF-986B-AF4AD146B2A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59780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62D44EE-C852-4460-B8B5-C4F2BC205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FE128EB3-082C-2B5F-5F75-A8AD340209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62322" y="739979"/>
            <a:ext cx="5867324" cy="2423700"/>
          </a:xfrm>
        </p:spPr>
        <p:txBody>
          <a:bodyPr>
            <a:normAutofit/>
          </a:bodyPr>
          <a:lstStyle/>
          <a:p>
            <a:r>
              <a:rPr kumimoji="1"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２けたをかける</a:t>
            </a:r>
            <a:br>
              <a:rPr kumimoji="1" lang="en-US" altLang="ja-JP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</a:br>
            <a:r>
              <a:rPr kumimoji="1"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かけ算の筆算</a:t>
            </a:r>
            <a:endParaRPr kumimoji="1" lang="ja-JP" altLang="en-US" dirty="0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15797839-D299-B504-4057-D125CFE821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87081" y="3469241"/>
            <a:ext cx="6942565" cy="2029144"/>
          </a:xfrm>
        </p:spPr>
        <p:txBody>
          <a:bodyPr>
            <a:normAutofit fontScale="92500"/>
          </a:bodyPr>
          <a:lstStyle/>
          <a:p>
            <a:pPr algn="l"/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① </a:t>
            </a:r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（２けた）</a:t>
            </a:r>
            <a:r>
              <a:rPr kumimoji="1"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（何十）の筆算</a:t>
            </a:r>
            <a:endParaRPr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algn="l"/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② （２けた）</a:t>
            </a:r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（２けた）の筆算</a:t>
            </a:r>
            <a:endParaRPr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algn="l"/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③ （３けた）</a:t>
            </a:r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（２けた）の筆算</a:t>
            </a:r>
            <a:endParaRPr kumimoji="1"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algn="l"/>
            <a:endParaRPr kumimoji="1" lang="ja-JP" altLang="en-US" sz="360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658970D8-8D1D-4B5C-894B-E871CC865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1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F227E5B6-9132-43CA-B503-37A18562AD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349052" y="0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03C2051E-A88D-48E5-BACF-AAED178927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16245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2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7821A508-2985-4905-874A-527429BAA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D2929CB1-0E3C-4B2D-ADC5-0154FB33B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697761" y="5717906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5" name="図 4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15B6FFAC-F9DB-5C4C-DD76-5237FFDF4BA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" b="3"/>
          <a:stretch/>
        </p:blipFill>
        <p:spPr>
          <a:xfrm>
            <a:off x="736506" y="959536"/>
            <a:ext cx="3836751" cy="3836751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5F2F0C84-BE8C-4DC2-A6D3-30349A801D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520513" y="6258756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25307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8878AA95-37AE-4665-B9D7-A061CC4E85ED}"/>
              </a:ext>
            </a:extLst>
          </p:cNvPr>
          <p:cNvCxnSpPr>
            <a:cxnSpLocks/>
          </p:cNvCxnSpPr>
          <p:nvPr/>
        </p:nvCxnSpPr>
        <p:spPr>
          <a:xfrm>
            <a:off x="1171450" y="3086165"/>
            <a:ext cx="2670856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68ADE6EE-1BE1-4ED8-B269-C04816AEA678}"/>
              </a:ext>
            </a:extLst>
          </p:cNvPr>
          <p:cNvSpPr txBox="1"/>
          <p:nvPr/>
        </p:nvSpPr>
        <p:spPr>
          <a:xfrm>
            <a:off x="1822373" y="4001740"/>
            <a:ext cx="14829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solidFill>
                  <a:schemeClr val="accent5">
                    <a:lumMod val="40000"/>
                    <a:lumOff val="60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</a:t>
            </a:r>
            <a:r>
              <a:rPr kumimoji="1" lang="ja-JP" altLang="en-US" sz="4800" dirty="0">
                <a:solidFill>
                  <a:srgbClr val="00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  <a:endParaRPr kumimoji="1" lang="ja-JP" altLang="en-US" sz="4800" dirty="0">
              <a:solidFill>
                <a:schemeClr val="accent5">
                  <a:lumMod val="40000"/>
                  <a:lumOff val="60000"/>
                </a:schemeClr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27267D16-5B6F-4BD0-A920-40E5406F0A24}"/>
              </a:ext>
            </a:extLst>
          </p:cNvPr>
          <p:cNvSpPr txBox="1"/>
          <p:nvPr/>
        </p:nvSpPr>
        <p:spPr>
          <a:xfrm>
            <a:off x="1200714" y="5053112"/>
            <a:ext cx="27583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２０４８</a:t>
            </a: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ED0D32A4-B9F7-4365-B78E-D0BEE13A53E3}"/>
              </a:ext>
            </a:extLst>
          </p:cNvPr>
          <p:cNvSpPr txBox="1"/>
          <p:nvPr/>
        </p:nvSpPr>
        <p:spPr>
          <a:xfrm>
            <a:off x="5974974" y="3149360"/>
            <a:ext cx="14677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solidFill>
                  <a:schemeClr val="accent2">
                    <a:lumMod val="40000"/>
                    <a:lumOff val="60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</a:t>
            </a:r>
            <a:r>
              <a:rPr kumimoji="1"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８</a:t>
            </a:r>
            <a:endParaRPr kumimoji="1"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504D6DDB-A4B1-79FC-453C-909150C34DCB}"/>
              </a:ext>
            </a:extLst>
          </p:cNvPr>
          <p:cNvSpPr txBox="1"/>
          <p:nvPr/>
        </p:nvSpPr>
        <p:spPr>
          <a:xfrm>
            <a:off x="1217515" y="1609440"/>
            <a:ext cx="269336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３２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r>
              <a:rPr kumimoji="1" lang="ja-JP" altLang="en-US" sz="4800" dirty="0">
                <a:solidFill>
                  <a:srgbClr val="00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６</a:t>
            </a:r>
            <a:r>
              <a:rPr kumimoji="1"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</a:t>
            </a:r>
          </a:p>
        </p:txBody>
      </p:sp>
      <p:cxnSp>
        <p:nvCxnSpPr>
          <p:cNvPr id="31" name="直線コネクタ 30">
            <a:extLst>
              <a:ext uri="{FF2B5EF4-FFF2-40B4-BE49-F238E27FC236}">
                <a16:creationId xmlns:a16="http://schemas.microsoft.com/office/drawing/2014/main" id="{6304F6F4-014F-7287-EB6A-81C7797FFF52}"/>
              </a:ext>
            </a:extLst>
          </p:cNvPr>
          <p:cNvCxnSpPr>
            <a:cxnSpLocks/>
          </p:cNvCxnSpPr>
          <p:nvPr/>
        </p:nvCxnSpPr>
        <p:spPr>
          <a:xfrm>
            <a:off x="4703250" y="3086165"/>
            <a:ext cx="2670856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693AECD0-EB56-CDD2-CBA8-430E24FBB15A}"/>
              </a:ext>
            </a:extLst>
          </p:cNvPr>
          <p:cNvSpPr txBox="1"/>
          <p:nvPr/>
        </p:nvSpPr>
        <p:spPr>
          <a:xfrm>
            <a:off x="4749315" y="1609440"/>
            <a:ext cx="269336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６３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r>
              <a:rPr kumimoji="1" lang="ja-JP" altLang="en-US" sz="4800" dirty="0">
                <a:solidFill>
                  <a:srgbClr val="00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８</a:t>
            </a:r>
            <a:r>
              <a:rPr kumimoji="1"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６</a:t>
            </a:r>
          </a:p>
        </p:txBody>
      </p:sp>
      <p:cxnSp>
        <p:nvCxnSpPr>
          <p:cNvPr id="33" name="直線コネクタ 32">
            <a:extLst>
              <a:ext uri="{FF2B5EF4-FFF2-40B4-BE49-F238E27FC236}">
                <a16:creationId xmlns:a16="http://schemas.microsoft.com/office/drawing/2014/main" id="{81827B93-8449-1C7C-BF39-2D41F730FB5E}"/>
              </a:ext>
            </a:extLst>
          </p:cNvPr>
          <p:cNvCxnSpPr>
            <a:cxnSpLocks/>
          </p:cNvCxnSpPr>
          <p:nvPr/>
        </p:nvCxnSpPr>
        <p:spPr>
          <a:xfrm>
            <a:off x="8235051" y="3086165"/>
            <a:ext cx="2670856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A95A1213-B67B-680E-294C-D002FF32D6B1}"/>
              </a:ext>
            </a:extLst>
          </p:cNvPr>
          <p:cNvSpPr txBox="1"/>
          <p:nvPr/>
        </p:nvSpPr>
        <p:spPr>
          <a:xfrm>
            <a:off x="8281116" y="1609440"/>
            <a:ext cx="269336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２８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r>
              <a:rPr kumimoji="1" lang="ja-JP" altLang="en-US" sz="4800" dirty="0">
                <a:solidFill>
                  <a:srgbClr val="00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</a:t>
            </a:r>
            <a:r>
              <a:rPr kumimoji="1"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５</a:t>
            </a:r>
          </a:p>
        </p:txBody>
      </p:sp>
      <p:cxnSp>
        <p:nvCxnSpPr>
          <p:cNvPr id="39" name="直線コネクタ 38">
            <a:extLst>
              <a:ext uri="{FF2B5EF4-FFF2-40B4-BE49-F238E27FC236}">
                <a16:creationId xmlns:a16="http://schemas.microsoft.com/office/drawing/2014/main" id="{4050D818-578F-5F9B-872A-B0AD1324F934}"/>
              </a:ext>
            </a:extLst>
          </p:cNvPr>
          <p:cNvCxnSpPr>
            <a:cxnSpLocks/>
          </p:cNvCxnSpPr>
          <p:nvPr/>
        </p:nvCxnSpPr>
        <p:spPr>
          <a:xfrm>
            <a:off x="1163637" y="4942924"/>
            <a:ext cx="2670856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C2298604-93EE-BF17-22C6-4BB06176B118}"/>
              </a:ext>
            </a:extLst>
          </p:cNvPr>
          <p:cNvSpPr txBox="1"/>
          <p:nvPr/>
        </p:nvSpPr>
        <p:spPr>
          <a:xfrm>
            <a:off x="5371665" y="4001740"/>
            <a:ext cx="14426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800" dirty="0">
                <a:solidFill>
                  <a:schemeClr val="accent5">
                    <a:lumMod val="40000"/>
                    <a:lumOff val="60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  <a:r>
              <a:rPr lang="ja-JP" altLang="en-US" sz="4800" dirty="0">
                <a:solidFill>
                  <a:srgbClr val="00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</a:t>
            </a:r>
            <a:endParaRPr kumimoji="1" lang="ja-JP" altLang="en-US" sz="4800" dirty="0">
              <a:solidFill>
                <a:schemeClr val="accent5">
                  <a:lumMod val="40000"/>
                  <a:lumOff val="60000"/>
                </a:schemeClr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41" name="直線コネクタ 40">
            <a:extLst>
              <a:ext uri="{FF2B5EF4-FFF2-40B4-BE49-F238E27FC236}">
                <a16:creationId xmlns:a16="http://schemas.microsoft.com/office/drawing/2014/main" id="{2B342550-99E5-8946-D398-07D349BEF121}"/>
              </a:ext>
            </a:extLst>
          </p:cNvPr>
          <p:cNvCxnSpPr>
            <a:cxnSpLocks/>
          </p:cNvCxnSpPr>
          <p:nvPr/>
        </p:nvCxnSpPr>
        <p:spPr>
          <a:xfrm>
            <a:off x="4703250" y="4942924"/>
            <a:ext cx="2670856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F9C8EBA1-43DA-8E0C-CCFF-C1EFB502033E}"/>
              </a:ext>
            </a:extLst>
          </p:cNvPr>
          <p:cNvSpPr txBox="1"/>
          <p:nvPr/>
        </p:nvSpPr>
        <p:spPr>
          <a:xfrm>
            <a:off x="4734756" y="5053112"/>
            <a:ext cx="26708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５４１８</a:t>
            </a:r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F50681DB-BDE9-6B32-B00D-313E439E19F1}"/>
              </a:ext>
            </a:extLst>
          </p:cNvPr>
          <p:cNvSpPr txBox="1"/>
          <p:nvPr/>
        </p:nvSpPr>
        <p:spPr>
          <a:xfrm>
            <a:off x="9492430" y="3149360"/>
            <a:ext cx="14988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４０</a:t>
            </a:r>
            <a:endParaRPr kumimoji="1"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01AC90E3-1679-BC87-BF42-C10D0946B264}"/>
              </a:ext>
            </a:extLst>
          </p:cNvPr>
          <p:cNvSpPr txBox="1"/>
          <p:nvPr/>
        </p:nvSpPr>
        <p:spPr>
          <a:xfrm>
            <a:off x="8879066" y="4001740"/>
            <a:ext cx="14130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800" dirty="0">
                <a:solidFill>
                  <a:schemeClr val="accent5">
                    <a:lumMod val="40000"/>
                    <a:lumOff val="60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</a:t>
            </a:r>
            <a:r>
              <a:rPr lang="ja-JP" altLang="en-US" sz="4800" dirty="0">
                <a:solidFill>
                  <a:srgbClr val="00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  <a:endParaRPr kumimoji="1" lang="ja-JP" altLang="en-US" sz="4800" dirty="0">
              <a:solidFill>
                <a:schemeClr val="accent5">
                  <a:lumMod val="40000"/>
                  <a:lumOff val="60000"/>
                </a:schemeClr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46" name="直線コネクタ 45">
            <a:extLst>
              <a:ext uri="{FF2B5EF4-FFF2-40B4-BE49-F238E27FC236}">
                <a16:creationId xmlns:a16="http://schemas.microsoft.com/office/drawing/2014/main" id="{13484DC4-CF6D-2EF5-A642-30FE7C5F8B73}"/>
              </a:ext>
            </a:extLst>
          </p:cNvPr>
          <p:cNvCxnSpPr>
            <a:cxnSpLocks/>
          </p:cNvCxnSpPr>
          <p:nvPr/>
        </p:nvCxnSpPr>
        <p:spPr>
          <a:xfrm>
            <a:off x="8251852" y="4942924"/>
            <a:ext cx="2670856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57DAF691-9DF1-DAF6-B958-D5A6C0A52DCC}"/>
              </a:ext>
            </a:extLst>
          </p:cNvPr>
          <p:cNvSpPr txBox="1"/>
          <p:nvPr/>
        </p:nvSpPr>
        <p:spPr>
          <a:xfrm>
            <a:off x="8235051" y="5053112"/>
            <a:ext cx="26708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１２６０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69669800-131A-8A6A-C777-E83725C89D61}"/>
              </a:ext>
            </a:extLst>
          </p:cNvPr>
          <p:cNvSpPr txBox="1"/>
          <p:nvPr/>
        </p:nvSpPr>
        <p:spPr>
          <a:xfrm>
            <a:off x="1200714" y="4033419"/>
            <a:ext cx="1442684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solidFill>
                  <a:srgbClr val="00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１９</a:t>
            </a:r>
            <a:endParaRPr kumimoji="1" lang="ja-JP" altLang="en-US" sz="4800" dirty="0">
              <a:solidFill>
                <a:schemeClr val="bg2">
                  <a:lumMod val="75000"/>
                </a:schemeClr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8AD4E459-55C5-7666-F0BC-1EFB0DF184E2}"/>
              </a:ext>
            </a:extLst>
          </p:cNvPr>
          <p:cNvSpPr txBox="1"/>
          <p:nvPr/>
        </p:nvSpPr>
        <p:spPr>
          <a:xfrm>
            <a:off x="8849425" y="3149360"/>
            <a:ext cx="713786" cy="8532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</a:t>
            </a:r>
            <a:endParaRPr kumimoji="1"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3C456F79-001A-DED2-8F50-8E4E19D23B82}"/>
              </a:ext>
            </a:extLst>
          </p:cNvPr>
          <p:cNvSpPr txBox="1"/>
          <p:nvPr/>
        </p:nvSpPr>
        <p:spPr>
          <a:xfrm>
            <a:off x="8281116" y="4028171"/>
            <a:ext cx="1442684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solidFill>
                  <a:srgbClr val="00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１１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F63A5DFE-11EC-DB8C-FCCE-A07B23D48E8E}"/>
              </a:ext>
            </a:extLst>
          </p:cNvPr>
          <p:cNvSpPr txBox="1"/>
          <p:nvPr/>
        </p:nvSpPr>
        <p:spPr>
          <a:xfrm>
            <a:off x="1809003" y="3139064"/>
            <a:ext cx="21122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１２８</a:t>
            </a:r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2D84771F-D362-5410-1517-B318572DE518}"/>
              </a:ext>
            </a:extLst>
          </p:cNvPr>
          <p:cNvSpPr txBox="1"/>
          <p:nvPr/>
        </p:nvSpPr>
        <p:spPr>
          <a:xfrm>
            <a:off x="5362145" y="3139064"/>
            <a:ext cx="1467707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３７</a:t>
            </a:r>
          </a:p>
        </p:txBody>
      </p: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F265A539-AF2B-E599-3DD2-7502300DB795}"/>
              </a:ext>
            </a:extLst>
          </p:cNvPr>
          <p:cNvSpPr txBox="1"/>
          <p:nvPr/>
        </p:nvSpPr>
        <p:spPr>
          <a:xfrm>
            <a:off x="4733424" y="4012647"/>
            <a:ext cx="1442684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solidFill>
                  <a:srgbClr val="00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５０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84A678D-4348-9DB0-971C-FDD89C15EA74}"/>
              </a:ext>
            </a:extLst>
          </p:cNvPr>
          <p:cNvSpPr txBox="1"/>
          <p:nvPr/>
        </p:nvSpPr>
        <p:spPr>
          <a:xfrm>
            <a:off x="1072493" y="501535"/>
            <a:ext cx="5773152" cy="769441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P89-5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⑥，⑦，⑧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AC3A3B9-A288-9E64-98FF-7557A731B5EF}"/>
              </a:ext>
            </a:extLst>
          </p:cNvPr>
          <p:cNvSpPr txBox="1"/>
          <p:nvPr/>
        </p:nvSpPr>
        <p:spPr>
          <a:xfrm>
            <a:off x="6985988" y="409201"/>
            <a:ext cx="434912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くり上がりの数を</a:t>
            </a:r>
            <a:endParaRPr kumimoji="1" lang="en-US" altLang="ja-JP" sz="3200" dirty="0">
              <a:solidFill>
                <a:schemeClr val="accent6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32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薄く書くのもありかな</a:t>
            </a:r>
          </a:p>
        </p:txBody>
      </p:sp>
    </p:spTree>
    <p:extLst>
      <p:ext uri="{BB962C8B-B14F-4D97-AF65-F5344CB8AC3E}">
        <p14:creationId xmlns:p14="http://schemas.microsoft.com/office/powerpoint/2010/main" val="963257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1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1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1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1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1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1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1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1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40" grpId="0"/>
      <p:bldP spid="43" grpId="0"/>
      <p:bldP spid="45" grpId="0"/>
      <p:bldP spid="48" grpId="0"/>
      <p:bldP spid="23" grpId="0" animBg="1"/>
      <p:bldP spid="34" grpId="0" animBg="1"/>
      <p:bldP spid="22" grpId="0"/>
      <p:bldP spid="42" grpId="0" animBg="1"/>
      <p:bldP spid="5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AF066CD9-8651-447D-B071-CC45B5009696}"/>
              </a:ext>
            </a:extLst>
          </p:cNvPr>
          <p:cNvSpPr txBox="1"/>
          <p:nvPr/>
        </p:nvSpPr>
        <p:spPr>
          <a:xfrm>
            <a:off x="2409086" y="3139064"/>
            <a:ext cx="14677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solidFill>
                  <a:schemeClr val="accent2">
                    <a:lumMod val="40000"/>
                    <a:lumOff val="60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６</a:t>
            </a:r>
            <a:r>
              <a:rPr kumimoji="1"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</a:t>
            </a:r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8878AA95-37AE-4665-B9D7-A061CC4E85ED}"/>
              </a:ext>
            </a:extLst>
          </p:cNvPr>
          <p:cNvCxnSpPr>
            <a:cxnSpLocks/>
          </p:cNvCxnSpPr>
          <p:nvPr/>
        </p:nvCxnSpPr>
        <p:spPr>
          <a:xfrm>
            <a:off x="1171450" y="3086165"/>
            <a:ext cx="2670856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68ADE6EE-1BE1-4ED8-B269-C04816AEA678}"/>
              </a:ext>
            </a:extLst>
          </p:cNvPr>
          <p:cNvSpPr txBox="1"/>
          <p:nvPr/>
        </p:nvSpPr>
        <p:spPr>
          <a:xfrm>
            <a:off x="1798663" y="4001740"/>
            <a:ext cx="14420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solidFill>
                  <a:schemeClr val="accent5">
                    <a:lumMod val="40000"/>
                    <a:lumOff val="60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５</a:t>
            </a:r>
            <a:r>
              <a:rPr kumimoji="1" lang="ja-JP" altLang="en-US" sz="4800" dirty="0">
                <a:solidFill>
                  <a:srgbClr val="00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</a:t>
            </a:r>
            <a:endParaRPr kumimoji="1" lang="ja-JP" altLang="en-US" sz="4800" dirty="0">
              <a:solidFill>
                <a:schemeClr val="accent5">
                  <a:lumMod val="40000"/>
                  <a:lumOff val="60000"/>
                </a:schemeClr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27267D16-5B6F-4BD0-A920-40E5406F0A24}"/>
              </a:ext>
            </a:extLst>
          </p:cNvPr>
          <p:cNvSpPr txBox="1"/>
          <p:nvPr/>
        </p:nvSpPr>
        <p:spPr>
          <a:xfrm>
            <a:off x="1200714" y="5053112"/>
            <a:ext cx="27583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１２７３</a:t>
            </a: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ED0D32A4-B9F7-4365-B78E-D0BEE13A53E3}"/>
              </a:ext>
            </a:extLst>
          </p:cNvPr>
          <p:cNvSpPr txBox="1"/>
          <p:nvPr/>
        </p:nvSpPr>
        <p:spPr>
          <a:xfrm>
            <a:off x="5974974" y="3149360"/>
            <a:ext cx="14677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solidFill>
                  <a:schemeClr val="accent2">
                    <a:lumMod val="40000"/>
                    <a:lumOff val="60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  <a:r>
              <a:rPr kumimoji="1"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０</a:t>
            </a:r>
            <a:endParaRPr kumimoji="1"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504D6DDB-A4B1-79FC-453C-909150C34DCB}"/>
              </a:ext>
            </a:extLst>
          </p:cNvPr>
          <p:cNvSpPr txBox="1"/>
          <p:nvPr/>
        </p:nvSpPr>
        <p:spPr>
          <a:xfrm>
            <a:off x="1217515" y="1609440"/>
            <a:ext cx="269336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１９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r>
              <a:rPr kumimoji="1" lang="ja-JP" altLang="en-US" sz="4800" dirty="0">
                <a:solidFill>
                  <a:srgbClr val="00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６</a:t>
            </a:r>
            <a:r>
              <a:rPr kumimoji="1"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７</a:t>
            </a:r>
          </a:p>
        </p:txBody>
      </p:sp>
      <p:cxnSp>
        <p:nvCxnSpPr>
          <p:cNvPr id="31" name="直線コネクタ 30">
            <a:extLst>
              <a:ext uri="{FF2B5EF4-FFF2-40B4-BE49-F238E27FC236}">
                <a16:creationId xmlns:a16="http://schemas.microsoft.com/office/drawing/2014/main" id="{6304F6F4-014F-7287-EB6A-81C7797FFF52}"/>
              </a:ext>
            </a:extLst>
          </p:cNvPr>
          <p:cNvCxnSpPr>
            <a:cxnSpLocks/>
          </p:cNvCxnSpPr>
          <p:nvPr/>
        </p:nvCxnSpPr>
        <p:spPr>
          <a:xfrm>
            <a:off x="4703250" y="3086165"/>
            <a:ext cx="2670856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693AECD0-EB56-CDD2-CBA8-430E24FBB15A}"/>
              </a:ext>
            </a:extLst>
          </p:cNvPr>
          <p:cNvSpPr txBox="1"/>
          <p:nvPr/>
        </p:nvSpPr>
        <p:spPr>
          <a:xfrm>
            <a:off x="4749315" y="1609440"/>
            <a:ext cx="269336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９５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r>
              <a:rPr kumimoji="1" lang="ja-JP" altLang="en-US" sz="4800" dirty="0">
                <a:solidFill>
                  <a:srgbClr val="00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７</a:t>
            </a:r>
            <a:r>
              <a:rPr kumimoji="1"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</a:t>
            </a:r>
          </a:p>
        </p:txBody>
      </p:sp>
      <p:cxnSp>
        <p:nvCxnSpPr>
          <p:cNvPr id="39" name="直線コネクタ 38">
            <a:extLst>
              <a:ext uri="{FF2B5EF4-FFF2-40B4-BE49-F238E27FC236}">
                <a16:creationId xmlns:a16="http://schemas.microsoft.com/office/drawing/2014/main" id="{4050D818-578F-5F9B-872A-B0AD1324F934}"/>
              </a:ext>
            </a:extLst>
          </p:cNvPr>
          <p:cNvCxnSpPr>
            <a:cxnSpLocks/>
          </p:cNvCxnSpPr>
          <p:nvPr/>
        </p:nvCxnSpPr>
        <p:spPr>
          <a:xfrm>
            <a:off x="1163637" y="4942924"/>
            <a:ext cx="2670856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C2298604-93EE-BF17-22C6-4BB06176B118}"/>
              </a:ext>
            </a:extLst>
          </p:cNvPr>
          <p:cNvSpPr txBox="1"/>
          <p:nvPr/>
        </p:nvSpPr>
        <p:spPr>
          <a:xfrm>
            <a:off x="5371665" y="4001740"/>
            <a:ext cx="14420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800" dirty="0">
                <a:solidFill>
                  <a:schemeClr val="accent5">
                    <a:lumMod val="40000"/>
                    <a:lumOff val="60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</a:t>
            </a:r>
            <a:r>
              <a:rPr lang="ja-JP" altLang="en-US" sz="4800" dirty="0">
                <a:solidFill>
                  <a:srgbClr val="00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５</a:t>
            </a:r>
            <a:endParaRPr kumimoji="1" lang="ja-JP" altLang="en-US" sz="4800" dirty="0">
              <a:solidFill>
                <a:schemeClr val="bg2">
                  <a:lumMod val="75000"/>
                </a:schemeClr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41" name="直線コネクタ 40">
            <a:extLst>
              <a:ext uri="{FF2B5EF4-FFF2-40B4-BE49-F238E27FC236}">
                <a16:creationId xmlns:a16="http://schemas.microsoft.com/office/drawing/2014/main" id="{2B342550-99E5-8946-D398-07D349BEF121}"/>
              </a:ext>
            </a:extLst>
          </p:cNvPr>
          <p:cNvCxnSpPr>
            <a:cxnSpLocks/>
          </p:cNvCxnSpPr>
          <p:nvPr/>
        </p:nvCxnSpPr>
        <p:spPr>
          <a:xfrm>
            <a:off x="4703250" y="4942924"/>
            <a:ext cx="2670856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F9C8EBA1-43DA-8E0C-CCFF-C1EFB502033E}"/>
              </a:ext>
            </a:extLst>
          </p:cNvPr>
          <p:cNvSpPr txBox="1"/>
          <p:nvPr/>
        </p:nvSpPr>
        <p:spPr>
          <a:xfrm>
            <a:off x="4771829" y="5053112"/>
            <a:ext cx="26708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７０３０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69669800-131A-8A6A-C777-E83725C89D61}"/>
              </a:ext>
            </a:extLst>
          </p:cNvPr>
          <p:cNvSpPr txBox="1"/>
          <p:nvPr/>
        </p:nvSpPr>
        <p:spPr>
          <a:xfrm>
            <a:off x="1137207" y="4004251"/>
            <a:ext cx="1442684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solidFill>
                  <a:srgbClr val="00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１１</a:t>
            </a:r>
            <a:endParaRPr kumimoji="1" lang="ja-JP" altLang="en-US" sz="4800" dirty="0">
              <a:solidFill>
                <a:schemeClr val="bg2">
                  <a:lumMod val="75000"/>
                </a:schemeClr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F63A5DFE-11EC-DB8C-FCCE-A07B23D48E8E}"/>
              </a:ext>
            </a:extLst>
          </p:cNvPr>
          <p:cNvSpPr txBox="1"/>
          <p:nvPr/>
        </p:nvSpPr>
        <p:spPr>
          <a:xfrm>
            <a:off x="1773024" y="3139064"/>
            <a:ext cx="1467708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１３</a:t>
            </a:r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2D84771F-D362-5410-1517-B318572DE518}"/>
              </a:ext>
            </a:extLst>
          </p:cNvPr>
          <p:cNvSpPr txBox="1"/>
          <p:nvPr/>
        </p:nvSpPr>
        <p:spPr>
          <a:xfrm>
            <a:off x="5338913" y="3139064"/>
            <a:ext cx="144207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３８</a:t>
            </a:r>
          </a:p>
        </p:txBody>
      </p: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F265A539-AF2B-E599-3DD2-7502300DB795}"/>
              </a:ext>
            </a:extLst>
          </p:cNvPr>
          <p:cNvSpPr txBox="1"/>
          <p:nvPr/>
        </p:nvSpPr>
        <p:spPr>
          <a:xfrm>
            <a:off x="4703250" y="4012647"/>
            <a:ext cx="1442684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solidFill>
                  <a:srgbClr val="00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６６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3BB77ED0-208E-BAE4-B0E1-2795E0D84C48}"/>
              </a:ext>
            </a:extLst>
          </p:cNvPr>
          <p:cNvSpPr txBox="1"/>
          <p:nvPr/>
        </p:nvSpPr>
        <p:spPr>
          <a:xfrm>
            <a:off x="1846848" y="501535"/>
            <a:ext cx="5773152" cy="769441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P89-5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⑨，⑩</a:t>
            </a:r>
          </a:p>
        </p:txBody>
      </p:sp>
    </p:spTree>
    <p:extLst>
      <p:ext uri="{BB962C8B-B14F-4D97-AF65-F5344CB8AC3E}">
        <p14:creationId xmlns:p14="http://schemas.microsoft.com/office/powerpoint/2010/main" val="1084410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5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1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1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1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75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1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1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16" grpId="0"/>
      <p:bldP spid="17" grpId="0"/>
      <p:bldP spid="40" grpId="0"/>
      <p:bldP spid="43" grpId="0"/>
      <p:bldP spid="23" grpId="0" animBg="1"/>
      <p:bldP spid="22" grpId="0" animBg="1"/>
      <p:bldP spid="42" grpId="0" animBg="1"/>
      <p:bldP spid="5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AF066CD9-8651-447D-B071-CC45B5009696}"/>
              </a:ext>
            </a:extLst>
          </p:cNvPr>
          <p:cNvSpPr txBox="1"/>
          <p:nvPr/>
        </p:nvSpPr>
        <p:spPr>
          <a:xfrm>
            <a:off x="9027339" y="3263402"/>
            <a:ext cx="8840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０</a:t>
            </a:r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8878AA95-37AE-4665-B9D7-A061CC4E85ED}"/>
              </a:ext>
            </a:extLst>
          </p:cNvPr>
          <p:cNvCxnSpPr>
            <a:cxnSpLocks/>
          </p:cNvCxnSpPr>
          <p:nvPr/>
        </p:nvCxnSpPr>
        <p:spPr>
          <a:xfrm>
            <a:off x="2140278" y="3086165"/>
            <a:ext cx="2670856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29AA9232-5772-FFC0-841B-CA80C92D9841}"/>
              </a:ext>
            </a:extLst>
          </p:cNvPr>
          <p:cNvSpPr txBox="1"/>
          <p:nvPr/>
        </p:nvSpPr>
        <p:spPr>
          <a:xfrm>
            <a:off x="1846848" y="501535"/>
            <a:ext cx="8677378" cy="769441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何十をかけるときは工夫をしよう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504D6DDB-A4B1-79FC-453C-909150C34DCB}"/>
              </a:ext>
            </a:extLst>
          </p:cNvPr>
          <p:cNvSpPr txBox="1"/>
          <p:nvPr/>
        </p:nvSpPr>
        <p:spPr>
          <a:xfrm>
            <a:off x="7172000" y="1609440"/>
            <a:ext cx="269336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５６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r>
              <a:rPr kumimoji="1" lang="ja-JP" altLang="en-US" sz="4800" dirty="0">
                <a:solidFill>
                  <a:srgbClr val="00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</a:t>
            </a:r>
            <a:r>
              <a:rPr kumimoji="1"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０</a:t>
            </a:r>
          </a:p>
        </p:txBody>
      </p:sp>
      <p:cxnSp>
        <p:nvCxnSpPr>
          <p:cNvPr id="31" name="直線コネクタ 30">
            <a:extLst>
              <a:ext uri="{FF2B5EF4-FFF2-40B4-BE49-F238E27FC236}">
                <a16:creationId xmlns:a16="http://schemas.microsoft.com/office/drawing/2014/main" id="{6304F6F4-014F-7287-EB6A-81C7797FFF52}"/>
              </a:ext>
            </a:extLst>
          </p:cNvPr>
          <p:cNvCxnSpPr>
            <a:cxnSpLocks/>
          </p:cNvCxnSpPr>
          <p:nvPr/>
        </p:nvCxnSpPr>
        <p:spPr>
          <a:xfrm>
            <a:off x="7542319" y="3086165"/>
            <a:ext cx="2670856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69669800-131A-8A6A-C777-E83725C89D61}"/>
              </a:ext>
            </a:extLst>
          </p:cNvPr>
          <p:cNvSpPr txBox="1"/>
          <p:nvPr/>
        </p:nvSpPr>
        <p:spPr>
          <a:xfrm>
            <a:off x="7172000" y="3263402"/>
            <a:ext cx="14999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solidFill>
                  <a:srgbClr val="00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１６</a:t>
            </a:r>
            <a:endParaRPr kumimoji="1" lang="ja-JP" altLang="en-US" sz="4800" dirty="0">
              <a:solidFill>
                <a:schemeClr val="bg2">
                  <a:lumMod val="75000"/>
                </a:schemeClr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5991933D-53F0-CB34-1296-F9DCAEA7B82A}"/>
              </a:ext>
            </a:extLst>
          </p:cNvPr>
          <p:cNvSpPr txBox="1"/>
          <p:nvPr/>
        </p:nvSpPr>
        <p:spPr>
          <a:xfrm>
            <a:off x="8430240" y="3280159"/>
            <a:ext cx="8020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solidFill>
                  <a:srgbClr val="00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８</a:t>
            </a:r>
            <a:endParaRPr kumimoji="1" lang="ja-JP" altLang="en-US" sz="4800" dirty="0">
              <a:solidFill>
                <a:schemeClr val="bg2">
                  <a:lumMod val="75000"/>
                </a:schemeClr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" name="矢印: 右 1">
            <a:extLst>
              <a:ext uri="{FF2B5EF4-FFF2-40B4-BE49-F238E27FC236}">
                <a16:creationId xmlns:a16="http://schemas.microsoft.com/office/drawing/2014/main" id="{7FDCCC51-5CBA-3ACE-0048-399AD068E387}"/>
              </a:ext>
            </a:extLst>
          </p:cNvPr>
          <p:cNvSpPr/>
          <p:nvPr/>
        </p:nvSpPr>
        <p:spPr>
          <a:xfrm>
            <a:off x="5257994" y="1803434"/>
            <a:ext cx="1445022" cy="1476725"/>
          </a:xfrm>
          <a:prstGeom prst="rightArrow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工夫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53A6F6A8-2809-62D1-2088-F1FDD4579135}"/>
              </a:ext>
            </a:extLst>
          </p:cNvPr>
          <p:cNvSpPr txBox="1"/>
          <p:nvPr/>
        </p:nvSpPr>
        <p:spPr>
          <a:xfrm>
            <a:off x="6831750" y="4178701"/>
            <a:ext cx="439117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まず</a:t>
            </a:r>
            <a:r>
              <a:rPr kumimoji="1" lang="ja-JP" altLang="en-US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０</a:t>
            </a:r>
            <a:r>
              <a:rPr kumimoji="1" lang="ja-JP" altLang="en-US" sz="36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を書いてから</a:t>
            </a:r>
            <a:endParaRPr kumimoji="1" lang="en-US" altLang="ja-JP" sz="3600" dirty="0">
              <a:solidFill>
                <a:schemeClr val="accent6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36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次に</a:t>
            </a:r>
            <a:r>
              <a:rPr kumimoji="1" lang="en-US" altLang="ja-JP" sz="36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56×3</a:t>
            </a:r>
            <a:r>
              <a:rPr kumimoji="1" lang="ja-JP" altLang="en-US" sz="36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の計算を</a:t>
            </a:r>
            <a:endParaRPr kumimoji="1" lang="en-US" altLang="ja-JP" sz="3600" dirty="0">
              <a:solidFill>
                <a:schemeClr val="accent6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36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する</a:t>
            </a:r>
            <a:endParaRPr kumimoji="1" lang="en-US" altLang="ja-JP" sz="3600" dirty="0">
              <a:solidFill>
                <a:schemeClr val="accent6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1A7419F-0342-2848-5DF6-1A9691C917D0}"/>
              </a:ext>
            </a:extLst>
          </p:cNvPr>
          <p:cNvSpPr txBox="1"/>
          <p:nvPr/>
        </p:nvSpPr>
        <p:spPr>
          <a:xfrm>
            <a:off x="2095642" y="1609440"/>
            <a:ext cx="269336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５６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r>
              <a:rPr kumimoji="1" lang="ja-JP" altLang="en-US" sz="4800" dirty="0">
                <a:solidFill>
                  <a:srgbClr val="00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</a:t>
            </a:r>
            <a:r>
              <a:rPr kumimoji="1"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０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49BCAD32-00E6-AEDC-836E-4E2055D9B268}"/>
              </a:ext>
            </a:extLst>
          </p:cNvPr>
          <p:cNvSpPr txBox="1"/>
          <p:nvPr/>
        </p:nvSpPr>
        <p:spPr>
          <a:xfrm>
            <a:off x="3315971" y="3185291"/>
            <a:ext cx="14999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００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354BA04-EC70-6256-9D25-44C39DB4C6FF}"/>
              </a:ext>
            </a:extLst>
          </p:cNvPr>
          <p:cNvSpPr txBox="1"/>
          <p:nvPr/>
        </p:nvSpPr>
        <p:spPr>
          <a:xfrm>
            <a:off x="2867742" y="3678901"/>
            <a:ext cx="6477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solidFill>
                  <a:srgbClr val="00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</a:t>
            </a:r>
            <a:endParaRPr kumimoji="1" lang="ja-JP" altLang="en-US" sz="2800" dirty="0">
              <a:solidFill>
                <a:schemeClr val="bg2">
                  <a:lumMod val="75000"/>
                </a:schemeClr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1DB6FE7-AA75-026B-6774-D2292147093A}"/>
              </a:ext>
            </a:extLst>
          </p:cNvPr>
          <p:cNvSpPr txBox="1"/>
          <p:nvPr/>
        </p:nvSpPr>
        <p:spPr>
          <a:xfrm>
            <a:off x="2117765" y="4062037"/>
            <a:ext cx="14999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solidFill>
                  <a:srgbClr val="00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１６</a:t>
            </a:r>
            <a:endParaRPr kumimoji="1" lang="ja-JP" altLang="en-US" sz="4800" dirty="0">
              <a:solidFill>
                <a:schemeClr val="bg2">
                  <a:lumMod val="75000"/>
                </a:schemeClr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E06C6D22-32FD-A0C0-2237-154CA0FAD233}"/>
              </a:ext>
            </a:extLst>
          </p:cNvPr>
          <p:cNvSpPr txBox="1"/>
          <p:nvPr/>
        </p:nvSpPr>
        <p:spPr>
          <a:xfrm>
            <a:off x="3376005" y="4078794"/>
            <a:ext cx="8020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solidFill>
                  <a:srgbClr val="00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８</a:t>
            </a:r>
            <a:endParaRPr kumimoji="1" lang="ja-JP" altLang="en-US" sz="4800" dirty="0">
              <a:solidFill>
                <a:schemeClr val="bg2">
                  <a:lumMod val="75000"/>
                </a:schemeClr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DE325E2D-2BFD-5F1E-94B6-B5A6A1E1642C}"/>
              </a:ext>
            </a:extLst>
          </p:cNvPr>
          <p:cNvCxnSpPr>
            <a:cxnSpLocks/>
          </p:cNvCxnSpPr>
          <p:nvPr/>
        </p:nvCxnSpPr>
        <p:spPr>
          <a:xfrm>
            <a:off x="2140278" y="4806108"/>
            <a:ext cx="2670856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9D575C0A-4242-85B9-2A00-CC48F4CE5787}"/>
              </a:ext>
            </a:extLst>
          </p:cNvPr>
          <p:cNvSpPr txBox="1"/>
          <p:nvPr/>
        </p:nvSpPr>
        <p:spPr>
          <a:xfrm>
            <a:off x="2117765" y="4901355"/>
            <a:ext cx="26708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１６８０</a:t>
            </a:r>
          </a:p>
        </p:txBody>
      </p:sp>
    </p:spTree>
    <p:extLst>
      <p:ext uri="{BB962C8B-B14F-4D97-AF65-F5344CB8AC3E}">
        <p14:creationId xmlns:p14="http://schemas.microsoft.com/office/powerpoint/2010/main" val="2319478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1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1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23" grpId="0"/>
      <p:bldP spid="35" grpId="0"/>
      <p:bldP spid="3" grpId="0"/>
      <p:bldP spid="5" grpId="0"/>
      <p:bldP spid="6" grpId="0"/>
      <p:bldP spid="7" grpId="0"/>
      <p:bldP spid="8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29AA9232-5772-FFC0-841B-CA80C92D9841}"/>
              </a:ext>
            </a:extLst>
          </p:cNvPr>
          <p:cNvSpPr txBox="1"/>
          <p:nvPr/>
        </p:nvSpPr>
        <p:spPr>
          <a:xfrm>
            <a:off x="1846848" y="501535"/>
            <a:ext cx="8677378" cy="769441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何十をかけるときは工夫をしよう</a:t>
            </a:r>
          </a:p>
        </p:txBody>
      </p:sp>
      <p:cxnSp>
        <p:nvCxnSpPr>
          <p:cNvPr id="31" name="直線コネクタ 30">
            <a:extLst>
              <a:ext uri="{FF2B5EF4-FFF2-40B4-BE49-F238E27FC236}">
                <a16:creationId xmlns:a16="http://schemas.microsoft.com/office/drawing/2014/main" id="{6304F6F4-014F-7287-EB6A-81C7797FFF52}"/>
              </a:ext>
            </a:extLst>
          </p:cNvPr>
          <p:cNvCxnSpPr>
            <a:cxnSpLocks/>
          </p:cNvCxnSpPr>
          <p:nvPr/>
        </p:nvCxnSpPr>
        <p:spPr>
          <a:xfrm>
            <a:off x="2187289" y="3086165"/>
            <a:ext cx="2670856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693AECD0-EB56-CDD2-CBA8-430E24FBB15A}"/>
              </a:ext>
            </a:extLst>
          </p:cNvPr>
          <p:cNvSpPr txBox="1"/>
          <p:nvPr/>
        </p:nvSpPr>
        <p:spPr>
          <a:xfrm>
            <a:off x="2164776" y="1609440"/>
            <a:ext cx="269336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</a:t>
            </a:r>
            <a:r>
              <a:rPr kumimoji="1" lang="ja-JP" altLang="en-US" sz="4800" dirty="0">
                <a:solidFill>
                  <a:srgbClr val="00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  <a:r>
              <a:rPr kumimoji="1"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０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４８</a:t>
            </a:r>
          </a:p>
        </p:txBody>
      </p:sp>
      <p:cxnSp>
        <p:nvCxnSpPr>
          <p:cNvPr id="33" name="直線コネクタ 32">
            <a:extLst>
              <a:ext uri="{FF2B5EF4-FFF2-40B4-BE49-F238E27FC236}">
                <a16:creationId xmlns:a16="http://schemas.microsoft.com/office/drawing/2014/main" id="{81827B93-8449-1C7C-BF39-2D41F730FB5E}"/>
              </a:ext>
            </a:extLst>
          </p:cNvPr>
          <p:cNvCxnSpPr>
            <a:cxnSpLocks/>
          </p:cNvCxnSpPr>
          <p:nvPr/>
        </p:nvCxnSpPr>
        <p:spPr>
          <a:xfrm>
            <a:off x="7496056" y="3086165"/>
            <a:ext cx="2670856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A95A1213-B67B-680E-294C-D002FF32D6B1}"/>
              </a:ext>
            </a:extLst>
          </p:cNvPr>
          <p:cNvSpPr txBox="1"/>
          <p:nvPr/>
        </p:nvSpPr>
        <p:spPr>
          <a:xfrm>
            <a:off x="7409807" y="1609440"/>
            <a:ext cx="269336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４８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r>
              <a:rPr kumimoji="1" lang="ja-JP" altLang="en-US" sz="4800" dirty="0">
                <a:solidFill>
                  <a:srgbClr val="00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  <a:r>
              <a:rPr kumimoji="1"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０</a:t>
            </a:r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F50681DB-BDE9-6B32-B00D-313E439E19F1}"/>
              </a:ext>
            </a:extLst>
          </p:cNvPr>
          <p:cNvSpPr txBox="1"/>
          <p:nvPr/>
        </p:nvSpPr>
        <p:spPr>
          <a:xfrm>
            <a:off x="9219879" y="3376428"/>
            <a:ext cx="7957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０</a:t>
            </a:r>
            <a:endParaRPr kumimoji="1"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8AD4E459-55C5-7666-F0BC-1EFB0DF184E2}"/>
              </a:ext>
            </a:extLst>
          </p:cNvPr>
          <p:cNvSpPr txBox="1"/>
          <p:nvPr/>
        </p:nvSpPr>
        <p:spPr>
          <a:xfrm>
            <a:off x="8642915" y="3376427"/>
            <a:ext cx="7954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solidFill>
                  <a:srgbClr val="00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６</a:t>
            </a: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3C456F79-001A-DED2-8F50-8E4E19D23B82}"/>
              </a:ext>
            </a:extLst>
          </p:cNvPr>
          <p:cNvSpPr txBox="1"/>
          <p:nvPr/>
        </p:nvSpPr>
        <p:spPr>
          <a:xfrm>
            <a:off x="7960485" y="3376427"/>
            <a:ext cx="7452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solidFill>
                  <a:srgbClr val="00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９</a:t>
            </a: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878CA2C1-4C37-CC41-0877-93773F83D221}"/>
              </a:ext>
            </a:extLst>
          </p:cNvPr>
          <p:cNvSpPr txBox="1"/>
          <p:nvPr/>
        </p:nvSpPr>
        <p:spPr>
          <a:xfrm>
            <a:off x="6355709" y="4218185"/>
            <a:ext cx="53699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書き直しても良いし</a:t>
            </a:r>
            <a:endParaRPr kumimoji="1" lang="en-US" altLang="ja-JP" sz="3600" dirty="0">
              <a:solidFill>
                <a:schemeClr val="accent6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36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頭の中で、上の数字を</a:t>
            </a:r>
            <a:endParaRPr kumimoji="1" lang="en-US" altLang="ja-JP" sz="3600" dirty="0">
              <a:solidFill>
                <a:schemeClr val="accent6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36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下の数字にかけても</a:t>
            </a:r>
            <a:r>
              <a:rPr kumimoji="1" lang="en-US" altLang="ja-JP" sz="36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OK</a:t>
            </a:r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677658A7-A463-D5E7-1990-62E6C6B7812B}"/>
              </a:ext>
            </a:extLst>
          </p:cNvPr>
          <p:cNvSpPr txBox="1"/>
          <p:nvPr/>
        </p:nvSpPr>
        <p:spPr>
          <a:xfrm>
            <a:off x="8087737" y="3085693"/>
            <a:ext cx="5442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solidFill>
                  <a:srgbClr val="00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</a:t>
            </a:r>
            <a:endParaRPr kumimoji="1" lang="ja-JP" altLang="en-US" sz="2800" dirty="0">
              <a:solidFill>
                <a:schemeClr val="bg2">
                  <a:lumMod val="75000"/>
                </a:schemeClr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" name="矢印: 右 3">
            <a:extLst>
              <a:ext uri="{FF2B5EF4-FFF2-40B4-BE49-F238E27FC236}">
                <a16:creationId xmlns:a16="http://schemas.microsoft.com/office/drawing/2014/main" id="{E54D1FAA-452C-921E-7E6C-CB9775A0C6D7}"/>
              </a:ext>
            </a:extLst>
          </p:cNvPr>
          <p:cNvSpPr/>
          <p:nvPr/>
        </p:nvSpPr>
        <p:spPr>
          <a:xfrm>
            <a:off x="5373489" y="1803434"/>
            <a:ext cx="1445022" cy="1476725"/>
          </a:xfrm>
          <a:prstGeom prst="rightArrow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工夫</a:t>
            </a:r>
          </a:p>
        </p:txBody>
      </p:sp>
    </p:spTree>
    <p:extLst>
      <p:ext uri="{BB962C8B-B14F-4D97-AF65-F5344CB8AC3E}">
        <p14:creationId xmlns:p14="http://schemas.microsoft.com/office/powerpoint/2010/main" val="1421468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1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4" grpId="0"/>
      <p:bldP spid="36" grpId="0"/>
      <p:bldP spid="4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AF066CD9-8651-447D-B071-CC45B5009696}"/>
              </a:ext>
            </a:extLst>
          </p:cNvPr>
          <p:cNvSpPr txBox="1"/>
          <p:nvPr/>
        </p:nvSpPr>
        <p:spPr>
          <a:xfrm>
            <a:off x="3056619" y="3747223"/>
            <a:ext cx="8428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０</a:t>
            </a:r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8878AA95-37AE-4665-B9D7-A061CC4E85ED}"/>
              </a:ext>
            </a:extLst>
          </p:cNvPr>
          <p:cNvCxnSpPr>
            <a:cxnSpLocks/>
          </p:cNvCxnSpPr>
          <p:nvPr/>
        </p:nvCxnSpPr>
        <p:spPr>
          <a:xfrm>
            <a:off x="1217515" y="3516644"/>
            <a:ext cx="2670856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ED0D32A4-B9F7-4365-B78E-D0BEE13A53E3}"/>
              </a:ext>
            </a:extLst>
          </p:cNvPr>
          <p:cNvSpPr txBox="1"/>
          <p:nvPr/>
        </p:nvSpPr>
        <p:spPr>
          <a:xfrm>
            <a:off x="6595345" y="3768607"/>
            <a:ext cx="8428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０</a:t>
            </a:r>
            <a:endParaRPr kumimoji="1"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29AA9232-5772-FFC0-841B-CA80C92D9841}"/>
              </a:ext>
            </a:extLst>
          </p:cNvPr>
          <p:cNvSpPr txBox="1"/>
          <p:nvPr/>
        </p:nvSpPr>
        <p:spPr>
          <a:xfrm>
            <a:off x="1069394" y="501535"/>
            <a:ext cx="5823952" cy="769441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P89-6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①，②，③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504D6DDB-A4B1-79FC-453C-909150C34DCB}"/>
              </a:ext>
            </a:extLst>
          </p:cNvPr>
          <p:cNvSpPr txBox="1"/>
          <p:nvPr/>
        </p:nvSpPr>
        <p:spPr>
          <a:xfrm>
            <a:off x="1217515" y="1236751"/>
            <a:ext cx="2693369" cy="22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</a:t>
            </a:r>
            <a:r>
              <a:rPr kumimoji="1" lang="ja-JP" altLang="en-US" sz="4800" dirty="0">
                <a:solidFill>
                  <a:srgbClr val="00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</a:t>
            </a:r>
            <a:r>
              <a:rPr kumimoji="1"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０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２１</a:t>
            </a:r>
          </a:p>
        </p:txBody>
      </p:sp>
      <p:cxnSp>
        <p:nvCxnSpPr>
          <p:cNvPr id="31" name="直線コネクタ 30">
            <a:extLst>
              <a:ext uri="{FF2B5EF4-FFF2-40B4-BE49-F238E27FC236}">
                <a16:creationId xmlns:a16="http://schemas.microsoft.com/office/drawing/2014/main" id="{6304F6F4-014F-7287-EB6A-81C7797FFF52}"/>
              </a:ext>
            </a:extLst>
          </p:cNvPr>
          <p:cNvCxnSpPr>
            <a:cxnSpLocks/>
          </p:cNvCxnSpPr>
          <p:nvPr/>
        </p:nvCxnSpPr>
        <p:spPr>
          <a:xfrm>
            <a:off x="4749315" y="3516644"/>
            <a:ext cx="2670856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693AECD0-EB56-CDD2-CBA8-430E24FBB15A}"/>
              </a:ext>
            </a:extLst>
          </p:cNvPr>
          <p:cNvSpPr txBox="1"/>
          <p:nvPr/>
        </p:nvSpPr>
        <p:spPr>
          <a:xfrm>
            <a:off x="4749315" y="1238768"/>
            <a:ext cx="2693369" cy="22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</a:t>
            </a:r>
            <a:r>
              <a:rPr kumimoji="1" lang="ja-JP" altLang="en-US" sz="4800" dirty="0">
                <a:solidFill>
                  <a:srgbClr val="00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７</a:t>
            </a:r>
            <a:r>
              <a:rPr kumimoji="1"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０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８４</a:t>
            </a:r>
          </a:p>
        </p:txBody>
      </p:sp>
      <p:cxnSp>
        <p:nvCxnSpPr>
          <p:cNvPr id="33" name="直線コネクタ 32">
            <a:extLst>
              <a:ext uri="{FF2B5EF4-FFF2-40B4-BE49-F238E27FC236}">
                <a16:creationId xmlns:a16="http://schemas.microsoft.com/office/drawing/2014/main" id="{81827B93-8449-1C7C-BF39-2D41F730FB5E}"/>
              </a:ext>
            </a:extLst>
          </p:cNvPr>
          <p:cNvCxnSpPr>
            <a:cxnSpLocks/>
          </p:cNvCxnSpPr>
          <p:nvPr/>
        </p:nvCxnSpPr>
        <p:spPr>
          <a:xfrm>
            <a:off x="8235051" y="3516644"/>
            <a:ext cx="2670856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A95A1213-B67B-680E-294C-D002FF32D6B1}"/>
              </a:ext>
            </a:extLst>
          </p:cNvPr>
          <p:cNvSpPr txBox="1"/>
          <p:nvPr/>
        </p:nvSpPr>
        <p:spPr>
          <a:xfrm>
            <a:off x="8281116" y="1236751"/>
            <a:ext cx="2693369" cy="22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４３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r>
              <a:rPr kumimoji="1" lang="ja-JP" altLang="en-US" sz="4800" dirty="0">
                <a:solidFill>
                  <a:srgbClr val="00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  <a:r>
              <a:rPr kumimoji="1"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０</a:t>
            </a:r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F50681DB-BDE9-6B32-B00D-313E439E19F1}"/>
              </a:ext>
            </a:extLst>
          </p:cNvPr>
          <p:cNvSpPr txBox="1"/>
          <p:nvPr/>
        </p:nvSpPr>
        <p:spPr>
          <a:xfrm>
            <a:off x="10095576" y="3818375"/>
            <a:ext cx="9343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０</a:t>
            </a:r>
            <a:endParaRPr kumimoji="1"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3C456F79-001A-DED2-8F50-8E4E19D23B82}"/>
              </a:ext>
            </a:extLst>
          </p:cNvPr>
          <p:cNvSpPr txBox="1"/>
          <p:nvPr/>
        </p:nvSpPr>
        <p:spPr>
          <a:xfrm>
            <a:off x="8849424" y="3807085"/>
            <a:ext cx="14325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solidFill>
                  <a:srgbClr val="00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８６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F63A5DFE-11EC-DB8C-FCCE-A07B23D48E8E}"/>
              </a:ext>
            </a:extLst>
          </p:cNvPr>
          <p:cNvSpPr txBox="1"/>
          <p:nvPr/>
        </p:nvSpPr>
        <p:spPr>
          <a:xfrm>
            <a:off x="1801121" y="3751674"/>
            <a:ext cx="14677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solidFill>
                  <a:srgbClr val="00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６３</a:t>
            </a:r>
          </a:p>
        </p:txBody>
      </p: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F265A539-AF2B-E599-3DD2-7502300DB795}"/>
              </a:ext>
            </a:extLst>
          </p:cNvPr>
          <p:cNvSpPr txBox="1"/>
          <p:nvPr/>
        </p:nvSpPr>
        <p:spPr>
          <a:xfrm>
            <a:off x="4749315" y="3768605"/>
            <a:ext cx="14426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solidFill>
                  <a:srgbClr val="00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５８</a:t>
            </a: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71633895-B64E-B1A6-7703-05D29CE60B37}"/>
              </a:ext>
            </a:extLst>
          </p:cNvPr>
          <p:cNvSpPr txBox="1"/>
          <p:nvPr/>
        </p:nvSpPr>
        <p:spPr>
          <a:xfrm>
            <a:off x="5992330" y="3768606"/>
            <a:ext cx="7641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solidFill>
                  <a:srgbClr val="00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８</a:t>
            </a:r>
          </a:p>
        </p:txBody>
      </p:sp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FFFCB8B3-371D-671B-B7CC-D99060815C1F}"/>
              </a:ext>
            </a:extLst>
          </p:cNvPr>
          <p:cNvSpPr txBox="1"/>
          <p:nvPr/>
        </p:nvSpPr>
        <p:spPr>
          <a:xfrm flipH="1">
            <a:off x="5502025" y="3516643"/>
            <a:ext cx="6899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solidFill>
                  <a:srgbClr val="00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</a:p>
        </p:txBody>
      </p:sp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C0A73F1F-23B6-8583-E199-D2EA0085B3E1}"/>
              </a:ext>
            </a:extLst>
          </p:cNvPr>
          <p:cNvGrpSpPr/>
          <p:nvPr/>
        </p:nvGrpSpPr>
        <p:grpSpPr>
          <a:xfrm>
            <a:off x="2770656" y="2216357"/>
            <a:ext cx="707366" cy="465827"/>
            <a:chOff x="2702936" y="4626085"/>
            <a:chExt cx="707366" cy="465827"/>
          </a:xfrm>
        </p:grpSpPr>
        <p:cxnSp>
          <p:nvCxnSpPr>
            <p:cNvPr id="4" name="直線矢印コネクタ 3">
              <a:extLst>
                <a:ext uri="{FF2B5EF4-FFF2-40B4-BE49-F238E27FC236}">
                  <a16:creationId xmlns:a16="http://schemas.microsoft.com/office/drawing/2014/main" id="{A3A43F39-BE82-4DCA-40BC-5A22521E18B5}"/>
                </a:ext>
              </a:extLst>
            </p:cNvPr>
            <p:cNvCxnSpPr>
              <a:cxnSpLocks/>
            </p:cNvCxnSpPr>
            <p:nvPr/>
          </p:nvCxnSpPr>
          <p:spPr>
            <a:xfrm>
              <a:off x="2702936" y="4626085"/>
              <a:ext cx="707366" cy="417768"/>
            </a:xfrm>
            <a:prstGeom prst="straightConnector1">
              <a:avLst/>
            </a:prstGeom>
            <a:ln w="57150">
              <a:solidFill>
                <a:srgbClr val="0066FF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" name="直線矢印コネクタ 5">
              <a:extLst>
                <a:ext uri="{FF2B5EF4-FFF2-40B4-BE49-F238E27FC236}">
                  <a16:creationId xmlns:a16="http://schemas.microsoft.com/office/drawing/2014/main" id="{2BC0C3C3-F1CB-C684-15FF-F10CE6633BF1}"/>
                </a:ext>
              </a:extLst>
            </p:cNvPr>
            <p:cNvCxnSpPr>
              <a:cxnSpLocks/>
            </p:cNvCxnSpPr>
            <p:nvPr/>
          </p:nvCxnSpPr>
          <p:spPr>
            <a:xfrm>
              <a:off x="2702936" y="4626085"/>
              <a:ext cx="0" cy="465827"/>
            </a:xfrm>
            <a:prstGeom prst="straightConnector1">
              <a:avLst/>
            </a:prstGeom>
            <a:ln w="57150">
              <a:solidFill>
                <a:srgbClr val="0066FF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3" name="グループ化 52">
            <a:extLst>
              <a:ext uri="{FF2B5EF4-FFF2-40B4-BE49-F238E27FC236}">
                <a16:creationId xmlns:a16="http://schemas.microsoft.com/office/drawing/2014/main" id="{0E538C47-E413-0F5D-6514-803D242683B0}"/>
              </a:ext>
            </a:extLst>
          </p:cNvPr>
          <p:cNvGrpSpPr/>
          <p:nvPr/>
        </p:nvGrpSpPr>
        <p:grpSpPr>
          <a:xfrm>
            <a:off x="6294997" y="2216357"/>
            <a:ext cx="707366" cy="465827"/>
            <a:chOff x="2702936" y="4626085"/>
            <a:chExt cx="707366" cy="465827"/>
          </a:xfrm>
        </p:grpSpPr>
        <p:cxnSp>
          <p:nvCxnSpPr>
            <p:cNvPr id="54" name="直線矢印コネクタ 53">
              <a:extLst>
                <a:ext uri="{FF2B5EF4-FFF2-40B4-BE49-F238E27FC236}">
                  <a16:creationId xmlns:a16="http://schemas.microsoft.com/office/drawing/2014/main" id="{7809DF98-D8BC-4BEF-AE9B-2ABC2592D663}"/>
                </a:ext>
              </a:extLst>
            </p:cNvPr>
            <p:cNvCxnSpPr>
              <a:cxnSpLocks/>
            </p:cNvCxnSpPr>
            <p:nvPr/>
          </p:nvCxnSpPr>
          <p:spPr>
            <a:xfrm>
              <a:off x="2702936" y="4626085"/>
              <a:ext cx="707366" cy="417768"/>
            </a:xfrm>
            <a:prstGeom prst="straightConnector1">
              <a:avLst/>
            </a:prstGeom>
            <a:ln w="57150">
              <a:solidFill>
                <a:srgbClr val="0066FF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5" name="直線矢印コネクタ 54">
              <a:extLst>
                <a:ext uri="{FF2B5EF4-FFF2-40B4-BE49-F238E27FC236}">
                  <a16:creationId xmlns:a16="http://schemas.microsoft.com/office/drawing/2014/main" id="{CBC1A625-AB5C-22B0-EFE4-F76623A7AF45}"/>
                </a:ext>
              </a:extLst>
            </p:cNvPr>
            <p:cNvCxnSpPr>
              <a:cxnSpLocks/>
            </p:cNvCxnSpPr>
            <p:nvPr/>
          </p:nvCxnSpPr>
          <p:spPr>
            <a:xfrm>
              <a:off x="2702936" y="4626085"/>
              <a:ext cx="0" cy="465827"/>
            </a:xfrm>
            <a:prstGeom prst="straightConnector1">
              <a:avLst/>
            </a:prstGeom>
            <a:ln w="57150">
              <a:solidFill>
                <a:srgbClr val="0066FF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9" name="グループ化 18">
            <a:extLst>
              <a:ext uri="{FF2B5EF4-FFF2-40B4-BE49-F238E27FC236}">
                <a16:creationId xmlns:a16="http://schemas.microsoft.com/office/drawing/2014/main" id="{1E6E9CAC-23B3-458B-4C6F-A807D03AD830}"/>
              </a:ext>
            </a:extLst>
          </p:cNvPr>
          <p:cNvGrpSpPr/>
          <p:nvPr/>
        </p:nvGrpSpPr>
        <p:grpSpPr>
          <a:xfrm>
            <a:off x="9866361" y="2144215"/>
            <a:ext cx="646097" cy="473249"/>
            <a:chOff x="9866361" y="2144215"/>
            <a:chExt cx="646097" cy="473249"/>
          </a:xfrm>
        </p:grpSpPr>
        <p:cxnSp>
          <p:nvCxnSpPr>
            <p:cNvPr id="57" name="直線矢印コネクタ 56">
              <a:extLst>
                <a:ext uri="{FF2B5EF4-FFF2-40B4-BE49-F238E27FC236}">
                  <a16:creationId xmlns:a16="http://schemas.microsoft.com/office/drawing/2014/main" id="{3AE570B7-2CA7-4F88-2A22-7D42DBE8356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866361" y="2216357"/>
              <a:ext cx="646097" cy="401107"/>
            </a:xfrm>
            <a:prstGeom prst="straightConnector1">
              <a:avLst/>
            </a:prstGeom>
            <a:ln w="57150">
              <a:solidFill>
                <a:srgbClr val="0066FF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8" name="直線矢印コネクタ 57">
              <a:extLst>
                <a:ext uri="{FF2B5EF4-FFF2-40B4-BE49-F238E27FC236}">
                  <a16:creationId xmlns:a16="http://schemas.microsoft.com/office/drawing/2014/main" id="{26443286-D296-FB0B-4F1B-E468FF03304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866361" y="2144215"/>
              <a:ext cx="0" cy="473249"/>
            </a:xfrm>
            <a:prstGeom prst="straightConnector1">
              <a:avLst/>
            </a:prstGeom>
            <a:ln w="57150">
              <a:solidFill>
                <a:srgbClr val="0066FF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C45076D-EF9E-EF31-BFC8-A3BAB6BEF83B}"/>
              </a:ext>
            </a:extLst>
          </p:cNvPr>
          <p:cNvSpPr txBox="1"/>
          <p:nvPr/>
        </p:nvSpPr>
        <p:spPr>
          <a:xfrm>
            <a:off x="2812208" y="4768424"/>
            <a:ext cx="85415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小さい数字は書かなくてもできるようになるといいですね</a:t>
            </a:r>
          </a:p>
        </p:txBody>
      </p:sp>
    </p:spTree>
    <p:extLst>
      <p:ext uri="{BB962C8B-B14F-4D97-AF65-F5344CB8AC3E}">
        <p14:creationId xmlns:p14="http://schemas.microsoft.com/office/powerpoint/2010/main" val="3720604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7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1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1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1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1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4" grpId="0"/>
      <p:bldP spid="22" grpId="0"/>
      <p:bldP spid="50" grpId="0"/>
      <p:bldP spid="35" grpId="0"/>
      <p:bldP spid="51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AF066CD9-8651-447D-B071-CC45B5009696}"/>
              </a:ext>
            </a:extLst>
          </p:cNvPr>
          <p:cNvSpPr txBox="1"/>
          <p:nvPr/>
        </p:nvSpPr>
        <p:spPr>
          <a:xfrm>
            <a:off x="3695533" y="3812081"/>
            <a:ext cx="8428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０</a:t>
            </a:r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8878AA95-37AE-4665-B9D7-A061CC4E85ED}"/>
              </a:ext>
            </a:extLst>
          </p:cNvPr>
          <p:cNvCxnSpPr>
            <a:cxnSpLocks/>
          </p:cNvCxnSpPr>
          <p:nvPr/>
        </p:nvCxnSpPr>
        <p:spPr>
          <a:xfrm>
            <a:off x="1856429" y="3372711"/>
            <a:ext cx="2670856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ED0D32A4-B9F7-4365-B78E-D0BEE13A53E3}"/>
              </a:ext>
            </a:extLst>
          </p:cNvPr>
          <p:cNvSpPr txBox="1"/>
          <p:nvPr/>
        </p:nvSpPr>
        <p:spPr>
          <a:xfrm>
            <a:off x="8152291" y="3833465"/>
            <a:ext cx="8428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０</a:t>
            </a:r>
            <a:endParaRPr kumimoji="1"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504D6DDB-A4B1-79FC-453C-909150C34DCB}"/>
              </a:ext>
            </a:extLst>
          </p:cNvPr>
          <p:cNvSpPr txBox="1"/>
          <p:nvPr/>
        </p:nvSpPr>
        <p:spPr>
          <a:xfrm>
            <a:off x="1856429" y="1236751"/>
            <a:ext cx="2693369" cy="22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１９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r>
              <a:rPr kumimoji="1" lang="ja-JP" altLang="en-US" sz="4800" dirty="0">
                <a:solidFill>
                  <a:srgbClr val="00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５</a:t>
            </a:r>
            <a:r>
              <a:rPr kumimoji="1"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０</a:t>
            </a:r>
          </a:p>
        </p:txBody>
      </p:sp>
      <p:cxnSp>
        <p:nvCxnSpPr>
          <p:cNvPr id="31" name="直線コネクタ 30">
            <a:extLst>
              <a:ext uri="{FF2B5EF4-FFF2-40B4-BE49-F238E27FC236}">
                <a16:creationId xmlns:a16="http://schemas.microsoft.com/office/drawing/2014/main" id="{6304F6F4-014F-7287-EB6A-81C7797FFF52}"/>
              </a:ext>
            </a:extLst>
          </p:cNvPr>
          <p:cNvCxnSpPr>
            <a:cxnSpLocks/>
          </p:cNvCxnSpPr>
          <p:nvPr/>
        </p:nvCxnSpPr>
        <p:spPr>
          <a:xfrm>
            <a:off x="6306261" y="3372711"/>
            <a:ext cx="2670856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693AECD0-EB56-CDD2-CBA8-430E24FBB15A}"/>
              </a:ext>
            </a:extLst>
          </p:cNvPr>
          <p:cNvSpPr txBox="1"/>
          <p:nvPr/>
        </p:nvSpPr>
        <p:spPr>
          <a:xfrm>
            <a:off x="6306261" y="1238768"/>
            <a:ext cx="2693369" cy="22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９９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r>
              <a:rPr kumimoji="1" lang="ja-JP" altLang="en-US" sz="4800" dirty="0">
                <a:solidFill>
                  <a:srgbClr val="00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６</a:t>
            </a:r>
            <a:r>
              <a:rPr kumimoji="1"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０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F63A5DFE-11EC-DB8C-FCCE-A07B23D48E8E}"/>
              </a:ext>
            </a:extLst>
          </p:cNvPr>
          <p:cNvSpPr txBox="1"/>
          <p:nvPr/>
        </p:nvSpPr>
        <p:spPr>
          <a:xfrm>
            <a:off x="3058300" y="3833465"/>
            <a:ext cx="7641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solidFill>
                  <a:srgbClr val="00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５</a:t>
            </a:r>
          </a:p>
        </p:txBody>
      </p: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F265A539-AF2B-E599-3DD2-7502300DB795}"/>
              </a:ext>
            </a:extLst>
          </p:cNvPr>
          <p:cNvSpPr txBox="1"/>
          <p:nvPr/>
        </p:nvSpPr>
        <p:spPr>
          <a:xfrm>
            <a:off x="6306261" y="3833463"/>
            <a:ext cx="14426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solidFill>
                  <a:srgbClr val="00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５９</a:t>
            </a: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71633895-B64E-B1A6-7703-05D29CE60B37}"/>
              </a:ext>
            </a:extLst>
          </p:cNvPr>
          <p:cNvSpPr txBox="1"/>
          <p:nvPr/>
        </p:nvSpPr>
        <p:spPr>
          <a:xfrm>
            <a:off x="7549276" y="3833464"/>
            <a:ext cx="7641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solidFill>
                  <a:srgbClr val="00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</a:t>
            </a:r>
          </a:p>
        </p:txBody>
      </p:sp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FFFCB8B3-371D-671B-B7CC-D99060815C1F}"/>
              </a:ext>
            </a:extLst>
          </p:cNvPr>
          <p:cNvSpPr txBox="1"/>
          <p:nvPr/>
        </p:nvSpPr>
        <p:spPr>
          <a:xfrm>
            <a:off x="7360121" y="3444856"/>
            <a:ext cx="3413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solidFill>
                  <a:srgbClr val="00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５</a:t>
            </a:r>
          </a:p>
        </p:txBody>
      </p:sp>
      <p:grpSp>
        <p:nvGrpSpPr>
          <p:cNvPr id="19" name="グループ化 18">
            <a:extLst>
              <a:ext uri="{FF2B5EF4-FFF2-40B4-BE49-F238E27FC236}">
                <a16:creationId xmlns:a16="http://schemas.microsoft.com/office/drawing/2014/main" id="{1E6E9CAC-23B3-458B-4C6F-A807D03AD830}"/>
              </a:ext>
            </a:extLst>
          </p:cNvPr>
          <p:cNvGrpSpPr/>
          <p:nvPr/>
        </p:nvGrpSpPr>
        <p:grpSpPr>
          <a:xfrm>
            <a:off x="3470839" y="2157185"/>
            <a:ext cx="646097" cy="473249"/>
            <a:chOff x="9866361" y="2144215"/>
            <a:chExt cx="646097" cy="473249"/>
          </a:xfrm>
        </p:grpSpPr>
        <p:cxnSp>
          <p:nvCxnSpPr>
            <p:cNvPr id="57" name="直線矢印コネクタ 56">
              <a:extLst>
                <a:ext uri="{FF2B5EF4-FFF2-40B4-BE49-F238E27FC236}">
                  <a16:creationId xmlns:a16="http://schemas.microsoft.com/office/drawing/2014/main" id="{3AE570B7-2CA7-4F88-2A22-7D42DBE8356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866361" y="2216357"/>
              <a:ext cx="646097" cy="401107"/>
            </a:xfrm>
            <a:prstGeom prst="straightConnector1">
              <a:avLst/>
            </a:prstGeom>
            <a:ln w="57150">
              <a:solidFill>
                <a:srgbClr val="0066FF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8" name="直線矢印コネクタ 57">
              <a:extLst>
                <a:ext uri="{FF2B5EF4-FFF2-40B4-BE49-F238E27FC236}">
                  <a16:creationId xmlns:a16="http://schemas.microsoft.com/office/drawing/2014/main" id="{26443286-D296-FB0B-4F1B-E468FF03304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866361" y="2144215"/>
              <a:ext cx="0" cy="473249"/>
            </a:xfrm>
            <a:prstGeom prst="straightConnector1">
              <a:avLst/>
            </a:prstGeom>
            <a:ln w="57150">
              <a:solidFill>
                <a:srgbClr val="0066FF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8" name="グループ化 27">
            <a:extLst>
              <a:ext uri="{FF2B5EF4-FFF2-40B4-BE49-F238E27FC236}">
                <a16:creationId xmlns:a16="http://schemas.microsoft.com/office/drawing/2014/main" id="{C13B7B5B-2D61-CE29-48BF-78E9CF618E98}"/>
              </a:ext>
            </a:extLst>
          </p:cNvPr>
          <p:cNvGrpSpPr/>
          <p:nvPr/>
        </p:nvGrpSpPr>
        <p:grpSpPr>
          <a:xfrm>
            <a:off x="7931371" y="2157185"/>
            <a:ext cx="646097" cy="473249"/>
            <a:chOff x="9866361" y="2144215"/>
            <a:chExt cx="646097" cy="473249"/>
          </a:xfrm>
        </p:grpSpPr>
        <p:cxnSp>
          <p:nvCxnSpPr>
            <p:cNvPr id="29" name="直線矢印コネクタ 28">
              <a:extLst>
                <a:ext uri="{FF2B5EF4-FFF2-40B4-BE49-F238E27FC236}">
                  <a16:creationId xmlns:a16="http://schemas.microsoft.com/office/drawing/2014/main" id="{6580D8C2-3C81-2809-C82F-AED05184E00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866361" y="2216357"/>
              <a:ext cx="646097" cy="401107"/>
            </a:xfrm>
            <a:prstGeom prst="straightConnector1">
              <a:avLst/>
            </a:prstGeom>
            <a:ln w="57150">
              <a:solidFill>
                <a:srgbClr val="0066FF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直線矢印コネクタ 29">
              <a:extLst>
                <a:ext uri="{FF2B5EF4-FFF2-40B4-BE49-F238E27FC236}">
                  <a16:creationId xmlns:a16="http://schemas.microsoft.com/office/drawing/2014/main" id="{5283D2AA-7B5E-DE74-4A0E-BD26BA967AD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866361" y="2144215"/>
              <a:ext cx="0" cy="473249"/>
            </a:xfrm>
            <a:prstGeom prst="straightConnector1">
              <a:avLst/>
            </a:prstGeom>
            <a:ln w="57150">
              <a:solidFill>
                <a:srgbClr val="0066FF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D33D1C67-0181-2B93-AA48-88A9D27B8801}"/>
              </a:ext>
            </a:extLst>
          </p:cNvPr>
          <p:cNvSpPr txBox="1"/>
          <p:nvPr/>
        </p:nvSpPr>
        <p:spPr>
          <a:xfrm>
            <a:off x="2344735" y="3833463"/>
            <a:ext cx="8142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solidFill>
                  <a:srgbClr val="00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９</a:t>
            </a: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8E20B629-DF14-1212-CC2D-E79FD7A33D2F}"/>
              </a:ext>
            </a:extLst>
          </p:cNvPr>
          <p:cNvSpPr txBox="1"/>
          <p:nvPr/>
        </p:nvSpPr>
        <p:spPr>
          <a:xfrm>
            <a:off x="2854605" y="3444856"/>
            <a:ext cx="3413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solidFill>
                  <a:srgbClr val="00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</a:t>
            </a:r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585FCF6A-E961-ADAE-946D-B922053FAB82}"/>
              </a:ext>
            </a:extLst>
          </p:cNvPr>
          <p:cNvSpPr txBox="1"/>
          <p:nvPr/>
        </p:nvSpPr>
        <p:spPr>
          <a:xfrm>
            <a:off x="6261205" y="4870659"/>
            <a:ext cx="54318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100×60</a:t>
            </a:r>
            <a:r>
              <a:rPr kumimoji="1" lang="ja-JP" altLang="en-US" sz="36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kumimoji="1" lang="en-US" altLang="ja-JP" sz="36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6000</a:t>
            </a:r>
            <a:r>
              <a:rPr kumimoji="1" lang="ja-JP" altLang="en-US" sz="36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なので</a:t>
            </a:r>
            <a:r>
              <a:rPr kumimoji="1" lang="en-US" altLang="ja-JP" sz="36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6000</a:t>
            </a:r>
            <a:r>
              <a:rPr kumimoji="1" lang="ja-JP" altLang="en-US" sz="36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－</a:t>
            </a:r>
            <a:r>
              <a:rPr kumimoji="1" lang="en-US" altLang="ja-JP" sz="36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60</a:t>
            </a:r>
            <a:r>
              <a:rPr kumimoji="1" lang="ja-JP" altLang="en-US" sz="36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でもいい</a:t>
            </a:r>
            <a:endParaRPr kumimoji="1" lang="en-US" altLang="ja-JP" sz="3600" dirty="0">
              <a:solidFill>
                <a:schemeClr val="accent6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4F6FEFA8-3034-BCD1-829D-7256C8196E0D}"/>
              </a:ext>
            </a:extLst>
          </p:cNvPr>
          <p:cNvSpPr txBox="1"/>
          <p:nvPr/>
        </p:nvSpPr>
        <p:spPr>
          <a:xfrm>
            <a:off x="817082" y="4816892"/>
            <a:ext cx="51137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20×50</a:t>
            </a:r>
            <a:r>
              <a:rPr kumimoji="1" lang="ja-JP" altLang="en-US" sz="36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kumimoji="1" lang="en-US" altLang="ja-JP" sz="36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1000</a:t>
            </a:r>
            <a:r>
              <a:rPr kumimoji="1" lang="ja-JP" altLang="en-US" sz="36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なので</a:t>
            </a:r>
            <a:r>
              <a:rPr kumimoji="1" lang="en-US" altLang="ja-JP" sz="36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1000</a:t>
            </a:r>
            <a:r>
              <a:rPr kumimoji="1" lang="ja-JP" altLang="en-US" sz="36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－</a:t>
            </a:r>
            <a:r>
              <a:rPr kumimoji="1" lang="en-US" altLang="ja-JP" sz="36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50</a:t>
            </a:r>
            <a:r>
              <a:rPr kumimoji="1" lang="ja-JP" altLang="en-US" sz="36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でもできる</a:t>
            </a:r>
            <a:endParaRPr kumimoji="1" lang="en-US" altLang="ja-JP" sz="3600" dirty="0">
              <a:solidFill>
                <a:schemeClr val="accent6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59F0B370-8CCC-9E0D-9D04-6B6670A7B67C}"/>
              </a:ext>
            </a:extLst>
          </p:cNvPr>
          <p:cNvSpPr txBox="1"/>
          <p:nvPr/>
        </p:nvSpPr>
        <p:spPr>
          <a:xfrm>
            <a:off x="1131746" y="501535"/>
            <a:ext cx="4964253" cy="769441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P89-6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④，⑤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F0EB0AE-4F3D-7C49-4327-00CC5F1B2810}"/>
              </a:ext>
            </a:extLst>
          </p:cNvPr>
          <p:cNvSpPr txBox="1"/>
          <p:nvPr/>
        </p:nvSpPr>
        <p:spPr>
          <a:xfrm>
            <a:off x="6486566" y="394653"/>
            <a:ext cx="4451728" cy="95410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solidFill>
                  <a:srgbClr val="C0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小さい数字は書かなくてもできるようにしよう</a:t>
            </a:r>
          </a:p>
        </p:txBody>
      </p:sp>
    </p:spTree>
    <p:extLst>
      <p:ext uri="{BB962C8B-B14F-4D97-AF65-F5344CB8AC3E}">
        <p14:creationId xmlns:p14="http://schemas.microsoft.com/office/powerpoint/2010/main" val="2286531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25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125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250"/>
                            </p:stCondLst>
                            <p:childTnLst>
                              <p:par>
                                <p:cTn id="3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1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1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250"/>
                            </p:stCondLst>
                            <p:childTnLst>
                              <p:par>
                                <p:cTn id="5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22" grpId="0"/>
      <p:bldP spid="50" grpId="0"/>
      <p:bldP spid="35" grpId="0"/>
      <p:bldP spid="51" grpId="0"/>
      <p:bldP spid="36" grpId="0"/>
      <p:bldP spid="39" grpId="0"/>
      <p:bldP spid="40" grpId="0"/>
      <p:bldP spid="2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AF066CD9-8651-447D-B071-CC45B5009696}"/>
              </a:ext>
            </a:extLst>
          </p:cNvPr>
          <p:cNvSpPr txBox="1"/>
          <p:nvPr/>
        </p:nvSpPr>
        <p:spPr>
          <a:xfrm>
            <a:off x="3458110" y="3177199"/>
            <a:ext cx="8840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68ADE6EE-1BE1-4ED8-B269-C04816AEA678}"/>
              </a:ext>
            </a:extLst>
          </p:cNvPr>
          <p:cNvSpPr txBox="1"/>
          <p:nvPr/>
        </p:nvSpPr>
        <p:spPr>
          <a:xfrm>
            <a:off x="3268841" y="2837367"/>
            <a:ext cx="6477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</a:p>
        </p:txBody>
      </p: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A174CB77-BDF3-5E30-A4B7-BC02FC2C4BB4}"/>
              </a:ext>
            </a:extLst>
          </p:cNvPr>
          <p:cNvGrpSpPr/>
          <p:nvPr/>
        </p:nvGrpSpPr>
        <p:grpSpPr>
          <a:xfrm>
            <a:off x="1408264" y="1358630"/>
            <a:ext cx="3124505" cy="1569660"/>
            <a:chOff x="1408264" y="1358630"/>
            <a:chExt cx="3124505" cy="1569660"/>
          </a:xfrm>
        </p:grpSpPr>
        <p:cxnSp>
          <p:nvCxnSpPr>
            <p:cNvPr id="47" name="直線コネクタ 46">
              <a:extLst>
                <a:ext uri="{FF2B5EF4-FFF2-40B4-BE49-F238E27FC236}">
                  <a16:creationId xmlns:a16="http://schemas.microsoft.com/office/drawing/2014/main" id="{8878AA95-37AE-4665-B9D7-A061CC4E85ED}"/>
                </a:ext>
              </a:extLst>
            </p:cNvPr>
            <p:cNvCxnSpPr>
              <a:cxnSpLocks/>
            </p:cNvCxnSpPr>
            <p:nvPr/>
          </p:nvCxnSpPr>
          <p:spPr>
            <a:xfrm>
              <a:off x="1408264" y="2839934"/>
              <a:ext cx="3124505" cy="0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6" name="テキスト ボックス 25">
              <a:extLst>
                <a:ext uri="{FF2B5EF4-FFF2-40B4-BE49-F238E27FC236}">
                  <a16:creationId xmlns:a16="http://schemas.microsoft.com/office/drawing/2014/main" id="{504D6DDB-A4B1-79FC-453C-909150C34DCB}"/>
                </a:ext>
              </a:extLst>
            </p:cNvPr>
            <p:cNvSpPr txBox="1"/>
            <p:nvPr/>
          </p:nvSpPr>
          <p:spPr>
            <a:xfrm>
              <a:off x="1631583" y="1358630"/>
              <a:ext cx="2693369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48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　　２４</a:t>
              </a:r>
              <a:r>
                <a:rPr kumimoji="1" lang="en-US" altLang="ja-JP" sz="48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×</a:t>
              </a:r>
              <a:r>
                <a:rPr kumimoji="1" lang="ja-JP" altLang="en-US" sz="48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　</a:t>
              </a:r>
              <a:r>
                <a:rPr kumimoji="1" lang="ja-JP" altLang="en-US" sz="4800" dirty="0">
                  <a:solidFill>
                    <a:srgbClr val="0066FF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３</a:t>
              </a:r>
              <a:r>
                <a:rPr kumimoji="1" lang="ja-JP" altLang="en-US" sz="4800" dirty="0">
                  <a:solidFill>
                    <a:srgbClr val="FF0000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６</a:t>
              </a:r>
            </a:p>
          </p:txBody>
        </p:sp>
      </p:grpSp>
      <p:cxnSp>
        <p:nvCxnSpPr>
          <p:cNvPr id="33" name="直線コネクタ 32">
            <a:extLst>
              <a:ext uri="{FF2B5EF4-FFF2-40B4-BE49-F238E27FC236}">
                <a16:creationId xmlns:a16="http://schemas.microsoft.com/office/drawing/2014/main" id="{81827B93-8449-1C7C-BF39-2D41F730FB5E}"/>
              </a:ext>
            </a:extLst>
          </p:cNvPr>
          <p:cNvCxnSpPr>
            <a:cxnSpLocks/>
          </p:cNvCxnSpPr>
          <p:nvPr/>
        </p:nvCxnSpPr>
        <p:spPr>
          <a:xfrm>
            <a:off x="1408264" y="4824560"/>
            <a:ext cx="3124505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69669800-131A-8A6A-C777-E83725C89D61}"/>
              </a:ext>
            </a:extLst>
          </p:cNvPr>
          <p:cNvSpPr txBox="1"/>
          <p:nvPr/>
        </p:nvSpPr>
        <p:spPr>
          <a:xfrm>
            <a:off x="2220539" y="4070206"/>
            <a:ext cx="8020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solidFill>
                  <a:srgbClr val="00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７</a:t>
            </a:r>
            <a:endParaRPr kumimoji="1" lang="ja-JP" altLang="en-US" sz="4800" dirty="0">
              <a:solidFill>
                <a:schemeClr val="bg2">
                  <a:lumMod val="75000"/>
                </a:schemeClr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5991933D-53F0-CB34-1296-F9DCAEA7B82A}"/>
              </a:ext>
            </a:extLst>
          </p:cNvPr>
          <p:cNvSpPr txBox="1"/>
          <p:nvPr/>
        </p:nvSpPr>
        <p:spPr>
          <a:xfrm>
            <a:off x="2844047" y="4099172"/>
            <a:ext cx="8020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solidFill>
                  <a:srgbClr val="00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  <a:endParaRPr kumimoji="1" lang="ja-JP" altLang="en-US" sz="4800" dirty="0">
              <a:solidFill>
                <a:schemeClr val="bg2">
                  <a:lumMod val="75000"/>
                </a:schemeClr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677658A7-A463-D5E7-1990-62E6C6B7812B}"/>
              </a:ext>
            </a:extLst>
          </p:cNvPr>
          <p:cNvSpPr txBox="1"/>
          <p:nvPr/>
        </p:nvSpPr>
        <p:spPr>
          <a:xfrm>
            <a:off x="2669581" y="3775552"/>
            <a:ext cx="6477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solidFill>
                  <a:srgbClr val="00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</a:t>
            </a:r>
            <a:endParaRPr kumimoji="1" lang="ja-JP" altLang="en-US" sz="2800" dirty="0">
              <a:solidFill>
                <a:schemeClr val="bg2">
                  <a:lumMod val="75000"/>
                </a:schemeClr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54F3A9A7-AA03-F3AA-1BD5-B2732FD1F749}"/>
              </a:ext>
            </a:extLst>
          </p:cNvPr>
          <p:cNvSpPr txBox="1"/>
          <p:nvPr/>
        </p:nvSpPr>
        <p:spPr>
          <a:xfrm>
            <a:off x="1846849" y="501535"/>
            <a:ext cx="2966692" cy="769441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P89-7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92EDCF10-574B-31A0-4DA4-72FBDDBB60C1}"/>
              </a:ext>
            </a:extLst>
          </p:cNvPr>
          <p:cNvSpPr txBox="1"/>
          <p:nvPr/>
        </p:nvSpPr>
        <p:spPr>
          <a:xfrm>
            <a:off x="2220539" y="3177199"/>
            <a:ext cx="14999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１４</a:t>
            </a: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2F8CE647-33E5-F623-6834-0D3C689AE01F}"/>
              </a:ext>
            </a:extLst>
          </p:cNvPr>
          <p:cNvSpPr txBox="1"/>
          <p:nvPr/>
        </p:nvSpPr>
        <p:spPr>
          <a:xfrm>
            <a:off x="2212731" y="4930337"/>
            <a:ext cx="21122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８６４</a:t>
            </a: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493C5E4A-6BA1-2B8C-290A-DE016B8B489C}"/>
              </a:ext>
            </a:extLst>
          </p:cNvPr>
          <p:cNvSpPr txBox="1"/>
          <p:nvPr/>
        </p:nvSpPr>
        <p:spPr>
          <a:xfrm>
            <a:off x="5455961" y="1831087"/>
            <a:ext cx="44644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式　２４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３６</a:t>
            </a: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60D68443-B684-1DA6-5313-8D0E5B67D25C}"/>
              </a:ext>
            </a:extLst>
          </p:cNvPr>
          <p:cNvSpPr txBox="1"/>
          <p:nvPr/>
        </p:nvSpPr>
        <p:spPr>
          <a:xfrm>
            <a:off x="5455961" y="3780418"/>
            <a:ext cx="44644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答え　８６４枚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D729B63-23FC-3017-6CC6-926005B51A75}"/>
              </a:ext>
            </a:extLst>
          </p:cNvPr>
          <p:cNvSpPr txBox="1"/>
          <p:nvPr/>
        </p:nvSpPr>
        <p:spPr>
          <a:xfrm>
            <a:off x="5410756" y="394653"/>
            <a:ext cx="4464417" cy="95410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solidFill>
                  <a:srgbClr val="C0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小さい数字は書かなくてもできるようにしよう</a:t>
            </a:r>
          </a:p>
        </p:txBody>
      </p:sp>
    </p:spTree>
    <p:extLst>
      <p:ext uri="{BB962C8B-B14F-4D97-AF65-F5344CB8AC3E}">
        <p14:creationId xmlns:p14="http://schemas.microsoft.com/office/powerpoint/2010/main" val="15117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1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1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16" grpId="0"/>
      <p:bldP spid="23" grpId="0"/>
      <p:bldP spid="35" grpId="0"/>
      <p:bldP spid="42" grpId="0"/>
      <p:bldP spid="22" grpId="0"/>
      <p:bldP spid="27" grpId="0"/>
      <p:bldP spid="29" grpId="0"/>
      <p:bldP spid="3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AF066CD9-8651-447D-B071-CC45B5009696}"/>
              </a:ext>
            </a:extLst>
          </p:cNvPr>
          <p:cNvSpPr txBox="1"/>
          <p:nvPr/>
        </p:nvSpPr>
        <p:spPr>
          <a:xfrm>
            <a:off x="1659792" y="1630387"/>
            <a:ext cx="325999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２１３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</a:t>
            </a:r>
            <a:r>
              <a:rPr kumimoji="1" lang="ja-JP" altLang="en-US" sz="4800" dirty="0">
                <a:solidFill>
                  <a:srgbClr val="00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</a:t>
            </a:r>
            <a:r>
              <a:rPr kumimoji="1"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032ED155-4ADC-DB6E-2AFC-D49E31840149}"/>
              </a:ext>
            </a:extLst>
          </p:cNvPr>
          <p:cNvSpPr txBox="1"/>
          <p:nvPr/>
        </p:nvSpPr>
        <p:spPr>
          <a:xfrm>
            <a:off x="1846848" y="579127"/>
            <a:ext cx="8073530" cy="769441"/>
          </a:xfrm>
          <a:prstGeom prst="rect">
            <a:avLst/>
          </a:prstGeom>
          <a:solidFill>
            <a:srgbClr val="FFFFCC"/>
          </a:solidFill>
          <a:ln>
            <a:solidFill>
              <a:srgbClr val="0066FF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３けた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２けたの筆算の書き方</a:t>
            </a: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01E35774-9248-3A43-4107-6B99D102739E}"/>
              </a:ext>
            </a:extLst>
          </p:cNvPr>
          <p:cNvSpPr txBox="1"/>
          <p:nvPr/>
        </p:nvSpPr>
        <p:spPr>
          <a:xfrm>
            <a:off x="6101598" y="3945741"/>
            <a:ext cx="54260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213×</a:t>
            </a:r>
            <a:r>
              <a:rPr kumimoji="1" lang="en-US" altLang="ja-JP" sz="4800" dirty="0">
                <a:solidFill>
                  <a:srgbClr val="00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r>
              <a:rPr kumimoji="1" lang="en-US" altLang="ja-JP" sz="4800" dirty="0">
                <a:solidFill>
                  <a:schemeClr val="accent5">
                    <a:lumMod val="40000"/>
                    <a:lumOff val="60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800" dirty="0">
                <a:solidFill>
                  <a:srgbClr val="00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639</a:t>
            </a:r>
            <a:r>
              <a:rPr lang="en-US" altLang="ja-JP" sz="4800" dirty="0">
                <a:solidFill>
                  <a:schemeClr val="accent5">
                    <a:lumMod val="40000"/>
                    <a:lumOff val="60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endParaRPr kumimoji="1" lang="ja-JP" altLang="en-US" sz="4800" dirty="0">
              <a:solidFill>
                <a:schemeClr val="accent5">
                  <a:lumMod val="40000"/>
                  <a:lumOff val="60000"/>
                </a:schemeClr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17C7FFF5-1DC8-0C19-7DCA-F052D7333F55}"/>
              </a:ext>
            </a:extLst>
          </p:cNvPr>
          <p:cNvSpPr txBox="1"/>
          <p:nvPr/>
        </p:nvSpPr>
        <p:spPr>
          <a:xfrm>
            <a:off x="6101598" y="3174283"/>
            <a:ext cx="54260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213×  </a:t>
            </a:r>
            <a:r>
              <a:rPr kumimoji="1" lang="en-US" altLang="ja-JP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  </a:t>
            </a:r>
            <a:r>
              <a:rPr kumimoji="1" lang="en-US" altLang="ja-JP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426</a:t>
            </a:r>
            <a:endParaRPr kumimoji="1" lang="ja-JP" altLang="en-US" sz="48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8DB3A693-B5A4-3AA9-FA94-21D80CF65FE4}"/>
              </a:ext>
            </a:extLst>
          </p:cNvPr>
          <p:cNvSpPr txBox="1"/>
          <p:nvPr/>
        </p:nvSpPr>
        <p:spPr>
          <a:xfrm>
            <a:off x="2272726" y="3945742"/>
            <a:ext cx="26470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solidFill>
                  <a:srgbClr val="00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６３９</a:t>
            </a:r>
            <a:r>
              <a:rPr kumimoji="1" lang="ja-JP" altLang="en-US" sz="4800" dirty="0">
                <a:solidFill>
                  <a:schemeClr val="accent5">
                    <a:lumMod val="40000"/>
                    <a:lumOff val="60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０</a:t>
            </a:r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87A56CEF-453E-DC89-3DFE-D750246AAB79}"/>
              </a:ext>
            </a:extLst>
          </p:cNvPr>
          <p:cNvSpPr txBox="1"/>
          <p:nvPr/>
        </p:nvSpPr>
        <p:spPr>
          <a:xfrm>
            <a:off x="2888888" y="3174283"/>
            <a:ext cx="20308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４２６</a:t>
            </a:r>
          </a:p>
        </p:txBody>
      </p:sp>
      <p:cxnSp>
        <p:nvCxnSpPr>
          <p:cNvPr id="41" name="直線コネクタ 40">
            <a:extLst>
              <a:ext uri="{FF2B5EF4-FFF2-40B4-BE49-F238E27FC236}">
                <a16:creationId xmlns:a16="http://schemas.microsoft.com/office/drawing/2014/main" id="{CBF65CB4-B78A-ADDD-2D30-3D931D6A59EA}"/>
              </a:ext>
            </a:extLst>
          </p:cNvPr>
          <p:cNvCxnSpPr>
            <a:cxnSpLocks/>
          </p:cNvCxnSpPr>
          <p:nvPr/>
        </p:nvCxnSpPr>
        <p:spPr>
          <a:xfrm>
            <a:off x="1451963" y="3164349"/>
            <a:ext cx="3467819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BF8D26DE-6F67-2D9D-D5EF-649C37CAB477}"/>
              </a:ext>
            </a:extLst>
          </p:cNvPr>
          <p:cNvSpPr txBox="1"/>
          <p:nvPr/>
        </p:nvSpPr>
        <p:spPr>
          <a:xfrm>
            <a:off x="2272726" y="4836276"/>
            <a:ext cx="26470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６８１６</a:t>
            </a:r>
          </a:p>
        </p:txBody>
      </p:sp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DBC0F702-B898-62A8-2772-BCE727C8432E}"/>
              </a:ext>
            </a:extLst>
          </p:cNvPr>
          <p:cNvCxnSpPr>
            <a:cxnSpLocks/>
          </p:cNvCxnSpPr>
          <p:nvPr/>
        </p:nvCxnSpPr>
        <p:spPr>
          <a:xfrm>
            <a:off x="1451963" y="4776738"/>
            <a:ext cx="3467819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矢印: 左 2">
            <a:extLst>
              <a:ext uri="{FF2B5EF4-FFF2-40B4-BE49-F238E27FC236}">
                <a16:creationId xmlns:a16="http://schemas.microsoft.com/office/drawing/2014/main" id="{B8929E6E-2298-7B75-341C-6ADD24BB555D}"/>
              </a:ext>
            </a:extLst>
          </p:cNvPr>
          <p:cNvSpPr/>
          <p:nvPr/>
        </p:nvSpPr>
        <p:spPr>
          <a:xfrm>
            <a:off x="5264838" y="3292529"/>
            <a:ext cx="707364" cy="49704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矢印: 左 12">
            <a:extLst>
              <a:ext uri="{FF2B5EF4-FFF2-40B4-BE49-F238E27FC236}">
                <a16:creationId xmlns:a16="http://schemas.microsoft.com/office/drawing/2014/main" id="{3FD01C4D-1D93-DC53-BEAA-962622DAB08B}"/>
              </a:ext>
            </a:extLst>
          </p:cNvPr>
          <p:cNvSpPr/>
          <p:nvPr/>
        </p:nvSpPr>
        <p:spPr>
          <a:xfrm>
            <a:off x="5264838" y="4057416"/>
            <a:ext cx="707364" cy="49704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29412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5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750"/>
                            </p:stCondLst>
                            <p:childTnLst>
                              <p:par>
                                <p:cTn id="2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1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" grpId="0" animBg="1"/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FA3C9CF5-6F2A-4693-A9C1-624809833670}"/>
              </a:ext>
            </a:extLst>
          </p:cNvPr>
          <p:cNvSpPr txBox="1"/>
          <p:nvPr/>
        </p:nvSpPr>
        <p:spPr>
          <a:xfrm>
            <a:off x="1190445" y="1553668"/>
            <a:ext cx="26708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２４８</a:t>
            </a:r>
            <a:endParaRPr kumimoji="1" lang="en-US" altLang="ja-JP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r>
              <a:rPr kumimoji="1" lang="ja-JP" altLang="en-US" sz="4800" dirty="0">
                <a:solidFill>
                  <a:srgbClr val="00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</a:t>
            </a:r>
            <a:r>
              <a:rPr kumimoji="1"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AF066CD9-8651-447D-B071-CC45B5009696}"/>
              </a:ext>
            </a:extLst>
          </p:cNvPr>
          <p:cNvSpPr txBox="1"/>
          <p:nvPr/>
        </p:nvSpPr>
        <p:spPr>
          <a:xfrm>
            <a:off x="3032439" y="3538225"/>
            <a:ext cx="7307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６</a:t>
            </a:r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8878AA95-37AE-4665-B9D7-A061CC4E85ED}"/>
              </a:ext>
            </a:extLst>
          </p:cNvPr>
          <p:cNvCxnSpPr>
            <a:cxnSpLocks/>
          </p:cNvCxnSpPr>
          <p:nvPr/>
        </p:nvCxnSpPr>
        <p:spPr>
          <a:xfrm flipV="1">
            <a:off x="1016227" y="3103441"/>
            <a:ext cx="2887034" cy="5247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26484DEF-4F8E-4746-9574-7184D2766C09}"/>
              </a:ext>
            </a:extLst>
          </p:cNvPr>
          <p:cNvSpPr txBox="1"/>
          <p:nvPr/>
        </p:nvSpPr>
        <p:spPr>
          <a:xfrm>
            <a:off x="2378199" y="3566769"/>
            <a:ext cx="720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９</a:t>
            </a:r>
          </a:p>
        </p:txBody>
      </p:sp>
      <p:cxnSp>
        <p:nvCxnSpPr>
          <p:cNvPr id="44" name="直線コネクタ 43">
            <a:extLst>
              <a:ext uri="{FF2B5EF4-FFF2-40B4-BE49-F238E27FC236}">
                <a16:creationId xmlns:a16="http://schemas.microsoft.com/office/drawing/2014/main" id="{A44F1AC2-2094-43AA-AB23-4803CB1D58A1}"/>
              </a:ext>
            </a:extLst>
          </p:cNvPr>
          <p:cNvCxnSpPr>
            <a:cxnSpLocks/>
          </p:cNvCxnSpPr>
          <p:nvPr/>
        </p:nvCxnSpPr>
        <p:spPr>
          <a:xfrm>
            <a:off x="4554747" y="3121302"/>
            <a:ext cx="2871841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2EC7D68E-DA3F-4A84-A725-ABC5D1BB302F}"/>
              </a:ext>
            </a:extLst>
          </p:cNvPr>
          <p:cNvSpPr txBox="1"/>
          <p:nvPr/>
        </p:nvSpPr>
        <p:spPr>
          <a:xfrm>
            <a:off x="1775020" y="3579343"/>
            <a:ext cx="8683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</a:t>
            </a:r>
          </a:p>
        </p:txBody>
      </p: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116297C9-60AE-4559-B8C1-0D15C57A5A64}"/>
              </a:ext>
            </a:extLst>
          </p:cNvPr>
          <p:cNvSpPr txBox="1"/>
          <p:nvPr/>
        </p:nvSpPr>
        <p:spPr>
          <a:xfrm>
            <a:off x="2760657" y="3128899"/>
            <a:ext cx="5869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53B044AD-5F67-47A6-B223-86A43B9C2A7C}"/>
              </a:ext>
            </a:extLst>
          </p:cNvPr>
          <p:cNvSpPr txBox="1"/>
          <p:nvPr/>
        </p:nvSpPr>
        <p:spPr>
          <a:xfrm>
            <a:off x="2214616" y="4147296"/>
            <a:ext cx="5869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AF066CD9-8651-447D-B071-CC45B5009696}"/>
              </a:ext>
            </a:extLst>
          </p:cNvPr>
          <p:cNvSpPr txBox="1"/>
          <p:nvPr/>
        </p:nvSpPr>
        <p:spPr>
          <a:xfrm>
            <a:off x="6585957" y="3564971"/>
            <a:ext cx="7307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26484DEF-4F8E-4746-9574-7184D2766C09}"/>
              </a:ext>
            </a:extLst>
          </p:cNvPr>
          <p:cNvSpPr txBox="1"/>
          <p:nvPr/>
        </p:nvSpPr>
        <p:spPr>
          <a:xfrm>
            <a:off x="5912276" y="3575465"/>
            <a:ext cx="7067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８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2EC7D68E-DA3F-4A84-A725-ABC5D1BB302F}"/>
              </a:ext>
            </a:extLst>
          </p:cNvPr>
          <p:cNvSpPr txBox="1"/>
          <p:nvPr/>
        </p:nvSpPr>
        <p:spPr>
          <a:xfrm>
            <a:off x="5295414" y="3575465"/>
            <a:ext cx="7828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８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116297C9-60AE-4559-B8C1-0D15C57A5A64}"/>
              </a:ext>
            </a:extLst>
          </p:cNvPr>
          <p:cNvSpPr txBox="1"/>
          <p:nvPr/>
        </p:nvSpPr>
        <p:spPr>
          <a:xfrm>
            <a:off x="6379285" y="3149898"/>
            <a:ext cx="5869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</a:t>
            </a: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53B044AD-5F67-47A6-B223-86A43B9C2A7C}"/>
              </a:ext>
            </a:extLst>
          </p:cNvPr>
          <p:cNvSpPr txBox="1"/>
          <p:nvPr/>
        </p:nvSpPr>
        <p:spPr>
          <a:xfrm>
            <a:off x="5728961" y="3128899"/>
            <a:ext cx="5869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</a:t>
            </a:r>
          </a:p>
        </p:txBody>
      </p:sp>
      <p:cxnSp>
        <p:nvCxnSpPr>
          <p:cNvPr id="30" name="直線コネクタ 29">
            <a:extLst>
              <a:ext uri="{FF2B5EF4-FFF2-40B4-BE49-F238E27FC236}">
                <a16:creationId xmlns:a16="http://schemas.microsoft.com/office/drawing/2014/main" id="{5AB5C0E1-6518-48BF-9CD1-CB0983B6DB25}"/>
              </a:ext>
            </a:extLst>
          </p:cNvPr>
          <p:cNvCxnSpPr>
            <a:cxnSpLocks/>
          </p:cNvCxnSpPr>
          <p:nvPr/>
        </p:nvCxnSpPr>
        <p:spPr>
          <a:xfrm>
            <a:off x="8100715" y="3123328"/>
            <a:ext cx="3125917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92ACAFA3-8326-2FAC-3280-0874B4ABBA64}"/>
              </a:ext>
            </a:extLst>
          </p:cNvPr>
          <p:cNvSpPr txBox="1"/>
          <p:nvPr/>
        </p:nvSpPr>
        <p:spPr>
          <a:xfrm>
            <a:off x="1846848" y="501535"/>
            <a:ext cx="8073530" cy="769441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３けた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２けたの筆算の練習１</a:t>
            </a:r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DF932609-8457-E5FE-5F6E-B9788F0CCCBE}"/>
              </a:ext>
            </a:extLst>
          </p:cNvPr>
          <p:cNvSpPr txBox="1"/>
          <p:nvPr/>
        </p:nvSpPr>
        <p:spPr>
          <a:xfrm>
            <a:off x="4755732" y="1553668"/>
            <a:ext cx="26708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１２６</a:t>
            </a:r>
            <a:endParaRPr kumimoji="1" lang="en-US" altLang="ja-JP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r>
              <a:rPr kumimoji="1" lang="ja-JP" altLang="en-US" sz="4800" dirty="0">
                <a:solidFill>
                  <a:srgbClr val="00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６</a:t>
            </a:r>
            <a:r>
              <a:rPr kumimoji="1"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７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9FCAE509-6AE1-2CCA-CE25-A49464104930}"/>
              </a:ext>
            </a:extLst>
          </p:cNvPr>
          <p:cNvSpPr txBox="1"/>
          <p:nvPr/>
        </p:nvSpPr>
        <p:spPr>
          <a:xfrm>
            <a:off x="8279059" y="1553668"/>
            <a:ext cx="26708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３２５</a:t>
            </a:r>
            <a:endParaRPr kumimoji="1" lang="en-US" altLang="ja-JP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r>
              <a:rPr kumimoji="1" lang="ja-JP" altLang="en-US" sz="4800" dirty="0">
                <a:solidFill>
                  <a:srgbClr val="00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  <a:r>
              <a:rPr kumimoji="1"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８</a:t>
            </a:r>
          </a:p>
        </p:txBody>
      </p:sp>
      <p:sp>
        <p:nvSpPr>
          <p:cNvPr id="55" name="テキスト ボックス 54">
            <a:extLst>
              <a:ext uri="{FF2B5EF4-FFF2-40B4-BE49-F238E27FC236}">
                <a16:creationId xmlns:a16="http://schemas.microsoft.com/office/drawing/2014/main" id="{397873B3-322D-F573-E5E9-EA6F205937A7}"/>
              </a:ext>
            </a:extLst>
          </p:cNvPr>
          <p:cNvSpPr txBox="1"/>
          <p:nvPr/>
        </p:nvSpPr>
        <p:spPr>
          <a:xfrm>
            <a:off x="2470527" y="4560953"/>
            <a:ext cx="7307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solidFill>
                  <a:srgbClr val="00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</a:t>
            </a:r>
            <a:endParaRPr kumimoji="1" lang="ja-JP" altLang="en-US" sz="4800" dirty="0">
              <a:solidFill>
                <a:srgbClr val="0066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403401CA-FB0E-08A5-5375-360E6CD2CCFF}"/>
              </a:ext>
            </a:extLst>
          </p:cNvPr>
          <p:cNvSpPr txBox="1"/>
          <p:nvPr/>
        </p:nvSpPr>
        <p:spPr>
          <a:xfrm>
            <a:off x="1842359" y="4573527"/>
            <a:ext cx="7307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solidFill>
                  <a:srgbClr val="00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</a:t>
            </a:r>
            <a:endParaRPr kumimoji="1" lang="ja-JP" altLang="en-US" sz="4800" dirty="0">
              <a:solidFill>
                <a:srgbClr val="0066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7" name="テキスト ボックス 56">
            <a:extLst>
              <a:ext uri="{FF2B5EF4-FFF2-40B4-BE49-F238E27FC236}">
                <a16:creationId xmlns:a16="http://schemas.microsoft.com/office/drawing/2014/main" id="{76341E99-7ACA-D3D9-A9C5-65A5449B5770}"/>
              </a:ext>
            </a:extLst>
          </p:cNvPr>
          <p:cNvSpPr txBox="1"/>
          <p:nvPr/>
        </p:nvSpPr>
        <p:spPr>
          <a:xfrm>
            <a:off x="1589913" y="4147296"/>
            <a:ext cx="5869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</a:t>
            </a:r>
          </a:p>
        </p:txBody>
      </p:sp>
      <p:sp>
        <p:nvSpPr>
          <p:cNvPr id="58" name="テキスト ボックス 57">
            <a:extLst>
              <a:ext uri="{FF2B5EF4-FFF2-40B4-BE49-F238E27FC236}">
                <a16:creationId xmlns:a16="http://schemas.microsoft.com/office/drawing/2014/main" id="{F28F6DBD-43F9-66F4-C00E-0821EAF28E8A}"/>
              </a:ext>
            </a:extLst>
          </p:cNvPr>
          <p:cNvSpPr txBox="1"/>
          <p:nvPr/>
        </p:nvSpPr>
        <p:spPr>
          <a:xfrm>
            <a:off x="1224858" y="4573526"/>
            <a:ext cx="7307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solidFill>
                  <a:srgbClr val="00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</a:t>
            </a:r>
            <a:endParaRPr kumimoji="1" lang="ja-JP" altLang="en-US" sz="4800" dirty="0">
              <a:solidFill>
                <a:srgbClr val="0066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59" name="直線コネクタ 58">
            <a:extLst>
              <a:ext uri="{FF2B5EF4-FFF2-40B4-BE49-F238E27FC236}">
                <a16:creationId xmlns:a16="http://schemas.microsoft.com/office/drawing/2014/main" id="{27025D48-0017-A5C4-0C0E-F4485063ACD8}"/>
              </a:ext>
            </a:extLst>
          </p:cNvPr>
          <p:cNvCxnSpPr>
            <a:cxnSpLocks/>
          </p:cNvCxnSpPr>
          <p:nvPr/>
        </p:nvCxnSpPr>
        <p:spPr>
          <a:xfrm flipV="1">
            <a:off x="998975" y="5304369"/>
            <a:ext cx="2887034" cy="5247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0" name="テキスト ボックス 59">
            <a:extLst>
              <a:ext uri="{FF2B5EF4-FFF2-40B4-BE49-F238E27FC236}">
                <a16:creationId xmlns:a16="http://schemas.microsoft.com/office/drawing/2014/main" id="{A674D316-ED7C-ED8D-C98E-3510F687EB50}"/>
              </a:ext>
            </a:extLst>
          </p:cNvPr>
          <p:cNvSpPr txBox="1"/>
          <p:nvPr/>
        </p:nvSpPr>
        <p:spPr>
          <a:xfrm>
            <a:off x="1150323" y="5382022"/>
            <a:ext cx="26470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７９３６</a:t>
            </a:r>
          </a:p>
        </p:txBody>
      </p:sp>
      <p:sp>
        <p:nvSpPr>
          <p:cNvPr id="61" name="テキスト ボックス 60">
            <a:extLst>
              <a:ext uri="{FF2B5EF4-FFF2-40B4-BE49-F238E27FC236}">
                <a16:creationId xmlns:a16="http://schemas.microsoft.com/office/drawing/2014/main" id="{CC31418C-79F6-A2B5-056F-BD3D8FF17F2E}"/>
              </a:ext>
            </a:extLst>
          </p:cNvPr>
          <p:cNvSpPr txBox="1"/>
          <p:nvPr/>
        </p:nvSpPr>
        <p:spPr>
          <a:xfrm>
            <a:off x="5706301" y="4147296"/>
            <a:ext cx="5869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</a:t>
            </a:r>
          </a:p>
        </p:txBody>
      </p: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0ECB2F64-42EE-5223-0F75-66FCC198656F}"/>
              </a:ext>
            </a:extLst>
          </p:cNvPr>
          <p:cNvSpPr txBox="1"/>
          <p:nvPr/>
        </p:nvSpPr>
        <p:spPr>
          <a:xfrm>
            <a:off x="5895485" y="4594686"/>
            <a:ext cx="7307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solidFill>
                  <a:srgbClr val="00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６</a:t>
            </a: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D1876268-4434-23B5-B2EF-0AE87C39183E}"/>
              </a:ext>
            </a:extLst>
          </p:cNvPr>
          <p:cNvSpPr txBox="1"/>
          <p:nvPr/>
        </p:nvSpPr>
        <p:spPr>
          <a:xfrm>
            <a:off x="5288801" y="4573527"/>
            <a:ext cx="7307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solidFill>
                  <a:srgbClr val="00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５</a:t>
            </a:r>
          </a:p>
        </p:txBody>
      </p:sp>
      <p:sp>
        <p:nvSpPr>
          <p:cNvPr id="64" name="テキスト ボックス 63">
            <a:extLst>
              <a:ext uri="{FF2B5EF4-FFF2-40B4-BE49-F238E27FC236}">
                <a16:creationId xmlns:a16="http://schemas.microsoft.com/office/drawing/2014/main" id="{8D0BA24D-FAC0-67D0-C7D0-9E5E3D7CE3BF}"/>
              </a:ext>
            </a:extLst>
          </p:cNvPr>
          <p:cNvSpPr txBox="1"/>
          <p:nvPr/>
        </p:nvSpPr>
        <p:spPr>
          <a:xfrm>
            <a:off x="5068684" y="4147296"/>
            <a:ext cx="5869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</a:t>
            </a:r>
          </a:p>
        </p:txBody>
      </p:sp>
      <p:sp>
        <p:nvSpPr>
          <p:cNvPr id="65" name="テキスト ボックス 64">
            <a:extLst>
              <a:ext uri="{FF2B5EF4-FFF2-40B4-BE49-F238E27FC236}">
                <a16:creationId xmlns:a16="http://schemas.microsoft.com/office/drawing/2014/main" id="{582A1DE0-3EDE-AE5B-8054-C41B7C376DC4}"/>
              </a:ext>
            </a:extLst>
          </p:cNvPr>
          <p:cNvSpPr txBox="1"/>
          <p:nvPr/>
        </p:nvSpPr>
        <p:spPr>
          <a:xfrm>
            <a:off x="4727643" y="4573526"/>
            <a:ext cx="7307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solidFill>
                  <a:srgbClr val="00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</a:t>
            </a:r>
            <a:endParaRPr kumimoji="1" lang="ja-JP" altLang="en-US" sz="4800" dirty="0">
              <a:solidFill>
                <a:srgbClr val="0066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66" name="直線コネクタ 65">
            <a:extLst>
              <a:ext uri="{FF2B5EF4-FFF2-40B4-BE49-F238E27FC236}">
                <a16:creationId xmlns:a16="http://schemas.microsoft.com/office/drawing/2014/main" id="{A505B7EC-91B0-7C23-971F-0DA721E8F625}"/>
              </a:ext>
            </a:extLst>
          </p:cNvPr>
          <p:cNvCxnSpPr>
            <a:cxnSpLocks/>
          </p:cNvCxnSpPr>
          <p:nvPr/>
        </p:nvCxnSpPr>
        <p:spPr>
          <a:xfrm flipV="1">
            <a:off x="4585367" y="5304369"/>
            <a:ext cx="2887034" cy="5247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7" name="テキスト ボックス 66">
            <a:extLst>
              <a:ext uri="{FF2B5EF4-FFF2-40B4-BE49-F238E27FC236}">
                <a16:creationId xmlns:a16="http://schemas.microsoft.com/office/drawing/2014/main" id="{6964AAA5-C788-71D3-9B25-321D67ACF326}"/>
              </a:ext>
            </a:extLst>
          </p:cNvPr>
          <p:cNvSpPr txBox="1"/>
          <p:nvPr/>
        </p:nvSpPr>
        <p:spPr>
          <a:xfrm>
            <a:off x="4674275" y="5330775"/>
            <a:ext cx="26470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８４４２</a:t>
            </a:r>
          </a:p>
        </p:txBody>
      </p:sp>
      <p:sp>
        <p:nvSpPr>
          <p:cNvPr id="68" name="テキスト ボックス 67">
            <a:extLst>
              <a:ext uri="{FF2B5EF4-FFF2-40B4-BE49-F238E27FC236}">
                <a16:creationId xmlns:a16="http://schemas.microsoft.com/office/drawing/2014/main" id="{FD7D98BA-983E-A9A0-C2C3-AFE5DC635F42}"/>
              </a:ext>
            </a:extLst>
          </p:cNvPr>
          <p:cNvSpPr txBox="1"/>
          <p:nvPr/>
        </p:nvSpPr>
        <p:spPr>
          <a:xfrm>
            <a:off x="10127620" y="3564971"/>
            <a:ext cx="7307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０</a:t>
            </a:r>
          </a:p>
        </p:txBody>
      </p:sp>
      <p:sp>
        <p:nvSpPr>
          <p:cNvPr id="69" name="テキスト ボックス 68">
            <a:extLst>
              <a:ext uri="{FF2B5EF4-FFF2-40B4-BE49-F238E27FC236}">
                <a16:creationId xmlns:a16="http://schemas.microsoft.com/office/drawing/2014/main" id="{7FB6A78B-B0F6-BDEF-7738-B7BF80B92E82}"/>
              </a:ext>
            </a:extLst>
          </p:cNvPr>
          <p:cNvSpPr txBox="1"/>
          <p:nvPr/>
        </p:nvSpPr>
        <p:spPr>
          <a:xfrm>
            <a:off x="9453939" y="3575465"/>
            <a:ext cx="7067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０</a:t>
            </a:r>
          </a:p>
        </p:txBody>
      </p:sp>
      <p:sp>
        <p:nvSpPr>
          <p:cNvPr id="70" name="テキスト ボックス 69">
            <a:extLst>
              <a:ext uri="{FF2B5EF4-FFF2-40B4-BE49-F238E27FC236}">
                <a16:creationId xmlns:a16="http://schemas.microsoft.com/office/drawing/2014/main" id="{6D966802-7128-DD20-473F-07F0FC752020}"/>
              </a:ext>
            </a:extLst>
          </p:cNvPr>
          <p:cNvSpPr txBox="1"/>
          <p:nvPr/>
        </p:nvSpPr>
        <p:spPr>
          <a:xfrm>
            <a:off x="8285659" y="3575465"/>
            <a:ext cx="14044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２６</a:t>
            </a:r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826D1245-0EFC-D0A9-5BE5-99B2D86FF42A}"/>
              </a:ext>
            </a:extLst>
          </p:cNvPr>
          <p:cNvSpPr txBox="1"/>
          <p:nvPr/>
        </p:nvSpPr>
        <p:spPr>
          <a:xfrm>
            <a:off x="9906030" y="3149898"/>
            <a:ext cx="5869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</a:t>
            </a:r>
          </a:p>
        </p:txBody>
      </p:sp>
      <p:sp>
        <p:nvSpPr>
          <p:cNvPr id="72" name="テキスト ボックス 71">
            <a:extLst>
              <a:ext uri="{FF2B5EF4-FFF2-40B4-BE49-F238E27FC236}">
                <a16:creationId xmlns:a16="http://schemas.microsoft.com/office/drawing/2014/main" id="{22FEE1A7-FF92-21F8-CC58-15E2F291C529}"/>
              </a:ext>
            </a:extLst>
          </p:cNvPr>
          <p:cNvSpPr txBox="1"/>
          <p:nvPr/>
        </p:nvSpPr>
        <p:spPr>
          <a:xfrm>
            <a:off x="9218141" y="3128899"/>
            <a:ext cx="5869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</a:p>
        </p:txBody>
      </p:sp>
      <p:sp>
        <p:nvSpPr>
          <p:cNvPr id="73" name="テキスト ボックス 72">
            <a:extLst>
              <a:ext uri="{FF2B5EF4-FFF2-40B4-BE49-F238E27FC236}">
                <a16:creationId xmlns:a16="http://schemas.microsoft.com/office/drawing/2014/main" id="{82C07B81-76E8-4E4B-4F27-6CBE77989314}"/>
              </a:ext>
            </a:extLst>
          </p:cNvPr>
          <p:cNvSpPr txBox="1"/>
          <p:nvPr/>
        </p:nvSpPr>
        <p:spPr>
          <a:xfrm>
            <a:off x="9231652" y="4147296"/>
            <a:ext cx="5869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</a:t>
            </a:r>
          </a:p>
        </p:txBody>
      </p:sp>
      <p:sp>
        <p:nvSpPr>
          <p:cNvPr id="74" name="テキスト ボックス 73">
            <a:extLst>
              <a:ext uri="{FF2B5EF4-FFF2-40B4-BE49-F238E27FC236}">
                <a16:creationId xmlns:a16="http://schemas.microsoft.com/office/drawing/2014/main" id="{49D5CA8B-1BF0-1BD7-F217-9EF9FDCAE7C6}"/>
              </a:ext>
            </a:extLst>
          </p:cNvPr>
          <p:cNvSpPr txBox="1"/>
          <p:nvPr/>
        </p:nvSpPr>
        <p:spPr>
          <a:xfrm>
            <a:off x="9474348" y="4540294"/>
            <a:ext cx="7307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solidFill>
                  <a:srgbClr val="00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０</a:t>
            </a:r>
          </a:p>
        </p:txBody>
      </p:sp>
      <p:sp>
        <p:nvSpPr>
          <p:cNvPr id="75" name="テキスト ボックス 74">
            <a:extLst>
              <a:ext uri="{FF2B5EF4-FFF2-40B4-BE49-F238E27FC236}">
                <a16:creationId xmlns:a16="http://schemas.microsoft.com/office/drawing/2014/main" id="{71108BD8-73D6-4561-444F-A0C9720414EB}"/>
              </a:ext>
            </a:extLst>
          </p:cNvPr>
          <p:cNvSpPr txBox="1"/>
          <p:nvPr/>
        </p:nvSpPr>
        <p:spPr>
          <a:xfrm>
            <a:off x="8848815" y="4573527"/>
            <a:ext cx="7307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solidFill>
                  <a:srgbClr val="00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５</a:t>
            </a:r>
          </a:p>
        </p:txBody>
      </p:sp>
      <p:sp>
        <p:nvSpPr>
          <p:cNvPr id="77" name="テキスト ボックス 76">
            <a:extLst>
              <a:ext uri="{FF2B5EF4-FFF2-40B4-BE49-F238E27FC236}">
                <a16:creationId xmlns:a16="http://schemas.microsoft.com/office/drawing/2014/main" id="{DCE3DC6C-71C8-D081-6C70-A8322B25E34A}"/>
              </a:ext>
            </a:extLst>
          </p:cNvPr>
          <p:cNvSpPr txBox="1"/>
          <p:nvPr/>
        </p:nvSpPr>
        <p:spPr>
          <a:xfrm>
            <a:off x="8218285" y="4573526"/>
            <a:ext cx="7307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solidFill>
                  <a:srgbClr val="00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６</a:t>
            </a:r>
          </a:p>
        </p:txBody>
      </p:sp>
      <p:cxnSp>
        <p:nvCxnSpPr>
          <p:cNvPr id="78" name="直線コネクタ 77">
            <a:extLst>
              <a:ext uri="{FF2B5EF4-FFF2-40B4-BE49-F238E27FC236}">
                <a16:creationId xmlns:a16="http://schemas.microsoft.com/office/drawing/2014/main" id="{F85899D0-3498-DB7C-1D93-B2F6A11336F5}"/>
              </a:ext>
            </a:extLst>
          </p:cNvPr>
          <p:cNvCxnSpPr>
            <a:cxnSpLocks/>
          </p:cNvCxnSpPr>
          <p:nvPr/>
        </p:nvCxnSpPr>
        <p:spPr>
          <a:xfrm flipV="1">
            <a:off x="8145381" y="5304369"/>
            <a:ext cx="2887034" cy="5247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9" name="テキスト ボックス 78">
            <a:extLst>
              <a:ext uri="{FF2B5EF4-FFF2-40B4-BE49-F238E27FC236}">
                <a16:creationId xmlns:a16="http://schemas.microsoft.com/office/drawing/2014/main" id="{9A807BD4-2D81-A90D-351A-418A6FB0D84F}"/>
              </a:ext>
            </a:extLst>
          </p:cNvPr>
          <p:cNvSpPr txBox="1"/>
          <p:nvPr/>
        </p:nvSpPr>
        <p:spPr>
          <a:xfrm>
            <a:off x="8265370" y="5330775"/>
            <a:ext cx="26470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９１００</a:t>
            </a:r>
          </a:p>
        </p:txBody>
      </p:sp>
    </p:spTree>
    <p:extLst>
      <p:ext uri="{BB962C8B-B14F-4D97-AF65-F5344CB8AC3E}">
        <p14:creationId xmlns:p14="http://schemas.microsoft.com/office/powerpoint/2010/main" val="1447219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75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7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5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75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175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75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75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5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5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1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7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5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75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7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5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5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000"/>
                            </p:stCondLst>
                            <p:childTnLst>
                              <p:par>
                                <p:cTn id="9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0" dur="1750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7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750"/>
                            </p:stCondLst>
                            <p:childTnLst>
                              <p:par>
                                <p:cTn id="10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750"/>
                            </p:stCondLst>
                            <p:childTnLst>
                              <p:par>
                                <p:cTn id="1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7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12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7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750"/>
                            </p:stCondLst>
                            <p:childTnLst>
                              <p:par>
                                <p:cTn id="1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750"/>
                            </p:stCondLst>
                            <p:childTnLst>
                              <p:par>
                                <p:cTn id="1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2750"/>
                            </p:stCondLst>
                            <p:childTnLst>
                              <p:par>
                                <p:cTn id="1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8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3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000"/>
                            </p:stCondLst>
                            <p:childTnLst>
                              <p:par>
                                <p:cTn id="14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7" dur="1750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43" grpId="0"/>
      <p:bldP spid="46" grpId="0"/>
      <p:bldP spid="48" grpId="0"/>
      <p:bldP spid="49" grpId="0"/>
      <p:bldP spid="23" grpId="0"/>
      <p:bldP spid="24" grpId="0"/>
      <p:bldP spid="25" grpId="0"/>
      <p:bldP spid="26" grpId="0"/>
      <p:bldP spid="27" grpId="0"/>
      <p:bldP spid="55" grpId="0"/>
      <p:bldP spid="56" grpId="0"/>
      <p:bldP spid="57" grpId="0"/>
      <p:bldP spid="58" grpId="0"/>
      <p:bldP spid="61" grpId="0"/>
      <p:bldP spid="62" grpId="0"/>
      <p:bldP spid="63" grpId="0"/>
      <p:bldP spid="64" grpId="0"/>
      <p:bldP spid="65" grpId="0"/>
      <p:bldP spid="68" grpId="0"/>
      <p:bldP spid="69" grpId="0"/>
      <p:bldP spid="70" grpId="0"/>
      <p:bldP spid="71" grpId="0"/>
      <p:bldP spid="72" grpId="0"/>
      <p:bldP spid="73" grpId="0"/>
      <p:bldP spid="74" grpId="0"/>
      <p:bldP spid="75" grpId="0"/>
      <p:bldP spid="7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FA3C9CF5-6F2A-4693-A9C1-624809833670}"/>
              </a:ext>
            </a:extLst>
          </p:cNvPr>
          <p:cNvSpPr txBox="1"/>
          <p:nvPr/>
        </p:nvSpPr>
        <p:spPr>
          <a:xfrm>
            <a:off x="1190445" y="1553668"/>
            <a:ext cx="26708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２８０</a:t>
            </a:r>
            <a:endParaRPr kumimoji="1" lang="en-US" altLang="ja-JP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r>
              <a:rPr kumimoji="1" lang="ja-JP" altLang="en-US" sz="4800" dirty="0">
                <a:solidFill>
                  <a:srgbClr val="00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６</a:t>
            </a:r>
            <a:r>
              <a:rPr kumimoji="1"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</a:t>
            </a: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AF066CD9-8651-447D-B071-CC45B5009696}"/>
              </a:ext>
            </a:extLst>
          </p:cNvPr>
          <p:cNvSpPr txBox="1"/>
          <p:nvPr/>
        </p:nvSpPr>
        <p:spPr>
          <a:xfrm>
            <a:off x="3032439" y="3538225"/>
            <a:ext cx="7307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０</a:t>
            </a:r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8878AA95-37AE-4665-B9D7-A061CC4E85ED}"/>
              </a:ext>
            </a:extLst>
          </p:cNvPr>
          <p:cNvCxnSpPr>
            <a:cxnSpLocks/>
          </p:cNvCxnSpPr>
          <p:nvPr/>
        </p:nvCxnSpPr>
        <p:spPr>
          <a:xfrm flipV="1">
            <a:off x="1016227" y="3103441"/>
            <a:ext cx="2887034" cy="5247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26484DEF-4F8E-4746-9574-7184D2766C09}"/>
              </a:ext>
            </a:extLst>
          </p:cNvPr>
          <p:cNvSpPr txBox="1"/>
          <p:nvPr/>
        </p:nvSpPr>
        <p:spPr>
          <a:xfrm>
            <a:off x="2378199" y="3566769"/>
            <a:ext cx="720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</a:t>
            </a:r>
          </a:p>
        </p:txBody>
      </p:sp>
      <p:cxnSp>
        <p:nvCxnSpPr>
          <p:cNvPr id="44" name="直線コネクタ 43">
            <a:extLst>
              <a:ext uri="{FF2B5EF4-FFF2-40B4-BE49-F238E27FC236}">
                <a16:creationId xmlns:a16="http://schemas.microsoft.com/office/drawing/2014/main" id="{A44F1AC2-2094-43AA-AB23-4803CB1D58A1}"/>
              </a:ext>
            </a:extLst>
          </p:cNvPr>
          <p:cNvCxnSpPr>
            <a:cxnSpLocks/>
          </p:cNvCxnSpPr>
          <p:nvPr/>
        </p:nvCxnSpPr>
        <p:spPr>
          <a:xfrm>
            <a:off x="4334933" y="3121302"/>
            <a:ext cx="3091655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2EC7D68E-DA3F-4A84-A725-ABC5D1BB302F}"/>
              </a:ext>
            </a:extLst>
          </p:cNvPr>
          <p:cNvSpPr txBox="1"/>
          <p:nvPr/>
        </p:nvSpPr>
        <p:spPr>
          <a:xfrm>
            <a:off x="1775020" y="3579343"/>
            <a:ext cx="8683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８</a:t>
            </a:r>
          </a:p>
        </p:txBody>
      </p: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116297C9-60AE-4559-B8C1-0D15C57A5A64}"/>
              </a:ext>
            </a:extLst>
          </p:cNvPr>
          <p:cNvSpPr txBox="1"/>
          <p:nvPr/>
        </p:nvSpPr>
        <p:spPr>
          <a:xfrm>
            <a:off x="2150256" y="3128511"/>
            <a:ext cx="5869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AF066CD9-8651-447D-B071-CC45B5009696}"/>
              </a:ext>
            </a:extLst>
          </p:cNvPr>
          <p:cNvSpPr txBox="1"/>
          <p:nvPr/>
        </p:nvSpPr>
        <p:spPr>
          <a:xfrm>
            <a:off x="6566907" y="3564971"/>
            <a:ext cx="8304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０</a:t>
            </a:r>
          </a:p>
        </p:txBody>
      </p:sp>
      <p:cxnSp>
        <p:nvCxnSpPr>
          <p:cNvPr id="30" name="直線コネクタ 29">
            <a:extLst>
              <a:ext uri="{FF2B5EF4-FFF2-40B4-BE49-F238E27FC236}">
                <a16:creationId xmlns:a16="http://schemas.microsoft.com/office/drawing/2014/main" id="{5AB5C0E1-6518-48BF-9CD1-CB0983B6DB25}"/>
              </a:ext>
            </a:extLst>
          </p:cNvPr>
          <p:cNvCxnSpPr>
            <a:cxnSpLocks/>
          </p:cNvCxnSpPr>
          <p:nvPr/>
        </p:nvCxnSpPr>
        <p:spPr>
          <a:xfrm>
            <a:off x="8100715" y="3123328"/>
            <a:ext cx="3125917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92ACAFA3-8326-2FAC-3280-0874B4ABBA64}"/>
              </a:ext>
            </a:extLst>
          </p:cNvPr>
          <p:cNvSpPr txBox="1"/>
          <p:nvPr/>
        </p:nvSpPr>
        <p:spPr>
          <a:xfrm>
            <a:off x="1846848" y="501535"/>
            <a:ext cx="8073530" cy="769441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３けた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２けたの筆算の練習２</a:t>
            </a:r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DF932609-8457-E5FE-5F6E-B9788F0CCCBE}"/>
              </a:ext>
            </a:extLst>
          </p:cNvPr>
          <p:cNvSpPr txBox="1"/>
          <p:nvPr/>
        </p:nvSpPr>
        <p:spPr>
          <a:xfrm>
            <a:off x="4755732" y="1553668"/>
            <a:ext cx="26708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８４１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r>
              <a:rPr kumimoji="1" lang="ja-JP" altLang="en-US" sz="4800" dirty="0">
                <a:solidFill>
                  <a:srgbClr val="00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６</a:t>
            </a:r>
            <a:r>
              <a:rPr kumimoji="1"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０</a:t>
            </a:r>
          </a:p>
        </p:txBody>
      </p:sp>
      <p:sp>
        <p:nvSpPr>
          <p:cNvPr id="55" name="テキスト ボックス 54">
            <a:extLst>
              <a:ext uri="{FF2B5EF4-FFF2-40B4-BE49-F238E27FC236}">
                <a16:creationId xmlns:a16="http://schemas.microsoft.com/office/drawing/2014/main" id="{397873B3-322D-F573-E5E9-EA6F205937A7}"/>
              </a:ext>
            </a:extLst>
          </p:cNvPr>
          <p:cNvSpPr txBox="1"/>
          <p:nvPr/>
        </p:nvSpPr>
        <p:spPr>
          <a:xfrm>
            <a:off x="2470527" y="4560953"/>
            <a:ext cx="7307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solidFill>
                  <a:srgbClr val="00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０</a:t>
            </a:r>
          </a:p>
        </p:txBody>
      </p:sp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403401CA-FB0E-08A5-5375-360E6CD2CCFF}"/>
              </a:ext>
            </a:extLst>
          </p:cNvPr>
          <p:cNvSpPr txBox="1"/>
          <p:nvPr/>
        </p:nvSpPr>
        <p:spPr>
          <a:xfrm>
            <a:off x="1842359" y="4573527"/>
            <a:ext cx="7307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solidFill>
                  <a:srgbClr val="00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８</a:t>
            </a:r>
          </a:p>
        </p:txBody>
      </p:sp>
      <p:sp>
        <p:nvSpPr>
          <p:cNvPr id="57" name="テキスト ボックス 56">
            <a:extLst>
              <a:ext uri="{FF2B5EF4-FFF2-40B4-BE49-F238E27FC236}">
                <a16:creationId xmlns:a16="http://schemas.microsoft.com/office/drawing/2014/main" id="{76341E99-7ACA-D3D9-A9C5-65A5449B5770}"/>
              </a:ext>
            </a:extLst>
          </p:cNvPr>
          <p:cNvSpPr txBox="1"/>
          <p:nvPr/>
        </p:nvSpPr>
        <p:spPr>
          <a:xfrm>
            <a:off x="1603830" y="4129636"/>
            <a:ext cx="5869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</a:t>
            </a:r>
          </a:p>
        </p:txBody>
      </p:sp>
      <p:sp>
        <p:nvSpPr>
          <p:cNvPr id="58" name="テキスト ボックス 57">
            <a:extLst>
              <a:ext uri="{FF2B5EF4-FFF2-40B4-BE49-F238E27FC236}">
                <a16:creationId xmlns:a16="http://schemas.microsoft.com/office/drawing/2014/main" id="{F28F6DBD-43F9-66F4-C00E-0821EAF28E8A}"/>
              </a:ext>
            </a:extLst>
          </p:cNvPr>
          <p:cNvSpPr txBox="1"/>
          <p:nvPr/>
        </p:nvSpPr>
        <p:spPr>
          <a:xfrm>
            <a:off x="565671" y="4573526"/>
            <a:ext cx="14525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solidFill>
                  <a:srgbClr val="00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１６</a:t>
            </a:r>
          </a:p>
        </p:txBody>
      </p:sp>
      <p:cxnSp>
        <p:nvCxnSpPr>
          <p:cNvPr id="59" name="直線コネクタ 58">
            <a:extLst>
              <a:ext uri="{FF2B5EF4-FFF2-40B4-BE49-F238E27FC236}">
                <a16:creationId xmlns:a16="http://schemas.microsoft.com/office/drawing/2014/main" id="{27025D48-0017-A5C4-0C0E-F4485063ACD8}"/>
              </a:ext>
            </a:extLst>
          </p:cNvPr>
          <p:cNvCxnSpPr>
            <a:cxnSpLocks/>
          </p:cNvCxnSpPr>
          <p:nvPr/>
        </p:nvCxnSpPr>
        <p:spPr>
          <a:xfrm>
            <a:off x="503090" y="5304369"/>
            <a:ext cx="3382919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0" name="テキスト ボックス 59">
            <a:extLst>
              <a:ext uri="{FF2B5EF4-FFF2-40B4-BE49-F238E27FC236}">
                <a16:creationId xmlns:a16="http://schemas.microsoft.com/office/drawing/2014/main" id="{A674D316-ED7C-ED8D-C98E-3510F687EB50}"/>
              </a:ext>
            </a:extLst>
          </p:cNvPr>
          <p:cNvSpPr txBox="1"/>
          <p:nvPr/>
        </p:nvSpPr>
        <p:spPr>
          <a:xfrm>
            <a:off x="587219" y="5382022"/>
            <a:ext cx="32942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１７６４０</a:t>
            </a:r>
          </a:p>
        </p:txBody>
      </p: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0ECB2F64-42EE-5223-0F75-66FCC198656F}"/>
              </a:ext>
            </a:extLst>
          </p:cNvPr>
          <p:cNvSpPr txBox="1"/>
          <p:nvPr/>
        </p:nvSpPr>
        <p:spPr>
          <a:xfrm>
            <a:off x="5895485" y="3578671"/>
            <a:ext cx="7307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solidFill>
                  <a:srgbClr val="00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６</a:t>
            </a: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D1876268-4434-23B5-B2EF-0AE87C39183E}"/>
              </a:ext>
            </a:extLst>
          </p:cNvPr>
          <p:cNvSpPr txBox="1"/>
          <p:nvPr/>
        </p:nvSpPr>
        <p:spPr>
          <a:xfrm>
            <a:off x="5323972" y="3557512"/>
            <a:ext cx="7307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solidFill>
                  <a:srgbClr val="00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</a:t>
            </a:r>
          </a:p>
        </p:txBody>
      </p:sp>
      <p:sp>
        <p:nvSpPr>
          <p:cNvPr id="64" name="テキスト ボックス 63">
            <a:extLst>
              <a:ext uri="{FF2B5EF4-FFF2-40B4-BE49-F238E27FC236}">
                <a16:creationId xmlns:a16="http://schemas.microsoft.com/office/drawing/2014/main" id="{8D0BA24D-FAC0-67D0-C7D0-9E5E3D7CE3BF}"/>
              </a:ext>
            </a:extLst>
          </p:cNvPr>
          <p:cNvSpPr txBox="1"/>
          <p:nvPr/>
        </p:nvSpPr>
        <p:spPr>
          <a:xfrm>
            <a:off x="5172739" y="3113632"/>
            <a:ext cx="5869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</a:p>
        </p:txBody>
      </p:sp>
      <p:sp>
        <p:nvSpPr>
          <p:cNvPr id="65" name="テキスト ボックス 64">
            <a:extLst>
              <a:ext uri="{FF2B5EF4-FFF2-40B4-BE49-F238E27FC236}">
                <a16:creationId xmlns:a16="http://schemas.microsoft.com/office/drawing/2014/main" id="{582A1DE0-3EDE-AE5B-8054-C41B7C376DC4}"/>
              </a:ext>
            </a:extLst>
          </p:cNvPr>
          <p:cNvSpPr txBox="1"/>
          <p:nvPr/>
        </p:nvSpPr>
        <p:spPr>
          <a:xfrm>
            <a:off x="4146586" y="3557512"/>
            <a:ext cx="14553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solidFill>
                  <a:srgbClr val="00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５０</a:t>
            </a:r>
          </a:p>
        </p:txBody>
      </p:sp>
      <p:cxnSp>
        <p:nvCxnSpPr>
          <p:cNvPr id="78" name="直線コネクタ 77">
            <a:extLst>
              <a:ext uri="{FF2B5EF4-FFF2-40B4-BE49-F238E27FC236}">
                <a16:creationId xmlns:a16="http://schemas.microsoft.com/office/drawing/2014/main" id="{F85899D0-3498-DB7C-1D93-B2F6A11336F5}"/>
              </a:ext>
            </a:extLst>
          </p:cNvPr>
          <p:cNvCxnSpPr>
            <a:cxnSpLocks/>
          </p:cNvCxnSpPr>
          <p:nvPr/>
        </p:nvCxnSpPr>
        <p:spPr>
          <a:xfrm>
            <a:off x="7613977" y="4878435"/>
            <a:ext cx="3612655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BE918081-FEC5-9080-3D28-30BC35798D64}"/>
              </a:ext>
            </a:extLst>
          </p:cNvPr>
          <p:cNvSpPr txBox="1"/>
          <p:nvPr/>
        </p:nvSpPr>
        <p:spPr>
          <a:xfrm>
            <a:off x="4292700" y="4422024"/>
            <a:ext cx="313388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solidFill>
                  <a:srgbClr val="C0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０００と書かずに０を１つだけ書いて、次に進むと早いですね</a:t>
            </a:r>
            <a:endParaRPr kumimoji="1" lang="en-US" altLang="ja-JP" sz="2800" dirty="0">
              <a:solidFill>
                <a:srgbClr val="C0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5C279A9-4A4B-A12F-97DA-E0ED388F0985}"/>
              </a:ext>
            </a:extLst>
          </p:cNvPr>
          <p:cNvSpPr txBox="1"/>
          <p:nvPr/>
        </p:nvSpPr>
        <p:spPr>
          <a:xfrm>
            <a:off x="8346447" y="1558851"/>
            <a:ext cx="26708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２２２</a:t>
            </a:r>
            <a:endParaRPr kumimoji="1" lang="en-US" altLang="ja-JP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r>
              <a:rPr kumimoji="1" lang="ja-JP" altLang="en-US" sz="4800" dirty="0">
                <a:solidFill>
                  <a:srgbClr val="00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７</a:t>
            </a:r>
            <a:r>
              <a:rPr kumimoji="1"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７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9CA24CAA-46AD-66CC-DA33-0EE639C93CD8}"/>
              </a:ext>
            </a:extLst>
          </p:cNvPr>
          <p:cNvSpPr txBox="1"/>
          <p:nvPr/>
        </p:nvSpPr>
        <p:spPr>
          <a:xfrm>
            <a:off x="10176517" y="3416386"/>
            <a:ext cx="7307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87BD811-6725-954D-CCDC-3650210F4592}"/>
              </a:ext>
            </a:extLst>
          </p:cNvPr>
          <p:cNvSpPr txBox="1"/>
          <p:nvPr/>
        </p:nvSpPr>
        <p:spPr>
          <a:xfrm>
            <a:off x="9502836" y="3426880"/>
            <a:ext cx="7067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５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70933951-6591-419B-ADC2-935870CA08E4}"/>
              </a:ext>
            </a:extLst>
          </p:cNvPr>
          <p:cNvSpPr txBox="1"/>
          <p:nvPr/>
        </p:nvSpPr>
        <p:spPr>
          <a:xfrm>
            <a:off x="8264394" y="3426880"/>
            <a:ext cx="14044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１５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B8C4278-43C4-DF22-6D32-B9111C859241}"/>
              </a:ext>
            </a:extLst>
          </p:cNvPr>
          <p:cNvSpPr txBox="1"/>
          <p:nvPr/>
        </p:nvSpPr>
        <p:spPr>
          <a:xfrm>
            <a:off x="9916899" y="3068002"/>
            <a:ext cx="5869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B20D46EB-40D6-152C-980B-9051E4A7158B}"/>
              </a:ext>
            </a:extLst>
          </p:cNvPr>
          <p:cNvSpPr txBox="1"/>
          <p:nvPr/>
        </p:nvSpPr>
        <p:spPr>
          <a:xfrm>
            <a:off x="9232895" y="3078292"/>
            <a:ext cx="6938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F7401F6E-832C-75A3-2647-E9283717BEC2}"/>
              </a:ext>
            </a:extLst>
          </p:cNvPr>
          <p:cNvSpPr txBox="1"/>
          <p:nvPr/>
        </p:nvSpPr>
        <p:spPr>
          <a:xfrm>
            <a:off x="7703847" y="4104599"/>
            <a:ext cx="26592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solidFill>
                  <a:srgbClr val="00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１５５４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517EAACD-9404-8EBB-F890-939D0FFADF08}"/>
              </a:ext>
            </a:extLst>
          </p:cNvPr>
          <p:cNvSpPr txBox="1"/>
          <p:nvPr/>
        </p:nvSpPr>
        <p:spPr>
          <a:xfrm>
            <a:off x="7752483" y="4878435"/>
            <a:ext cx="32327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１７０９４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4DC61871-E3FA-7C34-05B5-3C7FCFFFC8E7}"/>
              </a:ext>
            </a:extLst>
          </p:cNvPr>
          <p:cNvSpPr txBox="1"/>
          <p:nvPr/>
        </p:nvSpPr>
        <p:spPr>
          <a:xfrm>
            <a:off x="7945174" y="5505180"/>
            <a:ext cx="31153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solidFill>
                  <a:srgbClr val="C0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同じ数字なので</a:t>
            </a:r>
            <a:endParaRPr kumimoji="1" lang="en-US" altLang="ja-JP" sz="3200" dirty="0">
              <a:solidFill>
                <a:srgbClr val="C0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3200" dirty="0">
                <a:solidFill>
                  <a:srgbClr val="C0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一気に書けるね</a:t>
            </a:r>
            <a:endParaRPr kumimoji="1" lang="en-US" altLang="ja-JP" sz="3200" dirty="0">
              <a:solidFill>
                <a:srgbClr val="C0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81804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75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75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75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175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7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75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75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750"/>
                            </p:stCondLst>
                            <p:childTnLst>
                              <p:par>
                                <p:cTn id="6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750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750"/>
                            </p:stCondLst>
                            <p:childTnLst>
                              <p:par>
                                <p:cTn id="8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500"/>
                            </p:stCondLst>
                            <p:childTnLst>
                              <p:par>
                                <p:cTn id="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3500"/>
                            </p:stCondLst>
                            <p:childTnLst>
                              <p:par>
                                <p:cTn id="9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4750"/>
                            </p:stCondLst>
                            <p:childTnLst>
                              <p:par>
                                <p:cTn id="10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750"/>
                            </p:stCondLst>
                            <p:childTnLst>
                              <p:par>
                                <p:cTn id="10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6" dur="17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43" grpId="0"/>
      <p:bldP spid="46" grpId="0"/>
      <p:bldP spid="48" grpId="0"/>
      <p:bldP spid="23" grpId="0"/>
      <p:bldP spid="55" grpId="0"/>
      <p:bldP spid="56" grpId="0"/>
      <p:bldP spid="57" grpId="0"/>
      <p:bldP spid="58" grpId="0"/>
      <p:bldP spid="62" grpId="0"/>
      <p:bldP spid="63" grpId="0"/>
      <p:bldP spid="64" grpId="0"/>
      <p:bldP spid="65" grpId="0"/>
      <p:bldP spid="31" grpId="0"/>
      <p:bldP spid="3" grpId="0"/>
      <p:bldP spid="4" grpId="0"/>
      <p:bldP spid="5" grpId="0"/>
      <p:bldP spid="6" grpId="0"/>
      <p:bldP spid="7" grpId="0"/>
      <p:bldP spid="8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BF0B87F-3587-406F-AFF0-0553AC528DE5}"/>
              </a:ext>
            </a:extLst>
          </p:cNvPr>
          <p:cNvSpPr txBox="1"/>
          <p:nvPr/>
        </p:nvSpPr>
        <p:spPr>
          <a:xfrm>
            <a:off x="610878" y="1941341"/>
            <a:ext cx="27009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１２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</a:t>
            </a:r>
          </a:p>
        </p:txBody>
      </p:sp>
      <p:pic>
        <p:nvPicPr>
          <p:cNvPr id="6" name="図 5" descr="ロゴ&#10;&#10;自動的に生成された説明">
            <a:extLst>
              <a:ext uri="{FF2B5EF4-FFF2-40B4-BE49-F238E27FC236}">
                <a16:creationId xmlns:a16="http://schemas.microsoft.com/office/drawing/2014/main" id="{ECCFF007-BDE3-4CC3-8C14-F9B223DE3D6A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786" y="3022991"/>
            <a:ext cx="1037492" cy="1037492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786" y="4171950"/>
            <a:ext cx="952500" cy="952500"/>
          </a:xfrm>
          <a:prstGeom prst="rect">
            <a:avLst/>
          </a:prstGeom>
        </p:spPr>
      </p:pic>
      <p:pic>
        <p:nvPicPr>
          <p:cNvPr id="18" name="図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7215" y="4171950"/>
            <a:ext cx="952500" cy="952500"/>
          </a:xfrm>
          <a:prstGeom prst="rect">
            <a:avLst/>
          </a:prstGeom>
        </p:spPr>
      </p:pic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FBF0B87F-3587-406F-AFF0-0553AC528DE5}"/>
              </a:ext>
            </a:extLst>
          </p:cNvPr>
          <p:cNvSpPr txBox="1"/>
          <p:nvPr/>
        </p:nvSpPr>
        <p:spPr>
          <a:xfrm>
            <a:off x="2639714" y="3126238"/>
            <a:ext cx="20239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４＝</a:t>
            </a:r>
            <a:endParaRPr kumimoji="1" lang="ja-JP" altLang="en-US" sz="4800" dirty="0">
              <a:solidFill>
                <a:srgbClr val="0066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29" name="直線コネクタ 28"/>
          <p:cNvCxnSpPr/>
          <p:nvPr/>
        </p:nvCxnSpPr>
        <p:spPr>
          <a:xfrm>
            <a:off x="4187858" y="5200864"/>
            <a:ext cx="1908142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FBF0B87F-3587-406F-AFF0-0553AC528DE5}"/>
              </a:ext>
            </a:extLst>
          </p:cNvPr>
          <p:cNvSpPr txBox="1"/>
          <p:nvPr/>
        </p:nvSpPr>
        <p:spPr>
          <a:xfrm>
            <a:off x="4577269" y="5307740"/>
            <a:ext cx="14993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solidFill>
                  <a:srgbClr val="00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</a:t>
            </a:r>
            <a:r>
              <a:rPr kumimoji="1"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８</a:t>
            </a: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FBF0B87F-3587-406F-AFF0-0553AC528DE5}"/>
              </a:ext>
            </a:extLst>
          </p:cNvPr>
          <p:cNvSpPr txBox="1"/>
          <p:nvPr/>
        </p:nvSpPr>
        <p:spPr>
          <a:xfrm>
            <a:off x="2639715" y="4262992"/>
            <a:ext cx="20239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４＝</a:t>
            </a:r>
            <a:endParaRPr kumimoji="1" lang="ja-JP" altLang="en-US" sz="48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FBF0B87F-3587-406F-AFF0-0553AC528DE5}"/>
              </a:ext>
            </a:extLst>
          </p:cNvPr>
          <p:cNvSpPr txBox="1"/>
          <p:nvPr/>
        </p:nvSpPr>
        <p:spPr>
          <a:xfrm>
            <a:off x="8126006" y="2016437"/>
            <a:ext cx="15186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１２</a:t>
            </a:r>
            <a:endParaRPr kumimoji="1"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33" name="直線コネクタ 32"/>
          <p:cNvCxnSpPr/>
          <p:nvPr/>
        </p:nvCxnSpPr>
        <p:spPr>
          <a:xfrm>
            <a:off x="7653284" y="3586097"/>
            <a:ext cx="1908142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FBF0B87F-3587-406F-AFF0-0553AC528DE5}"/>
              </a:ext>
            </a:extLst>
          </p:cNvPr>
          <p:cNvSpPr txBox="1"/>
          <p:nvPr/>
        </p:nvSpPr>
        <p:spPr>
          <a:xfrm>
            <a:off x="8705796" y="3670536"/>
            <a:ext cx="7446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８</a:t>
            </a: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FBF0B87F-3587-406F-AFF0-0553AC528DE5}"/>
              </a:ext>
            </a:extLst>
          </p:cNvPr>
          <p:cNvSpPr txBox="1"/>
          <p:nvPr/>
        </p:nvSpPr>
        <p:spPr>
          <a:xfrm>
            <a:off x="7528329" y="2733964"/>
            <a:ext cx="20330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４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FBF0B87F-3587-406F-AFF0-0553AC528DE5}"/>
              </a:ext>
            </a:extLst>
          </p:cNvPr>
          <p:cNvSpPr txBox="1"/>
          <p:nvPr/>
        </p:nvSpPr>
        <p:spPr>
          <a:xfrm>
            <a:off x="3238321" y="1941341"/>
            <a:ext cx="20239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＝４８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FBF0B87F-3587-406F-AFF0-0553AC528DE5}"/>
              </a:ext>
            </a:extLst>
          </p:cNvPr>
          <p:cNvSpPr txBox="1"/>
          <p:nvPr/>
        </p:nvSpPr>
        <p:spPr>
          <a:xfrm>
            <a:off x="8126006" y="4337673"/>
            <a:ext cx="14246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solidFill>
                  <a:srgbClr val="00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４０</a:t>
            </a:r>
          </a:p>
        </p:txBody>
      </p:sp>
      <p:cxnSp>
        <p:nvCxnSpPr>
          <p:cNvPr id="24" name="直線コネクタ 23"/>
          <p:cNvCxnSpPr/>
          <p:nvPr/>
        </p:nvCxnSpPr>
        <p:spPr>
          <a:xfrm>
            <a:off x="7653284" y="5195836"/>
            <a:ext cx="1908142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FBF0B87F-3587-406F-AFF0-0553AC528DE5}"/>
              </a:ext>
            </a:extLst>
          </p:cNvPr>
          <p:cNvSpPr txBox="1"/>
          <p:nvPr/>
        </p:nvSpPr>
        <p:spPr>
          <a:xfrm>
            <a:off x="8126006" y="5297684"/>
            <a:ext cx="14246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４８</a:t>
            </a:r>
          </a:p>
        </p:txBody>
      </p:sp>
      <p:sp>
        <p:nvSpPr>
          <p:cNvPr id="20" name="楕円 19">
            <a:extLst>
              <a:ext uri="{FF2B5EF4-FFF2-40B4-BE49-F238E27FC236}">
                <a16:creationId xmlns:a16="http://schemas.microsoft.com/office/drawing/2014/main" id="{FE3C4924-A623-4D05-8511-783EA06F2D7B}"/>
              </a:ext>
            </a:extLst>
          </p:cNvPr>
          <p:cNvSpPr/>
          <p:nvPr/>
        </p:nvSpPr>
        <p:spPr>
          <a:xfrm>
            <a:off x="8662374" y="1891155"/>
            <a:ext cx="815465" cy="1589989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平行四辺形 22">
            <a:extLst>
              <a:ext uri="{FF2B5EF4-FFF2-40B4-BE49-F238E27FC236}">
                <a16:creationId xmlns:a16="http://schemas.microsoft.com/office/drawing/2014/main" id="{70273E75-11C8-457E-9695-E3DEC6AF479F}"/>
              </a:ext>
            </a:extLst>
          </p:cNvPr>
          <p:cNvSpPr/>
          <p:nvPr/>
        </p:nvSpPr>
        <p:spPr>
          <a:xfrm rot="7619877">
            <a:off x="8379396" y="1809939"/>
            <a:ext cx="869429" cy="1854713"/>
          </a:xfrm>
          <a:prstGeom prst="parallelogram">
            <a:avLst/>
          </a:prstGeom>
          <a:noFill/>
          <a:ln w="57150">
            <a:solidFill>
              <a:srgbClr val="0066FF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2EDF4AD7-6655-4425-8F09-80F5AE2CD765}"/>
              </a:ext>
            </a:extLst>
          </p:cNvPr>
          <p:cNvSpPr txBox="1"/>
          <p:nvPr/>
        </p:nvSpPr>
        <p:spPr>
          <a:xfrm>
            <a:off x="4577269" y="3126238"/>
            <a:ext cx="15701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solidFill>
                  <a:srgbClr val="00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４０</a:t>
            </a: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F0BBB5F2-E43B-4FD0-B892-8BAC019ACA46}"/>
              </a:ext>
            </a:extLst>
          </p:cNvPr>
          <p:cNvSpPr txBox="1"/>
          <p:nvPr/>
        </p:nvSpPr>
        <p:spPr>
          <a:xfrm>
            <a:off x="5175912" y="4262992"/>
            <a:ext cx="8582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８</a:t>
            </a: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A1304C6E-5225-EB21-AEB9-FA0729ED97E2}"/>
              </a:ext>
            </a:extLst>
          </p:cNvPr>
          <p:cNvSpPr txBox="1"/>
          <p:nvPr/>
        </p:nvSpPr>
        <p:spPr>
          <a:xfrm>
            <a:off x="2163465" y="500926"/>
            <a:ext cx="7521439" cy="769441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２けた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１けたの筆算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(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復習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)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2529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5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25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5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2" grpId="0"/>
      <p:bldP spid="34" grpId="0"/>
      <p:bldP spid="35" grpId="0"/>
      <p:bldP spid="21" grpId="0"/>
      <p:bldP spid="22" grpId="0"/>
      <p:bldP spid="25" grpId="0"/>
      <p:bldP spid="20" grpId="0" animBg="1"/>
      <p:bldP spid="23" grpId="0" animBg="1"/>
      <p:bldP spid="26" grpId="0"/>
      <p:bldP spid="2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FA3C9CF5-6F2A-4693-A9C1-624809833670}"/>
              </a:ext>
            </a:extLst>
          </p:cNvPr>
          <p:cNvSpPr txBox="1"/>
          <p:nvPr/>
        </p:nvSpPr>
        <p:spPr>
          <a:xfrm>
            <a:off x="1190445" y="1553668"/>
            <a:ext cx="26708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２０５</a:t>
            </a:r>
            <a:endParaRPr kumimoji="1" lang="en-US" altLang="ja-JP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r>
              <a:rPr kumimoji="1" lang="ja-JP" altLang="en-US" sz="4800" dirty="0">
                <a:solidFill>
                  <a:srgbClr val="00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５</a:t>
            </a:r>
            <a:r>
              <a:rPr kumimoji="1"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</a:t>
            </a: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AF066CD9-8651-447D-B071-CC45B5009696}"/>
              </a:ext>
            </a:extLst>
          </p:cNvPr>
          <p:cNvSpPr txBox="1"/>
          <p:nvPr/>
        </p:nvSpPr>
        <p:spPr>
          <a:xfrm>
            <a:off x="2400001" y="3162265"/>
            <a:ext cx="14193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２０</a:t>
            </a:r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8878AA95-37AE-4665-B9D7-A061CC4E85ED}"/>
              </a:ext>
            </a:extLst>
          </p:cNvPr>
          <p:cNvCxnSpPr>
            <a:cxnSpLocks/>
          </p:cNvCxnSpPr>
          <p:nvPr/>
        </p:nvCxnSpPr>
        <p:spPr>
          <a:xfrm flipV="1">
            <a:off x="1016227" y="3103441"/>
            <a:ext cx="2887034" cy="5247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直線コネクタ 43">
            <a:extLst>
              <a:ext uri="{FF2B5EF4-FFF2-40B4-BE49-F238E27FC236}">
                <a16:creationId xmlns:a16="http://schemas.microsoft.com/office/drawing/2014/main" id="{A44F1AC2-2094-43AA-AB23-4803CB1D58A1}"/>
              </a:ext>
            </a:extLst>
          </p:cNvPr>
          <p:cNvCxnSpPr>
            <a:cxnSpLocks/>
          </p:cNvCxnSpPr>
          <p:nvPr/>
        </p:nvCxnSpPr>
        <p:spPr>
          <a:xfrm>
            <a:off x="4554747" y="3121302"/>
            <a:ext cx="2871841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2EC7D68E-DA3F-4A84-A725-ABC5D1BB302F}"/>
              </a:ext>
            </a:extLst>
          </p:cNvPr>
          <p:cNvSpPr txBox="1"/>
          <p:nvPr/>
        </p:nvSpPr>
        <p:spPr>
          <a:xfrm>
            <a:off x="1840922" y="3132543"/>
            <a:ext cx="8683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８</a:t>
            </a:r>
          </a:p>
        </p:txBody>
      </p:sp>
      <p:cxnSp>
        <p:nvCxnSpPr>
          <p:cNvPr id="30" name="直線コネクタ 29">
            <a:extLst>
              <a:ext uri="{FF2B5EF4-FFF2-40B4-BE49-F238E27FC236}">
                <a16:creationId xmlns:a16="http://schemas.microsoft.com/office/drawing/2014/main" id="{5AB5C0E1-6518-48BF-9CD1-CB0983B6DB25}"/>
              </a:ext>
            </a:extLst>
          </p:cNvPr>
          <p:cNvCxnSpPr>
            <a:cxnSpLocks/>
          </p:cNvCxnSpPr>
          <p:nvPr/>
        </p:nvCxnSpPr>
        <p:spPr>
          <a:xfrm>
            <a:off x="8100715" y="3123328"/>
            <a:ext cx="3125917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92ACAFA3-8326-2FAC-3280-0874B4ABBA64}"/>
              </a:ext>
            </a:extLst>
          </p:cNvPr>
          <p:cNvSpPr txBox="1"/>
          <p:nvPr/>
        </p:nvSpPr>
        <p:spPr>
          <a:xfrm>
            <a:off x="1846848" y="501535"/>
            <a:ext cx="8073530" cy="769441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３けた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２けたの筆算の練習３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9FCAE509-6AE1-2CCA-CE25-A49464104930}"/>
              </a:ext>
            </a:extLst>
          </p:cNvPr>
          <p:cNvSpPr txBox="1"/>
          <p:nvPr/>
        </p:nvSpPr>
        <p:spPr>
          <a:xfrm>
            <a:off x="8515349" y="1553668"/>
            <a:ext cx="26708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６０８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２９</a:t>
            </a:r>
          </a:p>
        </p:txBody>
      </p:sp>
      <p:sp>
        <p:nvSpPr>
          <p:cNvPr id="55" name="テキスト ボックス 54">
            <a:extLst>
              <a:ext uri="{FF2B5EF4-FFF2-40B4-BE49-F238E27FC236}">
                <a16:creationId xmlns:a16="http://schemas.microsoft.com/office/drawing/2014/main" id="{397873B3-322D-F573-E5E9-EA6F205937A7}"/>
              </a:ext>
            </a:extLst>
          </p:cNvPr>
          <p:cNvSpPr txBox="1"/>
          <p:nvPr/>
        </p:nvSpPr>
        <p:spPr>
          <a:xfrm>
            <a:off x="1817209" y="3835626"/>
            <a:ext cx="14466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solidFill>
                  <a:srgbClr val="00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２５</a:t>
            </a:r>
          </a:p>
        </p:txBody>
      </p:sp>
      <p:sp>
        <p:nvSpPr>
          <p:cNvPr id="58" name="テキスト ボックス 57">
            <a:extLst>
              <a:ext uri="{FF2B5EF4-FFF2-40B4-BE49-F238E27FC236}">
                <a16:creationId xmlns:a16="http://schemas.microsoft.com/office/drawing/2014/main" id="{F28F6DBD-43F9-66F4-C00E-0821EAF28E8A}"/>
              </a:ext>
            </a:extLst>
          </p:cNvPr>
          <p:cNvSpPr txBox="1"/>
          <p:nvPr/>
        </p:nvSpPr>
        <p:spPr>
          <a:xfrm>
            <a:off x="527382" y="3852914"/>
            <a:ext cx="141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solidFill>
                  <a:srgbClr val="00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１０</a:t>
            </a:r>
          </a:p>
        </p:txBody>
      </p:sp>
      <p:cxnSp>
        <p:nvCxnSpPr>
          <p:cNvPr id="59" name="直線コネクタ 58">
            <a:extLst>
              <a:ext uri="{FF2B5EF4-FFF2-40B4-BE49-F238E27FC236}">
                <a16:creationId xmlns:a16="http://schemas.microsoft.com/office/drawing/2014/main" id="{27025D48-0017-A5C4-0C0E-F4485063ACD8}"/>
              </a:ext>
            </a:extLst>
          </p:cNvPr>
          <p:cNvCxnSpPr>
            <a:cxnSpLocks/>
          </p:cNvCxnSpPr>
          <p:nvPr/>
        </p:nvCxnSpPr>
        <p:spPr>
          <a:xfrm>
            <a:off x="406400" y="4612202"/>
            <a:ext cx="3479609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0" name="テキスト ボックス 59">
            <a:extLst>
              <a:ext uri="{FF2B5EF4-FFF2-40B4-BE49-F238E27FC236}">
                <a16:creationId xmlns:a16="http://schemas.microsoft.com/office/drawing/2014/main" id="{A674D316-ED7C-ED8D-C98E-3510F687EB50}"/>
              </a:ext>
            </a:extLst>
          </p:cNvPr>
          <p:cNvSpPr txBox="1"/>
          <p:nvPr/>
        </p:nvSpPr>
        <p:spPr>
          <a:xfrm>
            <a:off x="539486" y="4713997"/>
            <a:ext cx="32563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１１０７０</a:t>
            </a:r>
          </a:p>
        </p:txBody>
      </p:sp>
      <p:cxnSp>
        <p:nvCxnSpPr>
          <p:cNvPr id="66" name="直線コネクタ 65">
            <a:extLst>
              <a:ext uri="{FF2B5EF4-FFF2-40B4-BE49-F238E27FC236}">
                <a16:creationId xmlns:a16="http://schemas.microsoft.com/office/drawing/2014/main" id="{A505B7EC-91B0-7C23-971F-0DA721E8F625}"/>
              </a:ext>
            </a:extLst>
          </p:cNvPr>
          <p:cNvCxnSpPr>
            <a:cxnSpLocks/>
          </p:cNvCxnSpPr>
          <p:nvPr/>
        </p:nvCxnSpPr>
        <p:spPr>
          <a:xfrm>
            <a:off x="4199385" y="4637373"/>
            <a:ext cx="3425781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63DA9A9A-01C4-B79C-BFCA-8C760D51AEC1}"/>
              </a:ext>
            </a:extLst>
          </p:cNvPr>
          <p:cNvSpPr txBox="1"/>
          <p:nvPr/>
        </p:nvSpPr>
        <p:spPr>
          <a:xfrm>
            <a:off x="2155370" y="5510867"/>
            <a:ext cx="96556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>
                <a:solidFill>
                  <a:srgbClr val="C0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真ん中が０だとくり上がりを気にせずに書けるので</a:t>
            </a:r>
            <a:endParaRPr lang="en-US" altLang="ja-JP" sz="3200" dirty="0">
              <a:solidFill>
                <a:srgbClr val="C0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3200" dirty="0">
                <a:solidFill>
                  <a:srgbClr val="C0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楽ちんですね</a:t>
            </a:r>
            <a:r>
              <a:rPr kumimoji="1" lang="ja-JP" altLang="en-US" sz="3200" dirty="0">
                <a:solidFill>
                  <a:srgbClr val="C0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！</a:t>
            </a:r>
            <a:endParaRPr kumimoji="1" lang="en-US" altLang="ja-JP" sz="3200" dirty="0">
              <a:solidFill>
                <a:srgbClr val="C0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C44C058-3FE9-B9E7-6B3A-FD99E4107F93}"/>
              </a:ext>
            </a:extLst>
          </p:cNvPr>
          <p:cNvSpPr txBox="1"/>
          <p:nvPr/>
        </p:nvSpPr>
        <p:spPr>
          <a:xfrm>
            <a:off x="4859178" y="1561301"/>
            <a:ext cx="26708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７０３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r>
              <a:rPr kumimoji="1" lang="ja-JP" altLang="en-US" sz="4800" dirty="0">
                <a:solidFill>
                  <a:srgbClr val="00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</a:t>
            </a:r>
            <a:r>
              <a:rPr kumimoji="1"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５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8344465-D7A9-FEAC-4AB7-3E1CDA88E180}"/>
              </a:ext>
            </a:extLst>
          </p:cNvPr>
          <p:cNvSpPr txBox="1"/>
          <p:nvPr/>
        </p:nvSpPr>
        <p:spPr>
          <a:xfrm>
            <a:off x="6122609" y="3156021"/>
            <a:ext cx="14355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１５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B8552F6-27EE-9C14-74CD-158C615C6012}"/>
              </a:ext>
            </a:extLst>
          </p:cNvPr>
          <p:cNvSpPr txBox="1"/>
          <p:nvPr/>
        </p:nvSpPr>
        <p:spPr>
          <a:xfrm>
            <a:off x="4863758" y="3173974"/>
            <a:ext cx="14044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３５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C5AFD62-B457-38D7-EE54-EBE9DD564E1D}"/>
              </a:ext>
            </a:extLst>
          </p:cNvPr>
          <p:cNvSpPr txBox="1"/>
          <p:nvPr/>
        </p:nvSpPr>
        <p:spPr>
          <a:xfrm>
            <a:off x="5523961" y="3855152"/>
            <a:ext cx="14044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solidFill>
                  <a:srgbClr val="00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０９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F10C5495-DAA6-B42E-BD02-F5AAA3B44C4C}"/>
              </a:ext>
            </a:extLst>
          </p:cNvPr>
          <p:cNvSpPr txBox="1"/>
          <p:nvPr/>
        </p:nvSpPr>
        <p:spPr>
          <a:xfrm>
            <a:off x="4305636" y="3835626"/>
            <a:ext cx="14044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solidFill>
                  <a:srgbClr val="00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２１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1A76BEED-76F7-2190-1887-0EF21E96F687}"/>
              </a:ext>
            </a:extLst>
          </p:cNvPr>
          <p:cNvSpPr txBox="1"/>
          <p:nvPr/>
        </p:nvSpPr>
        <p:spPr>
          <a:xfrm>
            <a:off x="4290786" y="4697927"/>
            <a:ext cx="32673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２４６０５</a:t>
            </a:r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5BD1CB08-E6D5-D720-6859-4E4850502BED}"/>
              </a:ext>
            </a:extLst>
          </p:cNvPr>
          <p:cNvCxnSpPr>
            <a:cxnSpLocks/>
          </p:cNvCxnSpPr>
          <p:nvPr/>
        </p:nvCxnSpPr>
        <p:spPr>
          <a:xfrm>
            <a:off x="7850976" y="4637373"/>
            <a:ext cx="3425781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EF564D95-7578-2665-A8CA-5EA2DDAF888D}"/>
              </a:ext>
            </a:extLst>
          </p:cNvPr>
          <p:cNvSpPr txBox="1"/>
          <p:nvPr/>
        </p:nvSpPr>
        <p:spPr>
          <a:xfrm>
            <a:off x="9774200" y="3156021"/>
            <a:ext cx="14355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７２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5C106E09-E01F-25BF-789B-45DFBFA94EBC}"/>
              </a:ext>
            </a:extLst>
          </p:cNvPr>
          <p:cNvSpPr txBox="1"/>
          <p:nvPr/>
        </p:nvSpPr>
        <p:spPr>
          <a:xfrm>
            <a:off x="8515349" y="3173974"/>
            <a:ext cx="14044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５４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81B54937-E036-50D6-DCA6-23BA392E295C}"/>
              </a:ext>
            </a:extLst>
          </p:cNvPr>
          <p:cNvSpPr txBox="1"/>
          <p:nvPr/>
        </p:nvSpPr>
        <p:spPr>
          <a:xfrm>
            <a:off x="9175552" y="3855152"/>
            <a:ext cx="14044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solidFill>
                  <a:srgbClr val="00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１６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33EC7E88-8A6F-E337-DB2A-657953B1B80C}"/>
              </a:ext>
            </a:extLst>
          </p:cNvPr>
          <p:cNvSpPr txBox="1"/>
          <p:nvPr/>
        </p:nvSpPr>
        <p:spPr>
          <a:xfrm>
            <a:off x="7957227" y="3835626"/>
            <a:ext cx="14044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solidFill>
                  <a:srgbClr val="00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１２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3D67AC63-D5D9-F528-0176-F30F694721AE}"/>
              </a:ext>
            </a:extLst>
          </p:cNvPr>
          <p:cNvSpPr txBox="1"/>
          <p:nvPr/>
        </p:nvSpPr>
        <p:spPr>
          <a:xfrm>
            <a:off x="7942377" y="4697927"/>
            <a:ext cx="32673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１７６３２</a:t>
            </a:r>
          </a:p>
        </p:txBody>
      </p:sp>
    </p:spTree>
    <p:extLst>
      <p:ext uri="{BB962C8B-B14F-4D97-AF65-F5344CB8AC3E}">
        <p14:creationId xmlns:p14="http://schemas.microsoft.com/office/powerpoint/2010/main" val="1927915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5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25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25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175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25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25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250"/>
                            </p:stCondLst>
                            <p:childTnLst>
                              <p:par>
                                <p:cTn id="5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175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25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25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4250"/>
                            </p:stCondLst>
                            <p:childTnLst>
                              <p:par>
                                <p:cTn id="8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175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46" grpId="0"/>
      <p:bldP spid="55" grpId="0"/>
      <p:bldP spid="58" grpId="0"/>
      <p:bldP spid="41" grpId="0"/>
      <p:bldP spid="3" grpId="0"/>
      <p:bldP spid="4" grpId="0"/>
      <p:bldP spid="5" grpId="0"/>
      <p:bldP spid="6" grpId="0"/>
      <p:bldP spid="9" grpId="0"/>
      <p:bldP spid="10" grpId="0"/>
      <p:bldP spid="11" grpId="0"/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FA3C9CF5-6F2A-4693-A9C1-624809833670}"/>
              </a:ext>
            </a:extLst>
          </p:cNvPr>
          <p:cNvSpPr txBox="1"/>
          <p:nvPr/>
        </p:nvSpPr>
        <p:spPr>
          <a:xfrm>
            <a:off x="1190445" y="1553668"/>
            <a:ext cx="26708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３００</a:t>
            </a:r>
            <a:endParaRPr kumimoji="1" lang="en-US" altLang="ja-JP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r>
              <a:rPr kumimoji="1" lang="ja-JP" altLang="en-US" sz="4800" dirty="0">
                <a:solidFill>
                  <a:srgbClr val="00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７</a:t>
            </a:r>
            <a:r>
              <a:rPr kumimoji="1"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</a:t>
            </a: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AF066CD9-8651-447D-B071-CC45B5009696}"/>
              </a:ext>
            </a:extLst>
          </p:cNvPr>
          <p:cNvSpPr txBox="1"/>
          <p:nvPr/>
        </p:nvSpPr>
        <p:spPr>
          <a:xfrm>
            <a:off x="1190445" y="3121302"/>
            <a:ext cx="26289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１２００</a:t>
            </a:r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8878AA95-37AE-4665-B9D7-A061CC4E85ED}"/>
              </a:ext>
            </a:extLst>
          </p:cNvPr>
          <p:cNvCxnSpPr>
            <a:cxnSpLocks/>
          </p:cNvCxnSpPr>
          <p:nvPr/>
        </p:nvCxnSpPr>
        <p:spPr>
          <a:xfrm flipV="1">
            <a:off x="1016227" y="3103441"/>
            <a:ext cx="2887034" cy="5247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直線コネクタ 43">
            <a:extLst>
              <a:ext uri="{FF2B5EF4-FFF2-40B4-BE49-F238E27FC236}">
                <a16:creationId xmlns:a16="http://schemas.microsoft.com/office/drawing/2014/main" id="{A44F1AC2-2094-43AA-AB23-4803CB1D58A1}"/>
              </a:ext>
            </a:extLst>
          </p:cNvPr>
          <p:cNvCxnSpPr>
            <a:cxnSpLocks/>
          </p:cNvCxnSpPr>
          <p:nvPr/>
        </p:nvCxnSpPr>
        <p:spPr>
          <a:xfrm>
            <a:off x="4554747" y="3121302"/>
            <a:ext cx="2871841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2EC7D68E-DA3F-4A84-A725-ABC5D1BB302F}"/>
              </a:ext>
            </a:extLst>
          </p:cNvPr>
          <p:cNvSpPr txBox="1"/>
          <p:nvPr/>
        </p:nvSpPr>
        <p:spPr>
          <a:xfrm>
            <a:off x="5328770" y="3160316"/>
            <a:ext cx="21503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６００</a:t>
            </a:r>
          </a:p>
        </p:txBody>
      </p:sp>
      <p:cxnSp>
        <p:nvCxnSpPr>
          <p:cNvPr id="30" name="直線コネクタ 29">
            <a:extLst>
              <a:ext uri="{FF2B5EF4-FFF2-40B4-BE49-F238E27FC236}">
                <a16:creationId xmlns:a16="http://schemas.microsoft.com/office/drawing/2014/main" id="{5AB5C0E1-6518-48BF-9CD1-CB0983B6DB25}"/>
              </a:ext>
            </a:extLst>
          </p:cNvPr>
          <p:cNvCxnSpPr>
            <a:cxnSpLocks/>
          </p:cNvCxnSpPr>
          <p:nvPr/>
        </p:nvCxnSpPr>
        <p:spPr>
          <a:xfrm>
            <a:off x="8100715" y="3123328"/>
            <a:ext cx="3125917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92ACAFA3-8326-2FAC-3280-0874B4ABBA64}"/>
              </a:ext>
            </a:extLst>
          </p:cNvPr>
          <p:cNvSpPr txBox="1"/>
          <p:nvPr/>
        </p:nvSpPr>
        <p:spPr>
          <a:xfrm>
            <a:off x="1846848" y="501535"/>
            <a:ext cx="8073530" cy="769441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３けた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２けたの筆算の練習４</a:t>
            </a:r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DF932609-8457-E5FE-5F6E-B9788F0CCCBE}"/>
              </a:ext>
            </a:extLst>
          </p:cNvPr>
          <p:cNvSpPr txBox="1"/>
          <p:nvPr/>
        </p:nvSpPr>
        <p:spPr>
          <a:xfrm>
            <a:off x="4755732" y="1553668"/>
            <a:ext cx="26708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２００</a:t>
            </a:r>
            <a:endParaRPr kumimoji="1" lang="en-US" altLang="ja-JP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r>
              <a:rPr kumimoji="1" lang="ja-JP" altLang="en-US" sz="4800" dirty="0">
                <a:solidFill>
                  <a:srgbClr val="00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６</a:t>
            </a:r>
            <a:r>
              <a:rPr kumimoji="1"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9FCAE509-6AE1-2CCA-CE25-A49464104930}"/>
              </a:ext>
            </a:extLst>
          </p:cNvPr>
          <p:cNvSpPr txBox="1"/>
          <p:nvPr/>
        </p:nvSpPr>
        <p:spPr>
          <a:xfrm>
            <a:off x="8279059" y="1553668"/>
            <a:ext cx="26708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７００</a:t>
            </a:r>
            <a:endParaRPr kumimoji="1" lang="en-US" altLang="ja-JP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８０</a:t>
            </a:r>
          </a:p>
        </p:txBody>
      </p:sp>
      <p:sp>
        <p:nvSpPr>
          <p:cNvPr id="58" name="テキスト ボックス 57">
            <a:extLst>
              <a:ext uri="{FF2B5EF4-FFF2-40B4-BE49-F238E27FC236}">
                <a16:creationId xmlns:a16="http://schemas.microsoft.com/office/drawing/2014/main" id="{F28F6DBD-43F9-66F4-C00E-0821EAF28E8A}"/>
              </a:ext>
            </a:extLst>
          </p:cNvPr>
          <p:cNvSpPr txBox="1"/>
          <p:nvPr/>
        </p:nvSpPr>
        <p:spPr>
          <a:xfrm>
            <a:off x="527382" y="3798752"/>
            <a:ext cx="26289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solidFill>
                  <a:srgbClr val="00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２１００</a:t>
            </a:r>
          </a:p>
        </p:txBody>
      </p:sp>
      <p:cxnSp>
        <p:nvCxnSpPr>
          <p:cNvPr id="59" name="直線コネクタ 58">
            <a:extLst>
              <a:ext uri="{FF2B5EF4-FFF2-40B4-BE49-F238E27FC236}">
                <a16:creationId xmlns:a16="http://schemas.microsoft.com/office/drawing/2014/main" id="{27025D48-0017-A5C4-0C0E-F4485063ACD8}"/>
              </a:ext>
            </a:extLst>
          </p:cNvPr>
          <p:cNvCxnSpPr>
            <a:cxnSpLocks/>
          </p:cNvCxnSpPr>
          <p:nvPr/>
        </p:nvCxnSpPr>
        <p:spPr>
          <a:xfrm>
            <a:off x="406400" y="4540294"/>
            <a:ext cx="3479609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0" name="テキスト ボックス 59">
            <a:extLst>
              <a:ext uri="{FF2B5EF4-FFF2-40B4-BE49-F238E27FC236}">
                <a16:creationId xmlns:a16="http://schemas.microsoft.com/office/drawing/2014/main" id="{A674D316-ED7C-ED8D-C98E-3510F687EB50}"/>
              </a:ext>
            </a:extLst>
          </p:cNvPr>
          <p:cNvSpPr txBox="1"/>
          <p:nvPr/>
        </p:nvSpPr>
        <p:spPr>
          <a:xfrm>
            <a:off x="539486" y="4573525"/>
            <a:ext cx="32563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２２２００</a:t>
            </a:r>
          </a:p>
        </p:txBody>
      </p: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0ECB2F64-42EE-5223-0F75-66FCC198656F}"/>
              </a:ext>
            </a:extLst>
          </p:cNvPr>
          <p:cNvSpPr txBox="1"/>
          <p:nvPr/>
        </p:nvSpPr>
        <p:spPr>
          <a:xfrm>
            <a:off x="4083997" y="3769419"/>
            <a:ext cx="26592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solidFill>
                  <a:srgbClr val="00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１２００</a:t>
            </a:r>
          </a:p>
        </p:txBody>
      </p:sp>
      <p:cxnSp>
        <p:nvCxnSpPr>
          <p:cNvPr id="66" name="直線コネクタ 65">
            <a:extLst>
              <a:ext uri="{FF2B5EF4-FFF2-40B4-BE49-F238E27FC236}">
                <a16:creationId xmlns:a16="http://schemas.microsoft.com/office/drawing/2014/main" id="{A505B7EC-91B0-7C23-971F-0DA721E8F625}"/>
              </a:ext>
            </a:extLst>
          </p:cNvPr>
          <p:cNvCxnSpPr>
            <a:cxnSpLocks/>
          </p:cNvCxnSpPr>
          <p:nvPr/>
        </p:nvCxnSpPr>
        <p:spPr>
          <a:xfrm>
            <a:off x="4199385" y="4581196"/>
            <a:ext cx="3425781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7" name="テキスト ボックス 66">
            <a:extLst>
              <a:ext uri="{FF2B5EF4-FFF2-40B4-BE49-F238E27FC236}">
                <a16:creationId xmlns:a16="http://schemas.microsoft.com/office/drawing/2014/main" id="{6964AAA5-C788-71D3-9B25-321D67ACF326}"/>
              </a:ext>
            </a:extLst>
          </p:cNvPr>
          <p:cNvSpPr txBox="1"/>
          <p:nvPr/>
        </p:nvSpPr>
        <p:spPr>
          <a:xfrm>
            <a:off x="4083997" y="4595144"/>
            <a:ext cx="32327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１２６００</a:t>
            </a:r>
          </a:p>
        </p:txBody>
      </p:sp>
      <p:sp>
        <p:nvSpPr>
          <p:cNvPr id="70" name="テキスト ボックス 69">
            <a:extLst>
              <a:ext uri="{FF2B5EF4-FFF2-40B4-BE49-F238E27FC236}">
                <a16:creationId xmlns:a16="http://schemas.microsoft.com/office/drawing/2014/main" id="{6D966802-7128-DD20-473F-07F0FC752020}"/>
              </a:ext>
            </a:extLst>
          </p:cNvPr>
          <p:cNvSpPr txBox="1"/>
          <p:nvPr/>
        </p:nvSpPr>
        <p:spPr>
          <a:xfrm>
            <a:off x="7677882" y="3203859"/>
            <a:ext cx="33745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５６０００</a:t>
            </a:r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63DA9A9A-01C4-B79C-BFCA-8C760D51AEC1}"/>
              </a:ext>
            </a:extLst>
          </p:cNvPr>
          <p:cNvSpPr txBox="1"/>
          <p:nvPr/>
        </p:nvSpPr>
        <p:spPr>
          <a:xfrm>
            <a:off x="759039" y="5634095"/>
            <a:ext cx="67344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solidFill>
                  <a:srgbClr val="C0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上の数字を下の数字にかけよう</a:t>
            </a:r>
            <a:endParaRPr kumimoji="1" lang="en-US" altLang="ja-JP" sz="3600" dirty="0">
              <a:solidFill>
                <a:srgbClr val="C0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540EEE58-D805-B287-317F-436DCCC95D76}"/>
              </a:ext>
            </a:extLst>
          </p:cNvPr>
          <p:cNvSpPr txBox="1"/>
          <p:nvPr/>
        </p:nvSpPr>
        <p:spPr>
          <a:xfrm>
            <a:off x="8251335" y="4056535"/>
            <a:ext cx="31153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solidFill>
                  <a:srgbClr val="C0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もちろん暗算で計算できるよね</a:t>
            </a:r>
            <a:endParaRPr kumimoji="1" lang="en-US" altLang="ja-JP" sz="3200" dirty="0">
              <a:solidFill>
                <a:srgbClr val="C0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04321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75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75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1750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75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2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25" grpId="0"/>
      <p:bldP spid="58" grpId="0"/>
      <p:bldP spid="62" grpId="0"/>
      <p:bldP spid="70" grpId="0"/>
      <p:bldP spid="41" grpId="0"/>
      <p:bldP spid="4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3" name="直線コネクタ 42">
            <a:extLst>
              <a:ext uri="{FF2B5EF4-FFF2-40B4-BE49-F238E27FC236}">
                <a16:creationId xmlns:a16="http://schemas.microsoft.com/office/drawing/2014/main" id="{2C00F28A-4503-4CE7-A00F-1A524150D56E}"/>
              </a:ext>
            </a:extLst>
          </p:cNvPr>
          <p:cNvCxnSpPr>
            <a:cxnSpLocks/>
          </p:cNvCxnSpPr>
          <p:nvPr/>
        </p:nvCxnSpPr>
        <p:spPr>
          <a:xfrm>
            <a:off x="1790037" y="2741290"/>
            <a:ext cx="2956900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3E35CEE3-EF5D-6756-C36B-20F4BDE7280F}"/>
              </a:ext>
            </a:extLst>
          </p:cNvPr>
          <p:cNvSpPr txBox="1"/>
          <p:nvPr/>
        </p:nvSpPr>
        <p:spPr>
          <a:xfrm>
            <a:off x="1927054" y="1350954"/>
            <a:ext cx="26933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solidFill>
                  <a:srgbClr val="00B05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８５</a:t>
            </a:r>
            <a:endParaRPr kumimoji="1" lang="en-US" altLang="ja-JP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r>
              <a:rPr kumimoji="1" lang="ja-JP" altLang="en-US" sz="4800" dirty="0">
                <a:solidFill>
                  <a:srgbClr val="00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  <a:r>
              <a:rPr kumimoji="1"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７</a:t>
            </a:r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1D8C5DAF-E6FA-C95E-D76F-84A6058AD068}"/>
              </a:ext>
            </a:extLst>
          </p:cNvPr>
          <p:cNvSpPr txBox="1"/>
          <p:nvPr/>
        </p:nvSpPr>
        <p:spPr>
          <a:xfrm>
            <a:off x="3748719" y="3178861"/>
            <a:ext cx="7360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５</a:t>
            </a: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D89B2FB1-B43A-1FFF-3B25-FE9C659B94BF}"/>
              </a:ext>
            </a:extLst>
          </p:cNvPr>
          <p:cNvSpPr txBox="1"/>
          <p:nvPr/>
        </p:nvSpPr>
        <p:spPr>
          <a:xfrm>
            <a:off x="3143676" y="4115962"/>
            <a:ext cx="8100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solidFill>
                  <a:srgbClr val="00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０</a:t>
            </a:r>
            <a:endParaRPr kumimoji="1" lang="ja-JP" altLang="en-US" sz="4800" dirty="0">
              <a:solidFill>
                <a:schemeClr val="bg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74DECBD6-B000-BFAD-0193-30824A883A46}"/>
              </a:ext>
            </a:extLst>
          </p:cNvPr>
          <p:cNvSpPr txBox="1"/>
          <p:nvPr/>
        </p:nvSpPr>
        <p:spPr>
          <a:xfrm>
            <a:off x="3548699" y="2775886"/>
            <a:ext cx="5869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</a:t>
            </a:r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FA6F7BC0-367E-57C0-87F2-43FFB3AC76C1}"/>
              </a:ext>
            </a:extLst>
          </p:cNvPr>
          <p:cNvSpPr txBox="1"/>
          <p:nvPr/>
        </p:nvSpPr>
        <p:spPr>
          <a:xfrm>
            <a:off x="2493409" y="3174897"/>
            <a:ext cx="14265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５９</a:t>
            </a:r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CD6DB64B-3C5F-DAF5-1F23-5D5BB92492C9}"/>
              </a:ext>
            </a:extLst>
          </p:cNvPr>
          <p:cNvSpPr txBox="1"/>
          <p:nvPr/>
        </p:nvSpPr>
        <p:spPr>
          <a:xfrm>
            <a:off x="2914359" y="3785584"/>
            <a:ext cx="5869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</a:t>
            </a:r>
          </a:p>
        </p:txBody>
      </p: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57E79EB3-5F2A-A5AB-AFC6-35AA6869EE94}"/>
              </a:ext>
            </a:extLst>
          </p:cNvPr>
          <p:cNvSpPr txBox="1"/>
          <p:nvPr/>
        </p:nvSpPr>
        <p:spPr>
          <a:xfrm>
            <a:off x="1872390" y="4105121"/>
            <a:ext cx="14265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solidFill>
                  <a:srgbClr val="00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１７</a:t>
            </a:r>
            <a:endParaRPr kumimoji="1" lang="ja-JP" altLang="en-US" sz="4800" dirty="0">
              <a:solidFill>
                <a:schemeClr val="bg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945E07CB-76F2-696B-7995-58F03EDA7D7D}"/>
              </a:ext>
            </a:extLst>
          </p:cNvPr>
          <p:cNvCxnSpPr>
            <a:cxnSpLocks/>
          </p:cNvCxnSpPr>
          <p:nvPr/>
        </p:nvCxnSpPr>
        <p:spPr>
          <a:xfrm>
            <a:off x="1772188" y="4836669"/>
            <a:ext cx="2966044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BC2BED3B-C9B2-8CA1-9704-AA1BD161FD07}"/>
              </a:ext>
            </a:extLst>
          </p:cNvPr>
          <p:cNvSpPr txBox="1"/>
          <p:nvPr/>
        </p:nvSpPr>
        <p:spPr>
          <a:xfrm>
            <a:off x="1846848" y="4857200"/>
            <a:ext cx="26933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２２９５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C192B7EA-4BF2-228F-D61F-0A7746D02FA6}"/>
              </a:ext>
            </a:extLst>
          </p:cNvPr>
          <p:cNvSpPr txBox="1"/>
          <p:nvPr/>
        </p:nvSpPr>
        <p:spPr>
          <a:xfrm>
            <a:off x="2527213" y="5760275"/>
            <a:ext cx="33922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２２９５円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4D7D25B-72A1-52B3-DD6C-52036C7B5C86}"/>
              </a:ext>
            </a:extLst>
          </p:cNvPr>
          <p:cNvSpPr txBox="1"/>
          <p:nvPr/>
        </p:nvSpPr>
        <p:spPr>
          <a:xfrm>
            <a:off x="1846848" y="501535"/>
            <a:ext cx="3563909" cy="769441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P90-3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，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</a:p>
        </p:txBody>
      </p: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44885610-C367-3EAF-438D-B375966524D5}"/>
              </a:ext>
            </a:extLst>
          </p:cNvPr>
          <p:cNvCxnSpPr>
            <a:cxnSpLocks/>
          </p:cNvCxnSpPr>
          <p:nvPr/>
        </p:nvCxnSpPr>
        <p:spPr>
          <a:xfrm>
            <a:off x="6510439" y="2741290"/>
            <a:ext cx="2956900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B4514385-0D2B-3036-A8A8-E3686B805AE1}"/>
              </a:ext>
            </a:extLst>
          </p:cNvPr>
          <p:cNvSpPr txBox="1"/>
          <p:nvPr/>
        </p:nvSpPr>
        <p:spPr>
          <a:xfrm>
            <a:off x="6647456" y="1350954"/>
            <a:ext cx="26933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solidFill>
                  <a:srgbClr val="00B05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３５</a:t>
            </a:r>
            <a:endParaRPr kumimoji="1" lang="en-US" altLang="ja-JP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r>
              <a:rPr kumimoji="1" lang="ja-JP" altLang="en-US" sz="4800" dirty="0">
                <a:solidFill>
                  <a:srgbClr val="00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  <a:r>
              <a:rPr kumimoji="1"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８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6D5C463D-D6E9-9BC3-40DA-691046BDB5BA}"/>
              </a:ext>
            </a:extLst>
          </p:cNvPr>
          <p:cNvSpPr txBox="1"/>
          <p:nvPr/>
        </p:nvSpPr>
        <p:spPr>
          <a:xfrm>
            <a:off x="8469121" y="3178861"/>
            <a:ext cx="7360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０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AE9CF228-6B1E-CA6E-57AD-6282A8C3CAF8}"/>
              </a:ext>
            </a:extLst>
          </p:cNvPr>
          <p:cNvSpPr txBox="1"/>
          <p:nvPr/>
        </p:nvSpPr>
        <p:spPr>
          <a:xfrm>
            <a:off x="7864078" y="4115962"/>
            <a:ext cx="8100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solidFill>
                  <a:srgbClr val="00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０</a:t>
            </a:r>
            <a:endParaRPr kumimoji="1" lang="ja-JP" altLang="en-US" sz="4800" dirty="0">
              <a:solidFill>
                <a:schemeClr val="bg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CD99E2F8-B06F-F399-5375-AB31DA530F80}"/>
              </a:ext>
            </a:extLst>
          </p:cNvPr>
          <p:cNvSpPr txBox="1"/>
          <p:nvPr/>
        </p:nvSpPr>
        <p:spPr>
          <a:xfrm>
            <a:off x="8217465" y="2756829"/>
            <a:ext cx="5869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D70F41BC-E302-3D1C-3228-9E2A158D505F}"/>
              </a:ext>
            </a:extLst>
          </p:cNvPr>
          <p:cNvSpPr txBox="1"/>
          <p:nvPr/>
        </p:nvSpPr>
        <p:spPr>
          <a:xfrm>
            <a:off x="7213811" y="3174897"/>
            <a:ext cx="14265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２８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9D3CE575-3EF8-CDE6-E0C5-F90B77E25948}"/>
              </a:ext>
            </a:extLst>
          </p:cNvPr>
          <p:cNvSpPr txBox="1"/>
          <p:nvPr/>
        </p:nvSpPr>
        <p:spPr>
          <a:xfrm>
            <a:off x="7589137" y="3747425"/>
            <a:ext cx="5869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28ECF456-1CA1-5EF8-A412-F2745DAF2D2A}"/>
              </a:ext>
            </a:extLst>
          </p:cNvPr>
          <p:cNvSpPr txBox="1"/>
          <p:nvPr/>
        </p:nvSpPr>
        <p:spPr>
          <a:xfrm>
            <a:off x="7209254" y="4105121"/>
            <a:ext cx="8100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solidFill>
                  <a:srgbClr val="00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７</a:t>
            </a:r>
            <a:endParaRPr kumimoji="1" lang="ja-JP" altLang="en-US" sz="4800" dirty="0">
              <a:solidFill>
                <a:schemeClr val="bg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15" name="直線コネクタ 14">
            <a:extLst>
              <a:ext uri="{FF2B5EF4-FFF2-40B4-BE49-F238E27FC236}">
                <a16:creationId xmlns:a16="http://schemas.microsoft.com/office/drawing/2014/main" id="{CE81A851-27FE-D6D1-AF32-687A1FD93171}"/>
              </a:ext>
            </a:extLst>
          </p:cNvPr>
          <p:cNvCxnSpPr>
            <a:cxnSpLocks/>
          </p:cNvCxnSpPr>
          <p:nvPr/>
        </p:nvCxnSpPr>
        <p:spPr>
          <a:xfrm>
            <a:off x="6492590" y="4836669"/>
            <a:ext cx="2966044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B1D04208-2446-699F-FF93-BB20D15E1CBF}"/>
              </a:ext>
            </a:extLst>
          </p:cNvPr>
          <p:cNvSpPr txBox="1"/>
          <p:nvPr/>
        </p:nvSpPr>
        <p:spPr>
          <a:xfrm>
            <a:off x="7247614" y="4857200"/>
            <a:ext cx="20130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９８０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33A892C5-1AF8-40DA-3AA2-7FC3EF79BF1C}"/>
              </a:ext>
            </a:extLst>
          </p:cNvPr>
          <p:cNvSpPr txBox="1"/>
          <p:nvPr/>
        </p:nvSpPr>
        <p:spPr>
          <a:xfrm>
            <a:off x="7535333" y="5760275"/>
            <a:ext cx="31045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９８０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cm</a:t>
            </a:r>
            <a:endParaRPr kumimoji="1"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FF6EF660-B289-997F-947C-B2B68D0563A2}"/>
              </a:ext>
            </a:extLst>
          </p:cNvPr>
          <p:cNvSpPr txBox="1"/>
          <p:nvPr/>
        </p:nvSpPr>
        <p:spPr>
          <a:xfrm>
            <a:off x="5857941" y="394653"/>
            <a:ext cx="4492368" cy="95410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solidFill>
                  <a:srgbClr val="C0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小さい数字は書かなくてもできるようにしよう</a:t>
            </a:r>
          </a:p>
        </p:txBody>
      </p:sp>
    </p:spTree>
    <p:extLst>
      <p:ext uri="{BB962C8B-B14F-4D97-AF65-F5344CB8AC3E}">
        <p14:creationId xmlns:p14="http://schemas.microsoft.com/office/powerpoint/2010/main" val="3876279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5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5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1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00"/>
                            </p:stCondLst>
                            <p:childTnLst>
                              <p:par>
                                <p:cTn id="5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1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75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750"/>
                            </p:stCondLst>
                            <p:childTnLst>
                              <p:par>
                                <p:cTn id="8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000"/>
                            </p:stCondLst>
                            <p:childTnLst>
                              <p:par>
                                <p:cTn id="10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4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500"/>
                            </p:stCondLst>
                            <p:childTnLst>
                              <p:par>
                                <p:cTn id="10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8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39" grpId="0"/>
      <p:bldP spid="40" grpId="0"/>
      <p:bldP spid="41" grpId="0"/>
      <p:bldP spid="45" grpId="0"/>
      <p:bldP spid="46" grpId="0"/>
      <p:bldP spid="48" grpId="0"/>
      <p:bldP spid="49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6" grpId="0"/>
      <p:bldP spid="1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4747089-0322-4B03-B224-817DD4C8B7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7228512D-3055-4911-A4D1-4A084C9C42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7933928" y="1372793"/>
            <a:ext cx="6135300" cy="5537781"/>
          </a:xfrm>
          <a:custGeom>
            <a:avLst/>
            <a:gdLst>
              <a:gd name="connsiteX0" fmla="*/ 0 w 6135300"/>
              <a:gd name="connsiteY0" fmla="*/ 0 h 5537781"/>
              <a:gd name="connsiteX1" fmla="*/ 6135300 w 6135300"/>
              <a:gd name="connsiteY1" fmla="*/ 0 h 5537781"/>
              <a:gd name="connsiteX2" fmla="*/ 6135300 w 6135300"/>
              <a:gd name="connsiteY2" fmla="*/ 3548931 h 5537781"/>
              <a:gd name="connsiteX3" fmla="*/ 4146451 w 6135300"/>
              <a:gd name="connsiteY3" fmla="*/ 5537781 h 5537781"/>
              <a:gd name="connsiteX4" fmla="*/ 0 w 6135300"/>
              <a:gd name="connsiteY4" fmla="*/ 1391331 h 5537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35300" h="5537781">
                <a:moveTo>
                  <a:pt x="0" y="0"/>
                </a:moveTo>
                <a:lnTo>
                  <a:pt x="6135300" y="0"/>
                </a:lnTo>
                <a:lnTo>
                  <a:pt x="6135300" y="3548931"/>
                </a:lnTo>
                <a:lnTo>
                  <a:pt x="4146451" y="5537781"/>
                </a:lnTo>
                <a:lnTo>
                  <a:pt x="0" y="1391331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3C98C7BF-70D9-4D19-BD2D-D808991FDF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3853" y="5272381"/>
            <a:ext cx="3171238" cy="1585619"/>
          </a:xfrm>
          <a:prstGeom prst="triangle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497CCB5-5FC2-473C-AFCC-2430CEF1DF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6940246" y="1742916"/>
            <a:ext cx="3372170" cy="337216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ame 17">
            <a:extLst>
              <a:ext uri="{FF2B5EF4-FFF2-40B4-BE49-F238E27FC236}">
                <a16:creationId xmlns:a16="http://schemas.microsoft.com/office/drawing/2014/main" id="{599C8C75-BFDF-44E7-A028-EEB5EDD588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6501609" y="1304278"/>
            <a:ext cx="4249446" cy="4249444"/>
          </a:xfrm>
          <a:prstGeom prst="frame">
            <a:avLst>
              <a:gd name="adj1" fmla="val 1195"/>
            </a:avLst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C034636B-7DA4-7CE0-A894-A0700B3D82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43526" y="2721789"/>
            <a:ext cx="5027674" cy="1585618"/>
          </a:xfrm>
          <a:noFill/>
        </p:spPr>
        <p:txBody>
          <a:bodyPr anchor="ctr">
            <a:normAutofit/>
          </a:bodyPr>
          <a:lstStyle/>
          <a:p>
            <a:r>
              <a:rPr kumimoji="1" lang="ja-JP" altLang="en-US" sz="4800" dirty="0">
                <a:solidFill>
                  <a:srgbClr val="080808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２けたをかける</a:t>
            </a:r>
            <a:br>
              <a:rPr kumimoji="1" lang="en-US" altLang="ja-JP" sz="4800" dirty="0">
                <a:solidFill>
                  <a:srgbClr val="080808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</a:br>
            <a:r>
              <a:rPr kumimoji="1" lang="ja-JP" altLang="en-US" sz="4800" dirty="0">
                <a:solidFill>
                  <a:srgbClr val="080808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かけ算の筆算</a:t>
            </a:r>
            <a:endParaRPr kumimoji="1" lang="ja-JP" altLang="en-US" sz="4800" dirty="0">
              <a:solidFill>
                <a:srgbClr val="080808"/>
              </a:solidFill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FFD685C2-1A84-41DE-BFA0-0A068F83D2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914977" y="292975"/>
            <a:ext cx="5056735" cy="9206602"/>
          </a:xfrm>
          <a:custGeom>
            <a:avLst/>
            <a:gdLst>
              <a:gd name="connsiteX0" fmla="*/ 0 w 5053652"/>
              <a:gd name="connsiteY0" fmla="*/ 209273 h 9200989"/>
              <a:gd name="connsiteX1" fmla="*/ 209274 w 5053652"/>
              <a:gd name="connsiteY1" fmla="*/ 0 h 9200989"/>
              <a:gd name="connsiteX2" fmla="*/ 5053652 w 5053652"/>
              <a:gd name="connsiteY2" fmla="*/ 4844379 h 9200989"/>
              <a:gd name="connsiteX3" fmla="*/ 697042 w 5053652"/>
              <a:gd name="connsiteY3" fmla="*/ 9200989 h 9200989"/>
              <a:gd name="connsiteX4" fmla="*/ 0 w 5053652"/>
              <a:gd name="connsiteY4" fmla="*/ 9200989 h 9200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53652" h="9200989">
                <a:moveTo>
                  <a:pt x="0" y="209273"/>
                </a:moveTo>
                <a:lnTo>
                  <a:pt x="209274" y="0"/>
                </a:lnTo>
                <a:lnTo>
                  <a:pt x="5053652" y="4844379"/>
                </a:lnTo>
                <a:lnTo>
                  <a:pt x="697042" y="9200989"/>
                </a:lnTo>
                <a:lnTo>
                  <a:pt x="0" y="9200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図 4" descr="抽象, 挿絵 が含まれている画像&#10;&#10;自動的に生成された説明">
            <a:extLst>
              <a:ext uri="{FF2B5EF4-FFF2-40B4-BE49-F238E27FC236}">
                <a16:creationId xmlns:a16="http://schemas.microsoft.com/office/drawing/2014/main" id="{65124B28-7973-9D3B-E903-287FBA289A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174" y="1044516"/>
            <a:ext cx="3530803" cy="4413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8710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AF066CD9-8651-447D-B071-CC45B5009696}"/>
              </a:ext>
            </a:extLst>
          </p:cNvPr>
          <p:cNvSpPr txBox="1"/>
          <p:nvPr/>
        </p:nvSpPr>
        <p:spPr>
          <a:xfrm>
            <a:off x="6263639" y="1731905"/>
            <a:ext cx="21122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</a:t>
            </a:r>
            <a:r>
              <a:rPr kumimoji="1"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０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032ED155-4ADC-DB6E-2AFC-D49E31840149}"/>
              </a:ext>
            </a:extLst>
          </p:cNvPr>
          <p:cNvSpPr txBox="1"/>
          <p:nvPr/>
        </p:nvSpPr>
        <p:spPr>
          <a:xfrm>
            <a:off x="2536961" y="501535"/>
            <a:ext cx="6953253" cy="769441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次の計算を暗算で答えよう</a:t>
            </a:r>
          </a:p>
        </p:txBody>
      </p:sp>
      <p:pic>
        <p:nvPicPr>
          <p:cNvPr id="6" name="図 5" descr="ロゴ&#10;&#10;自動的に生成された説明">
            <a:extLst>
              <a:ext uri="{FF2B5EF4-FFF2-40B4-BE49-F238E27FC236}">
                <a16:creationId xmlns:a16="http://schemas.microsoft.com/office/drawing/2014/main" id="{7D7772D8-78D8-6FD8-6127-68E62D47EF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436" y="1632695"/>
            <a:ext cx="1029419" cy="1029419"/>
          </a:xfrm>
          <a:prstGeom prst="rect">
            <a:avLst/>
          </a:prstGeom>
        </p:spPr>
      </p:pic>
      <p:pic>
        <p:nvPicPr>
          <p:cNvPr id="21" name="図 20" descr="ロゴ&#10;&#10;自動的に生成された説明">
            <a:extLst>
              <a:ext uri="{FF2B5EF4-FFF2-40B4-BE49-F238E27FC236}">
                <a16:creationId xmlns:a16="http://schemas.microsoft.com/office/drawing/2014/main" id="{7E8199B4-E541-5486-3C1A-FFE1D4FFB0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436" y="2865487"/>
            <a:ext cx="1029419" cy="1029419"/>
          </a:xfrm>
          <a:prstGeom prst="rect">
            <a:avLst/>
          </a:prstGeom>
        </p:spPr>
      </p:pic>
      <p:pic>
        <p:nvPicPr>
          <p:cNvPr id="22" name="図 21">
            <a:extLst>
              <a:ext uri="{FF2B5EF4-FFF2-40B4-BE49-F238E27FC236}">
                <a16:creationId xmlns:a16="http://schemas.microsoft.com/office/drawing/2014/main" id="{F385498B-5D69-E4FD-DCDA-7692E78C88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673" y="2961211"/>
            <a:ext cx="837969" cy="837969"/>
          </a:xfrm>
          <a:prstGeom prst="rect">
            <a:avLst/>
          </a:prstGeom>
        </p:spPr>
      </p:pic>
      <p:pic>
        <p:nvPicPr>
          <p:cNvPr id="25" name="図 24">
            <a:extLst>
              <a:ext uri="{FF2B5EF4-FFF2-40B4-BE49-F238E27FC236}">
                <a16:creationId xmlns:a16="http://schemas.microsoft.com/office/drawing/2014/main" id="{C757DE7C-A6BF-8ADA-9E8B-DC05CDA69B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460" y="2961211"/>
            <a:ext cx="837969" cy="837969"/>
          </a:xfrm>
          <a:prstGeom prst="rect">
            <a:avLst/>
          </a:prstGeom>
        </p:spPr>
      </p:pic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D555276E-B3FF-7F30-98A2-0C08C2D72DF8}"/>
              </a:ext>
            </a:extLst>
          </p:cNvPr>
          <p:cNvSpPr txBox="1"/>
          <p:nvPr/>
        </p:nvSpPr>
        <p:spPr>
          <a:xfrm>
            <a:off x="6263639" y="2961211"/>
            <a:ext cx="21122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</a:t>
            </a:r>
            <a:r>
              <a:rPr kumimoji="1"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０</a:t>
            </a:r>
          </a:p>
        </p:txBody>
      </p:sp>
      <p:pic>
        <p:nvPicPr>
          <p:cNvPr id="27" name="図 26" descr="ロゴ&#10;&#10;自動的に生成された説明">
            <a:extLst>
              <a:ext uri="{FF2B5EF4-FFF2-40B4-BE49-F238E27FC236}">
                <a16:creationId xmlns:a16="http://schemas.microsoft.com/office/drawing/2014/main" id="{A14FA8BB-B034-891B-5332-FE1307AA47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436" y="4098279"/>
            <a:ext cx="1029419" cy="1029419"/>
          </a:xfrm>
          <a:prstGeom prst="rect">
            <a:avLst/>
          </a:prstGeom>
        </p:spPr>
      </p:pic>
      <p:pic>
        <p:nvPicPr>
          <p:cNvPr id="30" name="図 29" descr="ロゴ&#10;&#10;自動的に生成された説明">
            <a:extLst>
              <a:ext uri="{FF2B5EF4-FFF2-40B4-BE49-F238E27FC236}">
                <a16:creationId xmlns:a16="http://schemas.microsoft.com/office/drawing/2014/main" id="{6945A461-B188-C716-645F-62FFB6F630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8033" y="4098279"/>
            <a:ext cx="1029419" cy="1029419"/>
          </a:xfrm>
          <a:prstGeom prst="rect">
            <a:avLst/>
          </a:prstGeom>
        </p:spPr>
      </p:pic>
      <p:pic>
        <p:nvPicPr>
          <p:cNvPr id="31" name="図 30">
            <a:extLst>
              <a:ext uri="{FF2B5EF4-FFF2-40B4-BE49-F238E27FC236}">
                <a16:creationId xmlns:a16="http://schemas.microsoft.com/office/drawing/2014/main" id="{3F7D8755-9867-D257-AA6B-87C970C592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4630" y="4181899"/>
            <a:ext cx="837969" cy="837969"/>
          </a:xfrm>
          <a:prstGeom prst="rect">
            <a:avLst/>
          </a:prstGeom>
        </p:spPr>
      </p:pic>
      <p:pic>
        <p:nvPicPr>
          <p:cNvPr id="32" name="図 31">
            <a:extLst>
              <a:ext uri="{FF2B5EF4-FFF2-40B4-BE49-F238E27FC236}">
                <a16:creationId xmlns:a16="http://schemas.microsoft.com/office/drawing/2014/main" id="{DF75573D-09C9-1910-CC15-26CBEB0900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9777" y="4181899"/>
            <a:ext cx="837969" cy="837969"/>
          </a:xfrm>
          <a:prstGeom prst="rect">
            <a:avLst/>
          </a:prstGeom>
        </p:spPr>
      </p:pic>
      <p:pic>
        <p:nvPicPr>
          <p:cNvPr id="33" name="図 32">
            <a:extLst>
              <a:ext uri="{FF2B5EF4-FFF2-40B4-BE49-F238E27FC236}">
                <a16:creationId xmlns:a16="http://schemas.microsoft.com/office/drawing/2014/main" id="{13BB3091-6E5D-AFB8-41CC-B9D3E20F37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8577" y="4181899"/>
            <a:ext cx="837969" cy="837969"/>
          </a:xfrm>
          <a:prstGeom prst="rect">
            <a:avLst/>
          </a:prstGeom>
        </p:spPr>
      </p:pic>
      <p:pic>
        <p:nvPicPr>
          <p:cNvPr id="34" name="図 33" descr="ロゴ&#10;&#10;自動的に生成された説明">
            <a:extLst>
              <a:ext uri="{FF2B5EF4-FFF2-40B4-BE49-F238E27FC236}">
                <a16:creationId xmlns:a16="http://schemas.microsoft.com/office/drawing/2014/main" id="{6A87AA65-D7E1-20AE-6BAA-74386D109F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436" y="5397177"/>
            <a:ext cx="1029419" cy="1029419"/>
          </a:xfrm>
          <a:prstGeom prst="rect">
            <a:avLst/>
          </a:prstGeom>
        </p:spPr>
      </p:pic>
      <p:pic>
        <p:nvPicPr>
          <p:cNvPr id="42" name="図 41" descr="ロゴ&#10;&#10;自動的に生成された説明">
            <a:extLst>
              <a:ext uri="{FF2B5EF4-FFF2-40B4-BE49-F238E27FC236}">
                <a16:creationId xmlns:a16="http://schemas.microsoft.com/office/drawing/2014/main" id="{BE060A34-538B-AF2C-05BF-C47497B70F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8033" y="5397177"/>
            <a:ext cx="1029419" cy="1029419"/>
          </a:xfrm>
          <a:prstGeom prst="rect">
            <a:avLst/>
          </a:prstGeom>
        </p:spPr>
      </p:pic>
      <p:pic>
        <p:nvPicPr>
          <p:cNvPr id="43" name="図 42">
            <a:extLst>
              <a:ext uri="{FF2B5EF4-FFF2-40B4-BE49-F238E27FC236}">
                <a16:creationId xmlns:a16="http://schemas.microsoft.com/office/drawing/2014/main" id="{CC359D50-802D-5D3D-2724-658B3D4AA1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4630" y="5480797"/>
            <a:ext cx="837969" cy="837969"/>
          </a:xfrm>
          <a:prstGeom prst="rect">
            <a:avLst/>
          </a:prstGeom>
        </p:spPr>
      </p:pic>
      <p:pic>
        <p:nvPicPr>
          <p:cNvPr id="44" name="図 43">
            <a:extLst>
              <a:ext uri="{FF2B5EF4-FFF2-40B4-BE49-F238E27FC236}">
                <a16:creationId xmlns:a16="http://schemas.microsoft.com/office/drawing/2014/main" id="{C65BB7F2-8FE1-5838-D61B-376773C3C5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9777" y="5480797"/>
            <a:ext cx="837969" cy="837969"/>
          </a:xfrm>
          <a:prstGeom prst="rect">
            <a:avLst/>
          </a:prstGeom>
        </p:spPr>
      </p:pic>
      <p:pic>
        <p:nvPicPr>
          <p:cNvPr id="45" name="図 44">
            <a:extLst>
              <a:ext uri="{FF2B5EF4-FFF2-40B4-BE49-F238E27FC236}">
                <a16:creationId xmlns:a16="http://schemas.microsoft.com/office/drawing/2014/main" id="{FCA43BDF-0889-8AD6-F10E-D3EFB8A1FD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8577" y="5480797"/>
            <a:ext cx="837969" cy="837969"/>
          </a:xfrm>
          <a:prstGeom prst="rect">
            <a:avLst/>
          </a:prstGeom>
        </p:spPr>
      </p:pic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C0995CD6-2C11-400D-555B-442E2617ACB4}"/>
              </a:ext>
            </a:extLst>
          </p:cNvPr>
          <p:cNvSpPr txBox="1"/>
          <p:nvPr/>
        </p:nvSpPr>
        <p:spPr>
          <a:xfrm>
            <a:off x="6263639" y="4251491"/>
            <a:ext cx="21122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</a:t>
            </a:r>
            <a:r>
              <a:rPr kumimoji="1"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０</a:t>
            </a:r>
          </a:p>
        </p:txBody>
      </p: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AFDA5C39-8B4D-58B0-181F-6E6796758579}"/>
              </a:ext>
            </a:extLst>
          </p:cNvPr>
          <p:cNvSpPr txBox="1"/>
          <p:nvPr/>
        </p:nvSpPr>
        <p:spPr>
          <a:xfrm>
            <a:off x="6263639" y="5480797"/>
            <a:ext cx="21122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  <a:r>
              <a:rPr kumimoji="1"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０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F8F23900-3B8E-754F-AF64-044604F6E122}"/>
              </a:ext>
            </a:extLst>
          </p:cNvPr>
          <p:cNvSpPr txBox="1"/>
          <p:nvPr/>
        </p:nvSpPr>
        <p:spPr>
          <a:xfrm>
            <a:off x="8151573" y="1731905"/>
            <a:ext cx="26772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＝１０</a:t>
            </a:r>
            <a:r>
              <a:rPr kumimoji="1"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０</a:t>
            </a:r>
          </a:p>
        </p:txBody>
      </p: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41EDFD77-9065-ACB2-11C9-A97033686648}"/>
              </a:ext>
            </a:extLst>
          </p:cNvPr>
          <p:cNvSpPr txBox="1"/>
          <p:nvPr/>
        </p:nvSpPr>
        <p:spPr>
          <a:xfrm>
            <a:off x="8151573" y="2937834"/>
            <a:ext cx="26772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＝１２</a:t>
            </a:r>
            <a:r>
              <a:rPr kumimoji="1"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０</a:t>
            </a:r>
          </a:p>
        </p:txBody>
      </p:sp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A9E98515-564B-A06C-48C0-26A978F57D0B}"/>
              </a:ext>
            </a:extLst>
          </p:cNvPr>
          <p:cNvSpPr txBox="1"/>
          <p:nvPr/>
        </p:nvSpPr>
        <p:spPr>
          <a:xfrm>
            <a:off x="8151573" y="4217029"/>
            <a:ext cx="26772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＝２３</a:t>
            </a:r>
            <a:r>
              <a:rPr kumimoji="1"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０</a:t>
            </a:r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C3FDC4AD-4E1C-E165-1D51-44F929FE254C}"/>
              </a:ext>
            </a:extLst>
          </p:cNvPr>
          <p:cNvSpPr txBox="1"/>
          <p:nvPr/>
        </p:nvSpPr>
        <p:spPr>
          <a:xfrm>
            <a:off x="8151573" y="5473744"/>
            <a:ext cx="26772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＝４６</a:t>
            </a:r>
            <a:r>
              <a:rPr kumimoji="1"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０</a:t>
            </a:r>
          </a:p>
        </p:txBody>
      </p:sp>
    </p:spTree>
    <p:extLst>
      <p:ext uri="{BB962C8B-B14F-4D97-AF65-F5344CB8AC3E}">
        <p14:creationId xmlns:p14="http://schemas.microsoft.com/office/powerpoint/2010/main" val="1117844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7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7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0" grpId="0"/>
      <p:bldP spid="51" grpId="0"/>
      <p:bldP spid="5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AF066CD9-8651-447D-B071-CC45B5009696}"/>
              </a:ext>
            </a:extLst>
          </p:cNvPr>
          <p:cNvSpPr txBox="1"/>
          <p:nvPr/>
        </p:nvSpPr>
        <p:spPr>
          <a:xfrm>
            <a:off x="1491544" y="1455830"/>
            <a:ext cx="33822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２３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</a:t>
            </a:r>
            <a:r>
              <a:rPr kumimoji="1"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０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F8F23900-3B8E-754F-AF64-044604F6E122}"/>
              </a:ext>
            </a:extLst>
          </p:cNvPr>
          <p:cNvSpPr txBox="1"/>
          <p:nvPr/>
        </p:nvSpPr>
        <p:spPr>
          <a:xfrm>
            <a:off x="4679885" y="1455830"/>
            <a:ext cx="33000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　６９</a:t>
            </a:r>
            <a:r>
              <a:rPr kumimoji="1"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０</a:t>
            </a:r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27F39CAE-3FD9-8194-36DC-DE2E34FB9432}"/>
              </a:ext>
            </a:extLst>
          </p:cNvPr>
          <p:cNvSpPr txBox="1"/>
          <p:nvPr/>
        </p:nvSpPr>
        <p:spPr>
          <a:xfrm>
            <a:off x="1491544" y="2442415"/>
            <a:ext cx="33822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３２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  <a:r>
              <a:rPr kumimoji="1"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０</a:t>
            </a: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0D13ABAF-324A-AB43-B84E-38688ABD94D0}"/>
              </a:ext>
            </a:extLst>
          </p:cNvPr>
          <p:cNvSpPr txBox="1"/>
          <p:nvPr/>
        </p:nvSpPr>
        <p:spPr>
          <a:xfrm>
            <a:off x="4679884" y="2442415"/>
            <a:ext cx="33000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　６４</a:t>
            </a:r>
            <a:r>
              <a:rPr kumimoji="1"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０</a:t>
            </a:r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87C637FE-AD6E-E18B-C152-497CB04CD6D0}"/>
              </a:ext>
            </a:extLst>
          </p:cNvPr>
          <p:cNvSpPr txBox="1"/>
          <p:nvPr/>
        </p:nvSpPr>
        <p:spPr>
          <a:xfrm>
            <a:off x="1491544" y="3429000"/>
            <a:ext cx="33822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  <a:r>
              <a:rPr kumimoji="1"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０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７</a:t>
            </a:r>
            <a:r>
              <a:rPr kumimoji="1"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０</a:t>
            </a: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8C1B59A5-F4D0-AB3A-5337-D9610C7AD600}"/>
              </a:ext>
            </a:extLst>
          </p:cNvPr>
          <p:cNvSpPr txBox="1"/>
          <p:nvPr/>
        </p:nvSpPr>
        <p:spPr>
          <a:xfrm>
            <a:off x="4679885" y="3429000"/>
            <a:ext cx="33000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＝１４</a:t>
            </a:r>
            <a:r>
              <a:rPr kumimoji="1"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００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38E1ECD9-4CD6-2F94-641B-67717DED3D82}"/>
              </a:ext>
            </a:extLst>
          </p:cNvPr>
          <p:cNvSpPr txBox="1"/>
          <p:nvPr/>
        </p:nvSpPr>
        <p:spPr>
          <a:xfrm>
            <a:off x="1491544" y="4432123"/>
            <a:ext cx="33822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２５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</a:t>
            </a:r>
            <a:r>
              <a:rPr kumimoji="1"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０</a:t>
            </a:r>
          </a:p>
        </p:txBody>
      </p:sp>
      <p:sp>
        <p:nvSpPr>
          <p:cNvPr id="55" name="テキスト ボックス 54">
            <a:extLst>
              <a:ext uri="{FF2B5EF4-FFF2-40B4-BE49-F238E27FC236}">
                <a16:creationId xmlns:a16="http://schemas.microsoft.com/office/drawing/2014/main" id="{64701524-3261-D2E5-ABE3-2BA50FF07EC7}"/>
              </a:ext>
            </a:extLst>
          </p:cNvPr>
          <p:cNvSpPr txBox="1"/>
          <p:nvPr/>
        </p:nvSpPr>
        <p:spPr>
          <a:xfrm>
            <a:off x="4679885" y="4432123"/>
            <a:ext cx="33000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　７５</a:t>
            </a:r>
            <a:r>
              <a:rPr kumimoji="1"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０</a:t>
            </a:r>
          </a:p>
        </p:txBody>
      </p:sp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89210723-03EA-29A8-2F72-2F3911DBC6B5}"/>
              </a:ext>
            </a:extLst>
          </p:cNvPr>
          <p:cNvSpPr txBox="1"/>
          <p:nvPr/>
        </p:nvSpPr>
        <p:spPr>
          <a:xfrm>
            <a:off x="1491544" y="5435246"/>
            <a:ext cx="33822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</a:t>
            </a:r>
            <a:r>
              <a:rPr kumimoji="1"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０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６</a:t>
            </a:r>
            <a:r>
              <a:rPr kumimoji="1"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０</a:t>
            </a:r>
          </a:p>
        </p:txBody>
      </p:sp>
      <p:sp>
        <p:nvSpPr>
          <p:cNvPr id="57" name="テキスト ボックス 56">
            <a:extLst>
              <a:ext uri="{FF2B5EF4-FFF2-40B4-BE49-F238E27FC236}">
                <a16:creationId xmlns:a16="http://schemas.microsoft.com/office/drawing/2014/main" id="{37CC0229-5865-6246-7D26-C14B832296D2}"/>
              </a:ext>
            </a:extLst>
          </p:cNvPr>
          <p:cNvSpPr txBox="1"/>
          <p:nvPr/>
        </p:nvSpPr>
        <p:spPr>
          <a:xfrm>
            <a:off x="4679884" y="5435246"/>
            <a:ext cx="33000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＝２４</a:t>
            </a:r>
            <a:r>
              <a:rPr kumimoji="1"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００</a:t>
            </a:r>
          </a:p>
        </p:txBody>
      </p:sp>
      <p:sp>
        <p:nvSpPr>
          <p:cNvPr id="58" name="テキスト ボックス 57">
            <a:extLst>
              <a:ext uri="{FF2B5EF4-FFF2-40B4-BE49-F238E27FC236}">
                <a16:creationId xmlns:a16="http://schemas.microsoft.com/office/drawing/2014/main" id="{88BF10A1-4034-C2E5-E80C-9A056CAD04A3}"/>
              </a:ext>
            </a:extLst>
          </p:cNvPr>
          <p:cNvSpPr txBox="1"/>
          <p:nvPr/>
        </p:nvSpPr>
        <p:spPr>
          <a:xfrm>
            <a:off x="1219200" y="501535"/>
            <a:ext cx="9770533" cy="769441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（２けた）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（何十）の計算をしよう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96A1EA50-C89F-632F-DA4B-8C48B9804724}"/>
              </a:ext>
            </a:extLst>
          </p:cNvPr>
          <p:cNvSpPr txBox="1"/>
          <p:nvPr/>
        </p:nvSpPr>
        <p:spPr>
          <a:xfrm>
            <a:off x="8195733" y="2611692"/>
            <a:ext cx="3382283" cy="132343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solidFill>
                  <a:srgbClr val="00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上から暗算で</a:t>
            </a:r>
            <a:endParaRPr kumimoji="1" lang="en-US" altLang="ja-JP" sz="4000" dirty="0">
              <a:solidFill>
                <a:srgbClr val="0066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4000" dirty="0">
                <a:solidFill>
                  <a:srgbClr val="00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計算しよう</a:t>
            </a:r>
          </a:p>
        </p:txBody>
      </p:sp>
    </p:spTree>
    <p:extLst>
      <p:ext uri="{BB962C8B-B14F-4D97-AF65-F5344CB8AC3E}">
        <p14:creationId xmlns:p14="http://schemas.microsoft.com/office/powerpoint/2010/main" val="2735511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7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39" grpId="0"/>
      <p:bldP spid="52" grpId="0"/>
      <p:bldP spid="55" grpId="0"/>
      <p:bldP spid="5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AF066CD9-8651-447D-B071-CC45B5009696}"/>
              </a:ext>
            </a:extLst>
          </p:cNvPr>
          <p:cNvSpPr txBox="1"/>
          <p:nvPr/>
        </p:nvSpPr>
        <p:spPr>
          <a:xfrm>
            <a:off x="1574801" y="1455830"/>
            <a:ext cx="33822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２４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</a:t>
            </a:r>
            <a:r>
              <a:rPr kumimoji="1"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０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F8F23900-3B8E-754F-AF64-044604F6E122}"/>
              </a:ext>
            </a:extLst>
          </p:cNvPr>
          <p:cNvSpPr txBox="1"/>
          <p:nvPr/>
        </p:nvSpPr>
        <p:spPr>
          <a:xfrm>
            <a:off x="4763142" y="1455830"/>
            <a:ext cx="33000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　７２</a:t>
            </a:r>
            <a:r>
              <a:rPr kumimoji="1"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０</a:t>
            </a:r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27F39CAE-3FD9-8194-36DC-DE2E34FB9432}"/>
              </a:ext>
            </a:extLst>
          </p:cNvPr>
          <p:cNvSpPr txBox="1"/>
          <p:nvPr/>
        </p:nvSpPr>
        <p:spPr>
          <a:xfrm>
            <a:off x="1574801" y="2442415"/>
            <a:ext cx="33822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４８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  <a:r>
              <a:rPr kumimoji="1"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０</a:t>
            </a: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0D13ABAF-324A-AB43-B84E-38688ABD94D0}"/>
              </a:ext>
            </a:extLst>
          </p:cNvPr>
          <p:cNvSpPr txBox="1"/>
          <p:nvPr/>
        </p:nvSpPr>
        <p:spPr>
          <a:xfrm>
            <a:off x="4763141" y="2442415"/>
            <a:ext cx="33000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　９６</a:t>
            </a:r>
            <a:r>
              <a:rPr kumimoji="1"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０</a:t>
            </a:r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87C637FE-AD6E-E18B-C152-497CB04CD6D0}"/>
              </a:ext>
            </a:extLst>
          </p:cNvPr>
          <p:cNvSpPr txBox="1"/>
          <p:nvPr/>
        </p:nvSpPr>
        <p:spPr>
          <a:xfrm>
            <a:off x="1574801" y="3429000"/>
            <a:ext cx="33822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３４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</a:t>
            </a:r>
            <a:r>
              <a:rPr kumimoji="1"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０</a:t>
            </a: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8C1B59A5-F4D0-AB3A-5337-D9610C7AD600}"/>
              </a:ext>
            </a:extLst>
          </p:cNvPr>
          <p:cNvSpPr txBox="1"/>
          <p:nvPr/>
        </p:nvSpPr>
        <p:spPr>
          <a:xfrm>
            <a:off x="4763142" y="3429000"/>
            <a:ext cx="33000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＝１０２</a:t>
            </a:r>
            <a:r>
              <a:rPr kumimoji="1"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０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38E1ECD9-4CD6-2F94-641B-67717DED3D82}"/>
              </a:ext>
            </a:extLst>
          </p:cNvPr>
          <p:cNvSpPr txBox="1"/>
          <p:nvPr/>
        </p:nvSpPr>
        <p:spPr>
          <a:xfrm>
            <a:off x="1574801" y="4432123"/>
            <a:ext cx="33822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１６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</a:t>
            </a:r>
            <a:r>
              <a:rPr kumimoji="1"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０</a:t>
            </a:r>
          </a:p>
        </p:txBody>
      </p:sp>
      <p:sp>
        <p:nvSpPr>
          <p:cNvPr id="55" name="テキスト ボックス 54">
            <a:extLst>
              <a:ext uri="{FF2B5EF4-FFF2-40B4-BE49-F238E27FC236}">
                <a16:creationId xmlns:a16="http://schemas.microsoft.com/office/drawing/2014/main" id="{64701524-3261-D2E5-ABE3-2BA50FF07EC7}"/>
              </a:ext>
            </a:extLst>
          </p:cNvPr>
          <p:cNvSpPr txBox="1"/>
          <p:nvPr/>
        </p:nvSpPr>
        <p:spPr>
          <a:xfrm>
            <a:off x="4763142" y="4432123"/>
            <a:ext cx="33000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　６４</a:t>
            </a:r>
            <a:r>
              <a:rPr kumimoji="1"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０</a:t>
            </a:r>
          </a:p>
        </p:txBody>
      </p:sp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89210723-03EA-29A8-2F72-2F3911DBC6B5}"/>
              </a:ext>
            </a:extLst>
          </p:cNvPr>
          <p:cNvSpPr txBox="1"/>
          <p:nvPr/>
        </p:nvSpPr>
        <p:spPr>
          <a:xfrm>
            <a:off x="1574801" y="5435246"/>
            <a:ext cx="33822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３３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</a:t>
            </a:r>
            <a:r>
              <a:rPr kumimoji="1"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０</a:t>
            </a:r>
          </a:p>
        </p:txBody>
      </p:sp>
      <p:sp>
        <p:nvSpPr>
          <p:cNvPr id="57" name="テキスト ボックス 56">
            <a:extLst>
              <a:ext uri="{FF2B5EF4-FFF2-40B4-BE49-F238E27FC236}">
                <a16:creationId xmlns:a16="http://schemas.microsoft.com/office/drawing/2014/main" id="{37CC0229-5865-6246-7D26-C14B832296D2}"/>
              </a:ext>
            </a:extLst>
          </p:cNvPr>
          <p:cNvSpPr txBox="1"/>
          <p:nvPr/>
        </p:nvSpPr>
        <p:spPr>
          <a:xfrm>
            <a:off x="4763141" y="5435246"/>
            <a:ext cx="33000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＝１３２</a:t>
            </a:r>
            <a:r>
              <a:rPr kumimoji="1"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０</a:t>
            </a:r>
          </a:p>
        </p:txBody>
      </p:sp>
      <p:sp>
        <p:nvSpPr>
          <p:cNvPr id="58" name="テキスト ボックス 57">
            <a:extLst>
              <a:ext uri="{FF2B5EF4-FFF2-40B4-BE49-F238E27FC236}">
                <a16:creationId xmlns:a16="http://schemas.microsoft.com/office/drawing/2014/main" id="{88BF10A1-4034-C2E5-E80C-9A056CAD04A3}"/>
              </a:ext>
            </a:extLst>
          </p:cNvPr>
          <p:cNvSpPr txBox="1"/>
          <p:nvPr/>
        </p:nvSpPr>
        <p:spPr>
          <a:xfrm>
            <a:off x="1574801" y="501535"/>
            <a:ext cx="8822266" cy="769441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１けたをかけるかけ算と同じだね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A389B6DC-F79A-0F48-895A-3F0987A568EF}"/>
              </a:ext>
            </a:extLst>
          </p:cNvPr>
          <p:cNvSpPr txBox="1"/>
          <p:nvPr/>
        </p:nvSpPr>
        <p:spPr>
          <a:xfrm>
            <a:off x="8195733" y="2611692"/>
            <a:ext cx="3382283" cy="193899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solidFill>
                  <a:srgbClr val="00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くり上がりも含めて暗算で</a:t>
            </a:r>
            <a:endParaRPr kumimoji="1" lang="en-US" altLang="ja-JP" sz="4000" dirty="0">
              <a:solidFill>
                <a:srgbClr val="0066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4000" dirty="0">
                <a:solidFill>
                  <a:srgbClr val="00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計算しよう</a:t>
            </a:r>
          </a:p>
        </p:txBody>
      </p:sp>
    </p:spTree>
    <p:extLst>
      <p:ext uri="{BB962C8B-B14F-4D97-AF65-F5344CB8AC3E}">
        <p14:creationId xmlns:p14="http://schemas.microsoft.com/office/powerpoint/2010/main" val="3536032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2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2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39" grpId="0"/>
      <p:bldP spid="52" grpId="0"/>
      <p:bldP spid="55" grpId="0"/>
      <p:bldP spid="5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AF066CD9-8651-447D-B071-CC45B5009696}"/>
              </a:ext>
            </a:extLst>
          </p:cNvPr>
          <p:cNvSpPr txBox="1"/>
          <p:nvPr/>
        </p:nvSpPr>
        <p:spPr>
          <a:xfrm>
            <a:off x="1846848" y="1630387"/>
            <a:ext cx="269336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２３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r>
              <a:rPr kumimoji="1" lang="ja-JP" altLang="en-US" sz="4800" dirty="0">
                <a:solidFill>
                  <a:srgbClr val="00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</a:t>
            </a:r>
            <a:r>
              <a:rPr kumimoji="1"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032ED155-4ADC-DB6E-2AFC-D49E31840149}"/>
              </a:ext>
            </a:extLst>
          </p:cNvPr>
          <p:cNvSpPr txBox="1"/>
          <p:nvPr/>
        </p:nvSpPr>
        <p:spPr>
          <a:xfrm>
            <a:off x="1846848" y="579127"/>
            <a:ext cx="8073530" cy="769441"/>
          </a:xfrm>
          <a:prstGeom prst="rect">
            <a:avLst/>
          </a:prstGeom>
          <a:solidFill>
            <a:srgbClr val="FFFFCC"/>
          </a:solidFill>
          <a:ln>
            <a:solidFill>
              <a:srgbClr val="0066FF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２けた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２けたの筆算の書き方</a:t>
            </a: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01E35774-9248-3A43-4107-6B99D102739E}"/>
              </a:ext>
            </a:extLst>
          </p:cNvPr>
          <p:cNvSpPr txBox="1"/>
          <p:nvPr/>
        </p:nvSpPr>
        <p:spPr>
          <a:xfrm>
            <a:off x="5408762" y="3945741"/>
            <a:ext cx="57710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２３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kumimoji="1" lang="ja-JP" altLang="en-US" sz="4800" dirty="0">
                <a:solidFill>
                  <a:srgbClr val="00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</a:t>
            </a:r>
            <a:r>
              <a:rPr kumimoji="1" lang="ja-JP" altLang="en-US" sz="4800" dirty="0">
                <a:solidFill>
                  <a:schemeClr val="accent4">
                    <a:lumMod val="40000"/>
                    <a:lumOff val="60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０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ja-JP" altLang="en-US" sz="4800" dirty="0">
                <a:solidFill>
                  <a:srgbClr val="00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６９</a:t>
            </a:r>
            <a:r>
              <a:rPr lang="ja-JP" altLang="en-US" sz="4800" dirty="0">
                <a:solidFill>
                  <a:schemeClr val="accent4">
                    <a:lumMod val="40000"/>
                    <a:lumOff val="60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０</a:t>
            </a:r>
            <a:endParaRPr kumimoji="1" lang="ja-JP" altLang="en-US" sz="4800" dirty="0">
              <a:solidFill>
                <a:schemeClr val="accent4">
                  <a:lumMod val="40000"/>
                  <a:lumOff val="60000"/>
                </a:schemeClr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17C7FFF5-1DC8-0C19-7DCA-F052D7333F55}"/>
              </a:ext>
            </a:extLst>
          </p:cNvPr>
          <p:cNvSpPr txBox="1"/>
          <p:nvPr/>
        </p:nvSpPr>
        <p:spPr>
          <a:xfrm>
            <a:off x="5408762" y="3174283"/>
            <a:ext cx="57710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２３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r>
              <a:rPr kumimoji="1"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　</a:t>
            </a:r>
            <a:r>
              <a:rPr kumimoji="1"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９２</a:t>
            </a: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8DB3A693-B5A4-3AA9-FA94-21D80CF65FE4}"/>
              </a:ext>
            </a:extLst>
          </p:cNvPr>
          <p:cNvSpPr txBox="1"/>
          <p:nvPr/>
        </p:nvSpPr>
        <p:spPr>
          <a:xfrm>
            <a:off x="2459782" y="3945742"/>
            <a:ext cx="21122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solidFill>
                  <a:srgbClr val="00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６９</a:t>
            </a:r>
            <a:r>
              <a:rPr kumimoji="1" lang="ja-JP" altLang="en-US" sz="4800" dirty="0">
                <a:solidFill>
                  <a:schemeClr val="accent4">
                    <a:lumMod val="40000"/>
                    <a:lumOff val="60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０</a:t>
            </a:r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87A56CEF-453E-DC89-3DFE-D750246AAB79}"/>
              </a:ext>
            </a:extLst>
          </p:cNvPr>
          <p:cNvSpPr txBox="1"/>
          <p:nvPr/>
        </p:nvSpPr>
        <p:spPr>
          <a:xfrm>
            <a:off x="3075944" y="3174283"/>
            <a:ext cx="14960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９２</a:t>
            </a:r>
          </a:p>
        </p:txBody>
      </p:sp>
      <p:cxnSp>
        <p:nvCxnSpPr>
          <p:cNvPr id="41" name="直線コネクタ 40">
            <a:extLst>
              <a:ext uri="{FF2B5EF4-FFF2-40B4-BE49-F238E27FC236}">
                <a16:creationId xmlns:a16="http://schemas.microsoft.com/office/drawing/2014/main" id="{CBF65CB4-B78A-ADDD-2D30-3D931D6A59EA}"/>
              </a:ext>
            </a:extLst>
          </p:cNvPr>
          <p:cNvCxnSpPr>
            <a:cxnSpLocks/>
          </p:cNvCxnSpPr>
          <p:nvPr/>
        </p:nvCxnSpPr>
        <p:spPr>
          <a:xfrm>
            <a:off x="1846848" y="3164349"/>
            <a:ext cx="2693369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BF8D26DE-6F67-2D9D-D5EF-649C37CAB477}"/>
              </a:ext>
            </a:extLst>
          </p:cNvPr>
          <p:cNvSpPr txBox="1"/>
          <p:nvPr/>
        </p:nvSpPr>
        <p:spPr>
          <a:xfrm>
            <a:off x="2459782" y="4836276"/>
            <a:ext cx="21122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７８２</a:t>
            </a:r>
          </a:p>
        </p:txBody>
      </p:sp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DBC0F702-B898-62A8-2772-BCE727C8432E}"/>
              </a:ext>
            </a:extLst>
          </p:cNvPr>
          <p:cNvCxnSpPr>
            <a:cxnSpLocks/>
          </p:cNvCxnSpPr>
          <p:nvPr/>
        </p:nvCxnSpPr>
        <p:spPr>
          <a:xfrm>
            <a:off x="1846848" y="4776738"/>
            <a:ext cx="2693369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矢印: 左 2">
            <a:extLst>
              <a:ext uri="{FF2B5EF4-FFF2-40B4-BE49-F238E27FC236}">
                <a16:creationId xmlns:a16="http://schemas.microsoft.com/office/drawing/2014/main" id="{B8929E6E-2298-7B75-341C-6ADD24BB555D}"/>
              </a:ext>
            </a:extLst>
          </p:cNvPr>
          <p:cNvSpPr/>
          <p:nvPr/>
        </p:nvSpPr>
        <p:spPr>
          <a:xfrm>
            <a:off x="4572002" y="3292529"/>
            <a:ext cx="707364" cy="49704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矢印: 左 12">
            <a:extLst>
              <a:ext uri="{FF2B5EF4-FFF2-40B4-BE49-F238E27FC236}">
                <a16:creationId xmlns:a16="http://schemas.microsoft.com/office/drawing/2014/main" id="{3FD01C4D-1D93-DC53-BEAA-962622DAB08B}"/>
              </a:ext>
            </a:extLst>
          </p:cNvPr>
          <p:cNvSpPr/>
          <p:nvPr/>
        </p:nvSpPr>
        <p:spPr>
          <a:xfrm>
            <a:off x="4572002" y="4057416"/>
            <a:ext cx="707364" cy="49704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E71B973-A2AF-E2CB-E8BE-C418FE326F21}"/>
              </a:ext>
            </a:extLst>
          </p:cNvPr>
          <p:cNvSpPr txBox="1"/>
          <p:nvPr/>
        </p:nvSpPr>
        <p:spPr>
          <a:xfrm>
            <a:off x="5184936" y="5044584"/>
            <a:ext cx="47354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「</a:t>
            </a:r>
            <a:r>
              <a:rPr kumimoji="1" lang="en-US" altLang="ja-JP" sz="4000" dirty="0">
                <a:solidFill>
                  <a:schemeClr val="accent4">
                    <a:lumMod val="40000"/>
                    <a:lumOff val="60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」は省略しよう</a:t>
            </a:r>
          </a:p>
        </p:txBody>
      </p:sp>
      <p:sp>
        <p:nvSpPr>
          <p:cNvPr id="4" name="楕円 3">
            <a:extLst>
              <a:ext uri="{FF2B5EF4-FFF2-40B4-BE49-F238E27FC236}">
                <a16:creationId xmlns:a16="http://schemas.microsoft.com/office/drawing/2014/main" id="{942A575F-DF2C-0F04-4BFB-2FCB5764C93B}"/>
              </a:ext>
            </a:extLst>
          </p:cNvPr>
          <p:cNvSpPr/>
          <p:nvPr/>
        </p:nvSpPr>
        <p:spPr>
          <a:xfrm>
            <a:off x="3689152" y="3902204"/>
            <a:ext cx="802259" cy="802259"/>
          </a:xfrm>
          <a:prstGeom prst="ellipse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6" name="直線矢印コネクタ 5">
            <a:extLst>
              <a:ext uri="{FF2B5EF4-FFF2-40B4-BE49-F238E27FC236}">
                <a16:creationId xmlns:a16="http://schemas.microsoft.com/office/drawing/2014/main" id="{E2F5AB86-2362-BCBE-CF23-D98715360819}"/>
              </a:ext>
            </a:extLst>
          </p:cNvPr>
          <p:cNvCxnSpPr>
            <a:cxnSpLocks/>
          </p:cNvCxnSpPr>
          <p:nvPr/>
        </p:nvCxnSpPr>
        <p:spPr>
          <a:xfrm flipH="1" flipV="1">
            <a:off x="4396981" y="4554794"/>
            <a:ext cx="1011781" cy="705500"/>
          </a:xfrm>
          <a:prstGeom prst="straightConnector1">
            <a:avLst/>
          </a:prstGeom>
          <a:ln w="5715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003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5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750"/>
                            </p:stCondLst>
                            <p:childTnLst>
                              <p:par>
                                <p:cTn id="2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1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1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" grpId="0" animBg="1"/>
      <p:bldP spid="1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AF066CD9-8651-447D-B071-CC45B5009696}"/>
              </a:ext>
            </a:extLst>
          </p:cNvPr>
          <p:cNvSpPr txBox="1"/>
          <p:nvPr/>
        </p:nvSpPr>
        <p:spPr>
          <a:xfrm>
            <a:off x="2412027" y="3139064"/>
            <a:ext cx="14988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４６</a:t>
            </a:r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8878AA95-37AE-4665-B9D7-A061CC4E85ED}"/>
              </a:ext>
            </a:extLst>
          </p:cNvPr>
          <p:cNvCxnSpPr>
            <a:cxnSpLocks/>
          </p:cNvCxnSpPr>
          <p:nvPr/>
        </p:nvCxnSpPr>
        <p:spPr>
          <a:xfrm>
            <a:off x="1171450" y="3086165"/>
            <a:ext cx="2670856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68ADE6EE-1BE1-4ED8-B269-C04816AEA678}"/>
              </a:ext>
            </a:extLst>
          </p:cNvPr>
          <p:cNvSpPr txBox="1"/>
          <p:nvPr/>
        </p:nvSpPr>
        <p:spPr>
          <a:xfrm>
            <a:off x="1798662" y="3824828"/>
            <a:ext cx="21122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solidFill>
                  <a:srgbClr val="00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６９</a:t>
            </a:r>
            <a:r>
              <a:rPr kumimoji="1" lang="ja-JP" altLang="en-US" sz="4800" dirty="0">
                <a:solidFill>
                  <a:schemeClr val="bg2">
                    <a:lumMod val="75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０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27267D16-5B6F-4BD0-A920-40E5406F0A24}"/>
              </a:ext>
            </a:extLst>
          </p:cNvPr>
          <p:cNvSpPr txBox="1"/>
          <p:nvPr/>
        </p:nvSpPr>
        <p:spPr>
          <a:xfrm>
            <a:off x="1846848" y="4606480"/>
            <a:ext cx="21122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７３６</a:t>
            </a: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ED0D32A4-B9F7-4365-B78E-D0BEE13A53E3}"/>
              </a:ext>
            </a:extLst>
          </p:cNvPr>
          <p:cNvSpPr txBox="1"/>
          <p:nvPr/>
        </p:nvSpPr>
        <p:spPr>
          <a:xfrm>
            <a:off x="5943828" y="3149360"/>
            <a:ext cx="14988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６０</a:t>
            </a:r>
            <a:endParaRPr kumimoji="1"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B26737FC-2ED5-E633-D97F-441B725EFA79}"/>
              </a:ext>
            </a:extLst>
          </p:cNvPr>
          <p:cNvSpPr txBox="1"/>
          <p:nvPr/>
        </p:nvSpPr>
        <p:spPr>
          <a:xfrm>
            <a:off x="1064907" y="5572798"/>
            <a:ext cx="105164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くり上がりの数はどこに書いても書かなくても</a:t>
            </a:r>
            <a:r>
              <a:rPr kumimoji="1" lang="en-US" altLang="ja-JP" sz="36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OK</a:t>
            </a:r>
            <a:endParaRPr kumimoji="1" lang="ja-JP" altLang="en-US" sz="3600" dirty="0">
              <a:solidFill>
                <a:schemeClr val="accent6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29AA9232-5772-FFC0-841B-CA80C92D9841}"/>
              </a:ext>
            </a:extLst>
          </p:cNvPr>
          <p:cNvSpPr txBox="1"/>
          <p:nvPr/>
        </p:nvSpPr>
        <p:spPr>
          <a:xfrm>
            <a:off x="1846848" y="501535"/>
            <a:ext cx="8073530" cy="769441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２けた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２けたの筆算の練習１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504D6DDB-A4B1-79FC-453C-909150C34DCB}"/>
              </a:ext>
            </a:extLst>
          </p:cNvPr>
          <p:cNvSpPr txBox="1"/>
          <p:nvPr/>
        </p:nvSpPr>
        <p:spPr>
          <a:xfrm>
            <a:off x="1217515" y="1609440"/>
            <a:ext cx="269336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２３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r>
              <a:rPr kumimoji="1" lang="ja-JP" altLang="en-US" sz="4800" dirty="0">
                <a:solidFill>
                  <a:srgbClr val="00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</a:t>
            </a:r>
            <a:r>
              <a:rPr kumimoji="1"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</a:p>
        </p:txBody>
      </p:sp>
      <p:cxnSp>
        <p:nvCxnSpPr>
          <p:cNvPr id="31" name="直線コネクタ 30">
            <a:extLst>
              <a:ext uri="{FF2B5EF4-FFF2-40B4-BE49-F238E27FC236}">
                <a16:creationId xmlns:a16="http://schemas.microsoft.com/office/drawing/2014/main" id="{6304F6F4-014F-7287-EB6A-81C7797FFF52}"/>
              </a:ext>
            </a:extLst>
          </p:cNvPr>
          <p:cNvCxnSpPr>
            <a:cxnSpLocks/>
          </p:cNvCxnSpPr>
          <p:nvPr/>
        </p:nvCxnSpPr>
        <p:spPr>
          <a:xfrm>
            <a:off x="4703250" y="3086165"/>
            <a:ext cx="2670856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693AECD0-EB56-CDD2-CBA8-430E24FBB15A}"/>
              </a:ext>
            </a:extLst>
          </p:cNvPr>
          <p:cNvSpPr txBox="1"/>
          <p:nvPr/>
        </p:nvSpPr>
        <p:spPr>
          <a:xfrm>
            <a:off x="4749315" y="1609440"/>
            <a:ext cx="269336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１２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r>
              <a:rPr kumimoji="1" lang="ja-JP" altLang="en-US" sz="4800" dirty="0">
                <a:solidFill>
                  <a:srgbClr val="00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</a:t>
            </a:r>
            <a:r>
              <a:rPr kumimoji="1"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５</a:t>
            </a:r>
          </a:p>
        </p:txBody>
      </p:sp>
      <p:cxnSp>
        <p:nvCxnSpPr>
          <p:cNvPr id="33" name="直線コネクタ 32">
            <a:extLst>
              <a:ext uri="{FF2B5EF4-FFF2-40B4-BE49-F238E27FC236}">
                <a16:creationId xmlns:a16="http://schemas.microsoft.com/office/drawing/2014/main" id="{81827B93-8449-1C7C-BF39-2D41F730FB5E}"/>
              </a:ext>
            </a:extLst>
          </p:cNvPr>
          <p:cNvCxnSpPr>
            <a:cxnSpLocks/>
          </p:cNvCxnSpPr>
          <p:nvPr/>
        </p:nvCxnSpPr>
        <p:spPr>
          <a:xfrm>
            <a:off x="8235051" y="3086165"/>
            <a:ext cx="2670856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A95A1213-B67B-680E-294C-D002FF32D6B1}"/>
              </a:ext>
            </a:extLst>
          </p:cNvPr>
          <p:cNvSpPr txBox="1"/>
          <p:nvPr/>
        </p:nvSpPr>
        <p:spPr>
          <a:xfrm>
            <a:off x="8281116" y="1609440"/>
            <a:ext cx="269336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２４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r>
              <a:rPr kumimoji="1" lang="ja-JP" altLang="en-US" sz="4800" dirty="0">
                <a:solidFill>
                  <a:srgbClr val="00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</a:t>
            </a:r>
            <a:r>
              <a:rPr kumimoji="1"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</a:t>
            </a:r>
          </a:p>
        </p:txBody>
      </p:sp>
      <p:cxnSp>
        <p:nvCxnSpPr>
          <p:cNvPr id="39" name="直線コネクタ 38">
            <a:extLst>
              <a:ext uri="{FF2B5EF4-FFF2-40B4-BE49-F238E27FC236}">
                <a16:creationId xmlns:a16="http://schemas.microsoft.com/office/drawing/2014/main" id="{4050D818-578F-5F9B-872A-B0AD1324F934}"/>
              </a:ext>
            </a:extLst>
          </p:cNvPr>
          <p:cNvCxnSpPr>
            <a:cxnSpLocks/>
          </p:cNvCxnSpPr>
          <p:nvPr/>
        </p:nvCxnSpPr>
        <p:spPr>
          <a:xfrm>
            <a:off x="1163637" y="4513570"/>
            <a:ext cx="2670856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C2298604-93EE-BF17-22C6-4BB06176B118}"/>
              </a:ext>
            </a:extLst>
          </p:cNvPr>
          <p:cNvSpPr txBox="1"/>
          <p:nvPr/>
        </p:nvSpPr>
        <p:spPr>
          <a:xfrm>
            <a:off x="5330463" y="3824828"/>
            <a:ext cx="21122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800" dirty="0">
                <a:solidFill>
                  <a:srgbClr val="00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４８</a:t>
            </a:r>
            <a:r>
              <a:rPr kumimoji="1" lang="ja-JP" altLang="en-US" sz="4800" dirty="0">
                <a:solidFill>
                  <a:schemeClr val="bg2">
                    <a:lumMod val="75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０</a:t>
            </a:r>
          </a:p>
        </p:txBody>
      </p:sp>
      <p:cxnSp>
        <p:nvCxnSpPr>
          <p:cNvPr id="41" name="直線コネクタ 40">
            <a:extLst>
              <a:ext uri="{FF2B5EF4-FFF2-40B4-BE49-F238E27FC236}">
                <a16:creationId xmlns:a16="http://schemas.microsoft.com/office/drawing/2014/main" id="{2B342550-99E5-8946-D398-07D349BEF121}"/>
              </a:ext>
            </a:extLst>
          </p:cNvPr>
          <p:cNvCxnSpPr>
            <a:cxnSpLocks/>
          </p:cNvCxnSpPr>
          <p:nvPr/>
        </p:nvCxnSpPr>
        <p:spPr>
          <a:xfrm>
            <a:off x="4703250" y="4513570"/>
            <a:ext cx="2670856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F9C8EBA1-43DA-8E0C-CCFF-C1EFB502033E}"/>
              </a:ext>
            </a:extLst>
          </p:cNvPr>
          <p:cNvSpPr txBox="1"/>
          <p:nvPr/>
        </p:nvSpPr>
        <p:spPr>
          <a:xfrm>
            <a:off x="5330463" y="4606480"/>
            <a:ext cx="21122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５４０</a:t>
            </a:r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F50681DB-BDE9-6B32-B00D-313E439E19F1}"/>
              </a:ext>
            </a:extLst>
          </p:cNvPr>
          <p:cNvSpPr txBox="1"/>
          <p:nvPr/>
        </p:nvSpPr>
        <p:spPr>
          <a:xfrm>
            <a:off x="9492430" y="3149360"/>
            <a:ext cx="14988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２４</a:t>
            </a:r>
            <a:endParaRPr kumimoji="1"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01AC90E3-1679-BC87-BF42-C10D0946B264}"/>
              </a:ext>
            </a:extLst>
          </p:cNvPr>
          <p:cNvSpPr txBox="1"/>
          <p:nvPr/>
        </p:nvSpPr>
        <p:spPr>
          <a:xfrm>
            <a:off x="8879065" y="3824828"/>
            <a:ext cx="21122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800" dirty="0">
                <a:solidFill>
                  <a:srgbClr val="00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７２</a:t>
            </a:r>
            <a:r>
              <a:rPr kumimoji="1" lang="ja-JP" altLang="en-US" sz="4800" dirty="0">
                <a:solidFill>
                  <a:schemeClr val="bg2">
                    <a:lumMod val="75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０</a:t>
            </a:r>
          </a:p>
        </p:txBody>
      </p:sp>
      <p:cxnSp>
        <p:nvCxnSpPr>
          <p:cNvPr id="46" name="直線コネクタ 45">
            <a:extLst>
              <a:ext uri="{FF2B5EF4-FFF2-40B4-BE49-F238E27FC236}">
                <a16:creationId xmlns:a16="http://schemas.microsoft.com/office/drawing/2014/main" id="{13484DC4-CF6D-2EF5-A642-30FE7C5F8B73}"/>
              </a:ext>
            </a:extLst>
          </p:cNvPr>
          <p:cNvCxnSpPr>
            <a:cxnSpLocks/>
          </p:cNvCxnSpPr>
          <p:nvPr/>
        </p:nvCxnSpPr>
        <p:spPr>
          <a:xfrm>
            <a:off x="8251852" y="4513570"/>
            <a:ext cx="2670856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57DAF691-9DF1-DAF6-B958-D5A6C0A52DCC}"/>
              </a:ext>
            </a:extLst>
          </p:cNvPr>
          <p:cNvSpPr txBox="1"/>
          <p:nvPr/>
        </p:nvSpPr>
        <p:spPr>
          <a:xfrm>
            <a:off x="8879065" y="4606480"/>
            <a:ext cx="21122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７４４</a:t>
            </a:r>
          </a:p>
        </p:txBody>
      </p:sp>
    </p:spTree>
    <p:extLst>
      <p:ext uri="{BB962C8B-B14F-4D97-AF65-F5344CB8AC3E}">
        <p14:creationId xmlns:p14="http://schemas.microsoft.com/office/powerpoint/2010/main" val="3348393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1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17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750"/>
                            </p:stCondLst>
                            <p:childTnLst>
                              <p:par>
                                <p:cTn id="4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1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16" grpId="0"/>
      <p:bldP spid="17" grpId="0"/>
      <p:bldP spid="20" grpId="0"/>
      <p:bldP spid="40" grpId="0"/>
      <p:bldP spid="43" grpId="0"/>
      <p:bldP spid="45" grpId="0"/>
      <p:bldP spid="4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AF066CD9-8651-447D-B071-CC45B5009696}"/>
              </a:ext>
            </a:extLst>
          </p:cNvPr>
          <p:cNvSpPr txBox="1"/>
          <p:nvPr/>
        </p:nvSpPr>
        <p:spPr>
          <a:xfrm>
            <a:off x="2412027" y="3429523"/>
            <a:ext cx="14988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３２</a:t>
            </a:r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8878AA95-37AE-4665-B9D7-A061CC4E85ED}"/>
              </a:ext>
            </a:extLst>
          </p:cNvPr>
          <p:cNvCxnSpPr>
            <a:cxnSpLocks/>
          </p:cNvCxnSpPr>
          <p:nvPr/>
        </p:nvCxnSpPr>
        <p:spPr>
          <a:xfrm>
            <a:off x="1171450" y="3086165"/>
            <a:ext cx="2670856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68ADE6EE-1BE1-4ED8-B269-C04816AEA678}"/>
              </a:ext>
            </a:extLst>
          </p:cNvPr>
          <p:cNvSpPr txBox="1"/>
          <p:nvPr/>
        </p:nvSpPr>
        <p:spPr>
          <a:xfrm>
            <a:off x="2465204" y="4602546"/>
            <a:ext cx="14999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solidFill>
                  <a:srgbClr val="00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</a:t>
            </a:r>
            <a:r>
              <a:rPr kumimoji="1" lang="ja-JP" altLang="en-US" sz="4800" dirty="0">
                <a:solidFill>
                  <a:schemeClr val="bg2">
                    <a:lumMod val="75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０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27267D16-5B6F-4BD0-A920-40E5406F0A24}"/>
              </a:ext>
            </a:extLst>
          </p:cNvPr>
          <p:cNvSpPr txBox="1"/>
          <p:nvPr/>
        </p:nvSpPr>
        <p:spPr>
          <a:xfrm>
            <a:off x="1200714" y="5401431"/>
            <a:ext cx="27583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１９７２</a:t>
            </a: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ED0D32A4-B9F7-4365-B78E-D0BEE13A53E3}"/>
              </a:ext>
            </a:extLst>
          </p:cNvPr>
          <p:cNvSpPr txBox="1"/>
          <p:nvPr/>
        </p:nvSpPr>
        <p:spPr>
          <a:xfrm>
            <a:off x="5347264" y="3459268"/>
            <a:ext cx="20954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１６８</a:t>
            </a:r>
            <a:endParaRPr kumimoji="1"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29AA9232-5772-FFC0-841B-CA80C92D9841}"/>
              </a:ext>
            </a:extLst>
          </p:cNvPr>
          <p:cNvSpPr txBox="1"/>
          <p:nvPr/>
        </p:nvSpPr>
        <p:spPr>
          <a:xfrm>
            <a:off x="1846848" y="501535"/>
            <a:ext cx="8073530" cy="769441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２けた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２けたの筆算の練習２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504D6DDB-A4B1-79FC-453C-909150C34DCB}"/>
              </a:ext>
            </a:extLst>
          </p:cNvPr>
          <p:cNvSpPr txBox="1"/>
          <p:nvPr/>
        </p:nvSpPr>
        <p:spPr>
          <a:xfrm>
            <a:off x="1217515" y="1609440"/>
            <a:ext cx="269336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５８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r>
              <a:rPr kumimoji="1" lang="ja-JP" altLang="en-US" sz="4800" dirty="0">
                <a:solidFill>
                  <a:srgbClr val="00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</a:t>
            </a:r>
            <a:r>
              <a:rPr kumimoji="1"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</a:t>
            </a:r>
          </a:p>
        </p:txBody>
      </p:sp>
      <p:cxnSp>
        <p:nvCxnSpPr>
          <p:cNvPr id="31" name="直線コネクタ 30">
            <a:extLst>
              <a:ext uri="{FF2B5EF4-FFF2-40B4-BE49-F238E27FC236}">
                <a16:creationId xmlns:a16="http://schemas.microsoft.com/office/drawing/2014/main" id="{6304F6F4-014F-7287-EB6A-81C7797FFF52}"/>
              </a:ext>
            </a:extLst>
          </p:cNvPr>
          <p:cNvCxnSpPr>
            <a:cxnSpLocks/>
          </p:cNvCxnSpPr>
          <p:nvPr/>
        </p:nvCxnSpPr>
        <p:spPr>
          <a:xfrm>
            <a:off x="4703250" y="3086165"/>
            <a:ext cx="2670856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693AECD0-EB56-CDD2-CBA8-430E24FBB15A}"/>
              </a:ext>
            </a:extLst>
          </p:cNvPr>
          <p:cNvSpPr txBox="1"/>
          <p:nvPr/>
        </p:nvSpPr>
        <p:spPr>
          <a:xfrm>
            <a:off x="4749315" y="1609440"/>
            <a:ext cx="269336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２１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r>
              <a:rPr kumimoji="1" lang="ja-JP" altLang="en-US" sz="4800" dirty="0">
                <a:solidFill>
                  <a:srgbClr val="00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</a:t>
            </a:r>
            <a:r>
              <a:rPr kumimoji="1"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８</a:t>
            </a:r>
          </a:p>
        </p:txBody>
      </p:sp>
      <p:cxnSp>
        <p:nvCxnSpPr>
          <p:cNvPr id="33" name="直線コネクタ 32">
            <a:extLst>
              <a:ext uri="{FF2B5EF4-FFF2-40B4-BE49-F238E27FC236}">
                <a16:creationId xmlns:a16="http://schemas.microsoft.com/office/drawing/2014/main" id="{81827B93-8449-1C7C-BF39-2D41F730FB5E}"/>
              </a:ext>
            </a:extLst>
          </p:cNvPr>
          <p:cNvCxnSpPr>
            <a:cxnSpLocks/>
          </p:cNvCxnSpPr>
          <p:nvPr/>
        </p:nvCxnSpPr>
        <p:spPr>
          <a:xfrm>
            <a:off x="8235051" y="3086165"/>
            <a:ext cx="2670856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A95A1213-B67B-680E-294C-D002FF32D6B1}"/>
              </a:ext>
            </a:extLst>
          </p:cNvPr>
          <p:cNvSpPr txBox="1"/>
          <p:nvPr/>
        </p:nvSpPr>
        <p:spPr>
          <a:xfrm>
            <a:off x="8281116" y="1609440"/>
            <a:ext cx="269336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２９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r>
              <a:rPr kumimoji="1" lang="ja-JP" altLang="en-US" sz="4800" dirty="0">
                <a:solidFill>
                  <a:srgbClr val="00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</a:t>
            </a:r>
            <a:r>
              <a:rPr kumimoji="1"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６</a:t>
            </a:r>
          </a:p>
        </p:txBody>
      </p:sp>
      <p:cxnSp>
        <p:nvCxnSpPr>
          <p:cNvPr id="39" name="直線コネクタ 38">
            <a:extLst>
              <a:ext uri="{FF2B5EF4-FFF2-40B4-BE49-F238E27FC236}">
                <a16:creationId xmlns:a16="http://schemas.microsoft.com/office/drawing/2014/main" id="{4050D818-578F-5F9B-872A-B0AD1324F934}"/>
              </a:ext>
            </a:extLst>
          </p:cNvPr>
          <p:cNvCxnSpPr>
            <a:cxnSpLocks/>
          </p:cNvCxnSpPr>
          <p:nvPr/>
        </p:nvCxnSpPr>
        <p:spPr>
          <a:xfrm>
            <a:off x="1163637" y="5392793"/>
            <a:ext cx="2670856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C2298604-93EE-BF17-22C6-4BB06176B118}"/>
              </a:ext>
            </a:extLst>
          </p:cNvPr>
          <p:cNvSpPr txBox="1"/>
          <p:nvPr/>
        </p:nvSpPr>
        <p:spPr>
          <a:xfrm>
            <a:off x="5377413" y="4570434"/>
            <a:ext cx="21122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800" dirty="0">
                <a:solidFill>
                  <a:srgbClr val="00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８４</a:t>
            </a:r>
            <a:r>
              <a:rPr kumimoji="1" lang="ja-JP" altLang="en-US" sz="4800" dirty="0">
                <a:solidFill>
                  <a:schemeClr val="bg2">
                    <a:lumMod val="75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０</a:t>
            </a:r>
          </a:p>
        </p:txBody>
      </p:sp>
      <p:cxnSp>
        <p:nvCxnSpPr>
          <p:cNvPr id="41" name="直線コネクタ 40">
            <a:extLst>
              <a:ext uri="{FF2B5EF4-FFF2-40B4-BE49-F238E27FC236}">
                <a16:creationId xmlns:a16="http://schemas.microsoft.com/office/drawing/2014/main" id="{2B342550-99E5-8946-D398-07D349BEF121}"/>
              </a:ext>
            </a:extLst>
          </p:cNvPr>
          <p:cNvCxnSpPr>
            <a:cxnSpLocks/>
          </p:cNvCxnSpPr>
          <p:nvPr/>
        </p:nvCxnSpPr>
        <p:spPr>
          <a:xfrm>
            <a:off x="4703250" y="5392793"/>
            <a:ext cx="2670856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F9C8EBA1-43DA-8E0C-CCFF-C1EFB502033E}"/>
              </a:ext>
            </a:extLst>
          </p:cNvPr>
          <p:cNvSpPr txBox="1"/>
          <p:nvPr/>
        </p:nvSpPr>
        <p:spPr>
          <a:xfrm>
            <a:off x="4771829" y="5401431"/>
            <a:ext cx="26708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１００８</a:t>
            </a:r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F50681DB-BDE9-6B32-B00D-313E439E19F1}"/>
              </a:ext>
            </a:extLst>
          </p:cNvPr>
          <p:cNvSpPr txBox="1"/>
          <p:nvPr/>
        </p:nvSpPr>
        <p:spPr>
          <a:xfrm>
            <a:off x="10098270" y="3447702"/>
            <a:ext cx="8306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</a:t>
            </a:r>
            <a:endParaRPr kumimoji="1"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01AC90E3-1679-BC87-BF42-C10D0946B264}"/>
              </a:ext>
            </a:extLst>
          </p:cNvPr>
          <p:cNvSpPr txBox="1"/>
          <p:nvPr/>
        </p:nvSpPr>
        <p:spPr>
          <a:xfrm>
            <a:off x="9529507" y="4624396"/>
            <a:ext cx="14988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800" dirty="0">
                <a:solidFill>
                  <a:srgbClr val="00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７</a:t>
            </a:r>
            <a:r>
              <a:rPr kumimoji="1" lang="ja-JP" altLang="en-US" sz="4800" dirty="0">
                <a:solidFill>
                  <a:schemeClr val="bg2">
                    <a:lumMod val="75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０</a:t>
            </a:r>
          </a:p>
        </p:txBody>
      </p:sp>
      <p:cxnSp>
        <p:nvCxnSpPr>
          <p:cNvPr id="46" name="直線コネクタ 45">
            <a:extLst>
              <a:ext uri="{FF2B5EF4-FFF2-40B4-BE49-F238E27FC236}">
                <a16:creationId xmlns:a16="http://schemas.microsoft.com/office/drawing/2014/main" id="{13484DC4-CF6D-2EF5-A642-30FE7C5F8B73}"/>
              </a:ext>
            </a:extLst>
          </p:cNvPr>
          <p:cNvCxnSpPr>
            <a:cxnSpLocks/>
          </p:cNvCxnSpPr>
          <p:nvPr/>
        </p:nvCxnSpPr>
        <p:spPr>
          <a:xfrm>
            <a:off x="8251852" y="5392793"/>
            <a:ext cx="2670856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57DAF691-9DF1-DAF6-B958-D5A6C0A52DCC}"/>
              </a:ext>
            </a:extLst>
          </p:cNvPr>
          <p:cNvSpPr txBox="1"/>
          <p:nvPr/>
        </p:nvSpPr>
        <p:spPr>
          <a:xfrm>
            <a:off x="8320431" y="5401431"/>
            <a:ext cx="26708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１０４４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F63A5DFE-11EC-DB8C-FCCE-A07B23D48E8E}"/>
              </a:ext>
            </a:extLst>
          </p:cNvPr>
          <p:cNvSpPr txBox="1"/>
          <p:nvPr/>
        </p:nvSpPr>
        <p:spPr>
          <a:xfrm>
            <a:off x="1846847" y="3429523"/>
            <a:ext cx="8706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69669800-131A-8A6A-C777-E83725C89D61}"/>
              </a:ext>
            </a:extLst>
          </p:cNvPr>
          <p:cNvSpPr txBox="1"/>
          <p:nvPr/>
        </p:nvSpPr>
        <p:spPr>
          <a:xfrm>
            <a:off x="1217515" y="4577149"/>
            <a:ext cx="14999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solidFill>
                  <a:srgbClr val="00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１７</a:t>
            </a:r>
            <a:endParaRPr kumimoji="1" lang="ja-JP" altLang="en-US" sz="4800" dirty="0">
              <a:solidFill>
                <a:schemeClr val="bg2">
                  <a:lumMod val="75000"/>
                </a:schemeClr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14641CB9-B059-449E-7BFA-F0B0AB10EBDF}"/>
              </a:ext>
            </a:extLst>
          </p:cNvPr>
          <p:cNvSpPr txBox="1"/>
          <p:nvPr/>
        </p:nvSpPr>
        <p:spPr>
          <a:xfrm>
            <a:off x="8800523" y="4239776"/>
            <a:ext cx="823833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kumimoji="1" lang="ja-JP" altLang="en-US" sz="4800" dirty="0">
              <a:solidFill>
                <a:schemeClr val="bg2">
                  <a:lumMod val="75000"/>
                </a:schemeClr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8AD4E459-55C5-7666-F0BC-1EFB0DF184E2}"/>
              </a:ext>
            </a:extLst>
          </p:cNvPr>
          <p:cNvSpPr txBox="1"/>
          <p:nvPr/>
        </p:nvSpPr>
        <p:spPr>
          <a:xfrm>
            <a:off x="8879064" y="3476615"/>
            <a:ext cx="14988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１７</a:t>
            </a:r>
            <a:endParaRPr kumimoji="1"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3C456F79-001A-DED2-8F50-8E4E19D23B82}"/>
              </a:ext>
            </a:extLst>
          </p:cNvPr>
          <p:cNvSpPr txBox="1"/>
          <p:nvPr/>
        </p:nvSpPr>
        <p:spPr>
          <a:xfrm>
            <a:off x="8879064" y="4633033"/>
            <a:ext cx="7452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solidFill>
                  <a:srgbClr val="00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８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11A52AA-4FA8-2A2B-2ECA-1A81E423EE90}"/>
              </a:ext>
            </a:extLst>
          </p:cNvPr>
          <p:cNvSpPr txBox="1"/>
          <p:nvPr/>
        </p:nvSpPr>
        <p:spPr>
          <a:xfrm>
            <a:off x="2027405" y="4141004"/>
            <a:ext cx="6545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>
                <a:solidFill>
                  <a:srgbClr val="00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endParaRPr kumimoji="1" lang="ja-JP" altLang="en-US" sz="2800" dirty="0">
              <a:solidFill>
                <a:schemeClr val="bg2">
                  <a:lumMod val="75000"/>
                </a:schemeClr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6E186BBA-4F1D-B056-37AC-398C124E9DA6}"/>
              </a:ext>
            </a:extLst>
          </p:cNvPr>
          <p:cNvSpPr txBox="1"/>
          <p:nvPr/>
        </p:nvSpPr>
        <p:spPr>
          <a:xfrm>
            <a:off x="9049333" y="4175254"/>
            <a:ext cx="3251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>
                <a:solidFill>
                  <a:srgbClr val="00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endParaRPr kumimoji="1" lang="ja-JP" altLang="en-US" sz="2800" dirty="0">
              <a:solidFill>
                <a:srgbClr val="0066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AB2CDDDF-5614-ECFB-6C39-B3490CD04F89}"/>
              </a:ext>
            </a:extLst>
          </p:cNvPr>
          <p:cNvSpPr txBox="1"/>
          <p:nvPr/>
        </p:nvSpPr>
        <p:spPr>
          <a:xfrm>
            <a:off x="9698743" y="3119775"/>
            <a:ext cx="3251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</a:t>
            </a:r>
            <a:endParaRPr kumimoji="1" lang="ja-JP" altLang="en-US" sz="28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879C0F8-D647-5F2A-22E9-D28A89CDF7DD}"/>
              </a:ext>
            </a:extLst>
          </p:cNvPr>
          <p:cNvSpPr txBox="1"/>
          <p:nvPr/>
        </p:nvSpPr>
        <p:spPr>
          <a:xfrm>
            <a:off x="3251266" y="6230782"/>
            <a:ext cx="84903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くり上がりの数はどこに書いても書かなくても</a:t>
            </a:r>
            <a:r>
              <a:rPr kumimoji="1" lang="en-US" altLang="ja-JP" sz="28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OK</a:t>
            </a:r>
            <a:endParaRPr kumimoji="1" lang="ja-JP" altLang="en-US" sz="2800" dirty="0">
              <a:solidFill>
                <a:schemeClr val="accent6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80647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1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1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1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1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1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1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22" presetClass="entr" presetSubtype="1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1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17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16" grpId="0"/>
      <p:bldP spid="17" grpId="0"/>
      <p:bldP spid="40" grpId="0"/>
      <p:bldP spid="43" grpId="0"/>
      <p:bldP spid="45" grpId="0"/>
      <p:bldP spid="48" grpId="0"/>
      <p:bldP spid="22" grpId="0"/>
      <p:bldP spid="23" grpId="0"/>
      <p:bldP spid="29" grpId="0" animBg="1"/>
      <p:bldP spid="34" grpId="0"/>
      <p:bldP spid="2" grpId="0"/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AF066CD9-8651-447D-B071-CC45B5009696}"/>
              </a:ext>
            </a:extLst>
          </p:cNvPr>
          <p:cNvSpPr txBox="1"/>
          <p:nvPr/>
        </p:nvSpPr>
        <p:spPr>
          <a:xfrm>
            <a:off x="3013922" y="3554561"/>
            <a:ext cx="8238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５</a:t>
            </a:r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8878AA95-37AE-4665-B9D7-A061CC4E85ED}"/>
              </a:ext>
            </a:extLst>
          </p:cNvPr>
          <p:cNvCxnSpPr>
            <a:cxnSpLocks/>
          </p:cNvCxnSpPr>
          <p:nvPr/>
        </p:nvCxnSpPr>
        <p:spPr>
          <a:xfrm>
            <a:off x="1171450" y="3086165"/>
            <a:ext cx="2670856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68ADE6EE-1BE1-4ED8-B269-C04816AEA678}"/>
              </a:ext>
            </a:extLst>
          </p:cNvPr>
          <p:cNvSpPr txBox="1"/>
          <p:nvPr/>
        </p:nvSpPr>
        <p:spPr>
          <a:xfrm>
            <a:off x="1795718" y="4525985"/>
            <a:ext cx="21122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solidFill>
                  <a:srgbClr val="00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９０</a:t>
            </a:r>
            <a:r>
              <a:rPr kumimoji="1" lang="ja-JP" altLang="en-US" sz="4800" dirty="0">
                <a:solidFill>
                  <a:schemeClr val="bg2">
                    <a:lumMod val="75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０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27267D16-5B6F-4BD0-A920-40E5406F0A24}"/>
              </a:ext>
            </a:extLst>
          </p:cNvPr>
          <p:cNvSpPr txBox="1"/>
          <p:nvPr/>
        </p:nvSpPr>
        <p:spPr>
          <a:xfrm>
            <a:off x="1200714" y="5497410"/>
            <a:ext cx="27583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１２１５</a:t>
            </a: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ED0D32A4-B9F7-4365-B78E-D0BEE13A53E3}"/>
              </a:ext>
            </a:extLst>
          </p:cNvPr>
          <p:cNvSpPr txBox="1"/>
          <p:nvPr/>
        </p:nvSpPr>
        <p:spPr>
          <a:xfrm>
            <a:off x="6563149" y="3506291"/>
            <a:ext cx="8143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６</a:t>
            </a:r>
            <a:endParaRPr kumimoji="1"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29AA9232-5772-FFC0-841B-CA80C92D9841}"/>
              </a:ext>
            </a:extLst>
          </p:cNvPr>
          <p:cNvSpPr txBox="1"/>
          <p:nvPr/>
        </p:nvSpPr>
        <p:spPr>
          <a:xfrm>
            <a:off x="1009877" y="501535"/>
            <a:ext cx="5773152" cy="769441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P89-5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③，④，⑤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504D6DDB-A4B1-79FC-453C-909150C34DCB}"/>
              </a:ext>
            </a:extLst>
          </p:cNvPr>
          <p:cNvSpPr txBox="1"/>
          <p:nvPr/>
        </p:nvSpPr>
        <p:spPr>
          <a:xfrm>
            <a:off x="1217515" y="1609440"/>
            <a:ext cx="269336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４５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r>
              <a:rPr kumimoji="1" lang="ja-JP" altLang="en-US" sz="4800" dirty="0">
                <a:solidFill>
                  <a:srgbClr val="00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  <a:r>
              <a:rPr kumimoji="1"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７</a:t>
            </a:r>
          </a:p>
        </p:txBody>
      </p:sp>
      <p:cxnSp>
        <p:nvCxnSpPr>
          <p:cNvPr id="31" name="直線コネクタ 30">
            <a:extLst>
              <a:ext uri="{FF2B5EF4-FFF2-40B4-BE49-F238E27FC236}">
                <a16:creationId xmlns:a16="http://schemas.microsoft.com/office/drawing/2014/main" id="{6304F6F4-014F-7287-EB6A-81C7797FFF52}"/>
              </a:ext>
            </a:extLst>
          </p:cNvPr>
          <p:cNvCxnSpPr>
            <a:cxnSpLocks/>
          </p:cNvCxnSpPr>
          <p:nvPr/>
        </p:nvCxnSpPr>
        <p:spPr>
          <a:xfrm>
            <a:off x="4703250" y="3086165"/>
            <a:ext cx="2670856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693AECD0-EB56-CDD2-CBA8-430E24FBB15A}"/>
              </a:ext>
            </a:extLst>
          </p:cNvPr>
          <p:cNvSpPr txBox="1"/>
          <p:nvPr/>
        </p:nvSpPr>
        <p:spPr>
          <a:xfrm>
            <a:off x="4749315" y="1609440"/>
            <a:ext cx="269336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２４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r>
              <a:rPr kumimoji="1" lang="ja-JP" altLang="en-US" sz="4800" dirty="0">
                <a:solidFill>
                  <a:srgbClr val="00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８</a:t>
            </a:r>
            <a:r>
              <a:rPr kumimoji="1"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</a:t>
            </a:r>
          </a:p>
        </p:txBody>
      </p:sp>
      <p:cxnSp>
        <p:nvCxnSpPr>
          <p:cNvPr id="33" name="直線コネクタ 32">
            <a:extLst>
              <a:ext uri="{FF2B5EF4-FFF2-40B4-BE49-F238E27FC236}">
                <a16:creationId xmlns:a16="http://schemas.microsoft.com/office/drawing/2014/main" id="{81827B93-8449-1C7C-BF39-2D41F730FB5E}"/>
              </a:ext>
            </a:extLst>
          </p:cNvPr>
          <p:cNvCxnSpPr>
            <a:cxnSpLocks/>
          </p:cNvCxnSpPr>
          <p:nvPr/>
        </p:nvCxnSpPr>
        <p:spPr>
          <a:xfrm>
            <a:off x="8235051" y="3086165"/>
            <a:ext cx="2670856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A95A1213-B67B-680E-294C-D002FF32D6B1}"/>
              </a:ext>
            </a:extLst>
          </p:cNvPr>
          <p:cNvSpPr txBox="1"/>
          <p:nvPr/>
        </p:nvSpPr>
        <p:spPr>
          <a:xfrm>
            <a:off x="8281116" y="1609440"/>
            <a:ext cx="269336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４８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r>
              <a:rPr kumimoji="1" lang="ja-JP" altLang="en-US" sz="4800" dirty="0">
                <a:solidFill>
                  <a:srgbClr val="00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７</a:t>
            </a:r>
            <a:r>
              <a:rPr kumimoji="1"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</a:p>
        </p:txBody>
      </p:sp>
      <p:cxnSp>
        <p:nvCxnSpPr>
          <p:cNvPr id="39" name="直線コネクタ 38">
            <a:extLst>
              <a:ext uri="{FF2B5EF4-FFF2-40B4-BE49-F238E27FC236}">
                <a16:creationId xmlns:a16="http://schemas.microsoft.com/office/drawing/2014/main" id="{4050D818-578F-5F9B-872A-B0AD1324F934}"/>
              </a:ext>
            </a:extLst>
          </p:cNvPr>
          <p:cNvCxnSpPr>
            <a:cxnSpLocks/>
          </p:cNvCxnSpPr>
          <p:nvPr/>
        </p:nvCxnSpPr>
        <p:spPr>
          <a:xfrm>
            <a:off x="1111879" y="5426004"/>
            <a:ext cx="2670856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C2298604-93EE-BF17-22C6-4BB06176B118}"/>
              </a:ext>
            </a:extLst>
          </p:cNvPr>
          <p:cNvSpPr txBox="1"/>
          <p:nvPr/>
        </p:nvSpPr>
        <p:spPr>
          <a:xfrm>
            <a:off x="6028573" y="4571547"/>
            <a:ext cx="15089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800" dirty="0">
                <a:solidFill>
                  <a:srgbClr val="00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  <a:r>
              <a:rPr kumimoji="1" lang="ja-JP" altLang="en-US" sz="4800" dirty="0">
                <a:solidFill>
                  <a:schemeClr val="bg2">
                    <a:lumMod val="75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０</a:t>
            </a:r>
          </a:p>
        </p:txBody>
      </p:sp>
      <p:cxnSp>
        <p:nvCxnSpPr>
          <p:cNvPr id="41" name="直線コネクタ 40">
            <a:extLst>
              <a:ext uri="{FF2B5EF4-FFF2-40B4-BE49-F238E27FC236}">
                <a16:creationId xmlns:a16="http://schemas.microsoft.com/office/drawing/2014/main" id="{2B342550-99E5-8946-D398-07D349BEF121}"/>
              </a:ext>
            </a:extLst>
          </p:cNvPr>
          <p:cNvCxnSpPr>
            <a:cxnSpLocks/>
          </p:cNvCxnSpPr>
          <p:nvPr/>
        </p:nvCxnSpPr>
        <p:spPr>
          <a:xfrm>
            <a:off x="4651492" y="5426004"/>
            <a:ext cx="2670856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F9C8EBA1-43DA-8E0C-CCFF-C1EFB502033E}"/>
              </a:ext>
            </a:extLst>
          </p:cNvPr>
          <p:cNvSpPr txBox="1"/>
          <p:nvPr/>
        </p:nvSpPr>
        <p:spPr>
          <a:xfrm>
            <a:off x="4771829" y="5497410"/>
            <a:ext cx="26708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２０１６</a:t>
            </a:r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F50681DB-BDE9-6B32-B00D-313E439E19F1}"/>
              </a:ext>
            </a:extLst>
          </p:cNvPr>
          <p:cNvSpPr txBox="1"/>
          <p:nvPr/>
        </p:nvSpPr>
        <p:spPr>
          <a:xfrm>
            <a:off x="10127566" y="3528818"/>
            <a:ext cx="8143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６</a:t>
            </a:r>
            <a:endParaRPr kumimoji="1"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01AC90E3-1679-BC87-BF42-C10D0946B264}"/>
              </a:ext>
            </a:extLst>
          </p:cNvPr>
          <p:cNvSpPr txBox="1"/>
          <p:nvPr/>
        </p:nvSpPr>
        <p:spPr>
          <a:xfrm>
            <a:off x="9492430" y="4605803"/>
            <a:ext cx="15089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800" dirty="0">
                <a:solidFill>
                  <a:srgbClr val="00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６</a:t>
            </a:r>
            <a:r>
              <a:rPr kumimoji="1" lang="ja-JP" altLang="en-US" sz="4800" dirty="0">
                <a:solidFill>
                  <a:schemeClr val="bg2">
                    <a:lumMod val="75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０</a:t>
            </a:r>
          </a:p>
        </p:txBody>
      </p:sp>
      <p:cxnSp>
        <p:nvCxnSpPr>
          <p:cNvPr id="46" name="直線コネクタ 45">
            <a:extLst>
              <a:ext uri="{FF2B5EF4-FFF2-40B4-BE49-F238E27FC236}">
                <a16:creationId xmlns:a16="http://schemas.microsoft.com/office/drawing/2014/main" id="{13484DC4-CF6D-2EF5-A642-30FE7C5F8B73}"/>
              </a:ext>
            </a:extLst>
          </p:cNvPr>
          <p:cNvCxnSpPr>
            <a:cxnSpLocks/>
          </p:cNvCxnSpPr>
          <p:nvPr/>
        </p:nvCxnSpPr>
        <p:spPr>
          <a:xfrm>
            <a:off x="8200094" y="5426004"/>
            <a:ext cx="2670856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57DAF691-9DF1-DAF6-B958-D5A6C0A52DCC}"/>
              </a:ext>
            </a:extLst>
          </p:cNvPr>
          <p:cNvSpPr txBox="1"/>
          <p:nvPr/>
        </p:nvSpPr>
        <p:spPr>
          <a:xfrm>
            <a:off x="8320431" y="5497410"/>
            <a:ext cx="26708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３４５６</a:t>
            </a: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8AD4E459-55C5-7666-F0BC-1EFB0DF184E2}"/>
              </a:ext>
            </a:extLst>
          </p:cNvPr>
          <p:cNvSpPr txBox="1"/>
          <p:nvPr/>
        </p:nvSpPr>
        <p:spPr>
          <a:xfrm>
            <a:off x="9522955" y="3545590"/>
            <a:ext cx="713786" cy="8532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９</a:t>
            </a:r>
            <a:endParaRPr kumimoji="1"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3C456F79-001A-DED2-8F50-8E4E19D23B82}"/>
              </a:ext>
            </a:extLst>
          </p:cNvPr>
          <p:cNvSpPr txBox="1"/>
          <p:nvPr/>
        </p:nvSpPr>
        <p:spPr>
          <a:xfrm>
            <a:off x="8260420" y="4616599"/>
            <a:ext cx="14426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solidFill>
                  <a:srgbClr val="00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３３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F63A5DFE-11EC-DB8C-FCCE-A07B23D48E8E}"/>
              </a:ext>
            </a:extLst>
          </p:cNvPr>
          <p:cNvSpPr txBox="1"/>
          <p:nvPr/>
        </p:nvSpPr>
        <p:spPr>
          <a:xfrm>
            <a:off x="1773024" y="3554562"/>
            <a:ext cx="14677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３１</a:t>
            </a:r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2D84771F-D362-5410-1517-B318572DE518}"/>
              </a:ext>
            </a:extLst>
          </p:cNvPr>
          <p:cNvSpPr txBox="1"/>
          <p:nvPr/>
        </p:nvSpPr>
        <p:spPr>
          <a:xfrm>
            <a:off x="5958173" y="3518021"/>
            <a:ext cx="8393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９</a:t>
            </a:r>
          </a:p>
        </p:txBody>
      </p: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F265A539-AF2B-E599-3DD2-7502300DB795}"/>
              </a:ext>
            </a:extLst>
          </p:cNvPr>
          <p:cNvSpPr txBox="1"/>
          <p:nvPr/>
        </p:nvSpPr>
        <p:spPr>
          <a:xfrm>
            <a:off x="4795328" y="4583277"/>
            <a:ext cx="14426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solidFill>
                  <a:srgbClr val="00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１９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9F554A8-D8B8-80D2-B84F-12CBE4377286}"/>
              </a:ext>
            </a:extLst>
          </p:cNvPr>
          <p:cNvSpPr txBox="1"/>
          <p:nvPr/>
        </p:nvSpPr>
        <p:spPr>
          <a:xfrm>
            <a:off x="2536998" y="3183148"/>
            <a:ext cx="3251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endParaRPr kumimoji="1" lang="ja-JP" altLang="en-US" sz="28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AA4A7205-F0EF-BA07-5D4D-879D17C2DAB5}"/>
              </a:ext>
            </a:extLst>
          </p:cNvPr>
          <p:cNvSpPr txBox="1"/>
          <p:nvPr/>
        </p:nvSpPr>
        <p:spPr>
          <a:xfrm>
            <a:off x="6132591" y="3183148"/>
            <a:ext cx="3251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endParaRPr kumimoji="1" lang="ja-JP" altLang="en-US" sz="28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B783AA01-0DCE-10E7-F1F9-112A268A3B67}"/>
              </a:ext>
            </a:extLst>
          </p:cNvPr>
          <p:cNvSpPr txBox="1"/>
          <p:nvPr/>
        </p:nvSpPr>
        <p:spPr>
          <a:xfrm>
            <a:off x="5563515" y="4137277"/>
            <a:ext cx="3251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>
                <a:solidFill>
                  <a:srgbClr val="00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endParaRPr kumimoji="1" lang="ja-JP" altLang="en-US" sz="2800" dirty="0">
              <a:solidFill>
                <a:srgbClr val="0066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DCA07A16-29C8-C6CF-2BD9-1916C13DF1F4}"/>
              </a:ext>
            </a:extLst>
          </p:cNvPr>
          <p:cNvSpPr txBox="1"/>
          <p:nvPr/>
        </p:nvSpPr>
        <p:spPr>
          <a:xfrm>
            <a:off x="9679851" y="3183148"/>
            <a:ext cx="3251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endParaRPr kumimoji="1" lang="ja-JP" altLang="en-US" sz="28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63A0B279-3FDE-39FA-8A07-5E3D9F598ACC}"/>
              </a:ext>
            </a:extLst>
          </p:cNvPr>
          <p:cNvSpPr txBox="1"/>
          <p:nvPr/>
        </p:nvSpPr>
        <p:spPr>
          <a:xfrm>
            <a:off x="9063520" y="4137277"/>
            <a:ext cx="3251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>
                <a:solidFill>
                  <a:srgbClr val="00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</a:t>
            </a:r>
            <a:endParaRPr kumimoji="1" lang="ja-JP" altLang="en-US" sz="2800" dirty="0">
              <a:solidFill>
                <a:srgbClr val="0066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FF6B61C8-DAA5-86F7-9A5C-988F78FDC469}"/>
              </a:ext>
            </a:extLst>
          </p:cNvPr>
          <p:cNvSpPr txBox="1"/>
          <p:nvPr/>
        </p:nvSpPr>
        <p:spPr>
          <a:xfrm>
            <a:off x="6985988" y="409201"/>
            <a:ext cx="46769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くり上がりの数を</a:t>
            </a:r>
            <a:endParaRPr kumimoji="1" lang="en-US" altLang="ja-JP" sz="3200" dirty="0">
              <a:solidFill>
                <a:schemeClr val="accent6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32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最後にまた足さないでね</a:t>
            </a:r>
          </a:p>
        </p:txBody>
      </p:sp>
    </p:spTree>
    <p:extLst>
      <p:ext uri="{BB962C8B-B14F-4D97-AF65-F5344CB8AC3E}">
        <p14:creationId xmlns:p14="http://schemas.microsoft.com/office/powerpoint/2010/main" val="504136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1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1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500"/>
                            </p:stCondLst>
                            <p:childTnLst>
                              <p:par>
                                <p:cTn id="5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1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1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1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1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"/>
                            </p:stCondLst>
                            <p:childTnLst>
                              <p:par>
                                <p:cTn id="7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1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500"/>
                            </p:stCondLst>
                            <p:childTnLst>
                              <p:par>
                                <p:cTn id="8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1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16" grpId="0"/>
      <p:bldP spid="17" grpId="0"/>
      <p:bldP spid="40" grpId="0"/>
      <p:bldP spid="43" grpId="0"/>
      <p:bldP spid="45" grpId="0"/>
      <p:bldP spid="48" grpId="0"/>
      <p:bldP spid="34" grpId="0"/>
      <p:bldP spid="22" grpId="0"/>
      <p:bldP spid="42" grpId="0"/>
      <p:bldP spid="50" grpId="0"/>
      <p:bldP spid="2" grpId="0"/>
      <p:bldP spid="3" grpId="0"/>
      <p:bldP spid="4" grpId="0"/>
      <p:bldP spid="5" grpId="0"/>
      <p:bldP spid="6" grpId="0"/>
    </p:bld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3304</TotalTime>
  <Words>890</Words>
  <Application>Microsoft Office PowerPoint</Application>
  <PresentationFormat>ワイド画面</PresentationFormat>
  <Paragraphs>365</Paragraphs>
  <Slides>23</Slides>
  <Notes>10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23</vt:i4>
      </vt:variant>
    </vt:vector>
  </HeadingPairs>
  <TitlesOfParts>
    <vt:vector size="28" baseType="lpstr">
      <vt:lpstr>UD デジタル 教科書体 NP-B</vt:lpstr>
      <vt:lpstr>游ゴシック Light</vt:lpstr>
      <vt:lpstr>Arial</vt:lpstr>
      <vt:lpstr>游ゴシック</vt:lpstr>
      <vt:lpstr>Office テーマ</vt:lpstr>
      <vt:lpstr>２けたをかける かけ算の筆算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２けたをかける かけ算の筆算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２けた×１けたの筆算 </dc:title>
  <dc:creator>伊藤努</dc:creator>
  <cp:lastModifiedBy>ito tutomu</cp:lastModifiedBy>
  <cp:revision>201</cp:revision>
  <dcterms:created xsi:type="dcterms:W3CDTF">2020-11-18T12:11:17Z</dcterms:created>
  <dcterms:modified xsi:type="dcterms:W3CDTF">2023-03-11T08:59:44Z</dcterms:modified>
</cp:coreProperties>
</file>