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25" r:id="rId3"/>
    <p:sldId id="577" r:id="rId4"/>
    <p:sldId id="330" r:id="rId5"/>
    <p:sldId id="339" r:id="rId6"/>
    <p:sldId id="579" r:id="rId7"/>
    <p:sldId id="581" r:id="rId8"/>
    <p:sldId id="578" r:id="rId9"/>
    <p:sldId id="335" r:id="rId10"/>
    <p:sldId id="333" r:id="rId11"/>
    <p:sldId id="342" r:id="rId12"/>
    <p:sldId id="345" r:id="rId13"/>
    <p:sldId id="583" r:id="rId14"/>
    <p:sldId id="336" r:id="rId15"/>
    <p:sldId id="337" r:id="rId16"/>
    <p:sldId id="584" r:id="rId17"/>
    <p:sldId id="585" r:id="rId18"/>
    <p:sldId id="582" r:id="rId19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1"/>
    </p:embeddedFont>
    <p:embeddedFont>
      <p:font typeface="游ゴシック" panose="020B0400000000000000" pitchFamily="50" charset="-128"/>
      <p:regular r:id="rId22"/>
      <p:bold r:id="rId23"/>
    </p:embeddedFont>
    <p:embeddedFont>
      <p:font typeface="游ゴシック Light" panose="020B0300000000000000" pitchFamily="50" charset="-128"/>
      <p:regular r:id="rId2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FF00"/>
    <a:srgbClr val="CCFFFF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0762-DFC9-414F-81ED-C21E40716732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3767-05C4-4567-996E-54FA7821E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395" y="993913"/>
            <a:ext cx="4360386" cy="37768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あまりのある</a:t>
            </a:r>
            <a:b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9762E1-604D-424D-BC03-0FC3A75B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250" y="4866197"/>
            <a:ext cx="4814088" cy="1218795"/>
          </a:xfrm>
        </p:spPr>
        <p:txBody>
          <a:bodyPr anchor="t">
            <a:normAutofit fontScale="92500"/>
          </a:bodyPr>
          <a:lstStyle/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九九の表から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近い数字をさがしだそう！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82CDFA4-63FC-D2E4-3BF0-56275894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8" y="1983442"/>
            <a:ext cx="2343742" cy="41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004088" y="580460"/>
            <a:ext cx="10183824" cy="1323439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えんぴつ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本を、６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人何本になり何本あまりますか？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918553" y="4008126"/>
            <a:ext cx="79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2223381" y="4954102"/>
            <a:ext cx="908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頭の中に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をうかべて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2223381" y="4008126"/>
            <a:ext cx="201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 descr="子供たち：みんなで手をつなぐ】の画像素材(31123564 ...">
            <a:extLst>
              <a:ext uri="{FF2B5EF4-FFF2-40B4-BE49-F238E27FC236}">
                <a16:creationId xmlns:a16="http://schemas.microsoft.com/office/drawing/2014/main" id="{A685E508-1B11-ED88-4FCE-2BAB4AF4C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1790" r="2158" b="26207"/>
          <a:stretch/>
        </p:blipFill>
        <p:spPr bwMode="auto">
          <a:xfrm>
            <a:off x="1004088" y="2174097"/>
            <a:ext cx="4627217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4043330" y="4040445"/>
            <a:ext cx="354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あまり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8724FE-FC20-1C51-4563-60D98F88B852}"/>
              </a:ext>
            </a:extLst>
          </p:cNvPr>
          <p:cNvSpPr txBox="1"/>
          <p:nvPr/>
        </p:nvSpPr>
        <p:spPr>
          <a:xfrm>
            <a:off x="918553" y="5757193"/>
            <a:ext cx="123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F90A97-1FA1-36F8-359A-5119A9835D05}"/>
              </a:ext>
            </a:extLst>
          </p:cNvPr>
          <p:cNvSpPr txBox="1"/>
          <p:nvPr/>
        </p:nvSpPr>
        <p:spPr>
          <a:xfrm>
            <a:off x="2223381" y="5757193"/>
            <a:ext cx="525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人５本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２本あまり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計算練習をしましょう４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21÷2=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75÷7=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3" y="4384211"/>
            <a:ext cx="342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503÷5=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4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604÷6=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753490" y="1911737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753490" y="2735895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753490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753490" y="4384211"/>
            <a:ext cx="145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753489" y="5208369"/>
            <a:ext cx="145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1364D3-FC7D-4946-F142-56D83C614DBF}"/>
              </a:ext>
            </a:extLst>
          </p:cNvPr>
          <p:cNvSpPr txBox="1"/>
          <p:nvPr/>
        </p:nvSpPr>
        <p:spPr>
          <a:xfrm>
            <a:off x="6203592" y="1941299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84814-B365-6A8F-F1AF-B69DC75D3588}"/>
              </a:ext>
            </a:extLst>
          </p:cNvPr>
          <p:cNvSpPr txBox="1"/>
          <p:nvPr/>
        </p:nvSpPr>
        <p:spPr>
          <a:xfrm>
            <a:off x="6203592" y="2750676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0324D67-389D-D2F4-A5E6-F31F0283D54B}"/>
              </a:ext>
            </a:extLst>
          </p:cNvPr>
          <p:cNvSpPr txBox="1"/>
          <p:nvPr/>
        </p:nvSpPr>
        <p:spPr>
          <a:xfrm>
            <a:off x="6203592" y="3574834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1D466AF-3A24-8BF4-254B-2CEB79F28C7F}"/>
              </a:ext>
            </a:extLst>
          </p:cNvPr>
          <p:cNvSpPr txBox="1"/>
          <p:nvPr/>
        </p:nvSpPr>
        <p:spPr>
          <a:xfrm>
            <a:off x="6203592" y="4398992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F87F81-22F5-18A2-1769-80D108AD7990}"/>
              </a:ext>
            </a:extLst>
          </p:cNvPr>
          <p:cNvSpPr txBox="1"/>
          <p:nvPr/>
        </p:nvSpPr>
        <p:spPr>
          <a:xfrm>
            <a:off x="6203592" y="5208369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3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計算練習をしましょう５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60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902÷30=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60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823÷40=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60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611÷20=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5352930" y="1911737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5352930" y="2735895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5352930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5352930" y="4384211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5352930" y="5208369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7FF568E-7AA7-14FB-E45A-40CED0FFCF30}"/>
              </a:ext>
            </a:extLst>
          </p:cNvPr>
          <p:cNvSpPr txBox="1"/>
          <p:nvPr/>
        </p:nvSpPr>
        <p:spPr>
          <a:xfrm>
            <a:off x="6371547" y="1944434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E70D20-7721-AA09-39A1-8C18C04C490C}"/>
              </a:ext>
            </a:extLst>
          </p:cNvPr>
          <p:cNvSpPr txBox="1"/>
          <p:nvPr/>
        </p:nvSpPr>
        <p:spPr>
          <a:xfrm>
            <a:off x="6371547" y="2753811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86F7AD-1B6B-C6A8-41D7-C1C798823D2B}"/>
              </a:ext>
            </a:extLst>
          </p:cNvPr>
          <p:cNvSpPr txBox="1"/>
          <p:nvPr/>
        </p:nvSpPr>
        <p:spPr>
          <a:xfrm>
            <a:off x="6371547" y="3577969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FAD776-C4FA-F72D-0ADF-B65477CEF792}"/>
              </a:ext>
            </a:extLst>
          </p:cNvPr>
          <p:cNvSpPr txBox="1"/>
          <p:nvPr/>
        </p:nvSpPr>
        <p:spPr>
          <a:xfrm>
            <a:off x="6371547" y="4402127"/>
            <a:ext cx="280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B2CE54-26A9-DECF-039C-FC3925CA95FC}"/>
              </a:ext>
            </a:extLst>
          </p:cNvPr>
          <p:cNvSpPr txBox="1"/>
          <p:nvPr/>
        </p:nvSpPr>
        <p:spPr>
          <a:xfrm>
            <a:off x="6371547" y="5211504"/>
            <a:ext cx="280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437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EDCE0-C5F6-5DDE-1135-3EE74BA7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2138F238-758C-6CB2-C18F-D1B1E6110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D0C23B-5A9C-4998-0199-86EA330F2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395" y="993913"/>
            <a:ext cx="4360386" cy="209472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あるわり算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706F98-92D5-11EA-6500-32F0F0A84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839" y="3632431"/>
            <a:ext cx="5887941" cy="2452562"/>
          </a:xfrm>
        </p:spPr>
        <p:txBody>
          <a:bodyPr anchor="t">
            <a:normAutofit fontScale="92500"/>
          </a:bodyPr>
          <a:lstStyle/>
          <a:p>
            <a:pPr algn="l"/>
            <a:r>
              <a:rPr kumimoji="1" lang="ja-JP" altLang="en-US" sz="5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あまりを使う文章題</a:t>
            </a:r>
            <a:endParaRPr kumimoji="1" lang="en-US" altLang="ja-JP" sz="5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あまりの意味を</a:t>
            </a:r>
            <a:endParaRPr kumimoji="1" lang="en-US" altLang="ja-JP" sz="5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考えよう</a:t>
            </a:r>
            <a:endParaRPr kumimoji="1" lang="en-US" altLang="ja-JP" sz="5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B80D2EEF-C24F-35F5-28B4-1CC81427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EC3FE16D-CA7F-7753-72C8-37B9BB8B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F88F2AE-602F-7754-C301-462BEE4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8" y="1983442"/>
            <a:ext cx="2343742" cy="41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822960" y="532363"/>
            <a:ext cx="10546079" cy="1323439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ドッジボールが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１回に３こ運ぶと、何回で全部運べますか？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939539" y="2742185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4582161" y="3837938"/>
            <a:ext cx="715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１０回運ぶと、まだ２こあまっているので、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回目が必要になる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5749159" y="2736431"/>
            <a:ext cx="19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7498431" y="2515916"/>
            <a:ext cx="365724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03C67F-1DBB-B718-9225-378D5D65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801390"/>
            <a:ext cx="1298258" cy="12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F899410-D98F-2BD4-995A-836D059B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5" y="2509533"/>
            <a:ext cx="1298258" cy="12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97BCB65-4E5E-41BB-CB66-E18374AD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05" y="3801390"/>
            <a:ext cx="1298258" cy="12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3F465A-37AC-1D4B-5B0F-626CAD4971BF}"/>
              </a:ext>
            </a:extLst>
          </p:cNvPr>
          <p:cNvSpPr txBox="1"/>
          <p:nvPr/>
        </p:nvSpPr>
        <p:spPr>
          <a:xfrm>
            <a:off x="4582161" y="5437642"/>
            <a:ext cx="678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Ans.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回運ぶと全部運べる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9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076960" y="566819"/>
            <a:ext cx="9997440" cy="1938992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算数のプリントが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一日に６まい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ずつといていくと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何日目で全部のプリントが終わりますか？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098" name="Picture 2" descr="子供が勉強・テストをしているイラスト素材 | イラスト無料 ...">
            <a:extLst>
              <a:ext uri="{FF2B5EF4-FFF2-40B4-BE49-F238E27FC236}">
                <a16:creationId xmlns:a16="http://schemas.microsoft.com/office/drawing/2014/main" id="{60F26EEB-8B16-100B-3F39-4E7991D4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4500" r="21794" b="4500"/>
          <a:stretch/>
        </p:blipFill>
        <p:spPr bwMode="auto">
          <a:xfrm>
            <a:off x="1281461" y="2767343"/>
            <a:ext cx="2690406" cy="31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F83A7-A711-0440-ACFA-D3FF5D1FC34C}"/>
              </a:ext>
            </a:extLst>
          </p:cNvPr>
          <p:cNvSpPr txBox="1"/>
          <p:nvPr/>
        </p:nvSpPr>
        <p:spPr>
          <a:xfrm>
            <a:off x="4582161" y="3142157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01CE8-DD85-9E88-7B27-02F7D067F247}"/>
              </a:ext>
            </a:extLst>
          </p:cNvPr>
          <p:cNvSpPr txBox="1"/>
          <p:nvPr/>
        </p:nvSpPr>
        <p:spPr>
          <a:xfrm>
            <a:off x="4582161" y="4051298"/>
            <a:ext cx="715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９日目であと４ページ残っているので、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日目に残りを読む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A14D1F-4B7D-9851-C3BB-934B59E10795}"/>
              </a:ext>
            </a:extLst>
          </p:cNvPr>
          <p:cNvSpPr txBox="1"/>
          <p:nvPr/>
        </p:nvSpPr>
        <p:spPr>
          <a:xfrm>
            <a:off x="5391781" y="3136403"/>
            <a:ext cx="19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58÷6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A4FD91-69A7-50F6-6CED-78E3A450F274}"/>
              </a:ext>
            </a:extLst>
          </p:cNvPr>
          <p:cNvSpPr txBox="1"/>
          <p:nvPr/>
        </p:nvSpPr>
        <p:spPr>
          <a:xfrm>
            <a:off x="7141053" y="2915888"/>
            <a:ext cx="365724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2E1216-D57C-0A7E-9CDD-3420449DF462}"/>
              </a:ext>
            </a:extLst>
          </p:cNvPr>
          <p:cNvSpPr txBox="1"/>
          <p:nvPr/>
        </p:nvSpPr>
        <p:spPr>
          <a:xfrm>
            <a:off x="4582161" y="5437642"/>
            <a:ext cx="621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Ans.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日目で全部終わる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1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A476-9818-CA43-1E34-71F4617B8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628044-0269-F958-EF2E-B6A7CF383591}"/>
              </a:ext>
            </a:extLst>
          </p:cNvPr>
          <p:cNvSpPr txBox="1"/>
          <p:nvPr/>
        </p:nvSpPr>
        <p:spPr>
          <a:xfrm>
            <a:off x="1198880" y="532363"/>
            <a:ext cx="10170159" cy="1323439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メロン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こずつ入れて売ります。売れる箱は何箱できますか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420860-6D47-291F-C1C1-0D1B872CB53A}"/>
              </a:ext>
            </a:extLst>
          </p:cNvPr>
          <p:cNvSpPr txBox="1"/>
          <p:nvPr/>
        </p:nvSpPr>
        <p:spPr>
          <a:xfrm>
            <a:off x="4390899" y="2803077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E168EC9-B5EA-329A-1554-E78AB2EC24A8}"/>
              </a:ext>
            </a:extLst>
          </p:cNvPr>
          <p:cNvSpPr txBox="1"/>
          <p:nvPr/>
        </p:nvSpPr>
        <p:spPr>
          <a:xfrm>
            <a:off x="5215499" y="3915353"/>
            <a:ext cx="599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６箱できて４こあまる。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あまった４こは売れません。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530CB04-35E2-0E6F-591D-46BB2D246A54}"/>
              </a:ext>
            </a:extLst>
          </p:cNvPr>
          <p:cNvSpPr txBox="1"/>
          <p:nvPr/>
        </p:nvSpPr>
        <p:spPr>
          <a:xfrm>
            <a:off x="5200519" y="2797323"/>
            <a:ext cx="19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40÷6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2273175-C2D7-43B3-468F-919EE6345D24}"/>
              </a:ext>
            </a:extLst>
          </p:cNvPr>
          <p:cNvSpPr txBox="1"/>
          <p:nvPr/>
        </p:nvSpPr>
        <p:spPr>
          <a:xfrm>
            <a:off x="6949791" y="2576808"/>
            <a:ext cx="332196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F026DF-F3CF-4BB3-FDEA-E9E1A166ED65}"/>
              </a:ext>
            </a:extLst>
          </p:cNvPr>
          <p:cNvSpPr txBox="1"/>
          <p:nvPr/>
        </p:nvSpPr>
        <p:spPr>
          <a:xfrm>
            <a:off x="6421119" y="5437642"/>
            <a:ext cx="49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Ans.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売れる箱は６箱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A4E064-404A-A82A-33F1-06ED029C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2074546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DBE50E-AB53-7919-4370-000BD1C4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9" y="2536858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6228561-D9B7-B80A-D613-0ADA80AF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3388191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FCDDCD4-9CC6-CE23-98A6-CB89252C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9" y="3850503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FE26292-FD9A-B5E9-05B4-B5A903F0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4701836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7334CC9-41B1-D8C9-A74F-ABA43885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9" y="5164148"/>
            <a:ext cx="1265179" cy="12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CD0A6-2947-E727-CA34-4D655AA5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7E9AC9E8-700E-609B-5951-9176BD4F3A28}"/>
              </a:ext>
            </a:extLst>
          </p:cNvPr>
          <p:cNvCxnSpPr>
            <a:cxnSpLocks/>
          </p:cNvCxnSpPr>
          <p:nvPr/>
        </p:nvCxnSpPr>
        <p:spPr>
          <a:xfrm>
            <a:off x="1198880" y="2148052"/>
            <a:ext cx="101701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9A5050-E03C-A5B8-3DCA-314B5EB26E2F}"/>
              </a:ext>
            </a:extLst>
          </p:cNvPr>
          <p:cNvSpPr txBox="1"/>
          <p:nvPr/>
        </p:nvSpPr>
        <p:spPr>
          <a:xfrm>
            <a:off x="5542455" y="1855802"/>
            <a:ext cx="1351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38A9D1-07D8-612E-4AE8-6482FF303EDE}"/>
              </a:ext>
            </a:extLst>
          </p:cNvPr>
          <p:cNvSpPr txBox="1"/>
          <p:nvPr/>
        </p:nvSpPr>
        <p:spPr>
          <a:xfrm>
            <a:off x="1198880" y="438372"/>
            <a:ext cx="10170159" cy="1323439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のテープがあります。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ずつに切ると、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のテープは何本できますか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9EFA9D-75BC-FFA1-4D0B-6585BACF03A2}"/>
              </a:ext>
            </a:extLst>
          </p:cNvPr>
          <p:cNvSpPr txBox="1"/>
          <p:nvPr/>
        </p:nvSpPr>
        <p:spPr>
          <a:xfrm>
            <a:off x="1322579" y="3944035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CF75CA-4E0E-9FAC-9BEA-E4E6B1D0C5C0}"/>
              </a:ext>
            </a:extLst>
          </p:cNvPr>
          <p:cNvSpPr txBox="1"/>
          <p:nvPr/>
        </p:nvSpPr>
        <p:spPr>
          <a:xfrm>
            <a:off x="3425629" y="4676705"/>
            <a:ext cx="532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９本できて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あまった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はそのまま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619186B-EC26-F350-FEBD-CC3A78381E6E}"/>
              </a:ext>
            </a:extLst>
          </p:cNvPr>
          <p:cNvSpPr txBox="1"/>
          <p:nvPr/>
        </p:nvSpPr>
        <p:spPr>
          <a:xfrm>
            <a:off x="2132199" y="3938281"/>
            <a:ext cx="19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E938218-648F-4044-14EF-B93D8A7BA153}"/>
              </a:ext>
            </a:extLst>
          </p:cNvPr>
          <p:cNvSpPr txBox="1"/>
          <p:nvPr/>
        </p:nvSpPr>
        <p:spPr>
          <a:xfrm>
            <a:off x="3972911" y="3713989"/>
            <a:ext cx="353532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6535FC-0323-33C6-C5AB-91942EDFA607}"/>
              </a:ext>
            </a:extLst>
          </p:cNvPr>
          <p:cNvSpPr txBox="1"/>
          <p:nvPr/>
        </p:nvSpPr>
        <p:spPr>
          <a:xfrm>
            <a:off x="6421121" y="5875265"/>
            <a:ext cx="419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Ans.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９本できる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4" descr="黄色とピンク色のマスキングテープのイラスト素材 | イラスト ...">
            <a:extLst>
              <a:ext uri="{FF2B5EF4-FFF2-40B4-BE49-F238E27FC236}">
                <a16:creationId xmlns:a16="http://schemas.microsoft.com/office/drawing/2014/main" id="{9567D368-F836-407A-DBB4-D31B3561F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59828" r="13986" b="9826"/>
          <a:stretch/>
        </p:blipFill>
        <p:spPr bwMode="auto">
          <a:xfrm>
            <a:off x="1198880" y="2416555"/>
            <a:ext cx="1017015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5BB32E8-CC20-5F12-B1AF-E8B1C399F798}"/>
              </a:ext>
            </a:extLst>
          </p:cNvPr>
          <p:cNvCxnSpPr>
            <a:cxnSpLocks/>
          </p:cNvCxnSpPr>
          <p:nvPr/>
        </p:nvCxnSpPr>
        <p:spPr>
          <a:xfrm>
            <a:off x="2911661" y="2306762"/>
            <a:ext cx="0" cy="13630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579ABE4-1785-1FE7-F80E-095442FC6D2C}"/>
              </a:ext>
            </a:extLst>
          </p:cNvPr>
          <p:cNvCxnSpPr>
            <a:cxnSpLocks/>
          </p:cNvCxnSpPr>
          <p:nvPr/>
        </p:nvCxnSpPr>
        <p:spPr>
          <a:xfrm>
            <a:off x="1198880" y="3307577"/>
            <a:ext cx="17110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459EBD-FB19-C0D9-FF42-DDC026290781}"/>
              </a:ext>
            </a:extLst>
          </p:cNvPr>
          <p:cNvSpPr txBox="1"/>
          <p:nvPr/>
        </p:nvSpPr>
        <p:spPr>
          <a:xfrm>
            <a:off x="1639715" y="3365883"/>
            <a:ext cx="1153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1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  <p:bldP spid="5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640658-27D9-C8EE-57BF-31F99AFB2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ECACB45-C2A1-442C-3884-AB528657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259F50-967D-3EDF-C795-A58C254D7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394" y="4327312"/>
            <a:ext cx="4446525" cy="1726352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かけ算を使って解く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ことが分かったかな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7092D8FB-8B35-0BC3-2D01-D86314F4B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BC05F45B-7B07-BCAC-BE17-B88CDED5B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1110E0F-47E2-0FA5-1E2C-B0F642B7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8" y="1983442"/>
            <a:ext cx="2343742" cy="410155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0929A5AE-36CB-44F6-6DEF-4B178BE20491}"/>
              </a:ext>
            </a:extLst>
          </p:cNvPr>
          <p:cNvSpPr txBox="1">
            <a:spLocks/>
          </p:cNvSpPr>
          <p:nvPr/>
        </p:nvSpPr>
        <p:spPr>
          <a:xfrm>
            <a:off x="7105395" y="470193"/>
            <a:ext cx="4360386" cy="377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あまりのある</a:t>
            </a:r>
            <a:br>
              <a:rPr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</a:t>
            </a:r>
          </a:p>
        </p:txBody>
      </p:sp>
    </p:spTree>
    <p:extLst>
      <p:ext uri="{BB962C8B-B14F-4D97-AF65-F5344CB8AC3E}">
        <p14:creationId xmlns:p14="http://schemas.microsoft.com/office/powerpoint/2010/main" val="18038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804847" y="2277544"/>
            <a:ext cx="674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5704948" y="2302273"/>
            <a:ext cx="6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7957376" y="2269489"/>
            <a:ext cx="20095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922796-F4BF-EC3B-5E6E-510FB305E387}"/>
              </a:ext>
            </a:extLst>
          </p:cNvPr>
          <p:cNvSpPr txBox="1"/>
          <p:nvPr/>
        </p:nvSpPr>
        <p:spPr>
          <a:xfrm>
            <a:off x="6172966" y="2961632"/>
            <a:ext cx="40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6437D0-FDC3-4B9A-0964-4EE654B764CC}"/>
              </a:ext>
            </a:extLst>
          </p:cNvPr>
          <p:cNvSpPr txBox="1"/>
          <p:nvPr/>
        </p:nvSpPr>
        <p:spPr>
          <a:xfrm>
            <a:off x="6214439" y="3666188"/>
            <a:ext cx="328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CB648E-C284-0992-C70A-4ACFD8A9F274}"/>
              </a:ext>
            </a:extLst>
          </p:cNvPr>
          <p:cNvSpPr txBox="1"/>
          <p:nvPr/>
        </p:nvSpPr>
        <p:spPr>
          <a:xfrm>
            <a:off x="6214439" y="4355763"/>
            <a:ext cx="250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35AD12-AC12-5540-68A5-149C226C8CD0}"/>
              </a:ext>
            </a:extLst>
          </p:cNvPr>
          <p:cNvSpPr txBox="1"/>
          <p:nvPr/>
        </p:nvSpPr>
        <p:spPr>
          <a:xfrm>
            <a:off x="870368" y="5842241"/>
            <a:ext cx="1092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ぴったり分けることができる時は、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わり切れる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5E2B60-7478-59DA-74E0-ABF692654170}"/>
              </a:ext>
            </a:extLst>
          </p:cNvPr>
          <p:cNvSpPr txBox="1"/>
          <p:nvPr/>
        </p:nvSpPr>
        <p:spPr>
          <a:xfrm>
            <a:off x="6096000" y="5030082"/>
            <a:ext cx="278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32FABF-E979-F14C-1452-D3E7230EA157}"/>
              </a:ext>
            </a:extLst>
          </p:cNvPr>
          <p:cNvSpPr txBox="1"/>
          <p:nvPr/>
        </p:nvSpPr>
        <p:spPr>
          <a:xfrm>
            <a:off x="4811052" y="2915820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式①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1A4519-292A-7186-D175-6542F7302732}"/>
              </a:ext>
            </a:extLst>
          </p:cNvPr>
          <p:cNvSpPr txBox="1"/>
          <p:nvPr/>
        </p:nvSpPr>
        <p:spPr>
          <a:xfrm>
            <a:off x="4811052" y="3627619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式②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9889F3-EFF4-2206-D869-81753AC2FCA7}"/>
              </a:ext>
            </a:extLst>
          </p:cNvPr>
          <p:cNvSpPr txBox="1"/>
          <p:nvPr/>
        </p:nvSpPr>
        <p:spPr>
          <a:xfrm>
            <a:off x="4811052" y="4356360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式③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F373BD-5D39-2A49-5ECE-63BF21113C49}"/>
              </a:ext>
            </a:extLst>
          </p:cNvPr>
          <p:cNvSpPr txBox="1"/>
          <p:nvPr/>
        </p:nvSpPr>
        <p:spPr>
          <a:xfrm>
            <a:off x="4811052" y="5065306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式④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0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  <p:bldP spid="4" grpId="0"/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40CD-37F0-56F4-7486-574945A6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1B3CFA-A515-5DB1-6D2D-19BA8B36BE54}"/>
              </a:ext>
            </a:extLst>
          </p:cNvPr>
          <p:cNvSpPr txBox="1"/>
          <p:nvPr/>
        </p:nvSpPr>
        <p:spPr>
          <a:xfrm>
            <a:off x="961696" y="626461"/>
            <a:ext cx="10295584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人何こになり、なんこあまりますか？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97E92-B361-26B5-9F08-2A44E23904D6}"/>
              </a:ext>
            </a:extLst>
          </p:cNvPr>
          <p:cNvSpPr txBox="1"/>
          <p:nvPr/>
        </p:nvSpPr>
        <p:spPr>
          <a:xfrm>
            <a:off x="4804847" y="2277544"/>
            <a:ext cx="612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こもらえて　こあまる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DEFC2A-7313-7CC3-BEB4-BA1ACC4963B6}"/>
              </a:ext>
            </a:extLst>
          </p:cNvPr>
          <p:cNvSpPr txBox="1"/>
          <p:nvPr/>
        </p:nvSpPr>
        <p:spPr>
          <a:xfrm>
            <a:off x="5704948" y="2302273"/>
            <a:ext cx="6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321EB603-6B3A-CC4E-8666-BDFF25AD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F68083-D19C-4C91-5F7A-71B003CA00A1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B2D89318-3DF3-859E-D1F7-E2386A563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8658063-1B9B-A44D-6B75-28CC3E46E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4D7C5439-178A-B965-1174-71A3FB262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55752515-3E78-1CA1-8D9E-DEE433E67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A920365-E6CB-0074-6CD1-BD6ADEBB0851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F0B47A2-AC59-D295-D795-3B7550571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4897BB8A-19CC-C67F-9BAD-B0665F279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C86E3380-DB40-BF0E-0BFB-3C48A94FE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B25C5662-0239-563D-1CFC-58B0119D0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7671676-99FD-70C8-3E47-E1E7913D752A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D109C2D-0A87-E4FC-2995-71D589929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E427627-4C54-8103-203F-9643D6602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4955377C-A95E-1866-8213-2307F5CA7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3858A29-2694-E7C3-86A5-0C9244EE4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E214C8-EF1D-F722-4CBE-EB842871D0D3}"/>
              </a:ext>
            </a:extLst>
          </p:cNvPr>
          <p:cNvSpPr txBox="1"/>
          <p:nvPr/>
        </p:nvSpPr>
        <p:spPr>
          <a:xfrm>
            <a:off x="6172966" y="2961632"/>
            <a:ext cx="40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95E0A6-E336-9EE9-D55F-D94595128EA2}"/>
              </a:ext>
            </a:extLst>
          </p:cNvPr>
          <p:cNvSpPr txBox="1"/>
          <p:nvPr/>
        </p:nvSpPr>
        <p:spPr>
          <a:xfrm>
            <a:off x="6214439" y="3666188"/>
            <a:ext cx="328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B895A0-BDF7-729D-F3ED-846CA78A22DD}"/>
              </a:ext>
            </a:extLst>
          </p:cNvPr>
          <p:cNvSpPr txBox="1"/>
          <p:nvPr/>
        </p:nvSpPr>
        <p:spPr>
          <a:xfrm>
            <a:off x="6214439" y="4355763"/>
            <a:ext cx="250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84F950-F47E-4990-DD02-B2562A1785DD}"/>
              </a:ext>
            </a:extLst>
          </p:cNvPr>
          <p:cNvSpPr txBox="1"/>
          <p:nvPr/>
        </p:nvSpPr>
        <p:spPr>
          <a:xfrm>
            <a:off x="1076259" y="5732641"/>
            <a:ext cx="1047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上のようにあまりが出る時は、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わり切れない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28B339-82C6-2549-88BE-3FEDA8A5EFDB}"/>
              </a:ext>
            </a:extLst>
          </p:cNvPr>
          <p:cNvSpPr txBox="1"/>
          <p:nvPr/>
        </p:nvSpPr>
        <p:spPr>
          <a:xfrm>
            <a:off x="6096000" y="5030082"/>
            <a:ext cx="48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1BA83F-81B7-24F5-9FB9-04094BDF6BD6}"/>
              </a:ext>
            </a:extLst>
          </p:cNvPr>
          <p:cNvSpPr txBox="1"/>
          <p:nvPr/>
        </p:nvSpPr>
        <p:spPr>
          <a:xfrm>
            <a:off x="4811052" y="2915820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式①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91BC69-7C88-DCEC-6E92-5FA15E626198}"/>
              </a:ext>
            </a:extLst>
          </p:cNvPr>
          <p:cNvSpPr txBox="1"/>
          <p:nvPr/>
        </p:nvSpPr>
        <p:spPr>
          <a:xfrm>
            <a:off x="4811052" y="3627619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式②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82E25A-9B4C-2AB2-DB4E-5C03D72460BA}"/>
              </a:ext>
            </a:extLst>
          </p:cNvPr>
          <p:cNvSpPr txBox="1"/>
          <p:nvPr/>
        </p:nvSpPr>
        <p:spPr>
          <a:xfrm>
            <a:off x="4811052" y="4356360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式③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72CC7B-4BE7-417C-B2D4-FD76B7F640C2}"/>
              </a:ext>
            </a:extLst>
          </p:cNvPr>
          <p:cNvSpPr txBox="1"/>
          <p:nvPr/>
        </p:nvSpPr>
        <p:spPr>
          <a:xfrm>
            <a:off x="4811052" y="5065306"/>
            <a:ext cx="120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式④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A55B7D-1A6A-2794-9271-A177029809F1}"/>
              </a:ext>
            </a:extLst>
          </p:cNvPr>
          <p:cNvSpPr txBox="1"/>
          <p:nvPr/>
        </p:nvSpPr>
        <p:spPr>
          <a:xfrm>
            <a:off x="8406032" y="2302273"/>
            <a:ext cx="6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CBE05979-7695-91A1-BA52-5892B6B3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3354" y="5131014"/>
            <a:ext cx="628172" cy="4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8" grpId="0"/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人何こになりなんこあまりますか？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612541"/>
            <a:ext cx="3649515" cy="439428"/>
            <a:chOff x="1195500" y="3534099"/>
            <a:chExt cx="364951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38" name="図 3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FBECFDAD-52AC-0FD0-01F0-5FDD7CE2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5608344" y="2297928"/>
            <a:ext cx="68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485325" y="3846786"/>
            <a:ext cx="578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頭の中に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か　　　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	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浮かべよう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あまりは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元気な子供たち】の画像素材(31123754) | イラスト素材なら ...">
            <a:extLst>
              <a:ext uri="{FF2B5EF4-FFF2-40B4-BE49-F238E27FC236}">
                <a16:creationId xmlns:a16="http://schemas.microsoft.com/office/drawing/2014/main" id="{050A9E78-C3B2-D956-94B9-6DFF94FFC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-2008" b="21857"/>
          <a:stretch/>
        </p:blipFill>
        <p:spPr bwMode="auto">
          <a:xfrm>
            <a:off x="879111" y="2350288"/>
            <a:ext cx="4381259" cy="11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DA712168-8CAC-79F6-DFE3-8E7A30B3414A}"/>
              </a:ext>
            </a:extLst>
          </p:cNvPr>
          <p:cNvGrpSpPr/>
          <p:nvPr/>
        </p:nvGrpSpPr>
        <p:grpSpPr>
          <a:xfrm>
            <a:off x="1195500" y="4192561"/>
            <a:ext cx="3649515" cy="439428"/>
            <a:chOff x="1195500" y="3534099"/>
            <a:chExt cx="3649515" cy="439428"/>
          </a:xfrm>
        </p:grpSpPr>
        <p:pic>
          <p:nvPicPr>
            <p:cNvPr id="41" name="図 4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FEA4FA8A-616F-B350-3A58-946F8663C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42" name="図 4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CB2C2EA-1CCB-1D42-4992-D91664906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43" name="図 4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1DB3EA9-A4D9-A8B8-72B5-DDBC452E1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44" name="図 43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263A50C-F650-D623-BE75-266842044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45" name="図 4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B99404AB-0341-6B39-2126-A0D22B913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8B0E4F7-93C8-BDC5-7420-E4DFD0EE5D41}"/>
              </a:ext>
            </a:extLst>
          </p:cNvPr>
          <p:cNvGrpSpPr/>
          <p:nvPr/>
        </p:nvGrpSpPr>
        <p:grpSpPr>
          <a:xfrm>
            <a:off x="1195500" y="4702806"/>
            <a:ext cx="3649515" cy="439428"/>
            <a:chOff x="1195500" y="3534099"/>
            <a:chExt cx="3649515" cy="439428"/>
          </a:xfrm>
        </p:grpSpPr>
        <p:pic>
          <p:nvPicPr>
            <p:cNvPr id="47" name="図 4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87BE718-69F0-FB5E-BE91-253C9CC44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48" name="図 4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34190D0-B0C2-1815-5078-02D990429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49" name="図 48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54754E2-3193-9F68-FC36-E79283870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50" name="図 4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799FAEE-DA8B-DAC1-1666-73A92671E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51" name="図 5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5C80A36F-4FB4-BCB6-959F-DADF88F6B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EA7053B-170D-3320-DEB8-908F7B2C16DD}"/>
              </a:ext>
            </a:extLst>
          </p:cNvPr>
          <p:cNvGrpSpPr/>
          <p:nvPr/>
        </p:nvGrpSpPr>
        <p:grpSpPr>
          <a:xfrm>
            <a:off x="1195500" y="5217287"/>
            <a:ext cx="3649515" cy="439428"/>
            <a:chOff x="1195500" y="3534099"/>
            <a:chExt cx="3649515" cy="439428"/>
          </a:xfrm>
        </p:grpSpPr>
        <p:pic>
          <p:nvPicPr>
            <p:cNvPr id="53" name="図 5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883D563-BB22-E7F9-E72F-0F81F45A3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54" name="図 53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C71A608-F67E-852C-4B12-FE69B8AB6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55" name="図 5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0D55275-F06A-01D9-DA9F-FF7A9006C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56" name="図 5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9BDE0A6-1AFE-05AD-C188-D33E78B08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57" name="図 5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A329740-54A7-7954-05A7-174355F12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5485324" y="2978878"/>
            <a:ext cx="598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203A262-C3F3-558F-FD24-80052C8419A8}"/>
              </a:ext>
            </a:extLst>
          </p:cNvPr>
          <p:cNvSpPr txBox="1"/>
          <p:nvPr/>
        </p:nvSpPr>
        <p:spPr>
          <a:xfrm>
            <a:off x="7872925" y="2966210"/>
            <a:ext cx="74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668AAA-F1D2-3E46-BC10-87C28D4EECAE}"/>
              </a:ext>
            </a:extLst>
          </p:cNvPr>
          <p:cNvGrpSpPr/>
          <p:nvPr/>
        </p:nvGrpSpPr>
        <p:grpSpPr>
          <a:xfrm>
            <a:off x="2411209" y="5748985"/>
            <a:ext cx="1377783" cy="439428"/>
            <a:chOff x="2694722" y="3534099"/>
            <a:chExt cx="1377783" cy="439428"/>
          </a:xfrm>
        </p:grpSpPr>
        <p:pic>
          <p:nvPicPr>
            <p:cNvPr id="9" name="図 8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888800C-F7AF-3E9F-9D16-DEDDE9EB9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10" name="図 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C5CCA3A-EC8F-8F19-FF58-8E51976F8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213DB6-E5A6-98E0-A2FD-2DDE18970E69}"/>
              </a:ext>
            </a:extLst>
          </p:cNvPr>
          <p:cNvSpPr txBox="1"/>
          <p:nvPr/>
        </p:nvSpPr>
        <p:spPr>
          <a:xfrm>
            <a:off x="10331646" y="2964069"/>
            <a:ext cx="74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9898DE2-A677-4F71-22B9-E59E381EC65E}"/>
              </a:ext>
            </a:extLst>
          </p:cNvPr>
          <p:cNvSpPr/>
          <p:nvPr/>
        </p:nvSpPr>
        <p:spPr>
          <a:xfrm>
            <a:off x="2194560" y="5748985"/>
            <a:ext cx="1798320" cy="570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4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37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計算練習をしましょう１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529970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529970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5344511" y="191173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D518B97-30B2-B918-E73F-DE7D4E4A3155}"/>
              </a:ext>
            </a:extLst>
          </p:cNvPr>
          <p:cNvSpPr txBox="1"/>
          <p:nvPr/>
        </p:nvSpPr>
        <p:spPr>
          <a:xfrm>
            <a:off x="5344511" y="2721114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00F774-BD17-32BC-32F6-A6B52C6B9627}"/>
              </a:ext>
            </a:extLst>
          </p:cNvPr>
          <p:cNvSpPr txBox="1"/>
          <p:nvPr/>
        </p:nvSpPr>
        <p:spPr>
          <a:xfrm>
            <a:off x="5344511" y="3545272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F0912F6-CFF6-31A3-2F62-F479E24CE372}"/>
              </a:ext>
            </a:extLst>
          </p:cNvPr>
          <p:cNvSpPr txBox="1"/>
          <p:nvPr/>
        </p:nvSpPr>
        <p:spPr>
          <a:xfrm>
            <a:off x="5344511" y="4369430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8A36D83-46D6-B107-C1AB-BEB45B641BC1}"/>
              </a:ext>
            </a:extLst>
          </p:cNvPr>
          <p:cNvSpPr txBox="1"/>
          <p:nvPr/>
        </p:nvSpPr>
        <p:spPr>
          <a:xfrm>
            <a:off x="5344511" y="517880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2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FAA09-E9DD-47AA-C48A-75589011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A718D-5BD2-D43C-F046-9CB06A900C89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計算練習をしましょう２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FAFFE-B4AC-7A45-458B-41F7AE4D88EB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6DB4BC-5006-3D1A-7D1A-1F8DEC0A090F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D11B7E-8447-AE49-5B61-F0D91A91FE83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8F32B6-95E2-F983-2FDF-6E911666D5E7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614F89-DEA5-69DE-F695-64C26A0D421A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1CC1CA-9D62-F895-3AB7-DBD4A39896F5}"/>
              </a:ext>
            </a:extLst>
          </p:cNvPr>
          <p:cNvSpPr txBox="1"/>
          <p:nvPr/>
        </p:nvSpPr>
        <p:spPr>
          <a:xfrm>
            <a:off x="4529970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0B10E1-5DEF-FF82-B629-33C411A34FF6}"/>
              </a:ext>
            </a:extLst>
          </p:cNvPr>
          <p:cNvSpPr txBox="1"/>
          <p:nvPr/>
        </p:nvSpPr>
        <p:spPr>
          <a:xfrm>
            <a:off x="4529970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96FB65-3B5B-FBF2-5A6F-C16D056B8B7D}"/>
              </a:ext>
            </a:extLst>
          </p:cNvPr>
          <p:cNvSpPr txBox="1"/>
          <p:nvPr/>
        </p:nvSpPr>
        <p:spPr>
          <a:xfrm>
            <a:off x="4529970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B6FB91-D888-D16E-16E3-A4F37C5DD01D}"/>
              </a:ext>
            </a:extLst>
          </p:cNvPr>
          <p:cNvSpPr txBox="1"/>
          <p:nvPr/>
        </p:nvSpPr>
        <p:spPr>
          <a:xfrm>
            <a:off x="4529970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FA7B0A-C9A9-F52F-697D-7AC89657E84D}"/>
              </a:ext>
            </a:extLst>
          </p:cNvPr>
          <p:cNvSpPr txBox="1"/>
          <p:nvPr/>
        </p:nvSpPr>
        <p:spPr>
          <a:xfrm>
            <a:off x="4529970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7DB355-08A8-1377-57A7-BB1CB46447B4}"/>
              </a:ext>
            </a:extLst>
          </p:cNvPr>
          <p:cNvSpPr txBox="1"/>
          <p:nvPr/>
        </p:nvSpPr>
        <p:spPr>
          <a:xfrm>
            <a:off x="5344511" y="191173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23EB06-C03D-713F-A299-CE3C5D6EDA0D}"/>
              </a:ext>
            </a:extLst>
          </p:cNvPr>
          <p:cNvSpPr txBox="1"/>
          <p:nvPr/>
        </p:nvSpPr>
        <p:spPr>
          <a:xfrm>
            <a:off x="5344511" y="2721114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C7FA9A-FAE2-44A6-0D96-FAE531C2596A}"/>
              </a:ext>
            </a:extLst>
          </p:cNvPr>
          <p:cNvSpPr txBox="1"/>
          <p:nvPr/>
        </p:nvSpPr>
        <p:spPr>
          <a:xfrm>
            <a:off x="5344511" y="3545272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734C75-89A5-E299-BC9E-65658E6C5921}"/>
              </a:ext>
            </a:extLst>
          </p:cNvPr>
          <p:cNvSpPr txBox="1"/>
          <p:nvPr/>
        </p:nvSpPr>
        <p:spPr>
          <a:xfrm>
            <a:off x="5344511" y="4369430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B069EB0-428C-64ED-98AF-3B47A1768739}"/>
              </a:ext>
            </a:extLst>
          </p:cNvPr>
          <p:cNvSpPr txBox="1"/>
          <p:nvPr/>
        </p:nvSpPr>
        <p:spPr>
          <a:xfrm>
            <a:off x="5344511" y="517880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7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ED5E-4DF3-289C-7DCC-847CD1B3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ECE2A-C3D1-EA4F-5AF7-5F86924B29BB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計算練習をしましょう３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A05671-E7B7-E2D1-D623-726FDF1DFBEC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36A86D-7004-948F-E8CB-5A6175B182A3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9A439C-44FD-E413-78AD-854CF7B73C5E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04CBC0-1A75-36D4-5BF5-B302722E345C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7B0939-1EBA-1671-0C02-1E844002F4E4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6D4BE5-2841-6AA9-DF37-2C3DCCD47FA4}"/>
              </a:ext>
            </a:extLst>
          </p:cNvPr>
          <p:cNvSpPr txBox="1"/>
          <p:nvPr/>
        </p:nvSpPr>
        <p:spPr>
          <a:xfrm>
            <a:off x="4529970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B95B90-E039-2E1B-E3C4-286F6ACAF100}"/>
              </a:ext>
            </a:extLst>
          </p:cNvPr>
          <p:cNvSpPr txBox="1"/>
          <p:nvPr/>
        </p:nvSpPr>
        <p:spPr>
          <a:xfrm>
            <a:off x="4529970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6E3A93-52FA-120F-C86F-DA3EC1937438}"/>
              </a:ext>
            </a:extLst>
          </p:cNvPr>
          <p:cNvSpPr txBox="1"/>
          <p:nvPr/>
        </p:nvSpPr>
        <p:spPr>
          <a:xfrm>
            <a:off x="4529970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CB9C10-6B14-998C-4B05-46AA0DAA1783}"/>
              </a:ext>
            </a:extLst>
          </p:cNvPr>
          <p:cNvSpPr txBox="1"/>
          <p:nvPr/>
        </p:nvSpPr>
        <p:spPr>
          <a:xfrm>
            <a:off x="4529970" y="4384211"/>
            <a:ext cx="94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1D1C5E-A8FD-264C-AE00-8C00DE8EE11A}"/>
              </a:ext>
            </a:extLst>
          </p:cNvPr>
          <p:cNvSpPr txBox="1"/>
          <p:nvPr/>
        </p:nvSpPr>
        <p:spPr>
          <a:xfrm>
            <a:off x="4529970" y="5208369"/>
            <a:ext cx="94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3EF886F-D0BF-8AEA-3C7B-C39E9E2B8FDA}"/>
              </a:ext>
            </a:extLst>
          </p:cNvPr>
          <p:cNvSpPr txBox="1"/>
          <p:nvPr/>
        </p:nvSpPr>
        <p:spPr>
          <a:xfrm>
            <a:off x="5344511" y="191173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BB34E0-722C-AB87-164A-06DB0F0BBF46}"/>
              </a:ext>
            </a:extLst>
          </p:cNvPr>
          <p:cNvSpPr txBox="1"/>
          <p:nvPr/>
        </p:nvSpPr>
        <p:spPr>
          <a:xfrm>
            <a:off x="5344511" y="2721114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10A624-AC09-0794-FF57-0EB8CDF47289}"/>
              </a:ext>
            </a:extLst>
          </p:cNvPr>
          <p:cNvSpPr txBox="1"/>
          <p:nvPr/>
        </p:nvSpPr>
        <p:spPr>
          <a:xfrm>
            <a:off x="5344511" y="3545272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0B00673-D2E1-AB73-452F-1DF02213184B}"/>
              </a:ext>
            </a:extLst>
          </p:cNvPr>
          <p:cNvSpPr txBox="1"/>
          <p:nvPr/>
        </p:nvSpPr>
        <p:spPr>
          <a:xfrm>
            <a:off x="5344511" y="4369430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E25797F-CC0F-5668-7980-EE95167EDE0E}"/>
              </a:ext>
            </a:extLst>
          </p:cNvPr>
          <p:cNvSpPr txBox="1"/>
          <p:nvPr/>
        </p:nvSpPr>
        <p:spPr>
          <a:xfrm>
            <a:off x="5344511" y="5178807"/>
            <a:ext cx="2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9915-42C1-D927-D107-DA86FC05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568429-1DD3-C1B2-68FD-7D8022FD4014}"/>
              </a:ext>
            </a:extLst>
          </p:cNvPr>
          <p:cNvSpPr txBox="1"/>
          <p:nvPr/>
        </p:nvSpPr>
        <p:spPr>
          <a:xfrm>
            <a:off x="1710979" y="387467"/>
            <a:ext cx="901192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このクッキーを３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人で同じ数ずつ分けたら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人４こになり、２こあまりました。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正しいかどうかをかくにんする方法を考えよう。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BE56627-399A-4B8D-4D06-5FF024B5A38A}"/>
              </a:ext>
            </a:extLst>
          </p:cNvPr>
          <p:cNvSpPr txBox="1"/>
          <p:nvPr/>
        </p:nvSpPr>
        <p:spPr>
          <a:xfrm>
            <a:off x="4786774" y="2476938"/>
            <a:ext cx="144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4A7E43D-60AA-F871-5852-C7FF6AE5EA4D}"/>
              </a:ext>
            </a:extLst>
          </p:cNvPr>
          <p:cNvSpPr txBox="1"/>
          <p:nvPr/>
        </p:nvSpPr>
        <p:spPr>
          <a:xfrm>
            <a:off x="5508671" y="3493093"/>
            <a:ext cx="4995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クッキーが全部で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こあるか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どうかをしらべてみよう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6CB409-633F-2CF5-4CC9-34EE6F50A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 bwMode="auto">
          <a:xfrm>
            <a:off x="1110743" y="2105187"/>
            <a:ext cx="749611" cy="12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ッキーのイラスト（チェック柄）">
            <a:extLst>
              <a:ext uri="{FF2B5EF4-FFF2-40B4-BE49-F238E27FC236}">
                <a16:creationId xmlns:a16="http://schemas.microsoft.com/office/drawing/2014/main" id="{BD74CD64-01D7-FA94-E3E4-2C23AA28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81" y="2487386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クッキーのイラスト（チェック柄）">
            <a:extLst>
              <a:ext uri="{FF2B5EF4-FFF2-40B4-BE49-F238E27FC236}">
                <a16:creationId xmlns:a16="http://schemas.microsoft.com/office/drawing/2014/main" id="{0E52E58F-A2F0-2614-5425-F88BF6EE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15" y="2487386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クッキーのイラスト（チェック柄）">
            <a:extLst>
              <a:ext uri="{FF2B5EF4-FFF2-40B4-BE49-F238E27FC236}">
                <a16:creationId xmlns:a16="http://schemas.microsoft.com/office/drawing/2014/main" id="{DD6B9DDD-9FA1-00B5-26EB-8E2BD2D2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49" y="2487386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クッキーのイラスト（チェック柄）">
            <a:extLst>
              <a:ext uri="{FF2B5EF4-FFF2-40B4-BE49-F238E27FC236}">
                <a16:creationId xmlns:a16="http://schemas.microsoft.com/office/drawing/2014/main" id="{2E7C492C-3914-E3E5-9202-E9BEB6F6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21" y="2476938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クッキーのイラスト（チェック柄）">
            <a:extLst>
              <a:ext uri="{FF2B5EF4-FFF2-40B4-BE49-F238E27FC236}">
                <a16:creationId xmlns:a16="http://schemas.microsoft.com/office/drawing/2014/main" id="{F09E47E8-0A23-C85D-63CF-B3D3ED64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55" y="2476938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3DA466E-1851-74E8-D158-90D7412E6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0" b="-14416"/>
          <a:stretch/>
        </p:blipFill>
        <p:spPr bwMode="auto">
          <a:xfrm>
            <a:off x="1182816" y="4841049"/>
            <a:ext cx="664117" cy="1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CC2E5A2-E0B7-77B6-BC21-DDE493DD4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-1" r="29048" b="2691"/>
          <a:stretch/>
        </p:blipFill>
        <p:spPr bwMode="auto">
          <a:xfrm>
            <a:off x="1140070" y="3406445"/>
            <a:ext cx="749611" cy="12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クッキーのイラスト（チェック柄）">
            <a:extLst>
              <a:ext uri="{FF2B5EF4-FFF2-40B4-BE49-F238E27FC236}">
                <a16:creationId xmlns:a16="http://schemas.microsoft.com/office/drawing/2014/main" id="{91747BF1-3890-495D-5001-F89F5486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83" y="2487386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クッキーのイラスト（チェック柄）">
            <a:extLst>
              <a:ext uri="{FF2B5EF4-FFF2-40B4-BE49-F238E27FC236}">
                <a16:creationId xmlns:a16="http://schemas.microsoft.com/office/drawing/2014/main" id="{07C773D7-4535-20E7-188B-6ACC3D4B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81" y="3859073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クッキーのイラスト（チェック柄）">
            <a:extLst>
              <a:ext uri="{FF2B5EF4-FFF2-40B4-BE49-F238E27FC236}">
                <a16:creationId xmlns:a16="http://schemas.microsoft.com/office/drawing/2014/main" id="{DA6BA7DB-EE4C-DC7B-60C1-522766FF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15" y="3859073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クッキーのイラスト（チェック柄）">
            <a:extLst>
              <a:ext uri="{FF2B5EF4-FFF2-40B4-BE49-F238E27FC236}">
                <a16:creationId xmlns:a16="http://schemas.microsoft.com/office/drawing/2014/main" id="{BD6BA73E-56D5-51A6-6F4C-0AC2921F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49" y="3859073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クッキーのイラスト（チェック柄）">
            <a:extLst>
              <a:ext uri="{FF2B5EF4-FFF2-40B4-BE49-F238E27FC236}">
                <a16:creationId xmlns:a16="http://schemas.microsoft.com/office/drawing/2014/main" id="{CE08D3DC-D09C-A644-464A-A9AEBC76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83" y="3859073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クッキーのイラスト（チェック柄）">
            <a:extLst>
              <a:ext uri="{FF2B5EF4-FFF2-40B4-BE49-F238E27FC236}">
                <a16:creationId xmlns:a16="http://schemas.microsoft.com/office/drawing/2014/main" id="{975E6122-9972-2408-6A6E-0DDB9976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81" y="5169495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クッキーのイラスト（チェック柄）">
            <a:extLst>
              <a:ext uri="{FF2B5EF4-FFF2-40B4-BE49-F238E27FC236}">
                <a16:creationId xmlns:a16="http://schemas.microsoft.com/office/drawing/2014/main" id="{F44828DF-E2B6-EB58-2C87-E8EC2388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15" y="5169495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クッキーのイラスト（チェック柄）">
            <a:extLst>
              <a:ext uri="{FF2B5EF4-FFF2-40B4-BE49-F238E27FC236}">
                <a16:creationId xmlns:a16="http://schemas.microsoft.com/office/drawing/2014/main" id="{46B24BB9-E6EB-4AD3-6175-66625FA3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49" y="5169495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クッキーのイラスト（チェック柄）">
            <a:extLst>
              <a:ext uri="{FF2B5EF4-FFF2-40B4-BE49-F238E27FC236}">
                <a16:creationId xmlns:a16="http://schemas.microsoft.com/office/drawing/2014/main" id="{A9925946-7326-6B02-DB25-8E072B87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83" y="5169495"/>
            <a:ext cx="574327" cy="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F252EF34-DBB5-86E6-2012-E237B1BA524E}"/>
              </a:ext>
            </a:extLst>
          </p:cNvPr>
          <p:cNvSpPr txBox="1"/>
          <p:nvPr/>
        </p:nvSpPr>
        <p:spPr>
          <a:xfrm>
            <a:off x="5508671" y="4579439"/>
            <a:ext cx="215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8958A280-FE13-3006-08D4-84C3DBC1B42F}"/>
              </a:ext>
            </a:extLst>
          </p:cNvPr>
          <p:cNvSpPr/>
          <p:nvPr/>
        </p:nvSpPr>
        <p:spPr>
          <a:xfrm>
            <a:off x="1846933" y="2138877"/>
            <a:ext cx="2653947" cy="3977443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四角形: 角を丸くする 1026">
            <a:extLst>
              <a:ext uri="{FF2B5EF4-FFF2-40B4-BE49-F238E27FC236}">
                <a16:creationId xmlns:a16="http://schemas.microsoft.com/office/drawing/2014/main" id="{5B812796-9953-3F73-A531-CA1C9AB19903}"/>
              </a:ext>
            </a:extLst>
          </p:cNvPr>
          <p:cNvSpPr/>
          <p:nvPr/>
        </p:nvSpPr>
        <p:spPr>
          <a:xfrm>
            <a:off x="4840835" y="2138878"/>
            <a:ext cx="2850287" cy="11436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E0C4B95D-C2B8-3693-A3F4-A91E5AA243F0}"/>
              </a:ext>
            </a:extLst>
          </p:cNvPr>
          <p:cNvSpPr txBox="1"/>
          <p:nvPr/>
        </p:nvSpPr>
        <p:spPr>
          <a:xfrm>
            <a:off x="5508671" y="5168778"/>
            <a:ext cx="23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BB010DAE-C3B6-D164-5591-D27DA7C02C45}"/>
              </a:ext>
            </a:extLst>
          </p:cNvPr>
          <p:cNvSpPr txBox="1"/>
          <p:nvPr/>
        </p:nvSpPr>
        <p:spPr>
          <a:xfrm>
            <a:off x="5508671" y="5758118"/>
            <a:ext cx="383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正しいことが分かった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2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24" grpId="0"/>
      <p:bldP spid="1025" grpId="0" animBg="1"/>
      <p:bldP spid="1027" grpId="0" animBg="1"/>
      <p:bldP spid="1029" grpId="0"/>
      <p:bldP spid="1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79FCB39-076E-75BC-C0ED-1F4670E4C1E7}"/>
              </a:ext>
            </a:extLst>
          </p:cNvPr>
          <p:cNvCxnSpPr>
            <a:cxnSpLocks/>
          </p:cNvCxnSpPr>
          <p:nvPr/>
        </p:nvCxnSpPr>
        <p:spPr>
          <a:xfrm>
            <a:off x="1291525" y="2087092"/>
            <a:ext cx="953903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574442" y="581107"/>
            <a:ext cx="9256117" cy="1077218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ずつに分けると何本できて何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あまりますか？たしかめもしてください。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939440" y="3917644"/>
            <a:ext cx="76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1913104" y="3941284"/>
            <a:ext cx="148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27÷6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100A-4E34-C19A-97DA-CD9EB1A409F6}"/>
              </a:ext>
            </a:extLst>
          </p:cNvPr>
          <p:cNvSpPr txBox="1"/>
          <p:nvPr/>
        </p:nvSpPr>
        <p:spPr>
          <a:xfrm>
            <a:off x="5604473" y="1744462"/>
            <a:ext cx="1351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3329678" y="3941284"/>
            <a:ext cx="26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2" name="Picture 4" descr="黄色とピンク色のマスキングテープのイラスト素材 | イラスト ...">
            <a:extLst>
              <a:ext uri="{FF2B5EF4-FFF2-40B4-BE49-F238E27FC236}">
                <a16:creationId xmlns:a16="http://schemas.microsoft.com/office/drawing/2014/main" id="{0E44ED7E-5D43-99C1-3B80-E6675931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59828" r="13986" b="9826"/>
          <a:stretch/>
        </p:blipFill>
        <p:spPr bwMode="auto">
          <a:xfrm>
            <a:off x="1291525" y="2399405"/>
            <a:ext cx="9539032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E9D989C-117B-0F88-6117-21DD4BD778CE}"/>
              </a:ext>
            </a:extLst>
          </p:cNvPr>
          <p:cNvCxnSpPr>
            <a:cxnSpLocks/>
          </p:cNvCxnSpPr>
          <p:nvPr/>
        </p:nvCxnSpPr>
        <p:spPr>
          <a:xfrm>
            <a:off x="3374878" y="2223463"/>
            <a:ext cx="0" cy="13630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F52DBC-C2FE-E990-6E31-EDF2A21D2FF6}"/>
              </a:ext>
            </a:extLst>
          </p:cNvPr>
          <p:cNvCxnSpPr>
            <a:cxnSpLocks/>
          </p:cNvCxnSpPr>
          <p:nvPr/>
        </p:nvCxnSpPr>
        <p:spPr>
          <a:xfrm>
            <a:off x="1291525" y="3276600"/>
            <a:ext cx="20833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F2A40F-D1E8-3E67-D12E-EF7A905442EC}"/>
              </a:ext>
            </a:extLst>
          </p:cNvPr>
          <p:cNvSpPr txBox="1"/>
          <p:nvPr/>
        </p:nvSpPr>
        <p:spPr>
          <a:xfrm>
            <a:off x="1756500" y="3312657"/>
            <a:ext cx="1153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48B05F-4F13-F315-42AB-349B563C9B52}"/>
              </a:ext>
            </a:extLst>
          </p:cNvPr>
          <p:cNvCxnSpPr>
            <a:cxnSpLocks/>
          </p:cNvCxnSpPr>
          <p:nvPr/>
        </p:nvCxnSpPr>
        <p:spPr>
          <a:xfrm>
            <a:off x="5478867" y="2223463"/>
            <a:ext cx="0" cy="13630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693E54C-2343-80C2-BE23-0F64DFD87AC7}"/>
              </a:ext>
            </a:extLst>
          </p:cNvPr>
          <p:cNvCxnSpPr>
            <a:cxnSpLocks/>
          </p:cNvCxnSpPr>
          <p:nvPr/>
        </p:nvCxnSpPr>
        <p:spPr>
          <a:xfrm>
            <a:off x="3395514" y="3276600"/>
            <a:ext cx="20833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810C8-1857-66C4-C1CE-24A542D84FA9}"/>
              </a:ext>
            </a:extLst>
          </p:cNvPr>
          <p:cNvSpPr txBox="1"/>
          <p:nvPr/>
        </p:nvSpPr>
        <p:spPr>
          <a:xfrm>
            <a:off x="3860489" y="3312657"/>
            <a:ext cx="1153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BB86488-EFFC-650D-684A-0EDAC68C7EE5}"/>
              </a:ext>
            </a:extLst>
          </p:cNvPr>
          <p:cNvCxnSpPr>
            <a:cxnSpLocks/>
          </p:cNvCxnSpPr>
          <p:nvPr/>
        </p:nvCxnSpPr>
        <p:spPr>
          <a:xfrm>
            <a:off x="7582856" y="2223463"/>
            <a:ext cx="0" cy="13630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3EF51B4-0C8E-AE9A-F2FE-42899B043DF5}"/>
              </a:ext>
            </a:extLst>
          </p:cNvPr>
          <p:cNvCxnSpPr>
            <a:cxnSpLocks/>
          </p:cNvCxnSpPr>
          <p:nvPr/>
        </p:nvCxnSpPr>
        <p:spPr>
          <a:xfrm>
            <a:off x="5499503" y="3276600"/>
            <a:ext cx="20833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7C6CBD-445A-0488-610F-C1F54A1F661A}"/>
              </a:ext>
            </a:extLst>
          </p:cNvPr>
          <p:cNvSpPr txBox="1"/>
          <p:nvPr/>
        </p:nvSpPr>
        <p:spPr>
          <a:xfrm>
            <a:off x="5964478" y="3312657"/>
            <a:ext cx="1153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39FE22E-010E-A055-DE97-699C41828CE2}"/>
              </a:ext>
            </a:extLst>
          </p:cNvPr>
          <p:cNvCxnSpPr>
            <a:cxnSpLocks/>
          </p:cNvCxnSpPr>
          <p:nvPr/>
        </p:nvCxnSpPr>
        <p:spPr>
          <a:xfrm>
            <a:off x="9686845" y="2223463"/>
            <a:ext cx="0" cy="13630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44DABFD-F598-3D0B-D513-D759437A9B04}"/>
              </a:ext>
            </a:extLst>
          </p:cNvPr>
          <p:cNvCxnSpPr>
            <a:cxnSpLocks/>
          </p:cNvCxnSpPr>
          <p:nvPr/>
        </p:nvCxnSpPr>
        <p:spPr>
          <a:xfrm>
            <a:off x="7603492" y="3276600"/>
            <a:ext cx="20833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524211-C794-296C-FC87-D33457C6F5C5}"/>
              </a:ext>
            </a:extLst>
          </p:cNvPr>
          <p:cNvSpPr txBox="1"/>
          <p:nvPr/>
        </p:nvSpPr>
        <p:spPr>
          <a:xfrm>
            <a:off x="8483283" y="3312657"/>
            <a:ext cx="1153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806A3B-68F8-9A78-090D-BB24F2535789}"/>
              </a:ext>
            </a:extLst>
          </p:cNvPr>
          <p:cNvSpPr txBox="1"/>
          <p:nvPr/>
        </p:nvSpPr>
        <p:spPr>
          <a:xfrm>
            <a:off x="9804704" y="3162423"/>
            <a:ext cx="131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F554C5-7A1F-DE01-88D4-5B49DC8AB141}"/>
              </a:ext>
            </a:extLst>
          </p:cNvPr>
          <p:cNvSpPr txBox="1"/>
          <p:nvPr/>
        </p:nvSpPr>
        <p:spPr>
          <a:xfrm>
            <a:off x="6362445" y="3952595"/>
            <a:ext cx="424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13EF8F-5B75-D949-E165-DA171DDED242}"/>
              </a:ext>
            </a:extLst>
          </p:cNvPr>
          <p:cNvSpPr txBox="1"/>
          <p:nvPr/>
        </p:nvSpPr>
        <p:spPr>
          <a:xfrm>
            <a:off x="871427" y="4669382"/>
            <a:ext cx="18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たしかめ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BB9FDE-825A-A84D-3874-D53CB5F18269}"/>
              </a:ext>
            </a:extLst>
          </p:cNvPr>
          <p:cNvSpPr txBox="1"/>
          <p:nvPr/>
        </p:nvSpPr>
        <p:spPr>
          <a:xfrm>
            <a:off x="3206717" y="4631466"/>
            <a:ext cx="39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987436B-C542-49BD-68FA-1F89B27926A8}"/>
              </a:ext>
            </a:extLst>
          </p:cNvPr>
          <p:cNvSpPr txBox="1"/>
          <p:nvPr/>
        </p:nvSpPr>
        <p:spPr>
          <a:xfrm>
            <a:off x="7287056" y="4611097"/>
            <a:ext cx="22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638C8A-D05E-91E5-7BDD-0AF3B8E6802C}"/>
              </a:ext>
            </a:extLst>
          </p:cNvPr>
          <p:cNvSpPr txBox="1"/>
          <p:nvPr/>
        </p:nvSpPr>
        <p:spPr>
          <a:xfrm>
            <a:off x="3167552" y="5369074"/>
            <a:ext cx="399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あまりが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02C54A-322F-D434-AA27-D1804505AF94}"/>
              </a:ext>
            </a:extLst>
          </p:cNvPr>
          <p:cNvSpPr txBox="1"/>
          <p:nvPr/>
        </p:nvSpPr>
        <p:spPr>
          <a:xfrm>
            <a:off x="7287056" y="5379234"/>
            <a:ext cx="244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FF03272-7790-5BBA-8BA0-6717AACDF601}"/>
              </a:ext>
            </a:extLst>
          </p:cNvPr>
          <p:cNvSpPr txBox="1"/>
          <p:nvPr/>
        </p:nvSpPr>
        <p:spPr>
          <a:xfrm>
            <a:off x="10033226" y="5369073"/>
            <a:ext cx="149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9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8" grpId="0"/>
      <p:bldP spid="64" grpId="0"/>
      <p:bldP spid="39" grpId="0" animBg="1"/>
      <p:bldP spid="11" grpId="0" animBg="1"/>
      <p:bldP spid="15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ワイド画面</PresentationFormat>
  <Paragraphs>189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游ゴシック Light</vt:lpstr>
      <vt:lpstr>Arial</vt:lpstr>
      <vt:lpstr>UD デジタル 教科書体 NP-B</vt:lpstr>
      <vt:lpstr>游ゴシック</vt:lpstr>
      <vt:lpstr>Office テーマ</vt:lpstr>
      <vt:lpstr>あまりのある わり算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あまりの あるわり算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2020-11-03T11:53:36Z</dcterms:created>
  <dcterms:modified xsi:type="dcterms:W3CDTF">2024-11-25T14:07:48Z</dcterms:modified>
</cp:coreProperties>
</file>