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69" r:id="rId2"/>
    <p:sldId id="271" r:id="rId3"/>
    <p:sldId id="259" r:id="rId4"/>
    <p:sldId id="260" r:id="rId5"/>
    <p:sldId id="261" r:id="rId6"/>
    <p:sldId id="276" r:id="rId7"/>
    <p:sldId id="299" r:id="rId8"/>
    <p:sldId id="300" r:id="rId9"/>
    <p:sldId id="280" r:id="rId10"/>
    <p:sldId id="274" r:id="rId11"/>
    <p:sldId id="297" r:id="rId12"/>
    <p:sldId id="262" r:id="rId13"/>
    <p:sldId id="263" r:id="rId14"/>
    <p:sldId id="265" r:id="rId15"/>
    <p:sldId id="301" r:id="rId16"/>
    <p:sldId id="266" r:id="rId17"/>
    <p:sldId id="302" r:id="rId18"/>
    <p:sldId id="277" r:id="rId19"/>
    <p:sldId id="278" r:id="rId20"/>
    <p:sldId id="264" r:id="rId21"/>
    <p:sldId id="267" r:id="rId22"/>
    <p:sldId id="290" r:id="rId23"/>
    <p:sldId id="279" r:id="rId24"/>
    <p:sldId id="303" r:id="rId25"/>
    <p:sldId id="268" r:id="rId26"/>
    <p:sldId id="304" r:id="rId27"/>
    <p:sldId id="281" r:id="rId28"/>
    <p:sldId id="282" r:id="rId29"/>
    <p:sldId id="283" r:id="rId30"/>
    <p:sldId id="305" r:id="rId31"/>
    <p:sldId id="287" r:id="rId32"/>
    <p:sldId id="288" r:id="rId33"/>
    <p:sldId id="289" r:id="rId34"/>
    <p:sldId id="291" r:id="rId35"/>
    <p:sldId id="292" r:id="rId36"/>
    <p:sldId id="293" r:id="rId37"/>
    <p:sldId id="296" r:id="rId38"/>
    <p:sldId id="298" r:id="rId39"/>
    <p:sldId id="294" r:id="rId40"/>
  </p:sldIdLst>
  <p:sldSz cx="12192000" cy="6858000"/>
  <p:notesSz cx="6735763" cy="9872663"/>
  <p:embeddedFontLst>
    <p:embeddedFont>
      <p:font typeface="UD デジタル 教科書体 NP-B" panose="02020700000000000000" pitchFamily="18" charset="-128"/>
      <p:bold r:id="rId43"/>
    </p:embeddedFont>
    <p:embeddedFont>
      <p:font typeface="游ゴシック" panose="020B0400000000000000" pitchFamily="50" charset="-128"/>
      <p:regular r:id="rId44"/>
      <p:bold r:id="rId45"/>
    </p:embeddedFont>
    <p:embeddedFont>
      <p:font typeface="游ゴシック Light" panose="020B0300000000000000" pitchFamily="50" charset="-128"/>
      <p:regular r:id="rId46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FF"/>
    <a:srgbClr val="FF33CC"/>
    <a:srgbClr val="3333FF"/>
    <a:srgbClr val="FFFF99"/>
    <a:srgbClr val="FF00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9" autoAdjust="0"/>
    <p:restoredTop sz="94238" autoAdjust="0"/>
  </p:normalViewPr>
  <p:slideViewPr>
    <p:cSldViewPr snapToGrid="0">
      <p:cViewPr varScale="1">
        <p:scale>
          <a:sx n="56" d="100"/>
          <a:sy n="56" d="100"/>
        </p:scale>
        <p:origin x="4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273E8-AF11-4E69-8A7A-F7F849DF2511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18831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5373" y="9377317"/>
            <a:ext cx="2918831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BFD53-B811-4153-ACD8-BAE7011CB5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094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9F13D-78A9-46F5-AB52-931AB41EFFB5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751388"/>
            <a:ext cx="5389563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736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71455-9441-43C3-8654-078260E9FC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2385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71455-9441-43C3-8654-078260E9FC4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276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20C413-D2AB-45C9-847E-9E505B264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774ADF1-CA0C-4DFF-96FA-BEBFCFADB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E1963B-A9B5-4E5C-9369-9F8C7A5C4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2C8E-7FFF-4534-9817-1911EDE19E49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D10588E-6861-49BA-AFC7-375F17D8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2EFE4B-C348-45EF-BDE4-817193E6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15F7-1368-48B7-97F2-63C9DAF056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296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7231FE-468A-421A-9C74-79FCC4106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37BC7E0-66C7-4C7C-969F-9B58842BC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7511795-94EB-4179-8EA8-4AF361721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2C8E-7FFF-4534-9817-1911EDE19E49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A59699-EF0E-4793-90CA-F3556E71C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D423005-61AA-40AB-AB48-E45C2BCF3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15F7-1368-48B7-97F2-63C9DAF056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5638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1CAA7CE-6051-4C9E-9B78-3AD9391F68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0543F26-22D6-4D25-B464-871FF23C2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3C41E6-854D-41C4-946A-1C216A8CB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2C8E-7FFF-4534-9817-1911EDE19E49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0D67A08-4043-4B06-B164-A34710751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CC76B3-1F63-465A-88E4-C9023E790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15F7-1368-48B7-97F2-63C9DAF056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160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2DF308-3778-4511-8071-7A6A50A6B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D3B1D6-0958-4985-8020-5E7909A42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6CCCA9C-443B-4553-8042-A78321224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2C8E-7FFF-4534-9817-1911EDE19E49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C4FC530-691A-444E-9C9C-1163554CA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18784F3-11D6-425A-B30B-78ECF011B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15F7-1368-48B7-97F2-63C9DAF056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041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70A1F-6ED1-4900-A441-63E49900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655C1DF-F276-4955-ABE5-4BE35EF0B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8D27BA9-19AB-4DBF-8886-33E52934B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2C8E-7FFF-4534-9817-1911EDE19E49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C8FBA14-C366-4F29-B3E3-234214A36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F9F16C7-BEB7-4EE0-836B-E805F75DE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15F7-1368-48B7-97F2-63C9DAF056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4336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468002-172C-4636-9F7E-85AFC5F05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97C67C-ACD1-4460-89D0-CCA202473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DA52C2F-C29B-42B7-988B-E5DD0E052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B9B2D1B-1C1F-4994-8586-6B0C43B3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2C8E-7FFF-4534-9817-1911EDE19E49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20EE91-3989-4999-AF1B-972EB0B25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E62EB8B-FB68-45FD-9D90-5C5AE6E32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15F7-1368-48B7-97F2-63C9DAF056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607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DDDEE2-3C8C-450D-A95E-0D9F8998E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EB3D032-68AF-4AE3-AE89-8EE4A429C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2882AFC-6547-487B-AAD7-15FAA7E2F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E1DB5C4-2749-4D03-8783-30DF788A57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5CC64FC-1EE7-4C56-8606-5E7C922E4E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8E4D4B8-EF03-4248-B27E-EB8FBA741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2C8E-7FFF-4534-9817-1911EDE19E49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1C283A3-CBDD-49BE-B1AD-445AD235A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D2B65F9-E82C-4A8D-9D05-3836FDDB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15F7-1368-48B7-97F2-63C9DAF056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2731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7874B5-65A2-4FA3-A3FD-FFFB33C2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F00DFDE-F10C-4402-8762-4487CCE1C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2C8E-7FFF-4534-9817-1911EDE19E49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0879E82-2982-48BB-B000-60CCD02E2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05801AD-9F5B-48CA-A546-A4A9DB7C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15F7-1368-48B7-97F2-63C9DAF056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4003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CBD0E80-B938-4E40-86F5-B38C48A9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2C8E-7FFF-4534-9817-1911EDE19E49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E77D03B-AC63-43DA-96B6-EF4DCF147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AD9192-2E8B-47D9-9EA2-A91CC91A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15F7-1368-48B7-97F2-63C9DAF056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5945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D1D6C5-EB1D-438F-8264-85543000C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622E84D-B4F3-4073-ADD7-CD7CCAA15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FD40100-4643-478A-88E0-B3122A01E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700FD1E-722C-4CE1-991C-F7BAC653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2C8E-7FFF-4534-9817-1911EDE19E49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316D7F9-7B2F-4085-BA00-EF142EF40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75E66AD-9071-4390-BB75-000ABBA83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15F7-1368-48B7-97F2-63C9DAF056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0170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3E49DF-0C9C-4875-AF56-DAE18003A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66075EA-72A0-4554-A0A2-A55934D5DE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BB44B91-0012-4543-9710-F9C86D1C6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0A3981D-076C-4DA4-8713-0549BFB0F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2C8E-7FFF-4534-9817-1911EDE19E49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8D82058-F690-45B4-869E-E4A60057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194383E-CD38-41B1-9EF0-67FE89898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15F7-1368-48B7-97F2-63C9DAF056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2783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9E727A0-4329-493A-8D9C-87129B0D4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E139E47-8467-47FD-A07B-75F839826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BCCA334-8AB1-4651-B1A0-17CE89163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02C8E-7FFF-4534-9817-1911EDE19E49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28A787E-8A8A-4A00-8751-A062C4DEE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C9C88D-EEB0-4ED1-ABB4-9192458E2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415F7-1368-48B7-97F2-63C9DAF056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616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0C772F8-FE15-4566-8536-76B4913FA6AE}"/>
              </a:ext>
            </a:extLst>
          </p:cNvPr>
          <p:cNvSpPr txBox="1"/>
          <p:nvPr/>
        </p:nvSpPr>
        <p:spPr>
          <a:xfrm>
            <a:off x="2478181" y="2055084"/>
            <a:ext cx="72356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8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倍返し</a:t>
            </a:r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DBEA70DC-9CD5-49B0-ABEB-1EDEF3E988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3818" y="5570020"/>
            <a:ext cx="1401807" cy="78851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70805F3-2AEB-44B7-82E9-ED9867828BC0}"/>
              </a:ext>
            </a:extLst>
          </p:cNvPr>
          <p:cNvSpPr txBox="1"/>
          <p:nvPr/>
        </p:nvSpPr>
        <p:spPr>
          <a:xfrm>
            <a:off x="398929" y="802162"/>
            <a:ext cx="4158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今回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のめあて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</a:t>
            </a:r>
            <a:endParaRPr kumimoji="1" lang="ja-JP" altLang="en-US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11F8941-F0AB-1713-1FC6-31BD4D31AD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513" y="4570460"/>
            <a:ext cx="1772416" cy="199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16EDB2-7E19-4FEE-9796-757ADCBEF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389434" cy="1325563"/>
          </a:xfrm>
        </p:spPr>
        <p:txBody>
          <a:bodyPr>
            <a:normAutofit/>
          </a:bodyPr>
          <a:lstStyle/>
          <a:p>
            <a:r>
              <a:rPr kumimoji="1" lang="ja-JP" altLang="en-US" sz="5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８個は２個の何倍ですか？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0EF129CE-B879-4E82-B33E-4A266DD5F3CC}"/>
              </a:ext>
            </a:extLst>
          </p:cNvPr>
          <p:cNvSpPr/>
          <p:nvPr/>
        </p:nvSpPr>
        <p:spPr>
          <a:xfrm>
            <a:off x="1041009" y="2987330"/>
            <a:ext cx="1027634" cy="1027634"/>
          </a:xfrm>
          <a:prstGeom prst="ellipse">
            <a:avLst/>
          </a:prstGeom>
          <a:noFill/>
          <a:ln w="571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70893C7-AA2C-4189-BF37-E2DAB2502F78}"/>
              </a:ext>
            </a:extLst>
          </p:cNvPr>
          <p:cNvSpPr txBox="1"/>
          <p:nvPr/>
        </p:nvSpPr>
        <p:spPr>
          <a:xfrm>
            <a:off x="1236237" y="4305285"/>
            <a:ext cx="147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１倍</a:t>
            </a:r>
            <a:endParaRPr kumimoji="1" lang="ja-JP" altLang="en-US" sz="48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59BF96F-4DC0-404D-A067-C8E158558DB3}"/>
              </a:ext>
            </a:extLst>
          </p:cNvPr>
          <p:cNvSpPr txBox="1"/>
          <p:nvPr/>
        </p:nvSpPr>
        <p:spPr>
          <a:xfrm>
            <a:off x="1097734" y="3020243"/>
            <a:ext cx="87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</a:t>
            </a:r>
          </a:p>
        </p:txBody>
      </p:sp>
      <p:sp>
        <p:nvSpPr>
          <p:cNvPr id="69" name="楕円 68">
            <a:extLst>
              <a:ext uri="{FF2B5EF4-FFF2-40B4-BE49-F238E27FC236}">
                <a16:creationId xmlns:a16="http://schemas.microsoft.com/office/drawing/2014/main" id="{C944C68B-DA00-4A56-9DEA-96A2575882DE}"/>
              </a:ext>
            </a:extLst>
          </p:cNvPr>
          <p:cNvSpPr/>
          <p:nvPr/>
        </p:nvSpPr>
        <p:spPr>
          <a:xfrm>
            <a:off x="2123203" y="2987330"/>
            <a:ext cx="1027634" cy="1027634"/>
          </a:xfrm>
          <a:prstGeom prst="ellipse">
            <a:avLst/>
          </a:prstGeom>
          <a:noFill/>
          <a:ln w="571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C614E986-1D64-4DC5-B768-51860E6C016E}"/>
              </a:ext>
            </a:extLst>
          </p:cNvPr>
          <p:cNvSpPr/>
          <p:nvPr/>
        </p:nvSpPr>
        <p:spPr>
          <a:xfrm>
            <a:off x="3205397" y="2987330"/>
            <a:ext cx="1027634" cy="10276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楕円 70">
            <a:extLst>
              <a:ext uri="{FF2B5EF4-FFF2-40B4-BE49-F238E27FC236}">
                <a16:creationId xmlns:a16="http://schemas.microsoft.com/office/drawing/2014/main" id="{56C66516-9703-4A87-876F-2585A596A11F}"/>
              </a:ext>
            </a:extLst>
          </p:cNvPr>
          <p:cNvSpPr/>
          <p:nvPr/>
        </p:nvSpPr>
        <p:spPr>
          <a:xfrm>
            <a:off x="4292272" y="2987330"/>
            <a:ext cx="1027634" cy="10276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楕円 71">
            <a:extLst>
              <a:ext uri="{FF2B5EF4-FFF2-40B4-BE49-F238E27FC236}">
                <a16:creationId xmlns:a16="http://schemas.microsoft.com/office/drawing/2014/main" id="{C653327A-9F02-4342-9551-1B5863AEBD7D}"/>
              </a:ext>
            </a:extLst>
          </p:cNvPr>
          <p:cNvSpPr/>
          <p:nvPr/>
        </p:nvSpPr>
        <p:spPr>
          <a:xfrm>
            <a:off x="5379147" y="2987330"/>
            <a:ext cx="1027634" cy="102763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楕円 72">
            <a:extLst>
              <a:ext uri="{FF2B5EF4-FFF2-40B4-BE49-F238E27FC236}">
                <a16:creationId xmlns:a16="http://schemas.microsoft.com/office/drawing/2014/main" id="{BFDCE667-F5F9-43A4-87AD-837A903394FF}"/>
              </a:ext>
            </a:extLst>
          </p:cNvPr>
          <p:cNvSpPr/>
          <p:nvPr/>
        </p:nvSpPr>
        <p:spPr>
          <a:xfrm>
            <a:off x="6479410" y="2987330"/>
            <a:ext cx="1027634" cy="102763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楕円 73">
            <a:extLst>
              <a:ext uri="{FF2B5EF4-FFF2-40B4-BE49-F238E27FC236}">
                <a16:creationId xmlns:a16="http://schemas.microsoft.com/office/drawing/2014/main" id="{37437E8D-2827-4935-B25C-00037FA3F9CD}"/>
              </a:ext>
            </a:extLst>
          </p:cNvPr>
          <p:cNvSpPr/>
          <p:nvPr/>
        </p:nvSpPr>
        <p:spPr>
          <a:xfrm>
            <a:off x="7579673" y="2987330"/>
            <a:ext cx="1027634" cy="1027634"/>
          </a:xfrm>
          <a:prstGeom prst="ellipse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楕円 74">
            <a:extLst>
              <a:ext uri="{FF2B5EF4-FFF2-40B4-BE49-F238E27FC236}">
                <a16:creationId xmlns:a16="http://schemas.microsoft.com/office/drawing/2014/main" id="{B22EEFB0-0548-4581-823F-36F360C00A55}"/>
              </a:ext>
            </a:extLst>
          </p:cNvPr>
          <p:cNvSpPr/>
          <p:nvPr/>
        </p:nvSpPr>
        <p:spPr>
          <a:xfrm>
            <a:off x="8679936" y="2987330"/>
            <a:ext cx="1027634" cy="1027634"/>
          </a:xfrm>
          <a:prstGeom prst="ellipse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2277D445-14BE-481A-AE3F-FC594FF51FF9}"/>
              </a:ext>
            </a:extLst>
          </p:cNvPr>
          <p:cNvSpPr txBox="1"/>
          <p:nvPr/>
        </p:nvSpPr>
        <p:spPr>
          <a:xfrm>
            <a:off x="2199676" y="3020243"/>
            <a:ext cx="87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0179B10D-AB8B-45F9-8EC6-270AD3975B99}"/>
              </a:ext>
            </a:extLst>
          </p:cNvPr>
          <p:cNvSpPr txBox="1"/>
          <p:nvPr/>
        </p:nvSpPr>
        <p:spPr>
          <a:xfrm>
            <a:off x="3281870" y="3020243"/>
            <a:ext cx="87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</a:t>
            </a: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CD7B5305-DADD-4977-8DD3-EAF62CA392FB}"/>
              </a:ext>
            </a:extLst>
          </p:cNvPr>
          <p:cNvSpPr txBox="1"/>
          <p:nvPr/>
        </p:nvSpPr>
        <p:spPr>
          <a:xfrm>
            <a:off x="4305660" y="3020243"/>
            <a:ext cx="87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</a:t>
            </a: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4EFAB9BE-20E8-443D-A589-E867ECAD0482}"/>
              </a:ext>
            </a:extLst>
          </p:cNvPr>
          <p:cNvSpPr txBox="1"/>
          <p:nvPr/>
        </p:nvSpPr>
        <p:spPr>
          <a:xfrm>
            <a:off x="5455620" y="3020243"/>
            <a:ext cx="87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５</a:t>
            </a: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77B659EB-79F1-417F-9706-D23C30092546}"/>
              </a:ext>
            </a:extLst>
          </p:cNvPr>
          <p:cNvSpPr txBox="1"/>
          <p:nvPr/>
        </p:nvSpPr>
        <p:spPr>
          <a:xfrm>
            <a:off x="6479410" y="3020243"/>
            <a:ext cx="87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</a:t>
            </a: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E373B9A0-202A-43B1-B5BE-BF4D9FBDAA95}"/>
              </a:ext>
            </a:extLst>
          </p:cNvPr>
          <p:cNvSpPr txBox="1"/>
          <p:nvPr/>
        </p:nvSpPr>
        <p:spPr>
          <a:xfrm>
            <a:off x="7641078" y="3020243"/>
            <a:ext cx="87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７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16F04276-3628-43AA-A6F8-220DD57E16B1}"/>
              </a:ext>
            </a:extLst>
          </p:cNvPr>
          <p:cNvSpPr txBox="1"/>
          <p:nvPr/>
        </p:nvSpPr>
        <p:spPr>
          <a:xfrm>
            <a:off x="8756409" y="3020243"/>
            <a:ext cx="87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</a:t>
            </a: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7323C2FA-CA3E-4FE3-AFB9-752D786966F0}"/>
              </a:ext>
            </a:extLst>
          </p:cNvPr>
          <p:cNvSpPr txBox="1"/>
          <p:nvPr/>
        </p:nvSpPr>
        <p:spPr>
          <a:xfrm>
            <a:off x="3400625" y="4305285"/>
            <a:ext cx="147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２倍</a:t>
            </a:r>
            <a:endParaRPr kumimoji="1" lang="ja-JP" altLang="en-US" sz="4800" dirty="0"/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74BA2963-B739-4D45-A0D0-C3A68CB035F0}"/>
              </a:ext>
            </a:extLst>
          </p:cNvPr>
          <p:cNvSpPr txBox="1"/>
          <p:nvPr/>
        </p:nvSpPr>
        <p:spPr>
          <a:xfrm>
            <a:off x="5565013" y="4305285"/>
            <a:ext cx="147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３倍</a:t>
            </a:r>
            <a:endParaRPr kumimoji="1" lang="ja-JP" altLang="en-US" sz="4800" dirty="0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63017BC6-8B64-4A44-9205-F1277FD000E4}"/>
              </a:ext>
            </a:extLst>
          </p:cNvPr>
          <p:cNvSpPr txBox="1"/>
          <p:nvPr/>
        </p:nvSpPr>
        <p:spPr>
          <a:xfrm>
            <a:off x="7729401" y="4305285"/>
            <a:ext cx="147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４倍</a:t>
            </a:r>
            <a:endParaRPr kumimoji="1" lang="ja-JP" altLang="en-US" sz="48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609BC78-2B17-461D-B71F-893477D8E31E}"/>
              </a:ext>
            </a:extLst>
          </p:cNvPr>
          <p:cNvSpPr txBox="1"/>
          <p:nvPr/>
        </p:nvSpPr>
        <p:spPr>
          <a:xfrm>
            <a:off x="3460350" y="5497994"/>
            <a:ext cx="7789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</a:t>
            </a:r>
            <a:r>
              <a:rPr lang="en-US" altLang="ja-JP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÷</a:t>
            </a:r>
            <a:r>
              <a:rPr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２＝４　２</a:t>
            </a:r>
            <a:r>
              <a:rPr lang="en-US" altLang="ja-JP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×</a:t>
            </a:r>
            <a:r>
              <a:rPr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４＝８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B353186-2D7B-4C13-9377-ED332CE0C130}"/>
              </a:ext>
            </a:extLst>
          </p:cNvPr>
          <p:cNvSpPr txBox="1"/>
          <p:nvPr/>
        </p:nvSpPr>
        <p:spPr>
          <a:xfrm>
            <a:off x="475219" y="1927498"/>
            <a:ext cx="10752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8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の中に２がいくつあるかを考えれば良い</a:t>
            </a:r>
          </a:p>
        </p:txBody>
      </p:sp>
    </p:spTree>
    <p:extLst>
      <p:ext uri="{BB962C8B-B14F-4D97-AF65-F5344CB8AC3E}">
        <p14:creationId xmlns:p14="http://schemas.microsoft.com/office/powerpoint/2010/main" val="66228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7" grpId="0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91" grpId="0"/>
      <p:bldP spid="92" grpId="0"/>
      <p:bldP spid="93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16EDB2-7E19-4FEE-9796-757ADCBEF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389434" cy="1325563"/>
          </a:xfrm>
        </p:spPr>
        <p:txBody>
          <a:bodyPr>
            <a:normAutofit/>
          </a:bodyPr>
          <a:lstStyle/>
          <a:p>
            <a:r>
              <a:rPr kumimoji="1" lang="ja-JP" altLang="en-US" sz="5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９個は３個の何倍ですか？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0EF129CE-B879-4E82-B33E-4A266DD5F3CC}"/>
              </a:ext>
            </a:extLst>
          </p:cNvPr>
          <p:cNvSpPr/>
          <p:nvPr/>
        </p:nvSpPr>
        <p:spPr>
          <a:xfrm>
            <a:off x="1041009" y="2987330"/>
            <a:ext cx="1027634" cy="1027634"/>
          </a:xfrm>
          <a:prstGeom prst="ellipse">
            <a:avLst/>
          </a:prstGeom>
          <a:noFill/>
          <a:ln w="571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70893C7-AA2C-4189-BF37-E2DAB2502F78}"/>
              </a:ext>
            </a:extLst>
          </p:cNvPr>
          <p:cNvSpPr txBox="1"/>
          <p:nvPr/>
        </p:nvSpPr>
        <p:spPr>
          <a:xfrm>
            <a:off x="1881006" y="4305285"/>
            <a:ext cx="1607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１倍</a:t>
            </a:r>
            <a:endParaRPr kumimoji="1" lang="ja-JP" altLang="en-US" sz="48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59BF96F-4DC0-404D-A067-C8E158558DB3}"/>
              </a:ext>
            </a:extLst>
          </p:cNvPr>
          <p:cNvSpPr txBox="1"/>
          <p:nvPr/>
        </p:nvSpPr>
        <p:spPr>
          <a:xfrm>
            <a:off x="1097734" y="3020243"/>
            <a:ext cx="87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</a:t>
            </a:r>
          </a:p>
        </p:txBody>
      </p:sp>
      <p:sp>
        <p:nvSpPr>
          <p:cNvPr id="69" name="楕円 68">
            <a:extLst>
              <a:ext uri="{FF2B5EF4-FFF2-40B4-BE49-F238E27FC236}">
                <a16:creationId xmlns:a16="http://schemas.microsoft.com/office/drawing/2014/main" id="{C944C68B-DA00-4A56-9DEA-96A2575882DE}"/>
              </a:ext>
            </a:extLst>
          </p:cNvPr>
          <p:cNvSpPr/>
          <p:nvPr/>
        </p:nvSpPr>
        <p:spPr>
          <a:xfrm>
            <a:off x="2123203" y="2987330"/>
            <a:ext cx="1027634" cy="1027634"/>
          </a:xfrm>
          <a:prstGeom prst="ellipse">
            <a:avLst/>
          </a:prstGeom>
          <a:noFill/>
          <a:ln w="571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C614E986-1D64-4DC5-B768-51860E6C016E}"/>
              </a:ext>
            </a:extLst>
          </p:cNvPr>
          <p:cNvSpPr/>
          <p:nvPr/>
        </p:nvSpPr>
        <p:spPr>
          <a:xfrm>
            <a:off x="3205397" y="2987330"/>
            <a:ext cx="1027634" cy="1027634"/>
          </a:xfrm>
          <a:prstGeom prst="ellipse">
            <a:avLst/>
          </a:prstGeom>
          <a:noFill/>
          <a:ln w="571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楕円 70">
            <a:extLst>
              <a:ext uri="{FF2B5EF4-FFF2-40B4-BE49-F238E27FC236}">
                <a16:creationId xmlns:a16="http://schemas.microsoft.com/office/drawing/2014/main" id="{56C66516-9703-4A87-876F-2585A596A11F}"/>
              </a:ext>
            </a:extLst>
          </p:cNvPr>
          <p:cNvSpPr/>
          <p:nvPr/>
        </p:nvSpPr>
        <p:spPr>
          <a:xfrm>
            <a:off x="4292272" y="2987330"/>
            <a:ext cx="1027634" cy="10276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楕円 71">
            <a:extLst>
              <a:ext uri="{FF2B5EF4-FFF2-40B4-BE49-F238E27FC236}">
                <a16:creationId xmlns:a16="http://schemas.microsoft.com/office/drawing/2014/main" id="{C653327A-9F02-4342-9551-1B5863AEBD7D}"/>
              </a:ext>
            </a:extLst>
          </p:cNvPr>
          <p:cNvSpPr/>
          <p:nvPr/>
        </p:nvSpPr>
        <p:spPr>
          <a:xfrm>
            <a:off x="5379147" y="2987330"/>
            <a:ext cx="1027634" cy="10276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楕円 72">
            <a:extLst>
              <a:ext uri="{FF2B5EF4-FFF2-40B4-BE49-F238E27FC236}">
                <a16:creationId xmlns:a16="http://schemas.microsoft.com/office/drawing/2014/main" id="{BFDCE667-F5F9-43A4-87AD-837A903394FF}"/>
              </a:ext>
            </a:extLst>
          </p:cNvPr>
          <p:cNvSpPr/>
          <p:nvPr/>
        </p:nvSpPr>
        <p:spPr>
          <a:xfrm>
            <a:off x="6479410" y="2987330"/>
            <a:ext cx="1027634" cy="10276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楕円 73">
            <a:extLst>
              <a:ext uri="{FF2B5EF4-FFF2-40B4-BE49-F238E27FC236}">
                <a16:creationId xmlns:a16="http://schemas.microsoft.com/office/drawing/2014/main" id="{37437E8D-2827-4935-B25C-00037FA3F9CD}"/>
              </a:ext>
            </a:extLst>
          </p:cNvPr>
          <p:cNvSpPr/>
          <p:nvPr/>
        </p:nvSpPr>
        <p:spPr>
          <a:xfrm>
            <a:off x="7579673" y="2987330"/>
            <a:ext cx="1027634" cy="102763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楕円 74">
            <a:extLst>
              <a:ext uri="{FF2B5EF4-FFF2-40B4-BE49-F238E27FC236}">
                <a16:creationId xmlns:a16="http://schemas.microsoft.com/office/drawing/2014/main" id="{B22EEFB0-0548-4581-823F-36F360C00A55}"/>
              </a:ext>
            </a:extLst>
          </p:cNvPr>
          <p:cNvSpPr/>
          <p:nvPr/>
        </p:nvSpPr>
        <p:spPr>
          <a:xfrm>
            <a:off x="8679936" y="2987330"/>
            <a:ext cx="1027634" cy="102763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2277D445-14BE-481A-AE3F-FC594FF51FF9}"/>
              </a:ext>
            </a:extLst>
          </p:cNvPr>
          <p:cNvSpPr txBox="1"/>
          <p:nvPr/>
        </p:nvSpPr>
        <p:spPr>
          <a:xfrm>
            <a:off x="2199676" y="3020243"/>
            <a:ext cx="87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0179B10D-AB8B-45F9-8EC6-270AD3975B99}"/>
              </a:ext>
            </a:extLst>
          </p:cNvPr>
          <p:cNvSpPr txBox="1"/>
          <p:nvPr/>
        </p:nvSpPr>
        <p:spPr>
          <a:xfrm>
            <a:off x="3281870" y="3020243"/>
            <a:ext cx="87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</a:t>
            </a: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CD7B5305-DADD-4977-8DD3-EAF62CA392FB}"/>
              </a:ext>
            </a:extLst>
          </p:cNvPr>
          <p:cNvSpPr txBox="1"/>
          <p:nvPr/>
        </p:nvSpPr>
        <p:spPr>
          <a:xfrm>
            <a:off x="4305660" y="3020243"/>
            <a:ext cx="87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</a:t>
            </a: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4EFAB9BE-20E8-443D-A589-E867ECAD0482}"/>
              </a:ext>
            </a:extLst>
          </p:cNvPr>
          <p:cNvSpPr txBox="1"/>
          <p:nvPr/>
        </p:nvSpPr>
        <p:spPr>
          <a:xfrm>
            <a:off x="5455620" y="3020243"/>
            <a:ext cx="87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５</a:t>
            </a: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77B659EB-79F1-417F-9706-D23C30092546}"/>
              </a:ext>
            </a:extLst>
          </p:cNvPr>
          <p:cNvSpPr txBox="1"/>
          <p:nvPr/>
        </p:nvSpPr>
        <p:spPr>
          <a:xfrm>
            <a:off x="6479410" y="3020243"/>
            <a:ext cx="87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</a:t>
            </a: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E373B9A0-202A-43B1-B5BE-BF4D9FBDAA95}"/>
              </a:ext>
            </a:extLst>
          </p:cNvPr>
          <p:cNvSpPr txBox="1"/>
          <p:nvPr/>
        </p:nvSpPr>
        <p:spPr>
          <a:xfrm>
            <a:off x="7641078" y="3020243"/>
            <a:ext cx="87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７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16F04276-3628-43AA-A6F8-220DD57E16B1}"/>
              </a:ext>
            </a:extLst>
          </p:cNvPr>
          <p:cNvSpPr txBox="1"/>
          <p:nvPr/>
        </p:nvSpPr>
        <p:spPr>
          <a:xfrm>
            <a:off x="8756409" y="3020243"/>
            <a:ext cx="87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</a:t>
            </a: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7323C2FA-CA3E-4FE3-AFB9-752D786966F0}"/>
              </a:ext>
            </a:extLst>
          </p:cNvPr>
          <p:cNvSpPr txBox="1"/>
          <p:nvPr/>
        </p:nvSpPr>
        <p:spPr>
          <a:xfrm>
            <a:off x="5160598" y="4305285"/>
            <a:ext cx="1607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２倍</a:t>
            </a:r>
            <a:endParaRPr kumimoji="1" lang="ja-JP" altLang="en-US" sz="4800" dirty="0"/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74BA2963-B739-4D45-A0D0-C3A68CB035F0}"/>
              </a:ext>
            </a:extLst>
          </p:cNvPr>
          <p:cNvSpPr txBox="1"/>
          <p:nvPr/>
        </p:nvSpPr>
        <p:spPr>
          <a:xfrm>
            <a:off x="8440190" y="4305285"/>
            <a:ext cx="1607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３倍</a:t>
            </a:r>
            <a:endParaRPr kumimoji="1" lang="ja-JP" altLang="en-US" sz="48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609BC78-2B17-461D-B71F-893477D8E31E}"/>
              </a:ext>
            </a:extLst>
          </p:cNvPr>
          <p:cNvSpPr txBox="1"/>
          <p:nvPr/>
        </p:nvSpPr>
        <p:spPr>
          <a:xfrm>
            <a:off x="3150837" y="5456229"/>
            <a:ext cx="7878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９</a:t>
            </a:r>
            <a:r>
              <a:rPr lang="en-US" altLang="ja-JP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÷</a:t>
            </a:r>
            <a:r>
              <a:rPr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３＝３　３</a:t>
            </a:r>
            <a:r>
              <a:rPr lang="en-US" altLang="ja-JP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×</a:t>
            </a:r>
            <a:r>
              <a:rPr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３＝９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B353186-2D7B-4C13-9377-ED332CE0C130}"/>
              </a:ext>
            </a:extLst>
          </p:cNvPr>
          <p:cNvSpPr txBox="1"/>
          <p:nvPr/>
        </p:nvSpPr>
        <p:spPr>
          <a:xfrm>
            <a:off x="475219" y="1927498"/>
            <a:ext cx="10752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9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の中に</a:t>
            </a:r>
            <a:r>
              <a:rPr lang="en-US" altLang="ja-JP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がいくつあるかを考えれば良い</a:t>
            </a: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F33B2FD1-DD6A-4594-B014-FAA376D315AA}"/>
              </a:ext>
            </a:extLst>
          </p:cNvPr>
          <p:cNvSpPr/>
          <p:nvPr/>
        </p:nvSpPr>
        <p:spPr>
          <a:xfrm>
            <a:off x="9780198" y="2964167"/>
            <a:ext cx="1027634" cy="102763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12374BE-B0D1-4A42-8EC0-D79A23765CA9}"/>
              </a:ext>
            </a:extLst>
          </p:cNvPr>
          <p:cNvSpPr txBox="1"/>
          <p:nvPr/>
        </p:nvSpPr>
        <p:spPr>
          <a:xfrm>
            <a:off x="9831147" y="3020243"/>
            <a:ext cx="874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９</a:t>
            </a:r>
          </a:p>
        </p:txBody>
      </p:sp>
    </p:spTree>
    <p:extLst>
      <p:ext uri="{BB962C8B-B14F-4D97-AF65-F5344CB8AC3E}">
        <p14:creationId xmlns:p14="http://schemas.microsoft.com/office/powerpoint/2010/main" val="184225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7" grpId="0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91" grpId="0"/>
      <p:bldP spid="92" grpId="0"/>
      <p:bldP spid="31" grpId="0"/>
      <p:bldP spid="32" grpId="0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723BC6-0986-4724-8548-1DAC346A3A11}"/>
              </a:ext>
            </a:extLst>
          </p:cNvPr>
          <p:cNvSpPr txBox="1"/>
          <p:nvPr/>
        </p:nvSpPr>
        <p:spPr>
          <a:xfrm>
            <a:off x="1758535" y="2575975"/>
            <a:ext cx="598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８個は ４個の何倍？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0AF6E6-51A6-4C42-AC2E-E2B9ADE2E587}"/>
              </a:ext>
            </a:extLst>
          </p:cNvPr>
          <p:cNvSpPr txBox="1"/>
          <p:nvPr/>
        </p:nvSpPr>
        <p:spPr>
          <a:xfrm>
            <a:off x="8274669" y="2575975"/>
            <a:ext cx="1356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C035C2-9576-4341-8D01-7CBDBCCDFF3D}"/>
              </a:ext>
            </a:extLst>
          </p:cNvPr>
          <p:cNvSpPr txBox="1"/>
          <p:nvPr/>
        </p:nvSpPr>
        <p:spPr>
          <a:xfrm>
            <a:off x="1758535" y="3479534"/>
            <a:ext cx="598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３０ｍは ５ｍの何倍？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B5257A2-5225-4657-A661-35472D8DA7F5}"/>
              </a:ext>
            </a:extLst>
          </p:cNvPr>
          <p:cNvSpPr txBox="1"/>
          <p:nvPr/>
        </p:nvSpPr>
        <p:spPr>
          <a:xfrm>
            <a:off x="8274669" y="3479534"/>
            <a:ext cx="141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６倍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969D185-544C-495F-9177-1A2FB10E39E2}"/>
              </a:ext>
            </a:extLst>
          </p:cNvPr>
          <p:cNvSpPr txBox="1"/>
          <p:nvPr/>
        </p:nvSpPr>
        <p:spPr>
          <a:xfrm>
            <a:off x="1758535" y="4421562"/>
            <a:ext cx="598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３０ｍは ３ｍの何倍？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3494902-EE44-4967-B9B0-DFF1F809D5BD}"/>
              </a:ext>
            </a:extLst>
          </p:cNvPr>
          <p:cNvSpPr txBox="1"/>
          <p:nvPr/>
        </p:nvSpPr>
        <p:spPr>
          <a:xfrm>
            <a:off x="7685900" y="4421562"/>
            <a:ext cx="1945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１０倍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DF67EB6-969B-4C0F-ABE5-130E17DC7F05}"/>
              </a:ext>
            </a:extLst>
          </p:cNvPr>
          <p:cNvSpPr txBox="1"/>
          <p:nvPr/>
        </p:nvSpPr>
        <p:spPr>
          <a:xfrm>
            <a:off x="1758535" y="5354918"/>
            <a:ext cx="598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３０ｍは ６ｍの何倍？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E26CF08-E083-40EE-ADBA-3F5CA995E869}"/>
              </a:ext>
            </a:extLst>
          </p:cNvPr>
          <p:cNvSpPr txBox="1"/>
          <p:nvPr/>
        </p:nvSpPr>
        <p:spPr>
          <a:xfrm>
            <a:off x="8274670" y="5354918"/>
            <a:ext cx="13377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５倍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4BE23A-6F8F-4CB7-A5DA-4CE08C67F45D}"/>
              </a:ext>
            </a:extLst>
          </p:cNvPr>
          <p:cNvSpPr txBox="1"/>
          <p:nvPr/>
        </p:nvSpPr>
        <p:spPr>
          <a:xfrm>
            <a:off x="1758535" y="1672416"/>
            <a:ext cx="598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１０個は ２個の何倍？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DE14B4D-7851-41F4-90B8-F298EBC599EF}"/>
              </a:ext>
            </a:extLst>
          </p:cNvPr>
          <p:cNvSpPr txBox="1"/>
          <p:nvPr/>
        </p:nvSpPr>
        <p:spPr>
          <a:xfrm>
            <a:off x="8274670" y="1672416"/>
            <a:ext cx="1386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５倍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53418" y="399050"/>
            <a:ext cx="9220330" cy="101611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今度は質問のしかたが変わりました</a:t>
            </a:r>
            <a:endParaRPr kumimoji="1" lang="ja-JP" altLang="en-US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979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723BC6-0986-4724-8548-1DAC346A3A11}"/>
              </a:ext>
            </a:extLst>
          </p:cNvPr>
          <p:cNvSpPr txBox="1"/>
          <p:nvPr/>
        </p:nvSpPr>
        <p:spPr>
          <a:xfrm>
            <a:off x="1667803" y="2545693"/>
            <a:ext cx="6358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１０個は　５個の何倍？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0AF6E6-51A6-4C42-AC2E-E2B9ADE2E587}"/>
              </a:ext>
            </a:extLst>
          </p:cNvPr>
          <p:cNvSpPr txBox="1"/>
          <p:nvPr/>
        </p:nvSpPr>
        <p:spPr>
          <a:xfrm>
            <a:off x="8161865" y="2545693"/>
            <a:ext cx="145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C035C2-9576-4341-8D01-7CBDBCCDFF3D}"/>
              </a:ext>
            </a:extLst>
          </p:cNvPr>
          <p:cNvSpPr txBox="1"/>
          <p:nvPr/>
        </p:nvSpPr>
        <p:spPr>
          <a:xfrm>
            <a:off x="1667803" y="3448494"/>
            <a:ext cx="6358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１５点は　５点の何倍？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B5257A2-5225-4657-A661-35472D8DA7F5}"/>
              </a:ext>
            </a:extLst>
          </p:cNvPr>
          <p:cNvSpPr txBox="1"/>
          <p:nvPr/>
        </p:nvSpPr>
        <p:spPr>
          <a:xfrm>
            <a:off x="8149718" y="3448494"/>
            <a:ext cx="1468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３倍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969D185-544C-495F-9177-1A2FB10E39E2}"/>
              </a:ext>
            </a:extLst>
          </p:cNvPr>
          <p:cNvSpPr txBox="1"/>
          <p:nvPr/>
        </p:nvSpPr>
        <p:spPr>
          <a:xfrm>
            <a:off x="1667803" y="4351294"/>
            <a:ext cx="6358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２５点は　５点の何倍？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3494902-EE44-4967-B9B0-DFF1F809D5BD}"/>
              </a:ext>
            </a:extLst>
          </p:cNvPr>
          <p:cNvSpPr txBox="1"/>
          <p:nvPr/>
        </p:nvSpPr>
        <p:spPr>
          <a:xfrm>
            <a:off x="8149717" y="4351294"/>
            <a:ext cx="1468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５倍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DF67EB6-969B-4C0F-ABE5-130E17DC7F05}"/>
              </a:ext>
            </a:extLst>
          </p:cNvPr>
          <p:cNvSpPr txBox="1"/>
          <p:nvPr/>
        </p:nvSpPr>
        <p:spPr>
          <a:xfrm>
            <a:off x="1667803" y="5254094"/>
            <a:ext cx="6358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４０点は　５点の何倍？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E26CF08-E083-40EE-ADBA-3F5CA995E869}"/>
              </a:ext>
            </a:extLst>
          </p:cNvPr>
          <p:cNvSpPr txBox="1"/>
          <p:nvPr/>
        </p:nvSpPr>
        <p:spPr>
          <a:xfrm>
            <a:off x="8161864" y="5254094"/>
            <a:ext cx="145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８倍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4BE23A-6F8F-4CB7-A5DA-4CE08C67F45D}"/>
              </a:ext>
            </a:extLst>
          </p:cNvPr>
          <p:cNvSpPr txBox="1"/>
          <p:nvPr/>
        </p:nvSpPr>
        <p:spPr>
          <a:xfrm>
            <a:off x="1667803" y="1642893"/>
            <a:ext cx="6358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８０個は１０個の何倍？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DE14B4D-7851-41F4-90B8-F298EBC599EF}"/>
              </a:ext>
            </a:extLst>
          </p:cNvPr>
          <p:cNvSpPr txBox="1"/>
          <p:nvPr/>
        </p:nvSpPr>
        <p:spPr>
          <a:xfrm>
            <a:off x="8161866" y="1642893"/>
            <a:ext cx="145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８倍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817575-9578-7E5F-7A4D-587C7B96222C}"/>
              </a:ext>
            </a:extLst>
          </p:cNvPr>
          <p:cNvSpPr txBox="1"/>
          <p:nvPr/>
        </p:nvSpPr>
        <p:spPr>
          <a:xfrm>
            <a:off x="1251803" y="399050"/>
            <a:ext cx="9688393" cy="101611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かけ算が頭にうかべば答えがわかるね</a:t>
            </a:r>
            <a:endParaRPr kumimoji="1" lang="ja-JP" altLang="en-US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624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AD3D0B-24F5-488D-BFD2-BFDBC301B505}"/>
              </a:ext>
            </a:extLst>
          </p:cNvPr>
          <p:cNvSpPr txBox="1"/>
          <p:nvPr/>
        </p:nvSpPr>
        <p:spPr>
          <a:xfrm>
            <a:off x="854439" y="794479"/>
            <a:ext cx="106280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校長先生は，毎朝２４ｋｍ走ります。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教頭先生は，毎朝８ｋｍ走ります。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校長先生の走るきょりは，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教頭先生の走るきょりの何倍ですか？</a:t>
            </a:r>
          </a:p>
        </p:txBody>
      </p:sp>
      <p:pic>
        <p:nvPicPr>
          <p:cNvPr id="4" name="図 3" descr="テキスト, 地図, 冷蔵庫 が含まれている画像&#10;&#10;自動的に生成された説明">
            <a:extLst>
              <a:ext uri="{FF2B5EF4-FFF2-40B4-BE49-F238E27FC236}">
                <a16:creationId xmlns:a16="http://schemas.microsoft.com/office/drawing/2014/main" id="{E9C2C092-5BF9-40F2-9D96-6012836414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475" y="3595246"/>
            <a:ext cx="3135086" cy="3129861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480C3312-C2AF-4B63-8C6A-1F66D8867201}"/>
              </a:ext>
            </a:extLst>
          </p:cNvPr>
          <p:cNvCxnSpPr>
            <a:cxnSpLocks/>
          </p:cNvCxnSpPr>
          <p:nvPr/>
        </p:nvCxnSpPr>
        <p:spPr>
          <a:xfrm>
            <a:off x="854439" y="1454046"/>
            <a:ext cx="6835515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B5F4A9BC-9B9F-40C4-BD5D-CAD88941F1EF}"/>
              </a:ext>
            </a:extLst>
          </p:cNvPr>
          <p:cNvCxnSpPr>
            <a:cxnSpLocks/>
          </p:cNvCxnSpPr>
          <p:nvPr/>
        </p:nvCxnSpPr>
        <p:spPr>
          <a:xfrm>
            <a:off x="854439" y="2128603"/>
            <a:ext cx="6220918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50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AD3D0B-24F5-488D-BFD2-BFDBC301B505}"/>
              </a:ext>
            </a:extLst>
          </p:cNvPr>
          <p:cNvSpPr txBox="1"/>
          <p:nvPr/>
        </p:nvSpPr>
        <p:spPr>
          <a:xfrm>
            <a:off x="854439" y="794479"/>
            <a:ext cx="106280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校長先生は，毎朝２４ｋｍ走ります。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教頭先生は，毎朝８ｋｍ走ります。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highlight>
                  <a:srgbClr val="FFFF00"/>
                </a:highligh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校長先生の走るきょりは，</a:t>
            </a:r>
            <a:endParaRPr kumimoji="1" lang="en-US" altLang="ja-JP" sz="4400" dirty="0">
              <a:highlight>
                <a:srgbClr val="FFFF00"/>
              </a:highlight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highlight>
                  <a:srgbClr val="FFFF00"/>
                </a:highligh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教頭先生の走るきょりの何倍ですか？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8D6EE60-2921-48F8-A4FA-4F320CA6C144}"/>
              </a:ext>
            </a:extLst>
          </p:cNvPr>
          <p:cNvSpPr txBox="1"/>
          <p:nvPr/>
        </p:nvSpPr>
        <p:spPr>
          <a:xfrm>
            <a:off x="1583386" y="3943846"/>
            <a:ext cx="3181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２４</a:t>
            </a:r>
            <a:r>
              <a:rPr lang="en-US" altLang="ja-JP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÷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８＝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EBF2522-4C38-44EC-B99C-FE5E77146064}"/>
              </a:ext>
            </a:extLst>
          </p:cNvPr>
          <p:cNvSpPr txBox="1"/>
          <p:nvPr/>
        </p:nvSpPr>
        <p:spPr>
          <a:xfrm>
            <a:off x="5862804" y="5403954"/>
            <a:ext cx="152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３倍</a:t>
            </a:r>
          </a:p>
        </p:txBody>
      </p:sp>
      <p:pic>
        <p:nvPicPr>
          <p:cNvPr id="4" name="図 3" descr="テキスト, 地図, 冷蔵庫 が含まれている画像&#10;&#10;自動的に生成された説明">
            <a:extLst>
              <a:ext uri="{FF2B5EF4-FFF2-40B4-BE49-F238E27FC236}">
                <a16:creationId xmlns:a16="http://schemas.microsoft.com/office/drawing/2014/main" id="{E9C2C092-5BF9-40F2-9D96-6012836414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475" y="3595246"/>
            <a:ext cx="3135086" cy="3129861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480C3312-C2AF-4B63-8C6A-1F66D8867201}"/>
              </a:ext>
            </a:extLst>
          </p:cNvPr>
          <p:cNvCxnSpPr>
            <a:cxnSpLocks/>
          </p:cNvCxnSpPr>
          <p:nvPr/>
        </p:nvCxnSpPr>
        <p:spPr>
          <a:xfrm>
            <a:off x="854439" y="1454046"/>
            <a:ext cx="6835515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B5F4A9BC-9B9F-40C4-BD5D-CAD88941F1EF}"/>
              </a:ext>
            </a:extLst>
          </p:cNvPr>
          <p:cNvCxnSpPr>
            <a:cxnSpLocks/>
          </p:cNvCxnSpPr>
          <p:nvPr/>
        </p:nvCxnSpPr>
        <p:spPr>
          <a:xfrm>
            <a:off x="854439" y="2128603"/>
            <a:ext cx="6220918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63FAA78-77D4-DD02-FF62-632C6A3BBC38}"/>
              </a:ext>
            </a:extLst>
          </p:cNvPr>
          <p:cNvSpPr txBox="1"/>
          <p:nvPr/>
        </p:nvSpPr>
        <p:spPr>
          <a:xfrm>
            <a:off x="4465368" y="3943846"/>
            <a:ext cx="80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50D612-51A4-B363-1275-126C5579F91D}"/>
              </a:ext>
            </a:extLst>
          </p:cNvPr>
          <p:cNvSpPr txBox="1"/>
          <p:nvPr/>
        </p:nvSpPr>
        <p:spPr>
          <a:xfrm>
            <a:off x="1583386" y="4775456"/>
            <a:ext cx="3635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</a:t>
            </a:r>
            <a:r>
              <a:rPr lang="en-US" altLang="ja-JP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×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８＝２４</a:t>
            </a:r>
          </a:p>
        </p:txBody>
      </p:sp>
    </p:spTree>
    <p:extLst>
      <p:ext uri="{BB962C8B-B14F-4D97-AF65-F5344CB8AC3E}">
        <p14:creationId xmlns:p14="http://schemas.microsoft.com/office/powerpoint/2010/main" val="14138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AD3D0B-24F5-488D-BFD2-BFDBC301B505}"/>
              </a:ext>
            </a:extLst>
          </p:cNvPr>
          <p:cNvSpPr txBox="1"/>
          <p:nvPr/>
        </p:nvSpPr>
        <p:spPr>
          <a:xfrm>
            <a:off x="854439" y="794479"/>
            <a:ext cx="106280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大沼さんは，あめを６個，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太田さんは，あめを３０個持っています。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太田さんの持っているあめの数は，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大沼さんの持っているあめの数の何倍ですか？</a:t>
            </a:r>
          </a:p>
        </p:txBody>
      </p:sp>
      <p:pic>
        <p:nvPicPr>
          <p:cNvPr id="4" name="図 3" descr="テーブル, 部屋, 弓 が含まれている画像&#10;&#10;自動的に生成された説明">
            <a:extLst>
              <a:ext uri="{FF2B5EF4-FFF2-40B4-BE49-F238E27FC236}">
                <a16:creationId xmlns:a16="http://schemas.microsoft.com/office/drawing/2014/main" id="{2C755B21-03C8-4C6D-BC18-303FC64E44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750" y="3839214"/>
            <a:ext cx="3447009" cy="2468561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8756CB6-0C0A-43A8-B305-550635F175C6}"/>
              </a:ext>
            </a:extLst>
          </p:cNvPr>
          <p:cNvCxnSpPr>
            <a:cxnSpLocks/>
          </p:cNvCxnSpPr>
          <p:nvPr/>
        </p:nvCxnSpPr>
        <p:spPr>
          <a:xfrm>
            <a:off x="854439" y="1454046"/>
            <a:ext cx="6625653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F8048117-E099-4D98-B74A-3C7D3202EB18}"/>
              </a:ext>
            </a:extLst>
          </p:cNvPr>
          <p:cNvCxnSpPr>
            <a:cxnSpLocks/>
          </p:cNvCxnSpPr>
          <p:nvPr/>
        </p:nvCxnSpPr>
        <p:spPr>
          <a:xfrm>
            <a:off x="854439" y="2128603"/>
            <a:ext cx="6914311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53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AD3D0B-24F5-488D-BFD2-BFDBC301B505}"/>
              </a:ext>
            </a:extLst>
          </p:cNvPr>
          <p:cNvSpPr txBox="1"/>
          <p:nvPr/>
        </p:nvSpPr>
        <p:spPr>
          <a:xfrm>
            <a:off x="854439" y="794479"/>
            <a:ext cx="106280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大沼さんは，あめを６個，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井田さんは，あめを３０個持っています。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highlight>
                  <a:srgbClr val="FFFF00"/>
                </a:highligh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井田さんの持っているあめの数は，</a:t>
            </a:r>
            <a:endParaRPr kumimoji="1" lang="en-US" altLang="ja-JP" sz="4400" dirty="0">
              <a:highlight>
                <a:srgbClr val="FFFF00"/>
              </a:highlight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highlight>
                  <a:srgbClr val="FFFF00"/>
                </a:highligh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大沼さんの持っているあめの数の何倍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ですか？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8D6EE60-2921-48F8-A4FA-4F320CA6C144}"/>
              </a:ext>
            </a:extLst>
          </p:cNvPr>
          <p:cNvSpPr txBox="1"/>
          <p:nvPr/>
        </p:nvSpPr>
        <p:spPr>
          <a:xfrm>
            <a:off x="1767654" y="4282781"/>
            <a:ext cx="3104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３０</a:t>
            </a:r>
            <a:r>
              <a:rPr lang="en-US" altLang="ja-JP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÷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６＝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EBF2522-4C38-44EC-B99C-FE5E77146064}"/>
              </a:ext>
            </a:extLst>
          </p:cNvPr>
          <p:cNvSpPr txBox="1"/>
          <p:nvPr/>
        </p:nvSpPr>
        <p:spPr>
          <a:xfrm>
            <a:off x="5826410" y="5439208"/>
            <a:ext cx="152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５倍</a:t>
            </a:r>
          </a:p>
        </p:txBody>
      </p:sp>
      <p:pic>
        <p:nvPicPr>
          <p:cNvPr id="4" name="図 3" descr="テーブル, 部屋, 弓 が含まれている画像&#10;&#10;自動的に生成された説明">
            <a:extLst>
              <a:ext uri="{FF2B5EF4-FFF2-40B4-BE49-F238E27FC236}">
                <a16:creationId xmlns:a16="http://schemas.microsoft.com/office/drawing/2014/main" id="{2C755B21-03C8-4C6D-BC18-303FC64E44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750" y="3839214"/>
            <a:ext cx="3447009" cy="2468561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8756CB6-0C0A-43A8-B305-550635F175C6}"/>
              </a:ext>
            </a:extLst>
          </p:cNvPr>
          <p:cNvCxnSpPr>
            <a:cxnSpLocks/>
          </p:cNvCxnSpPr>
          <p:nvPr/>
        </p:nvCxnSpPr>
        <p:spPr>
          <a:xfrm>
            <a:off x="854439" y="1454046"/>
            <a:ext cx="6625653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F8048117-E099-4D98-B74A-3C7D3202EB18}"/>
              </a:ext>
            </a:extLst>
          </p:cNvPr>
          <p:cNvCxnSpPr>
            <a:cxnSpLocks/>
          </p:cNvCxnSpPr>
          <p:nvPr/>
        </p:nvCxnSpPr>
        <p:spPr>
          <a:xfrm>
            <a:off x="854439" y="2128603"/>
            <a:ext cx="6914311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1C8EE2-70B9-7C5C-D601-7DA278755B94}"/>
              </a:ext>
            </a:extLst>
          </p:cNvPr>
          <p:cNvSpPr txBox="1"/>
          <p:nvPr/>
        </p:nvSpPr>
        <p:spPr>
          <a:xfrm>
            <a:off x="4626738" y="4304053"/>
            <a:ext cx="8860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５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EDCEBD7-4C92-1794-ACD8-F9E1DF9C981A}"/>
              </a:ext>
            </a:extLst>
          </p:cNvPr>
          <p:cNvSpPr txBox="1"/>
          <p:nvPr/>
        </p:nvSpPr>
        <p:spPr>
          <a:xfrm>
            <a:off x="1772609" y="5073494"/>
            <a:ext cx="3639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５</a:t>
            </a:r>
            <a:r>
              <a:rPr lang="en-US" altLang="ja-JP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×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６＝３０</a:t>
            </a:r>
          </a:p>
        </p:txBody>
      </p:sp>
    </p:spTree>
    <p:extLst>
      <p:ext uri="{BB962C8B-B14F-4D97-AF65-F5344CB8AC3E}">
        <p14:creationId xmlns:p14="http://schemas.microsoft.com/office/powerpoint/2010/main" val="303489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B0880A8-885B-4E4A-B61F-C4B11993895B}"/>
              </a:ext>
            </a:extLst>
          </p:cNvPr>
          <p:cNvSpPr txBox="1"/>
          <p:nvPr/>
        </p:nvSpPr>
        <p:spPr>
          <a:xfrm>
            <a:off x="1169232" y="874455"/>
            <a:ext cx="9058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□を４倍したら１２でした。</a:t>
            </a:r>
            <a:endParaRPr kumimoji="1" lang="en-US" altLang="ja-JP" sz="5400" dirty="0">
              <a:solidFill>
                <a:srgbClr val="3333FF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5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□はいくつですか？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F2125DA-E0A6-4322-8C7C-FD9A163A5865}"/>
              </a:ext>
            </a:extLst>
          </p:cNvPr>
          <p:cNvSpPr txBox="1"/>
          <p:nvPr/>
        </p:nvSpPr>
        <p:spPr>
          <a:xfrm>
            <a:off x="2032834" y="2961744"/>
            <a:ext cx="4351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□</a:t>
            </a:r>
            <a:r>
              <a:rPr kumimoji="1" lang="en-US" altLang="ja-JP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×</a:t>
            </a:r>
            <a:r>
              <a:rPr kumimoji="1"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４＝１２</a:t>
            </a:r>
            <a:endParaRPr kumimoji="1" lang="en-US" altLang="ja-JP" sz="5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914E74B-11C5-4517-AF43-FB3B258C0C12}"/>
              </a:ext>
            </a:extLst>
          </p:cNvPr>
          <p:cNvSpPr txBox="1"/>
          <p:nvPr/>
        </p:nvSpPr>
        <p:spPr>
          <a:xfrm>
            <a:off x="6096000" y="4106112"/>
            <a:ext cx="2361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□＝３</a:t>
            </a:r>
            <a:endParaRPr kumimoji="1" lang="en-US" altLang="ja-JP" sz="5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E23726E-02B0-97D5-B761-E467EE11EAE1}"/>
              </a:ext>
            </a:extLst>
          </p:cNvPr>
          <p:cNvSpPr txBox="1"/>
          <p:nvPr/>
        </p:nvSpPr>
        <p:spPr>
          <a:xfrm>
            <a:off x="3625953" y="5275659"/>
            <a:ext cx="787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accent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</a:t>
            </a:r>
            <a:r>
              <a:rPr kumimoji="1" lang="en-US" altLang="ja-JP" sz="4000" dirty="0">
                <a:solidFill>
                  <a:schemeClr val="accent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×</a:t>
            </a:r>
            <a:r>
              <a:rPr kumimoji="1" lang="ja-JP" altLang="en-US" sz="4000" dirty="0">
                <a:solidFill>
                  <a:schemeClr val="accent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４＝１２が頭にうかべば</a:t>
            </a:r>
            <a:r>
              <a:rPr kumimoji="1" lang="en-US" altLang="ja-JP" sz="4000" dirty="0">
                <a:solidFill>
                  <a:schemeClr val="accent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349963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B0880A8-885B-4E4A-B61F-C4B11993895B}"/>
              </a:ext>
            </a:extLst>
          </p:cNvPr>
          <p:cNvSpPr txBox="1"/>
          <p:nvPr/>
        </p:nvSpPr>
        <p:spPr>
          <a:xfrm>
            <a:off x="1169233" y="874455"/>
            <a:ext cx="9290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□を７倍したら３５でした。</a:t>
            </a:r>
            <a:endParaRPr kumimoji="1" lang="en-US" altLang="ja-JP" sz="5400" dirty="0">
              <a:solidFill>
                <a:srgbClr val="3333FF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5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□はいくつですか？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F2125DA-E0A6-4322-8C7C-FD9A163A5865}"/>
              </a:ext>
            </a:extLst>
          </p:cNvPr>
          <p:cNvSpPr txBox="1"/>
          <p:nvPr/>
        </p:nvSpPr>
        <p:spPr>
          <a:xfrm>
            <a:off x="1880434" y="2935042"/>
            <a:ext cx="4503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□</a:t>
            </a:r>
            <a:r>
              <a:rPr kumimoji="1" lang="en-US" altLang="ja-JP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×</a:t>
            </a:r>
            <a:r>
              <a:rPr kumimoji="1"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７＝３５</a:t>
            </a:r>
            <a:endParaRPr kumimoji="1" lang="en-US" altLang="ja-JP" sz="5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914E74B-11C5-4517-AF43-FB3B258C0C12}"/>
              </a:ext>
            </a:extLst>
          </p:cNvPr>
          <p:cNvSpPr txBox="1"/>
          <p:nvPr/>
        </p:nvSpPr>
        <p:spPr>
          <a:xfrm>
            <a:off x="6383868" y="3887984"/>
            <a:ext cx="2393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□＝５</a:t>
            </a:r>
            <a:endParaRPr kumimoji="1" lang="en-US" altLang="ja-JP" sz="5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1FE16A9-A819-986E-073C-A6362A75A0D5}"/>
              </a:ext>
            </a:extLst>
          </p:cNvPr>
          <p:cNvSpPr txBox="1"/>
          <p:nvPr/>
        </p:nvSpPr>
        <p:spPr>
          <a:xfrm>
            <a:off x="3625953" y="5275659"/>
            <a:ext cx="787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accent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５</a:t>
            </a:r>
            <a:r>
              <a:rPr kumimoji="1" lang="en-US" altLang="ja-JP" sz="4000" dirty="0">
                <a:solidFill>
                  <a:schemeClr val="accent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×</a:t>
            </a:r>
            <a:r>
              <a:rPr kumimoji="1" lang="ja-JP" altLang="en-US" sz="4000" dirty="0">
                <a:solidFill>
                  <a:schemeClr val="accent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７＝３５が頭にうかべば</a:t>
            </a:r>
            <a:r>
              <a:rPr kumimoji="1" lang="en-US" altLang="ja-JP" sz="4000" dirty="0">
                <a:solidFill>
                  <a:schemeClr val="accent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54457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16EDB2-7E19-4FEE-9796-757ADCBEF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1526"/>
            <a:ext cx="7880131" cy="989708"/>
          </a:xfrm>
        </p:spPr>
        <p:txBody>
          <a:bodyPr>
            <a:normAutofit/>
          </a:bodyPr>
          <a:lstStyle/>
          <a:p>
            <a:r>
              <a:rPr kumimoji="1" lang="ja-JP" altLang="en-US" sz="48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８ｍの２倍は何ｍですか？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F9584BE-AAC7-4EAC-8071-4CA2C1AEA94D}"/>
              </a:ext>
            </a:extLst>
          </p:cNvPr>
          <p:cNvSpPr txBox="1"/>
          <p:nvPr/>
        </p:nvSpPr>
        <p:spPr>
          <a:xfrm>
            <a:off x="1041009" y="2732330"/>
            <a:ext cx="2926080" cy="923330"/>
          </a:xfrm>
          <a:prstGeom prst="rect">
            <a:avLst/>
          </a:prstGeom>
          <a:noFill/>
          <a:ln w="5715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F4CBDAF-FB05-4797-B10D-FFF44EAFBE88}"/>
              </a:ext>
            </a:extLst>
          </p:cNvPr>
          <p:cNvSpPr txBox="1"/>
          <p:nvPr/>
        </p:nvSpPr>
        <p:spPr>
          <a:xfrm>
            <a:off x="3967089" y="2732330"/>
            <a:ext cx="2926080" cy="923330"/>
          </a:xfrm>
          <a:prstGeom prst="rect">
            <a:avLst/>
          </a:prstGeom>
          <a:noFill/>
          <a:ln w="5715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55ADCD6-C192-45F3-85E1-144697192534}"/>
              </a:ext>
            </a:extLst>
          </p:cNvPr>
          <p:cNvSpPr txBox="1"/>
          <p:nvPr/>
        </p:nvSpPr>
        <p:spPr>
          <a:xfrm>
            <a:off x="8132171" y="2732330"/>
            <a:ext cx="2404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１６ｍ</a:t>
            </a:r>
            <a:endParaRPr kumimoji="1" lang="ja-JP" altLang="en-US" sz="1600" dirty="0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0EC764B9-7760-41DA-BAF8-112C44F916B8}"/>
              </a:ext>
            </a:extLst>
          </p:cNvPr>
          <p:cNvSpPr txBox="1">
            <a:spLocks/>
          </p:cNvSpPr>
          <p:nvPr/>
        </p:nvSpPr>
        <p:spPr>
          <a:xfrm>
            <a:off x="838200" y="4320453"/>
            <a:ext cx="7880131" cy="10156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8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６ｍの３倍は何ｍですか？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33B227B-A36A-4A1A-A1A4-DA3B5E20DC20}"/>
              </a:ext>
            </a:extLst>
          </p:cNvPr>
          <p:cNvSpPr txBox="1"/>
          <p:nvPr/>
        </p:nvSpPr>
        <p:spPr>
          <a:xfrm>
            <a:off x="1041009" y="5477212"/>
            <a:ext cx="2211857" cy="923330"/>
          </a:xfrm>
          <a:prstGeom prst="rect">
            <a:avLst/>
          </a:prstGeom>
          <a:noFill/>
          <a:ln w="5715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６ｍ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6FAB5A1-4C5D-46C0-9B1B-94EDDAEB87A2}"/>
              </a:ext>
            </a:extLst>
          </p:cNvPr>
          <p:cNvSpPr txBox="1"/>
          <p:nvPr/>
        </p:nvSpPr>
        <p:spPr>
          <a:xfrm>
            <a:off x="3252866" y="5477212"/>
            <a:ext cx="2211857" cy="923330"/>
          </a:xfrm>
          <a:prstGeom prst="rect">
            <a:avLst/>
          </a:prstGeom>
          <a:noFill/>
          <a:ln w="5715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６ｍ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5D6822-E1AB-42C7-83E0-3BF339E1F912}"/>
              </a:ext>
            </a:extLst>
          </p:cNvPr>
          <p:cNvSpPr txBox="1"/>
          <p:nvPr/>
        </p:nvSpPr>
        <p:spPr>
          <a:xfrm>
            <a:off x="5464723" y="5477212"/>
            <a:ext cx="2211857" cy="923330"/>
          </a:xfrm>
          <a:prstGeom prst="rect">
            <a:avLst/>
          </a:prstGeom>
          <a:noFill/>
          <a:ln w="5715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６ｍ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7D63AF0-5662-44C9-A88D-B0EABB88FB91}"/>
              </a:ext>
            </a:extLst>
          </p:cNvPr>
          <p:cNvSpPr txBox="1"/>
          <p:nvPr/>
        </p:nvSpPr>
        <p:spPr>
          <a:xfrm>
            <a:off x="8132171" y="5475620"/>
            <a:ext cx="2404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１８ｍ</a:t>
            </a:r>
            <a:endParaRPr kumimoji="1" lang="ja-JP" altLang="en-US" sz="1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8199" y="415636"/>
            <a:ext cx="8873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２倍する，３倍するとは？</a:t>
            </a:r>
            <a:endParaRPr kumimoji="1" lang="ja-JP" altLang="en-US" sz="5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071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0" grpId="0" animBg="1"/>
      <p:bldP spid="11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723BC6-0986-4724-8548-1DAC346A3A11}"/>
              </a:ext>
            </a:extLst>
          </p:cNvPr>
          <p:cNvSpPr txBox="1"/>
          <p:nvPr/>
        </p:nvSpPr>
        <p:spPr>
          <a:xfrm>
            <a:off x="1625600" y="1981676"/>
            <a:ext cx="8839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①　　　　を３倍すると１８Ｌ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0AF6E6-51A6-4C42-AC2E-E2B9ADE2E587}"/>
              </a:ext>
            </a:extLst>
          </p:cNvPr>
          <p:cNvSpPr txBox="1"/>
          <p:nvPr/>
        </p:nvSpPr>
        <p:spPr>
          <a:xfrm>
            <a:off x="2777068" y="1955409"/>
            <a:ext cx="1564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６Ｌ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C035C2-9576-4341-8D01-7CBDBCCDFF3D}"/>
              </a:ext>
            </a:extLst>
          </p:cNvPr>
          <p:cNvSpPr txBox="1"/>
          <p:nvPr/>
        </p:nvSpPr>
        <p:spPr>
          <a:xfrm>
            <a:off x="1625600" y="3013500"/>
            <a:ext cx="8839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②　　　　を５倍したら２０ｇ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B5257A2-5225-4657-A661-35472D8DA7F5}"/>
              </a:ext>
            </a:extLst>
          </p:cNvPr>
          <p:cNvSpPr txBox="1"/>
          <p:nvPr/>
        </p:nvSpPr>
        <p:spPr>
          <a:xfrm>
            <a:off x="2777069" y="3013501"/>
            <a:ext cx="156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４ｇ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969D185-544C-495F-9177-1A2FB10E39E2}"/>
              </a:ext>
            </a:extLst>
          </p:cNvPr>
          <p:cNvSpPr txBox="1"/>
          <p:nvPr/>
        </p:nvSpPr>
        <p:spPr>
          <a:xfrm>
            <a:off x="1625600" y="4071593"/>
            <a:ext cx="8839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③　　　　を２倍したら１２個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3494902-EE44-4967-B9B0-DFF1F809D5BD}"/>
              </a:ext>
            </a:extLst>
          </p:cNvPr>
          <p:cNvSpPr txBox="1"/>
          <p:nvPr/>
        </p:nvSpPr>
        <p:spPr>
          <a:xfrm>
            <a:off x="2751537" y="4071593"/>
            <a:ext cx="156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６個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DF67EB6-969B-4C0F-ABE5-130E17DC7F05}"/>
              </a:ext>
            </a:extLst>
          </p:cNvPr>
          <p:cNvSpPr txBox="1"/>
          <p:nvPr/>
        </p:nvSpPr>
        <p:spPr>
          <a:xfrm>
            <a:off x="1625599" y="5129685"/>
            <a:ext cx="9381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④　　　　を１０倍すると４０個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E26CF08-E083-40EE-ADBA-3F5CA995E869}"/>
              </a:ext>
            </a:extLst>
          </p:cNvPr>
          <p:cNvSpPr txBox="1"/>
          <p:nvPr/>
        </p:nvSpPr>
        <p:spPr>
          <a:xfrm>
            <a:off x="2751536" y="5129685"/>
            <a:ext cx="156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４個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3461B96-444F-4AA0-B793-A2F53C0A0EAC}"/>
              </a:ext>
            </a:extLst>
          </p:cNvPr>
          <p:cNvSpPr/>
          <p:nvPr/>
        </p:nvSpPr>
        <p:spPr>
          <a:xfrm>
            <a:off x="2446736" y="1955409"/>
            <a:ext cx="2057531" cy="83099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CD5C994-CD6F-4519-A544-E1BBBA121599}"/>
              </a:ext>
            </a:extLst>
          </p:cNvPr>
          <p:cNvSpPr/>
          <p:nvPr/>
        </p:nvSpPr>
        <p:spPr>
          <a:xfrm>
            <a:off x="2446736" y="3013502"/>
            <a:ext cx="2057531" cy="83099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E411FF9-C19E-4791-B73C-AA7B7FBDBF42}"/>
              </a:ext>
            </a:extLst>
          </p:cNvPr>
          <p:cNvSpPr/>
          <p:nvPr/>
        </p:nvSpPr>
        <p:spPr>
          <a:xfrm>
            <a:off x="2446736" y="4071592"/>
            <a:ext cx="2057531" cy="83099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2435F70-6282-4E5F-B698-74A318B8EEAD}"/>
              </a:ext>
            </a:extLst>
          </p:cNvPr>
          <p:cNvSpPr/>
          <p:nvPr/>
        </p:nvSpPr>
        <p:spPr>
          <a:xfrm>
            <a:off x="2446736" y="5129686"/>
            <a:ext cx="2057531" cy="83099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84769DA-0E5A-6AB8-DCCC-987C3EE599B1}"/>
              </a:ext>
            </a:extLst>
          </p:cNvPr>
          <p:cNvSpPr txBox="1"/>
          <p:nvPr/>
        </p:nvSpPr>
        <p:spPr>
          <a:xfrm>
            <a:off x="956602" y="399050"/>
            <a:ext cx="10320998" cy="101611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　　にあてはまる数字を求めましょう</a:t>
            </a:r>
            <a:endParaRPr kumimoji="1" lang="ja-JP" altLang="en-US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FCD3A25-AD05-2E62-32F9-AF725BA42532}"/>
              </a:ext>
            </a:extLst>
          </p:cNvPr>
          <p:cNvSpPr/>
          <p:nvPr/>
        </p:nvSpPr>
        <p:spPr>
          <a:xfrm>
            <a:off x="1176736" y="621634"/>
            <a:ext cx="1447931" cy="64836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345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723BC6-0986-4724-8548-1DAC346A3A11}"/>
              </a:ext>
            </a:extLst>
          </p:cNvPr>
          <p:cNvSpPr txBox="1"/>
          <p:nvPr/>
        </p:nvSpPr>
        <p:spPr>
          <a:xfrm>
            <a:off x="1619653" y="1955409"/>
            <a:ext cx="7846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⑤　　　　の４倍が８０点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0AF6E6-51A6-4C42-AC2E-E2B9ADE2E587}"/>
              </a:ext>
            </a:extLst>
          </p:cNvPr>
          <p:cNvSpPr txBox="1"/>
          <p:nvPr/>
        </p:nvSpPr>
        <p:spPr>
          <a:xfrm>
            <a:off x="2416301" y="1955409"/>
            <a:ext cx="2239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２０点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C035C2-9576-4341-8D01-7CBDBCCDFF3D}"/>
              </a:ext>
            </a:extLst>
          </p:cNvPr>
          <p:cNvSpPr txBox="1"/>
          <p:nvPr/>
        </p:nvSpPr>
        <p:spPr>
          <a:xfrm>
            <a:off x="1617729" y="3013501"/>
            <a:ext cx="7587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⑥　　　　の５倍は１０点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B5257A2-5225-4657-A661-35472D8DA7F5}"/>
              </a:ext>
            </a:extLst>
          </p:cNvPr>
          <p:cNvSpPr txBox="1"/>
          <p:nvPr/>
        </p:nvSpPr>
        <p:spPr>
          <a:xfrm>
            <a:off x="2987100" y="3013501"/>
            <a:ext cx="143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２点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969D185-544C-495F-9177-1A2FB10E39E2}"/>
              </a:ext>
            </a:extLst>
          </p:cNvPr>
          <p:cNvSpPr txBox="1"/>
          <p:nvPr/>
        </p:nvSpPr>
        <p:spPr>
          <a:xfrm>
            <a:off x="1617729" y="4071593"/>
            <a:ext cx="8157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⑦　　　　</a:t>
            </a:r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の１０倍は７０ｍ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3494902-EE44-4967-B9B0-DFF1F809D5BD}"/>
              </a:ext>
            </a:extLst>
          </p:cNvPr>
          <p:cNvSpPr txBox="1"/>
          <p:nvPr/>
        </p:nvSpPr>
        <p:spPr>
          <a:xfrm>
            <a:off x="3001386" y="4071593"/>
            <a:ext cx="143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７ｍ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DF67EB6-969B-4C0F-ABE5-130E17DC7F05}"/>
              </a:ext>
            </a:extLst>
          </p:cNvPr>
          <p:cNvSpPr txBox="1"/>
          <p:nvPr/>
        </p:nvSpPr>
        <p:spPr>
          <a:xfrm>
            <a:off x="1617728" y="5129685"/>
            <a:ext cx="8157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⑧　　　　を２倍すると８ｍ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E26CF08-E083-40EE-ADBA-3F5CA995E869}"/>
              </a:ext>
            </a:extLst>
          </p:cNvPr>
          <p:cNvSpPr txBox="1"/>
          <p:nvPr/>
        </p:nvSpPr>
        <p:spPr>
          <a:xfrm>
            <a:off x="3001386" y="5129685"/>
            <a:ext cx="1422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４ｍ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6DB19C44-9AA4-4268-8001-5EEA4E2CDD63}"/>
              </a:ext>
            </a:extLst>
          </p:cNvPr>
          <p:cNvSpPr/>
          <p:nvPr/>
        </p:nvSpPr>
        <p:spPr>
          <a:xfrm>
            <a:off x="2416301" y="1955408"/>
            <a:ext cx="2029671" cy="83099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3333FF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C862F20-77F9-4FF4-AE8C-CEB0DC9FF760}"/>
              </a:ext>
            </a:extLst>
          </p:cNvPr>
          <p:cNvSpPr/>
          <p:nvPr/>
        </p:nvSpPr>
        <p:spPr>
          <a:xfrm>
            <a:off x="2416301" y="3011732"/>
            <a:ext cx="2029671" cy="83099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9200325-B9FE-40F2-BE81-2648E6BAF7CC}"/>
              </a:ext>
            </a:extLst>
          </p:cNvPr>
          <p:cNvSpPr/>
          <p:nvPr/>
        </p:nvSpPr>
        <p:spPr>
          <a:xfrm>
            <a:off x="2416301" y="4068054"/>
            <a:ext cx="2029671" cy="83099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A725F85-4AD6-4E9F-A556-708E20682B69}"/>
              </a:ext>
            </a:extLst>
          </p:cNvPr>
          <p:cNvSpPr/>
          <p:nvPr/>
        </p:nvSpPr>
        <p:spPr>
          <a:xfrm>
            <a:off x="2416301" y="5096971"/>
            <a:ext cx="2029671" cy="83099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525BE19-95B8-CDBA-E698-F17508E4CDB9}"/>
              </a:ext>
            </a:extLst>
          </p:cNvPr>
          <p:cNvSpPr txBox="1"/>
          <p:nvPr/>
        </p:nvSpPr>
        <p:spPr>
          <a:xfrm>
            <a:off x="956602" y="399050"/>
            <a:ext cx="10320998" cy="101611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　　にあてはまる数字を求めましょう</a:t>
            </a:r>
            <a:endParaRPr kumimoji="1" lang="ja-JP" altLang="en-US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C3B3F25-C737-69C6-CF52-740DFFD5CD46}"/>
              </a:ext>
            </a:extLst>
          </p:cNvPr>
          <p:cNvSpPr/>
          <p:nvPr/>
        </p:nvSpPr>
        <p:spPr>
          <a:xfrm>
            <a:off x="1176736" y="621634"/>
            <a:ext cx="1447931" cy="64836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094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723BC6-0986-4724-8548-1DAC346A3A11}"/>
              </a:ext>
            </a:extLst>
          </p:cNvPr>
          <p:cNvSpPr txBox="1"/>
          <p:nvPr/>
        </p:nvSpPr>
        <p:spPr>
          <a:xfrm>
            <a:off x="1645536" y="1955409"/>
            <a:ext cx="7752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⑨　　　　の３倍が１２円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0AF6E6-51A6-4C42-AC2E-E2B9ADE2E587}"/>
              </a:ext>
            </a:extLst>
          </p:cNvPr>
          <p:cNvSpPr txBox="1"/>
          <p:nvPr/>
        </p:nvSpPr>
        <p:spPr>
          <a:xfrm>
            <a:off x="2801380" y="1955409"/>
            <a:ext cx="1437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C035C2-9576-4341-8D01-7CBDBCCDFF3D}"/>
              </a:ext>
            </a:extLst>
          </p:cNvPr>
          <p:cNvSpPr txBox="1"/>
          <p:nvPr/>
        </p:nvSpPr>
        <p:spPr>
          <a:xfrm>
            <a:off x="1677600" y="3013501"/>
            <a:ext cx="756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⑩　　　　の４倍は１２円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B5257A2-5225-4657-A661-35472D8DA7F5}"/>
              </a:ext>
            </a:extLst>
          </p:cNvPr>
          <p:cNvSpPr txBox="1"/>
          <p:nvPr/>
        </p:nvSpPr>
        <p:spPr>
          <a:xfrm>
            <a:off x="2811639" y="3013501"/>
            <a:ext cx="143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969D185-544C-495F-9177-1A2FB10E39E2}"/>
              </a:ext>
            </a:extLst>
          </p:cNvPr>
          <p:cNvSpPr txBox="1"/>
          <p:nvPr/>
        </p:nvSpPr>
        <p:spPr>
          <a:xfrm>
            <a:off x="1634492" y="4071593"/>
            <a:ext cx="7752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⑪　　　　の６倍は１２ｍ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3494902-EE44-4967-B9B0-DFF1F809D5BD}"/>
              </a:ext>
            </a:extLst>
          </p:cNvPr>
          <p:cNvSpPr txBox="1"/>
          <p:nvPr/>
        </p:nvSpPr>
        <p:spPr>
          <a:xfrm>
            <a:off x="2794000" y="4071593"/>
            <a:ext cx="1472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２ｍ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DF67EB6-969B-4C0F-ABE5-130E17DC7F05}"/>
              </a:ext>
            </a:extLst>
          </p:cNvPr>
          <p:cNvSpPr txBox="1"/>
          <p:nvPr/>
        </p:nvSpPr>
        <p:spPr>
          <a:xfrm>
            <a:off x="1634492" y="5129685"/>
            <a:ext cx="8900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⑫　　　　を２倍したら１２</a:t>
            </a:r>
            <a:r>
              <a:rPr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円</a:t>
            </a:r>
            <a:endParaRPr kumimoji="1" lang="ja-JP" altLang="en-US" sz="4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E26CF08-E083-40EE-ADBA-3F5CA995E869}"/>
              </a:ext>
            </a:extLst>
          </p:cNvPr>
          <p:cNvSpPr txBox="1"/>
          <p:nvPr/>
        </p:nvSpPr>
        <p:spPr>
          <a:xfrm>
            <a:off x="2794000" y="5129685"/>
            <a:ext cx="1404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６円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3461B96-444F-4AA0-B793-A2F53C0A0EAC}"/>
              </a:ext>
            </a:extLst>
          </p:cNvPr>
          <p:cNvSpPr/>
          <p:nvPr/>
        </p:nvSpPr>
        <p:spPr>
          <a:xfrm>
            <a:off x="2487208" y="1955409"/>
            <a:ext cx="2000125" cy="83099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CD5C994-CD6F-4519-A544-E1BBBA121599}"/>
              </a:ext>
            </a:extLst>
          </p:cNvPr>
          <p:cNvSpPr/>
          <p:nvPr/>
        </p:nvSpPr>
        <p:spPr>
          <a:xfrm>
            <a:off x="2487208" y="3013502"/>
            <a:ext cx="2000125" cy="83099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E411FF9-C19E-4791-B73C-AA7B7FBDBF42}"/>
              </a:ext>
            </a:extLst>
          </p:cNvPr>
          <p:cNvSpPr/>
          <p:nvPr/>
        </p:nvSpPr>
        <p:spPr>
          <a:xfrm>
            <a:off x="2487208" y="4071592"/>
            <a:ext cx="2000125" cy="83099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2435F70-6282-4E5F-B698-74A318B8EEAD}"/>
              </a:ext>
            </a:extLst>
          </p:cNvPr>
          <p:cNvSpPr/>
          <p:nvPr/>
        </p:nvSpPr>
        <p:spPr>
          <a:xfrm>
            <a:off x="2487208" y="5129686"/>
            <a:ext cx="2000125" cy="83099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AA032D-1DB1-2EAB-73A5-7FBD709F7417}"/>
              </a:ext>
            </a:extLst>
          </p:cNvPr>
          <p:cNvSpPr txBox="1"/>
          <p:nvPr/>
        </p:nvSpPr>
        <p:spPr>
          <a:xfrm>
            <a:off x="1251803" y="399050"/>
            <a:ext cx="9688393" cy="101611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かけ算が頭にうかべば答えがわかるね</a:t>
            </a:r>
            <a:endParaRPr kumimoji="1" lang="ja-JP" altLang="en-US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645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AD3D0B-24F5-488D-BFD2-BFDBC301B505}"/>
              </a:ext>
            </a:extLst>
          </p:cNvPr>
          <p:cNvSpPr txBox="1"/>
          <p:nvPr/>
        </p:nvSpPr>
        <p:spPr>
          <a:xfrm>
            <a:off x="854439" y="794479"/>
            <a:ext cx="106280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同じアイスを３個買ったら，ぜんぶで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６０円でした。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アイス１個のねだんは，いくらですか？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5" name="図 4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A16D7913-A5B6-4411-8E8E-80D4B345F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96" y="3353097"/>
            <a:ext cx="1036023" cy="1036023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4225ECAB-0B6E-4A8D-B83A-7A0CFC485196}"/>
              </a:ext>
            </a:extLst>
          </p:cNvPr>
          <p:cNvCxnSpPr>
            <a:cxnSpLocks/>
          </p:cNvCxnSpPr>
          <p:nvPr/>
        </p:nvCxnSpPr>
        <p:spPr>
          <a:xfrm>
            <a:off x="854439" y="1454046"/>
            <a:ext cx="632585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CA61CA93-0F2F-46B9-A2FA-5BDF749BAD99}"/>
              </a:ext>
            </a:extLst>
          </p:cNvPr>
          <p:cNvCxnSpPr>
            <a:cxnSpLocks/>
          </p:cNvCxnSpPr>
          <p:nvPr/>
        </p:nvCxnSpPr>
        <p:spPr>
          <a:xfrm>
            <a:off x="854439" y="2128604"/>
            <a:ext cx="1888761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4225ECAB-0B6E-4A8D-B83A-7A0CFC485196}"/>
              </a:ext>
            </a:extLst>
          </p:cNvPr>
          <p:cNvCxnSpPr>
            <a:cxnSpLocks/>
          </p:cNvCxnSpPr>
          <p:nvPr/>
        </p:nvCxnSpPr>
        <p:spPr>
          <a:xfrm>
            <a:off x="8132060" y="1454046"/>
            <a:ext cx="2412883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図 9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B0B3276D-C07B-464F-9DB5-C3E4F3AC5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39" y="3353097"/>
            <a:ext cx="1036023" cy="1036023"/>
          </a:xfrm>
          <a:prstGeom prst="rect">
            <a:avLst/>
          </a:prstGeom>
        </p:spPr>
      </p:pic>
      <p:pic>
        <p:nvPicPr>
          <p:cNvPr id="13" name="図 1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D6A35B01-80FA-423C-BDD3-03505179E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682" y="3353097"/>
            <a:ext cx="1036023" cy="1036023"/>
          </a:xfrm>
          <a:prstGeom prst="rect">
            <a:avLst/>
          </a:prstGeom>
        </p:spPr>
      </p:pic>
      <p:sp>
        <p:nvSpPr>
          <p:cNvPr id="3" name="右中かっこ 2">
            <a:extLst>
              <a:ext uri="{FF2B5EF4-FFF2-40B4-BE49-F238E27FC236}">
                <a16:creationId xmlns:a16="http://schemas.microsoft.com/office/drawing/2014/main" id="{E2E7AD97-7093-4D92-A352-E7696E3E46DE}"/>
              </a:ext>
            </a:extLst>
          </p:cNvPr>
          <p:cNvSpPr/>
          <p:nvPr/>
        </p:nvSpPr>
        <p:spPr>
          <a:xfrm rot="5400000">
            <a:off x="2936828" y="2972267"/>
            <a:ext cx="769443" cy="3284309"/>
          </a:xfrm>
          <a:prstGeom prst="rightBrace">
            <a:avLst>
              <a:gd name="adj1" fmla="val 8333"/>
              <a:gd name="adj2" fmla="val 5094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392887A-66BA-44D7-BA0C-8C584F4514F7}"/>
              </a:ext>
            </a:extLst>
          </p:cNvPr>
          <p:cNvSpPr txBox="1"/>
          <p:nvPr/>
        </p:nvSpPr>
        <p:spPr>
          <a:xfrm>
            <a:off x="2530461" y="5106305"/>
            <a:ext cx="2143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６０円</a:t>
            </a:r>
          </a:p>
        </p:txBody>
      </p:sp>
    </p:spTree>
    <p:extLst>
      <p:ext uri="{BB962C8B-B14F-4D97-AF65-F5344CB8AC3E}">
        <p14:creationId xmlns:p14="http://schemas.microsoft.com/office/powerpoint/2010/main" val="422418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AD3D0B-24F5-488D-BFD2-BFDBC301B505}"/>
              </a:ext>
            </a:extLst>
          </p:cNvPr>
          <p:cNvSpPr txBox="1"/>
          <p:nvPr/>
        </p:nvSpPr>
        <p:spPr>
          <a:xfrm>
            <a:off x="854439" y="794479"/>
            <a:ext cx="106280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同じアイスを３個買ったら，ぜんぶで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６０円でした。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highlight>
                  <a:srgbClr val="FFFF00"/>
                </a:highligh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アイス１個のねだんは，いくらですか？</a:t>
            </a:r>
            <a:endParaRPr kumimoji="1" lang="en-US" altLang="ja-JP" sz="4400" dirty="0">
              <a:highlight>
                <a:srgbClr val="FFFF00"/>
              </a:highlight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8D6EE60-2921-48F8-A4FA-4F320CA6C144}"/>
              </a:ext>
            </a:extLst>
          </p:cNvPr>
          <p:cNvSpPr txBox="1"/>
          <p:nvPr/>
        </p:nvSpPr>
        <p:spPr>
          <a:xfrm>
            <a:off x="5567116" y="3406482"/>
            <a:ext cx="30011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６０</a:t>
            </a:r>
            <a:r>
              <a:rPr lang="en-US" altLang="ja-JP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÷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３＝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EBF2522-4C38-44EC-B99C-FE5E77146064}"/>
              </a:ext>
            </a:extLst>
          </p:cNvPr>
          <p:cNvSpPr txBox="1"/>
          <p:nvPr/>
        </p:nvSpPr>
        <p:spPr>
          <a:xfrm>
            <a:off x="8266938" y="5108526"/>
            <a:ext cx="2143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２０円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4225ECAB-0B6E-4A8D-B83A-7A0CFC485196}"/>
              </a:ext>
            </a:extLst>
          </p:cNvPr>
          <p:cNvCxnSpPr>
            <a:cxnSpLocks/>
          </p:cNvCxnSpPr>
          <p:nvPr/>
        </p:nvCxnSpPr>
        <p:spPr>
          <a:xfrm>
            <a:off x="854439" y="1454046"/>
            <a:ext cx="632585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CA61CA93-0F2F-46B9-A2FA-5BDF749BAD99}"/>
              </a:ext>
            </a:extLst>
          </p:cNvPr>
          <p:cNvCxnSpPr>
            <a:cxnSpLocks/>
          </p:cNvCxnSpPr>
          <p:nvPr/>
        </p:nvCxnSpPr>
        <p:spPr>
          <a:xfrm>
            <a:off x="854439" y="2128604"/>
            <a:ext cx="1888761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4225ECAB-0B6E-4A8D-B83A-7A0CFC485196}"/>
              </a:ext>
            </a:extLst>
          </p:cNvPr>
          <p:cNvCxnSpPr>
            <a:cxnSpLocks/>
          </p:cNvCxnSpPr>
          <p:nvPr/>
        </p:nvCxnSpPr>
        <p:spPr>
          <a:xfrm>
            <a:off x="8132060" y="1454046"/>
            <a:ext cx="2412883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図 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B0602E9F-EAA2-5AF2-59A1-2D7D5A1B0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96" y="3353097"/>
            <a:ext cx="1036023" cy="1036023"/>
          </a:xfrm>
          <a:prstGeom prst="rect">
            <a:avLst/>
          </a:prstGeom>
        </p:spPr>
      </p:pic>
      <p:pic>
        <p:nvPicPr>
          <p:cNvPr id="11" name="図 10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C3FC4708-887C-BAD8-8F63-FBFAE24CE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39" y="3353097"/>
            <a:ext cx="1036023" cy="1036023"/>
          </a:xfrm>
          <a:prstGeom prst="rect">
            <a:avLst/>
          </a:prstGeom>
        </p:spPr>
      </p:pic>
      <p:pic>
        <p:nvPicPr>
          <p:cNvPr id="15" name="図 14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0E05CCFC-64AB-A14C-5D90-C100D2CC0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682" y="3353097"/>
            <a:ext cx="1036023" cy="1036023"/>
          </a:xfrm>
          <a:prstGeom prst="rect">
            <a:avLst/>
          </a:prstGeom>
        </p:spPr>
      </p:pic>
      <p:sp>
        <p:nvSpPr>
          <p:cNvPr id="16" name="右中かっこ 15">
            <a:extLst>
              <a:ext uri="{FF2B5EF4-FFF2-40B4-BE49-F238E27FC236}">
                <a16:creationId xmlns:a16="http://schemas.microsoft.com/office/drawing/2014/main" id="{17F3ECDE-9474-09B4-3673-2AD90B4A7476}"/>
              </a:ext>
            </a:extLst>
          </p:cNvPr>
          <p:cNvSpPr/>
          <p:nvPr/>
        </p:nvSpPr>
        <p:spPr>
          <a:xfrm rot="5400000">
            <a:off x="2936828" y="2972267"/>
            <a:ext cx="769443" cy="3284309"/>
          </a:xfrm>
          <a:prstGeom prst="rightBrace">
            <a:avLst>
              <a:gd name="adj1" fmla="val 8333"/>
              <a:gd name="adj2" fmla="val 5094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A2B044F-FD4F-E378-BEA5-5CACDDFA7192}"/>
              </a:ext>
            </a:extLst>
          </p:cNvPr>
          <p:cNvSpPr txBox="1"/>
          <p:nvPr/>
        </p:nvSpPr>
        <p:spPr>
          <a:xfrm>
            <a:off x="2530461" y="5106305"/>
            <a:ext cx="2143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６０円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D13B762-5224-3C63-23B0-83FB49B55C0A}"/>
              </a:ext>
            </a:extLst>
          </p:cNvPr>
          <p:cNvSpPr txBox="1"/>
          <p:nvPr/>
        </p:nvSpPr>
        <p:spPr>
          <a:xfrm>
            <a:off x="8450036" y="3400376"/>
            <a:ext cx="1443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２０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E80E1B6-F8E3-ED0D-085E-20B329C3A893}"/>
              </a:ext>
            </a:extLst>
          </p:cNvPr>
          <p:cNvSpPr txBox="1"/>
          <p:nvPr/>
        </p:nvSpPr>
        <p:spPr>
          <a:xfrm>
            <a:off x="6096000" y="4251398"/>
            <a:ext cx="30011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</a:t>
            </a:r>
            <a:r>
              <a:rPr lang="en-US" altLang="ja-JP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×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３＝６</a:t>
            </a:r>
          </a:p>
        </p:txBody>
      </p:sp>
    </p:spTree>
    <p:extLst>
      <p:ext uri="{BB962C8B-B14F-4D97-AF65-F5344CB8AC3E}">
        <p14:creationId xmlns:p14="http://schemas.microsoft.com/office/powerpoint/2010/main" val="400536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AD3D0B-24F5-488D-BFD2-BFDBC301B505}"/>
              </a:ext>
            </a:extLst>
          </p:cNvPr>
          <p:cNvSpPr txBox="1"/>
          <p:nvPr/>
        </p:nvSpPr>
        <p:spPr>
          <a:xfrm>
            <a:off x="854439" y="505566"/>
            <a:ext cx="106280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４８</a:t>
            </a:r>
            <a:r>
              <a:rPr kumimoji="1" lang="en-US" altLang="ja-JP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入る水そうがあります。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バケツで８回水を運んだら，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水そうがいっぱいになりました。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バケツには，何Ｌの水が入りますか？</a:t>
            </a:r>
          </a:p>
        </p:txBody>
      </p:sp>
      <p:pic>
        <p:nvPicPr>
          <p:cNvPr id="4" name="図 3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C913207D-85D8-423F-B549-28AE4365484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82" y="4090005"/>
            <a:ext cx="912109" cy="855102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CC11BBEF-288D-4367-8E92-49E1CB14D12E}"/>
              </a:ext>
            </a:extLst>
          </p:cNvPr>
          <p:cNvCxnSpPr>
            <a:cxnSpLocks/>
          </p:cNvCxnSpPr>
          <p:nvPr/>
        </p:nvCxnSpPr>
        <p:spPr>
          <a:xfrm>
            <a:off x="854439" y="1124262"/>
            <a:ext cx="4392118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11F837F2-CB57-4E69-A325-727342BE3A78}"/>
              </a:ext>
            </a:extLst>
          </p:cNvPr>
          <p:cNvCxnSpPr>
            <a:cxnSpLocks/>
          </p:cNvCxnSpPr>
          <p:nvPr/>
        </p:nvCxnSpPr>
        <p:spPr>
          <a:xfrm>
            <a:off x="3231880" y="1783830"/>
            <a:ext cx="4392118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E8FB1E01-6F89-4C93-A06A-5F9422A23351}"/>
              </a:ext>
            </a:extLst>
          </p:cNvPr>
          <p:cNvCxnSpPr>
            <a:cxnSpLocks/>
          </p:cNvCxnSpPr>
          <p:nvPr/>
        </p:nvCxnSpPr>
        <p:spPr>
          <a:xfrm>
            <a:off x="854439" y="2488367"/>
            <a:ext cx="821461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図 4" descr="手押し車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5474991F-0E52-4BC4-BEB1-93B4335FA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499" y="3612410"/>
            <a:ext cx="3177290" cy="317729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B52D48E-30E2-4112-84DD-AF572EBCE0E0}"/>
              </a:ext>
            </a:extLst>
          </p:cNvPr>
          <p:cNvSpPr txBox="1"/>
          <p:nvPr/>
        </p:nvSpPr>
        <p:spPr>
          <a:xfrm>
            <a:off x="9069049" y="3417871"/>
            <a:ext cx="1528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４８</a:t>
            </a:r>
            <a:r>
              <a:rPr kumimoji="1" lang="en-US" altLang="ja-JP" sz="36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13" name="図 12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FD0796E4-4F6B-457B-A2E4-D83D65E415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97" y="4090005"/>
            <a:ext cx="912109" cy="855102"/>
          </a:xfrm>
          <a:prstGeom prst="rect">
            <a:avLst/>
          </a:prstGeom>
        </p:spPr>
      </p:pic>
      <p:pic>
        <p:nvPicPr>
          <p:cNvPr id="14" name="図 13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5FC77BA8-C849-4ACE-AD62-AEEF34B24EC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612" y="4090005"/>
            <a:ext cx="912109" cy="855102"/>
          </a:xfrm>
          <a:prstGeom prst="rect">
            <a:avLst/>
          </a:prstGeom>
        </p:spPr>
      </p:pic>
      <p:pic>
        <p:nvPicPr>
          <p:cNvPr id="15" name="図 14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E1E00769-20BC-45D4-BD46-DAC8CF5DE47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10" y="4090005"/>
            <a:ext cx="912109" cy="855102"/>
          </a:xfrm>
          <a:prstGeom prst="rect">
            <a:avLst/>
          </a:prstGeom>
        </p:spPr>
      </p:pic>
      <p:pic>
        <p:nvPicPr>
          <p:cNvPr id="16" name="図 15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DF2C9BBA-E3ED-482B-A8D2-72E417FD69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82" y="5018646"/>
            <a:ext cx="912109" cy="855102"/>
          </a:xfrm>
          <a:prstGeom prst="rect">
            <a:avLst/>
          </a:prstGeom>
        </p:spPr>
      </p:pic>
      <p:pic>
        <p:nvPicPr>
          <p:cNvPr id="17" name="図 16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13F0D8E8-DC7E-465A-975B-2AAC0288A2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97" y="5018646"/>
            <a:ext cx="912109" cy="855102"/>
          </a:xfrm>
          <a:prstGeom prst="rect">
            <a:avLst/>
          </a:prstGeom>
        </p:spPr>
      </p:pic>
      <p:pic>
        <p:nvPicPr>
          <p:cNvPr id="18" name="図 17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C4F25B93-8898-42B0-A9A7-8E2764C4B1E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612" y="5018646"/>
            <a:ext cx="912109" cy="855102"/>
          </a:xfrm>
          <a:prstGeom prst="rect">
            <a:avLst/>
          </a:prstGeom>
        </p:spPr>
      </p:pic>
      <p:pic>
        <p:nvPicPr>
          <p:cNvPr id="19" name="図 18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F1DC56E5-3A31-41AC-AA4C-4FBD7FE8043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10" y="5018646"/>
            <a:ext cx="912109" cy="855102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DD0328A6-AC8A-4013-8DB0-65E92CEEBCEC}"/>
              </a:ext>
            </a:extLst>
          </p:cNvPr>
          <p:cNvSpPr/>
          <p:nvPr/>
        </p:nvSpPr>
        <p:spPr>
          <a:xfrm>
            <a:off x="4612431" y="3766632"/>
            <a:ext cx="4187107" cy="233970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161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AD3D0B-24F5-488D-BFD2-BFDBC301B505}"/>
              </a:ext>
            </a:extLst>
          </p:cNvPr>
          <p:cNvSpPr txBox="1"/>
          <p:nvPr/>
        </p:nvSpPr>
        <p:spPr>
          <a:xfrm>
            <a:off x="854439" y="505566"/>
            <a:ext cx="106280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４８</a:t>
            </a:r>
            <a:r>
              <a:rPr kumimoji="1" lang="en-US" altLang="ja-JP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入る水そうがあります。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バケツで８回水を運んだら，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水そうがいっぱいになりました。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highlight>
                  <a:srgbClr val="FFFF00"/>
                </a:highligh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バケツには，何Ｌの水が入りますか？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8D6EE60-2921-48F8-A4FA-4F320CA6C144}"/>
              </a:ext>
            </a:extLst>
          </p:cNvPr>
          <p:cNvSpPr txBox="1"/>
          <p:nvPr/>
        </p:nvSpPr>
        <p:spPr>
          <a:xfrm>
            <a:off x="766407" y="3714654"/>
            <a:ext cx="3026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４８</a:t>
            </a:r>
            <a:r>
              <a:rPr lang="en-US" altLang="ja-JP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÷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８＝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EBF2522-4C38-44EC-B99C-FE5E77146064}"/>
              </a:ext>
            </a:extLst>
          </p:cNvPr>
          <p:cNvSpPr txBox="1"/>
          <p:nvPr/>
        </p:nvSpPr>
        <p:spPr>
          <a:xfrm>
            <a:off x="2957526" y="5489027"/>
            <a:ext cx="152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６Ｌ</a:t>
            </a:r>
          </a:p>
        </p:txBody>
      </p:sp>
      <p:pic>
        <p:nvPicPr>
          <p:cNvPr id="4" name="図 3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C913207D-85D8-423F-B549-28AE4365484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82" y="4090005"/>
            <a:ext cx="912109" cy="855102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CC11BBEF-288D-4367-8E92-49E1CB14D12E}"/>
              </a:ext>
            </a:extLst>
          </p:cNvPr>
          <p:cNvCxnSpPr>
            <a:cxnSpLocks/>
          </p:cNvCxnSpPr>
          <p:nvPr/>
        </p:nvCxnSpPr>
        <p:spPr>
          <a:xfrm>
            <a:off x="854439" y="1124262"/>
            <a:ext cx="4392118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11F837F2-CB57-4E69-A325-727342BE3A78}"/>
              </a:ext>
            </a:extLst>
          </p:cNvPr>
          <p:cNvCxnSpPr>
            <a:cxnSpLocks/>
          </p:cNvCxnSpPr>
          <p:nvPr/>
        </p:nvCxnSpPr>
        <p:spPr>
          <a:xfrm>
            <a:off x="3231880" y="1783830"/>
            <a:ext cx="4392118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E8FB1E01-6F89-4C93-A06A-5F9422A23351}"/>
              </a:ext>
            </a:extLst>
          </p:cNvPr>
          <p:cNvCxnSpPr>
            <a:cxnSpLocks/>
          </p:cNvCxnSpPr>
          <p:nvPr/>
        </p:nvCxnSpPr>
        <p:spPr>
          <a:xfrm>
            <a:off x="854439" y="2488367"/>
            <a:ext cx="821461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図 4" descr="手押し車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5474991F-0E52-4BC4-BEB1-93B4335FA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499" y="3612410"/>
            <a:ext cx="3177290" cy="317729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B52D48E-30E2-4112-84DD-AF572EBCE0E0}"/>
              </a:ext>
            </a:extLst>
          </p:cNvPr>
          <p:cNvSpPr txBox="1"/>
          <p:nvPr/>
        </p:nvSpPr>
        <p:spPr>
          <a:xfrm>
            <a:off x="9069049" y="3429000"/>
            <a:ext cx="1528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４８</a:t>
            </a:r>
            <a:r>
              <a:rPr kumimoji="1" lang="en-US" altLang="ja-JP" sz="36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13" name="図 12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FD0796E4-4F6B-457B-A2E4-D83D65E415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97" y="4090005"/>
            <a:ext cx="912109" cy="855102"/>
          </a:xfrm>
          <a:prstGeom prst="rect">
            <a:avLst/>
          </a:prstGeom>
        </p:spPr>
      </p:pic>
      <p:pic>
        <p:nvPicPr>
          <p:cNvPr id="14" name="図 13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5FC77BA8-C849-4ACE-AD62-AEEF34B24EC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612" y="4090005"/>
            <a:ext cx="912109" cy="855102"/>
          </a:xfrm>
          <a:prstGeom prst="rect">
            <a:avLst/>
          </a:prstGeom>
        </p:spPr>
      </p:pic>
      <p:pic>
        <p:nvPicPr>
          <p:cNvPr id="15" name="図 14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E1E00769-20BC-45D4-BD46-DAC8CF5DE47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10" y="4090005"/>
            <a:ext cx="912109" cy="855102"/>
          </a:xfrm>
          <a:prstGeom prst="rect">
            <a:avLst/>
          </a:prstGeom>
        </p:spPr>
      </p:pic>
      <p:pic>
        <p:nvPicPr>
          <p:cNvPr id="16" name="図 15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DF2C9BBA-E3ED-482B-A8D2-72E417FD69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82" y="5018646"/>
            <a:ext cx="912109" cy="855102"/>
          </a:xfrm>
          <a:prstGeom prst="rect">
            <a:avLst/>
          </a:prstGeom>
        </p:spPr>
      </p:pic>
      <p:pic>
        <p:nvPicPr>
          <p:cNvPr id="17" name="図 16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13F0D8E8-DC7E-465A-975B-2AAC0288A2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97" y="5018646"/>
            <a:ext cx="912109" cy="855102"/>
          </a:xfrm>
          <a:prstGeom prst="rect">
            <a:avLst/>
          </a:prstGeom>
        </p:spPr>
      </p:pic>
      <p:pic>
        <p:nvPicPr>
          <p:cNvPr id="18" name="図 17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C4F25B93-8898-42B0-A9A7-8E2764C4B1E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612" y="5018646"/>
            <a:ext cx="912109" cy="855102"/>
          </a:xfrm>
          <a:prstGeom prst="rect">
            <a:avLst/>
          </a:prstGeom>
        </p:spPr>
      </p:pic>
      <p:pic>
        <p:nvPicPr>
          <p:cNvPr id="19" name="図 18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F1DC56E5-3A31-41AC-AA4C-4FBD7FE8043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10" y="5018646"/>
            <a:ext cx="912109" cy="855102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DD0328A6-AC8A-4013-8DB0-65E92CEEBCEC}"/>
              </a:ext>
            </a:extLst>
          </p:cNvPr>
          <p:cNvSpPr/>
          <p:nvPr/>
        </p:nvSpPr>
        <p:spPr>
          <a:xfrm>
            <a:off x="4612431" y="3766632"/>
            <a:ext cx="4187107" cy="233970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6733930-5370-8B6B-9A1A-A5FCA1341C1C}"/>
              </a:ext>
            </a:extLst>
          </p:cNvPr>
          <p:cNvSpPr txBox="1"/>
          <p:nvPr/>
        </p:nvSpPr>
        <p:spPr>
          <a:xfrm>
            <a:off x="766408" y="4560386"/>
            <a:ext cx="36557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</a:t>
            </a:r>
            <a:r>
              <a:rPr lang="en-US" altLang="ja-JP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×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８＝４８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FFECDB8-E0DE-FD3F-1BE0-E07AA2E39471}"/>
              </a:ext>
            </a:extLst>
          </p:cNvPr>
          <p:cNvSpPr txBox="1"/>
          <p:nvPr/>
        </p:nvSpPr>
        <p:spPr>
          <a:xfrm>
            <a:off x="3574995" y="3748115"/>
            <a:ext cx="855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</a:t>
            </a:r>
          </a:p>
        </p:txBody>
      </p:sp>
    </p:spTree>
    <p:extLst>
      <p:ext uri="{BB962C8B-B14F-4D97-AF65-F5344CB8AC3E}">
        <p14:creationId xmlns:p14="http://schemas.microsoft.com/office/powerpoint/2010/main" val="391891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3EDE53-F575-4715-B1A7-5391877B5D61}"/>
              </a:ext>
            </a:extLst>
          </p:cNvPr>
          <p:cNvSpPr txBox="1"/>
          <p:nvPr/>
        </p:nvSpPr>
        <p:spPr>
          <a:xfrm>
            <a:off x="1773836" y="941583"/>
            <a:ext cx="8911097" cy="3719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□倍の練習問題１，２の</a:t>
            </a:r>
            <a:endParaRPr kumimoji="1" lang="en-US" altLang="ja-JP" sz="5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プリントをくばりますので</a:t>
            </a:r>
            <a:endParaRPr kumimoji="1" lang="en-US" altLang="ja-JP" sz="5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といてみましょう</a:t>
            </a:r>
          </a:p>
        </p:txBody>
      </p:sp>
      <p:pic>
        <p:nvPicPr>
          <p:cNvPr id="4" name="図 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2520DCC3-15E3-4930-8F9B-FABF4068B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797" y="3732185"/>
            <a:ext cx="1418367" cy="2116966"/>
          </a:xfrm>
          <a:prstGeom prst="rect">
            <a:avLst/>
          </a:prstGeom>
        </p:spPr>
      </p:pic>
      <p:sp>
        <p:nvSpPr>
          <p:cNvPr id="3" name="直角三角形 2">
            <a:extLst>
              <a:ext uri="{FF2B5EF4-FFF2-40B4-BE49-F238E27FC236}">
                <a16:creationId xmlns:a16="http://schemas.microsoft.com/office/drawing/2014/main" id="{8136CCD9-9732-4FE2-81B3-ADD43CBF539F}"/>
              </a:ext>
            </a:extLst>
          </p:cNvPr>
          <p:cNvSpPr/>
          <p:nvPr/>
        </p:nvSpPr>
        <p:spPr>
          <a:xfrm rot="5400000">
            <a:off x="-1" y="-1"/>
            <a:ext cx="1918741" cy="1918741"/>
          </a:xfrm>
          <a:prstGeom prst="rtTriangl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直角三角形 4">
            <a:extLst>
              <a:ext uri="{FF2B5EF4-FFF2-40B4-BE49-F238E27FC236}">
                <a16:creationId xmlns:a16="http://schemas.microsoft.com/office/drawing/2014/main" id="{F80180D8-B821-4A0E-A0C0-AC0E02632E7C}"/>
              </a:ext>
            </a:extLst>
          </p:cNvPr>
          <p:cNvSpPr/>
          <p:nvPr/>
        </p:nvSpPr>
        <p:spPr>
          <a:xfrm rot="16200000">
            <a:off x="10269767" y="4957046"/>
            <a:ext cx="1918741" cy="1918741"/>
          </a:xfrm>
          <a:prstGeom prst="rtTriangl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8982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03F43B0-CB2B-49B5-8CD8-2BA3455210F5}"/>
              </a:ext>
            </a:extLst>
          </p:cNvPr>
          <p:cNvSpPr txBox="1"/>
          <p:nvPr/>
        </p:nvSpPr>
        <p:spPr>
          <a:xfrm>
            <a:off x="698695" y="576775"/>
            <a:ext cx="7741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赤色のテープ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は４ｍあります。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5D60F9B-E9C0-468E-8CBB-6C2FA1A8AB69}"/>
              </a:ext>
            </a:extLst>
          </p:cNvPr>
          <p:cNvSpPr txBox="1"/>
          <p:nvPr/>
        </p:nvSpPr>
        <p:spPr>
          <a:xfrm>
            <a:off x="698695" y="1346216"/>
            <a:ext cx="11128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青色のテープ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</a:t>
            </a:r>
            <a:r>
              <a:rPr kumimoji="1" lang="ja-JP" altLang="en-US" sz="44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赤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の２倍の長さがあります。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C8D9AE2-4A90-4B75-8869-74A19FC2CE75}"/>
              </a:ext>
            </a:extLst>
          </p:cNvPr>
          <p:cNvSpPr txBox="1"/>
          <p:nvPr/>
        </p:nvSpPr>
        <p:spPr>
          <a:xfrm>
            <a:off x="698694" y="2115657"/>
            <a:ext cx="11233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C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黄色のテープ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</a:t>
            </a:r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青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倍の長さがあります。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B794201-5DDB-47EA-B97F-C61A2E3212CA}"/>
              </a:ext>
            </a:extLst>
          </p:cNvPr>
          <p:cNvSpPr/>
          <p:nvPr/>
        </p:nvSpPr>
        <p:spPr>
          <a:xfrm>
            <a:off x="844060" y="3044279"/>
            <a:ext cx="1420838" cy="76944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017E701-1D2F-40CF-9843-82C90CBD01E5}"/>
              </a:ext>
            </a:extLst>
          </p:cNvPr>
          <p:cNvSpPr/>
          <p:nvPr/>
        </p:nvSpPr>
        <p:spPr>
          <a:xfrm>
            <a:off x="844060" y="3972901"/>
            <a:ext cx="2841676" cy="769441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F426631-9AC4-467F-9781-EC51B3942EB2}"/>
              </a:ext>
            </a:extLst>
          </p:cNvPr>
          <p:cNvSpPr/>
          <p:nvPr/>
        </p:nvSpPr>
        <p:spPr>
          <a:xfrm>
            <a:off x="844060" y="4901522"/>
            <a:ext cx="8434851" cy="76944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CC0A242-04EB-4441-9055-8BC3DF2385AA}"/>
              </a:ext>
            </a:extLst>
          </p:cNvPr>
          <p:cNvSpPr txBox="1"/>
          <p:nvPr/>
        </p:nvSpPr>
        <p:spPr>
          <a:xfrm>
            <a:off x="854440" y="3104240"/>
            <a:ext cx="1420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４ｍ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AE76DD73-EB0C-4835-8F24-920DAF5E870E}"/>
              </a:ext>
            </a:extLst>
          </p:cNvPr>
          <p:cNvCxnSpPr>
            <a:cxnSpLocks/>
            <a:stCxn id="6" idx="0"/>
            <a:endCxn id="6" idx="2"/>
          </p:cNvCxnSpPr>
          <p:nvPr/>
        </p:nvCxnSpPr>
        <p:spPr>
          <a:xfrm>
            <a:off x="2264898" y="3972901"/>
            <a:ext cx="0" cy="769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0F8088A2-B3B0-4888-9165-18A5A8331E0F}"/>
              </a:ext>
            </a:extLst>
          </p:cNvPr>
          <p:cNvCxnSpPr>
            <a:cxnSpLocks/>
          </p:cNvCxnSpPr>
          <p:nvPr/>
        </p:nvCxnSpPr>
        <p:spPr>
          <a:xfrm>
            <a:off x="3657139" y="4901521"/>
            <a:ext cx="0" cy="769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2C964E5E-BDBC-4A5F-8F9B-EA6D75169789}"/>
              </a:ext>
            </a:extLst>
          </p:cNvPr>
          <p:cNvCxnSpPr>
            <a:cxnSpLocks/>
          </p:cNvCxnSpPr>
          <p:nvPr/>
        </p:nvCxnSpPr>
        <p:spPr>
          <a:xfrm>
            <a:off x="6482401" y="4901521"/>
            <a:ext cx="0" cy="769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89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03F43B0-CB2B-49B5-8CD8-2BA3455210F5}"/>
              </a:ext>
            </a:extLst>
          </p:cNvPr>
          <p:cNvSpPr txBox="1"/>
          <p:nvPr/>
        </p:nvSpPr>
        <p:spPr>
          <a:xfrm>
            <a:off x="698695" y="576775"/>
            <a:ext cx="8760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青色のテープ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は何ｍありますか？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B794201-5DDB-47EA-B97F-C61A2E3212CA}"/>
              </a:ext>
            </a:extLst>
          </p:cNvPr>
          <p:cNvSpPr/>
          <p:nvPr/>
        </p:nvSpPr>
        <p:spPr>
          <a:xfrm>
            <a:off x="844060" y="2211816"/>
            <a:ext cx="1420838" cy="76944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017E701-1D2F-40CF-9843-82C90CBD01E5}"/>
              </a:ext>
            </a:extLst>
          </p:cNvPr>
          <p:cNvSpPr/>
          <p:nvPr/>
        </p:nvSpPr>
        <p:spPr>
          <a:xfrm>
            <a:off x="844060" y="3140458"/>
            <a:ext cx="2841676" cy="769441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F426631-9AC4-467F-9781-EC51B3942EB2}"/>
              </a:ext>
            </a:extLst>
          </p:cNvPr>
          <p:cNvSpPr/>
          <p:nvPr/>
        </p:nvSpPr>
        <p:spPr>
          <a:xfrm>
            <a:off x="844060" y="4901522"/>
            <a:ext cx="8383271" cy="76944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CC0A242-04EB-4441-9055-8BC3DF2385AA}"/>
              </a:ext>
            </a:extLst>
          </p:cNvPr>
          <p:cNvSpPr txBox="1"/>
          <p:nvPr/>
        </p:nvSpPr>
        <p:spPr>
          <a:xfrm>
            <a:off x="891031" y="2259847"/>
            <a:ext cx="1420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４ｍ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DBE44A5-2EE6-42DF-B261-C07D35198290}"/>
              </a:ext>
            </a:extLst>
          </p:cNvPr>
          <p:cNvSpPr txBox="1"/>
          <p:nvPr/>
        </p:nvSpPr>
        <p:spPr>
          <a:xfrm>
            <a:off x="4088100" y="3276651"/>
            <a:ext cx="5370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</a:t>
            </a:r>
            <a:r>
              <a:rPr kumimoji="1" lang="en-US" altLang="ja-JP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×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２＝</a:t>
            </a:r>
            <a:r>
              <a:rPr kumimoji="1" lang="ja-JP" altLang="en-US" sz="4400" dirty="0">
                <a:solidFill>
                  <a:srgbClr val="00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　　８ｍ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AE76DD73-EB0C-4835-8F24-920DAF5E870E}"/>
              </a:ext>
            </a:extLst>
          </p:cNvPr>
          <p:cNvCxnSpPr>
            <a:cxnSpLocks/>
            <a:stCxn id="6" idx="0"/>
            <a:endCxn id="6" idx="2"/>
          </p:cNvCxnSpPr>
          <p:nvPr/>
        </p:nvCxnSpPr>
        <p:spPr>
          <a:xfrm>
            <a:off x="2264898" y="3140458"/>
            <a:ext cx="0" cy="769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0F8088A2-B3B0-4888-9165-18A5A8331E0F}"/>
              </a:ext>
            </a:extLst>
          </p:cNvPr>
          <p:cNvCxnSpPr>
            <a:cxnSpLocks/>
          </p:cNvCxnSpPr>
          <p:nvPr/>
        </p:nvCxnSpPr>
        <p:spPr>
          <a:xfrm>
            <a:off x="3657139" y="4901521"/>
            <a:ext cx="0" cy="769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2C964E5E-BDBC-4A5F-8F9B-EA6D75169789}"/>
              </a:ext>
            </a:extLst>
          </p:cNvPr>
          <p:cNvCxnSpPr>
            <a:cxnSpLocks/>
          </p:cNvCxnSpPr>
          <p:nvPr/>
        </p:nvCxnSpPr>
        <p:spPr>
          <a:xfrm>
            <a:off x="6482401" y="4901521"/>
            <a:ext cx="0" cy="769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4373000-0F62-403B-9C95-59C01E6E37E8}"/>
              </a:ext>
            </a:extLst>
          </p:cNvPr>
          <p:cNvSpPr txBox="1"/>
          <p:nvPr/>
        </p:nvSpPr>
        <p:spPr>
          <a:xfrm>
            <a:off x="4128906" y="2216518"/>
            <a:ext cx="5681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青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</a:t>
            </a:r>
            <a:r>
              <a:rPr kumimoji="1" lang="ja-JP" altLang="en-US" sz="44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赤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の２倍なので</a:t>
            </a:r>
          </a:p>
        </p:txBody>
      </p:sp>
    </p:spTree>
    <p:extLst>
      <p:ext uri="{BB962C8B-B14F-4D97-AF65-F5344CB8AC3E}">
        <p14:creationId xmlns:p14="http://schemas.microsoft.com/office/powerpoint/2010/main" val="338092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723BC6-0986-4724-8548-1DAC346A3A11}"/>
              </a:ext>
            </a:extLst>
          </p:cNvPr>
          <p:cNvSpPr txBox="1"/>
          <p:nvPr/>
        </p:nvSpPr>
        <p:spPr>
          <a:xfrm>
            <a:off x="1736866" y="2543631"/>
            <a:ext cx="4816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６Ｌの２倍は？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0AF6E6-51A6-4C42-AC2E-E2B9ADE2E587}"/>
              </a:ext>
            </a:extLst>
          </p:cNvPr>
          <p:cNvSpPr txBox="1"/>
          <p:nvPr/>
        </p:nvSpPr>
        <p:spPr>
          <a:xfrm>
            <a:off x="6813972" y="2543631"/>
            <a:ext cx="1911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１２Ｌ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C035C2-9576-4341-8D01-7CBDBCCDFF3D}"/>
              </a:ext>
            </a:extLst>
          </p:cNvPr>
          <p:cNvSpPr txBox="1"/>
          <p:nvPr/>
        </p:nvSpPr>
        <p:spPr>
          <a:xfrm>
            <a:off x="1736866" y="3452470"/>
            <a:ext cx="4816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７ｋｍの２倍は？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B5257A2-5225-4657-A661-35472D8DA7F5}"/>
              </a:ext>
            </a:extLst>
          </p:cNvPr>
          <p:cNvSpPr txBox="1"/>
          <p:nvPr/>
        </p:nvSpPr>
        <p:spPr>
          <a:xfrm>
            <a:off x="6813972" y="3452470"/>
            <a:ext cx="2493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１４ｋｍ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969D185-544C-495F-9177-1A2FB10E39E2}"/>
              </a:ext>
            </a:extLst>
          </p:cNvPr>
          <p:cNvSpPr txBox="1"/>
          <p:nvPr/>
        </p:nvSpPr>
        <p:spPr>
          <a:xfrm>
            <a:off x="1736866" y="4361309"/>
            <a:ext cx="4816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５この２倍は？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3494902-EE44-4967-B9B0-DFF1F809D5BD}"/>
              </a:ext>
            </a:extLst>
          </p:cNvPr>
          <p:cNvSpPr txBox="1"/>
          <p:nvPr/>
        </p:nvSpPr>
        <p:spPr>
          <a:xfrm>
            <a:off x="6813973" y="4361309"/>
            <a:ext cx="2085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１０こ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DF67EB6-969B-4C0F-ABE5-130E17DC7F05}"/>
              </a:ext>
            </a:extLst>
          </p:cNvPr>
          <p:cNvSpPr txBox="1"/>
          <p:nvPr/>
        </p:nvSpPr>
        <p:spPr>
          <a:xfrm>
            <a:off x="1736866" y="5270148"/>
            <a:ext cx="4816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３０円の２倍は？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E26CF08-E083-40EE-ADBA-3F5CA995E869}"/>
              </a:ext>
            </a:extLst>
          </p:cNvPr>
          <p:cNvSpPr txBox="1"/>
          <p:nvPr/>
        </p:nvSpPr>
        <p:spPr>
          <a:xfrm>
            <a:off x="6813972" y="5270148"/>
            <a:ext cx="1911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６０円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4BE23A-6F8F-4CB7-A5DA-4CE08C67F45D}"/>
              </a:ext>
            </a:extLst>
          </p:cNvPr>
          <p:cNvSpPr txBox="1"/>
          <p:nvPr/>
        </p:nvSpPr>
        <p:spPr>
          <a:xfrm>
            <a:off x="1736866" y="1634792"/>
            <a:ext cx="4816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４ｍの２倍は？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DE14B4D-7851-41F4-90B8-F298EBC599EF}"/>
              </a:ext>
            </a:extLst>
          </p:cNvPr>
          <p:cNvSpPr txBox="1"/>
          <p:nvPr/>
        </p:nvSpPr>
        <p:spPr>
          <a:xfrm>
            <a:off x="6813972" y="1634792"/>
            <a:ext cx="1911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８ｍ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41008" y="415636"/>
            <a:ext cx="3800815" cy="101611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では問題です</a:t>
            </a:r>
            <a:endParaRPr kumimoji="1" lang="ja-JP" altLang="en-US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74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7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03F43B0-CB2B-49B5-8CD8-2BA3455210F5}"/>
              </a:ext>
            </a:extLst>
          </p:cNvPr>
          <p:cNvSpPr txBox="1"/>
          <p:nvPr/>
        </p:nvSpPr>
        <p:spPr>
          <a:xfrm>
            <a:off x="698696" y="576775"/>
            <a:ext cx="7869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C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黄色のテープ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は何ｍですか？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B794201-5DDB-47EA-B97F-C61A2E3212CA}"/>
              </a:ext>
            </a:extLst>
          </p:cNvPr>
          <p:cNvSpPr/>
          <p:nvPr/>
        </p:nvSpPr>
        <p:spPr>
          <a:xfrm>
            <a:off x="844060" y="2211816"/>
            <a:ext cx="1420838" cy="76944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017E701-1D2F-40CF-9843-82C90CBD01E5}"/>
              </a:ext>
            </a:extLst>
          </p:cNvPr>
          <p:cNvSpPr/>
          <p:nvPr/>
        </p:nvSpPr>
        <p:spPr>
          <a:xfrm>
            <a:off x="844060" y="3140458"/>
            <a:ext cx="2841676" cy="769441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F426631-9AC4-467F-9781-EC51B3942EB2}"/>
              </a:ext>
            </a:extLst>
          </p:cNvPr>
          <p:cNvSpPr/>
          <p:nvPr/>
        </p:nvSpPr>
        <p:spPr>
          <a:xfrm>
            <a:off x="844060" y="4901522"/>
            <a:ext cx="8383271" cy="76944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CC0A242-04EB-4441-9055-8BC3DF2385AA}"/>
              </a:ext>
            </a:extLst>
          </p:cNvPr>
          <p:cNvSpPr txBox="1"/>
          <p:nvPr/>
        </p:nvSpPr>
        <p:spPr>
          <a:xfrm>
            <a:off x="891031" y="2259847"/>
            <a:ext cx="1420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４ｍ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0DCCAA0-26A9-48C6-87BF-A4497E01BFDC}"/>
              </a:ext>
            </a:extLst>
          </p:cNvPr>
          <p:cNvSpPr txBox="1"/>
          <p:nvPr/>
        </p:nvSpPr>
        <p:spPr>
          <a:xfrm>
            <a:off x="4128906" y="5746244"/>
            <a:ext cx="6149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rgbClr val="00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</a:t>
            </a:r>
            <a:r>
              <a:rPr lang="en-US" altLang="ja-JP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×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３＝</a:t>
            </a:r>
            <a:r>
              <a:rPr lang="ja-JP" altLang="en-US" sz="44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２４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　</a:t>
            </a:r>
            <a:r>
              <a:rPr lang="ja-JP" altLang="en-US" sz="44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２４ｍ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AE76DD73-EB0C-4835-8F24-920DAF5E870E}"/>
              </a:ext>
            </a:extLst>
          </p:cNvPr>
          <p:cNvCxnSpPr>
            <a:cxnSpLocks/>
            <a:stCxn id="6" idx="0"/>
            <a:endCxn id="6" idx="2"/>
          </p:cNvCxnSpPr>
          <p:nvPr/>
        </p:nvCxnSpPr>
        <p:spPr>
          <a:xfrm>
            <a:off x="2264898" y="3140458"/>
            <a:ext cx="0" cy="769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0F8088A2-B3B0-4888-9165-18A5A8331E0F}"/>
              </a:ext>
            </a:extLst>
          </p:cNvPr>
          <p:cNvCxnSpPr>
            <a:cxnSpLocks/>
          </p:cNvCxnSpPr>
          <p:nvPr/>
        </p:nvCxnSpPr>
        <p:spPr>
          <a:xfrm>
            <a:off x="3657139" y="4901521"/>
            <a:ext cx="0" cy="769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2C964E5E-BDBC-4A5F-8F9B-EA6D75169789}"/>
              </a:ext>
            </a:extLst>
          </p:cNvPr>
          <p:cNvCxnSpPr>
            <a:cxnSpLocks/>
          </p:cNvCxnSpPr>
          <p:nvPr/>
        </p:nvCxnSpPr>
        <p:spPr>
          <a:xfrm>
            <a:off x="6482401" y="4901521"/>
            <a:ext cx="0" cy="769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4373000-0F62-403B-9C95-59C01E6E37E8}"/>
              </a:ext>
            </a:extLst>
          </p:cNvPr>
          <p:cNvSpPr txBox="1"/>
          <p:nvPr/>
        </p:nvSpPr>
        <p:spPr>
          <a:xfrm>
            <a:off x="4128906" y="3163940"/>
            <a:ext cx="5681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青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はのテープは</a:t>
            </a:r>
            <a:r>
              <a:rPr kumimoji="1" lang="ja-JP" altLang="en-US" sz="4400" dirty="0">
                <a:solidFill>
                  <a:srgbClr val="00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８ｍ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718065C-367E-47E2-9F2A-EF460B848253}"/>
              </a:ext>
            </a:extLst>
          </p:cNvPr>
          <p:cNvSpPr txBox="1"/>
          <p:nvPr/>
        </p:nvSpPr>
        <p:spPr>
          <a:xfrm>
            <a:off x="4128906" y="4056799"/>
            <a:ext cx="5329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C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黄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</a:t>
            </a:r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青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の３倍なので</a:t>
            </a: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39B19F97-CFD4-4DFC-9392-FA7855AA2C42}"/>
              </a:ext>
            </a:extLst>
          </p:cNvPr>
          <p:cNvSpPr/>
          <p:nvPr/>
        </p:nvSpPr>
        <p:spPr>
          <a:xfrm>
            <a:off x="2784030" y="1443587"/>
            <a:ext cx="8839378" cy="768229"/>
          </a:xfrm>
          <a:prstGeom prst="wedgeRectCallout">
            <a:avLst>
              <a:gd name="adj1" fmla="val 34530"/>
              <a:gd name="adj2" fmla="val 65182"/>
            </a:avLst>
          </a:prstGeom>
          <a:ln w="57150">
            <a:solidFill>
              <a:srgbClr val="3333FF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0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青のテープ</a:t>
            </a:r>
            <a:r>
              <a:rPr lang="ja-JP" altLang="en-US" sz="40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をもとにして考えてみよう</a:t>
            </a:r>
          </a:p>
        </p:txBody>
      </p:sp>
      <p:pic>
        <p:nvPicPr>
          <p:cNvPr id="10" name="図 9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383F8CC4-95C8-4A7D-B52C-7876FB46F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171" y="2308634"/>
            <a:ext cx="1085994" cy="217198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2ADE7A5-3CE6-2B55-5E90-4F061C923087}"/>
              </a:ext>
            </a:extLst>
          </p:cNvPr>
          <p:cNvSpPr txBox="1"/>
          <p:nvPr/>
        </p:nvSpPr>
        <p:spPr>
          <a:xfrm>
            <a:off x="2311869" y="3188489"/>
            <a:ext cx="1420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0000FF"/>
                </a:solidFill>
                <a:highlight>
                  <a:srgbClr val="FFFFCC"/>
                </a:highligh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８ｍ</a:t>
            </a:r>
          </a:p>
        </p:txBody>
      </p:sp>
    </p:spTree>
    <p:extLst>
      <p:ext uri="{BB962C8B-B14F-4D97-AF65-F5344CB8AC3E}">
        <p14:creationId xmlns:p14="http://schemas.microsoft.com/office/powerpoint/2010/main" val="270347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03F43B0-CB2B-49B5-8CD8-2BA3455210F5}"/>
              </a:ext>
            </a:extLst>
          </p:cNvPr>
          <p:cNvSpPr txBox="1"/>
          <p:nvPr/>
        </p:nvSpPr>
        <p:spPr>
          <a:xfrm>
            <a:off x="698695" y="576775"/>
            <a:ext cx="1037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rgbClr val="FFC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黄のテープ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</a:t>
            </a:r>
            <a:r>
              <a:rPr lang="ja-JP" altLang="en-US" sz="44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赤のテープ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の何倍ですか？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B794201-5DDB-47EA-B97F-C61A2E3212CA}"/>
              </a:ext>
            </a:extLst>
          </p:cNvPr>
          <p:cNvSpPr/>
          <p:nvPr/>
        </p:nvSpPr>
        <p:spPr>
          <a:xfrm>
            <a:off x="844060" y="2211816"/>
            <a:ext cx="1420838" cy="76944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017E701-1D2F-40CF-9843-82C90CBD01E5}"/>
              </a:ext>
            </a:extLst>
          </p:cNvPr>
          <p:cNvSpPr/>
          <p:nvPr/>
        </p:nvSpPr>
        <p:spPr>
          <a:xfrm>
            <a:off x="844060" y="3140458"/>
            <a:ext cx="2841676" cy="769441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F426631-9AC4-467F-9781-EC51B3942EB2}"/>
              </a:ext>
            </a:extLst>
          </p:cNvPr>
          <p:cNvSpPr/>
          <p:nvPr/>
        </p:nvSpPr>
        <p:spPr>
          <a:xfrm>
            <a:off x="844060" y="4901522"/>
            <a:ext cx="8383271" cy="76944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0DCCAA0-26A9-48C6-87BF-A4497E01BFDC}"/>
              </a:ext>
            </a:extLst>
          </p:cNvPr>
          <p:cNvSpPr txBox="1"/>
          <p:nvPr/>
        </p:nvSpPr>
        <p:spPr>
          <a:xfrm>
            <a:off x="4891355" y="3221914"/>
            <a:ext cx="3151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</a:t>
            </a:r>
            <a:r>
              <a:rPr lang="en-US" altLang="ja-JP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×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３＝６ 　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AE76DD73-EB0C-4835-8F24-920DAF5E870E}"/>
              </a:ext>
            </a:extLst>
          </p:cNvPr>
          <p:cNvCxnSpPr>
            <a:cxnSpLocks/>
            <a:stCxn id="6" idx="0"/>
            <a:endCxn id="6" idx="2"/>
          </p:cNvCxnSpPr>
          <p:nvPr/>
        </p:nvCxnSpPr>
        <p:spPr>
          <a:xfrm>
            <a:off x="2264898" y="3140458"/>
            <a:ext cx="0" cy="769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0F8088A2-B3B0-4888-9165-18A5A8331E0F}"/>
              </a:ext>
            </a:extLst>
          </p:cNvPr>
          <p:cNvCxnSpPr>
            <a:cxnSpLocks/>
          </p:cNvCxnSpPr>
          <p:nvPr/>
        </p:nvCxnSpPr>
        <p:spPr>
          <a:xfrm>
            <a:off x="3657139" y="4901521"/>
            <a:ext cx="0" cy="769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2C964E5E-BDBC-4A5F-8F9B-EA6D75169789}"/>
              </a:ext>
            </a:extLst>
          </p:cNvPr>
          <p:cNvCxnSpPr>
            <a:cxnSpLocks/>
          </p:cNvCxnSpPr>
          <p:nvPr/>
        </p:nvCxnSpPr>
        <p:spPr>
          <a:xfrm>
            <a:off x="6482401" y="4901521"/>
            <a:ext cx="0" cy="769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4373000-0F62-403B-9C95-59C01E6E37E8}"/>
              </a:ext>
            </a:extLst>
          </p:cNvPr>
          <p:cNvSpPr txBox="1"/>
          <p:nvPr/>
        </p:nvSpPr>
        <p:spPr>
          <a:xfrm>
            <a:off x="4128905" y="1413127"/>
            <a:ext cx="4676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青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</a:t>
            </a:r>
            <a:r>
              <a:rPr kumimoji="1" lang="ja-JP" altLang="en-US" sz="44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赤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　　倍で　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718065C-367E-47E2-9F2A-EF460B848253}"/>
              </a:ext>
            </a:extLst>
          </p:cNvPr>
          <p:cNvSpPr txBox="1"/>
          <p:nvPr/>
        </p:nvSpPr>
        <p:spPr>
          <a:xfrm>
            <a:off x="4128905" y="2311750"/>
            <a:ext cx="5798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C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黄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</a:t>
            </a:r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青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　　倍なので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6E119C1-913B-88F7-2C43-7709E4856EC9}"/>
              </a:ext>
            </a:extLst>
          </p:cNvPr>
          <p:cNvSpPr txBox="1"/>
          <p:nvPr/>
        </p:nvSpPr>
        <p:spPr>
          <a:xfrm>
            <a:off x="6567068" y="1401511"/>
            <a:ext cx="849496" cy="76944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85FECF4-E3F6-4DD1-FE71-7FFFBB697929}"/>
              </a:ext>
            </a:extLst>
          </p:cNvPr>
          <p:cNvSpPr txBox="1"/>
          <p:nvPr/>
        </p:nvSpPr>
        <p:spPr>
          <a:xfrm>
            <a:off x="6567068" y="2300134"/>
            <a:ext cx="849496" cy="76944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9544C2A-AB1E-43F1-4F00-EE55B126E8F7}"/>
              </a:ext>
            </a:extLst>
          </p:cNvPr>
          <p:cNvSpPr txBox="1"/>
          <p:nvPr/>
        </p:nvSpPr>
        <p:spPr>
          <a:xfrm>
            <a:off x="4128905" y="4061755"/>
            <a:ext cx="5798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C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黄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</a:t>
            </a:r>
            <a:r>
              <a:rPr lang="ja-JP" altLang="en-US" sz="44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赤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　　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倍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になる</a:t>
            </a:r>
            <a:endParaRPr kumimoji="1" lang="ja-JP" altLang="en-US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23F909C-239D-2745-65B4-76964878F217}"/>
              </a:ext>
            </a:extLst>
          </p:cNvPr>
          <p:cNvSpPr txBox="1"/>
          <p:nvPr/>
        </p:nvSpPr>
        <p:spPr>
          <a:xfrm>
            <a:off x="6567068" y="4035679"/>
            <a:ext cx="849496" cy="76944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E3DBC0D6-E18F-7EC5-9AE6-49507F999213}"/>
              </a:ext>
            </a:extLst>
          </p:cNvPr>
          <p:cNvCxnSpPr>
            <a:cxnSpLocks/>
          </p:cNvCxnSpPr>
          <p:nvPr/>
        </p:nvCxnSpPr>
        <p:spPr>
          <a:xfrm>
            <a:off x="2251673" y="4901521"/>
            <a:ext cx="0" cy="769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D159378E-7ED5-80EA-EB6D-F6C173E9C9D9}"/>
              </a:ext>
            </a:extLst>
          </p:cNvPr>
          <p:cNvCxnSpPr>
            <a:cxnSpLocks/>
          </p:cNvCxnSpPr>
          <p:nvPr/>
        </p:nvCxnSpPr>
        <p:spPr>
          <a:xfrm>
            <a:off x="5076935" y="4901521"/>
            <a:ext cx="0" cy="769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8B2241A5-E2AC-23BC-3D53-95947E317313}"/>
              </a:ext>
            </a:extLst>
          </p:cNvPr>
          <p:cNvCxnSpPr>
            <a:cxnSpLocks/>
          </p:cNvCxnSpPr>
          <p:nvPr/>
        </p:nvCxnSpPr>
        <p:spPr>
          <a:xfrm>
            <a:off x="7870935" y="4901521"/>
            <a:ext cx="0" cy="769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10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1" grpId="0"/>
      <p:bldP spid="32" grpId="0"/>
      <p:bldP spid="3" grpId="0" animBg="1"/>
      <p:bldP spid="4" grpId="0" animBg="1"/>
      <p:bldP spid="7" grpId="0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挿絵, 抽象 が含まれている画像&#10;&#10;自動的に生成された説明">
            <a:extLst>
              <a:ext uri="{FF2B5EF4-FFF2-40B4-BE49-F238E27FC236}">
                <a16:creationId xmlns:a16="http://schemas.microsoft.com/office/drawing/2014/main" id="{E1DDD011-ABBF-4C4B-BE82-DF7511366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89" y="2281058"/>
            <a:ext cx="1595431" cy="1595431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B794201-5DDB-47EA-B97F-C61A2E3212CA}"/>
              </a:ext>
            </a:extLst>
          </p:cNvPr>
          <p:cNvSpPr/>
          <p:nvPr/>
        </p:nvSpPr>
        <p:spPr>
          <a:xfrm>
            <a:off x="844060" y="2211816"/>
            <a:ext cx="1420838" cy="76944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017E701-1D2F-40CF-9843-82C90CBD01E5}"/>
              </a:ext>
            </a:extLst>
          </p:cNvPr>
          <p:cNvSpPr/>
          <p:nvPr/>
        </p:nvSpPr>
        <p:spPr>
          <a:xfrm>
            <a:off x="844060" y="3140458"/>
            <a:ext cx="2841676" cy="769441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F426631-9AC4-467F-9781-EC51B3942EB2}"/>
              </a:ext>
            </a:extLst>
          </p:cNvPr>
          <p:cNvSpPr/>
          <p:nvPr/>
        </p:nvSpPr>
        <p:spPr>
          <a:xfrm>
            <a:off x="844060" y="4901522"/>
            <a:ext cx="8383271" cy="76944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AE76DD73-EB0C-4835-8F24-920DAF5E870E}"/>
              </a:ext>
            </a:extLst>
          </p:cNvPr>
          <p:cNvCxnSpPr>
            <a:cxnSpLocks/>
            <a:stCxn id="6" idx="0"/>
            <a:endCxn id="6" idx="2"/>
          </p:cNvCxnSpPr>
          <p:nvPr/>
        </p:nvCxnSpPr>
        <p:spPr>
          <a:xfrm>
            <a:off x="2264898" y="3140458"/>
            <a:ext cx="0" cy="769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0F8088A2-B3B0-4888-9165-18A5A8331E0F}"/>
              </a:ext>
            </a:extLst>
          </p:cNvPr>
          <p:cNvCxnSpPr>
            <a:cxnSpLocks/>
          </p:cNvCxnSpPr>
          <p:nvPr/>
        </p:nvCxnSpPr>
        <p:spPr>
          <a:xfrm>
            <a:off x="3657139" y="4901521"/>
            <a:ext cx="0" cy="769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2C964E5E-BDBC-4A5F-8F9B-EA6D75169789}"/>
              </a:ext>
            </a:extLst>
          </p:cNvPr>
          <p:cNvCxnSpPr>
            <a:cxnSpLocks/>
          </p:cNvCxnSpPr>
          <p:nvPr/>
        </p:nvCxnSpPr>
        <p:spPr>
          <a:xfrm>
            <a:off x="6482401" y="4901521"/>
            <a:ext cx="0" cy="769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3BC96F7-BF90-4295-9E8C-F13B76F0FBA4}"/>
              </a:ext>
            </a:extLst>
          </p:cNvPr>
          <p:cNvSpPr txBox="1"/>
          <p:nvPr/>
        </p:nvSpPr>
        <p:spPr>
          <a:xfrm>
            <a:off x="4128906" y="2354427"/>
            <a:ext cx="5914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赤の４ｍ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の６倍なので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23185E4-E6A1-4F5E-A0FF-82E55D70F1D2}"/>
              </a:ext>
            </a:extLst>
          </p:cNvPr>
          <p:cNvSpPr txBox="1"/>
          <p:nvPr/>
        </p:nvSpPr>
        <p:spPr>
          <a:xfrm>
            <a:off x="4128907" y="3197427"/>
            <a:ext cx="3561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</a:t>
            </a:r>
            <a:r>
              <a:rPr lang="en-US" altLang="ja-JP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×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６＝２４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AA2ED43-53FC-428F-907B-DD24B509DFAE}"/>
              </a:ext>
            </a:extLst>
          </p:cNvPr>
          <p:cNvSpPr txBox="1"/>
          <p:nvPr/>
        </p:nvSpPr>
        <p:spPr>
          <a:xfrm>
            <a:off x="915783" y="2281058"/>
            <a:ext cx="1420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４ｍ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99419AC-AF8E-416D-887D-47D032F7AB0C}"/>
              </a:ext>
            </a:extLst>
          </p:cNvPr>
          <p:cNvSpPr txBox="1"/>
          <p:nvPr/>
        </p:nvSpPr>
        <p:spPr>
          <a:xfrm>
            <a:off x="4128907" y="3918048"/>
            <a:ext cx="1967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rgbClr val="FFC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２４ｍ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7EB53333-A9BA-6521-2DA4-21F9038BB159}"/>
              </a:ext>
            </a:extLst>
          </p:cNvPr>
          <p:cNvCxnSpPr>
            <a:cxnSpLocks/>
          </p:cNvCxnSpPr>
          <p:nvPr/>
        </p:nvCxnSpPr>
        <p:spPr>
          <a:xfrm>
            <a:off x="2251673" y="4901521"/>
            <a:ext cx="0" cy="769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E835F80-2107-A0FD-3459-7335D7B9BB0C}"/>
              </a:ext>
            </a:extLst>
          </p:cNvPr>
          <p:cNvCxnSpPr>
            <a:cxnSpLocks/>
          </p:cNvCxnSpPr>
          <p:nvPr/>
        </p:nvCxnSpPr>
        <p:spPr>
          <a:xfrm>
            <a:off x="5076935" y="4901521"/>
            <a:ext cx="0" cy="769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6C51219C-BF10-3D10-B69B-7783952EE427}"/>
              </a:ext>
            </a:extLst>
          </p:cNvPr>
          <p:cNvCxnSpPr>
            <a:cxnSpLocks/>
          </p:cNvCxnSpPr>
          <p:nvPr/>
        </p:nvCxnSpPr>
        <p:spPr>
          <a:xfrm>
            <a:off x="7870935" y="4901521"/>
            <a:ext cx="0" cy="769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0BD2F08-1847-17F5-94CF-8276792E93D7}"/>
              </a:ext>
            </a:extLst>
          </p:cNvPr>
          <p:cNvSpPr txBox="1"/>
          <p:nvPr/>
        </p:nvSpPr>
        <p:spPr>
          <a:xfrm>
            <a:off x="698696" y="576775"/>
            <a:ext cx="7869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C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黄色のテープ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は何ｍですか？</a:t>
            </a:r>
          </a:p>
        </p:txBody>
      </p:sp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1F5DE313-F485-0EFA-0AAD-DF3B2A76A6DE}"/>
              </a:ext>
            </a:extLst>
          </p:cNvPr>
          <p:cNvSpPr/>
          <p:nvPr/>
        </p:nvSpPr>
        <p:spPr>
          <a:xfrm>
            <a:off x="2784030" y="1443587"/>
            <a:ext cx="8839378" cy="768229"/>
          </a:xfrm>
          <a:prstGeom prst="wedgeRectCallout">
            <a:avLst>
              <a:gd name="adj1" fmla="val 34530"/>
              <a:gd name="adj2" fmla="val 65182"/>
            </a:avLst>
          </a:prstGeom>
          <a:ln w="57150">
            <a:solidFill>
              <a:srgbClr val="3333FF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0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赤のテープ</a:t>
            </a:r>
            <a:r>
              <a:rPr lang="ja-JP" altLang="en-US" sz="40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をもとにして考えてみよう</a:t>
            </a:r>
          </a:p>
        </p:txBody>
      </p:sp>
    </p:spTree>
    <p:extLst>
      <p:ext uri="{BB962C8B-B14F-4D97-AF65-F5344CB8AC3E}">
        <p14:creationId xmlns:p14="http://schemas.microsoft.com/office/powerpoint/2010/main" val="282799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5A2459B3-37EC-45C5-81EA-683682C2D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02" y="3923218"/>
            <a:ext cx="1676399" cy="157162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03F43B0-CB2B-49B5-8CD8-2BA3455210F5}"/>
              </a:ext>
            </a:extLst>
          </p:cNvPr>
          <p:cNvSpPr txBox="1"/>
          <p:nvPr/>
        </p:nvSpPr>
        <p:spPr>
          <a:xfrm>
            <a:off x="1069866" y="576775"/>
            <a:ext cx="103094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ペットボトル，バケツ，水そうがあります。</a:t>
            </a:r>
            <a:endParaRPr kumimoji="1" lang="en-US" altLang="ja-JP" sz="4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ペットボトルには水が２</a:t>
            </a:r>
            <a:r>
              <a:rPr lang="en-US" altLang="ja-JP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</a:t>
            </a:r>
            <a:r>
              <a:rPr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はいります。</a:t>
            </a:r>
            <a:endParaRPr lang="en-US" altLang="ja-JP" sz="4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バケツにはペットボトル４本分はいります。</a:t>
            </a:r>
            <a:endParaRPr kumimoji="1" lang="en-US" altLang="ja-JP" sz="4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水そうにはバケツ２はい分はいります。</a:t>
            </a:r>
          </a:p>
        </p:txBody>
      </p:sp>
      <p:pic>
        <p:nvPicPr>
          <p:cNvPr id="9" name="図 8" descr="複数のボトル&#10;&#10;自動的に生成された説明">
            <a:extLst>
              <a:ext uri="{FF2B5EF4-FFF2-40B4-BE49-F238E27FC236}">
                <a16:creationId xmlns:a16="http://schemas.microsoft.com/office/drawing/2014/main" id="{E06020EC-A113-40D8-878A-4B98DCC9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368" y="4360186"/>
            <a:ext cx="387969" cy="973814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5D60F9B-E9C0-468E-8CBB-6C2FA1A8AB69}"/>
              </a:ext>
            </a:extLst>
          </p:cNvPr>
          <p:cNvSpPr txBox="1"/>
          <p:nvPr/>
        </p:nvSpPr>
        <p:spPr>
          <a:xfrm>
            <a:off x="626330" y="4558727"/>
            <a:ext cx="1339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</a:t>
            </a:r>
            <a:r>
              <a:rPr lang="en-US" altLang="ja-JP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</a:t>
            </a:r>
            <a:endParaRPr kumimoji="1" lang="ja-JP" altLang="en-US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9" name="図 18" descr="複数のボトル&#10;&#10;自動的に生成された説明">
            <a:extLst>
              <a:ext uri="{FF2B5EF4-FFF2-40B4-BE49-F238E27FC236}">
                <a16:creationId xmlns:a16="http://schemas.microsoft.com/office/drawing/2014/main" id="{E06020EC-A113-40D8-878A-4B98DCC9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6259" y="3702973"/>
            <a:ext cx="387969" cy="973814"/>
          </a:xfrm>
          <a:prstGeom prst="rect">
            <a:avLst/>
          </a:prstGeom>
        </p:spPr>
      </p:pic>
      <p:pic>
        <p:nvPicPr>
          <p:cNvPr id="20" name="図 19" descr="複数のボトル&#10;&#10;自動的に生成された説明">
            <a:extLst>
              <a:ext uri="{FF2B5EF4-FFF2-40B4-BE49-F238E27FC236}">
                <a16:creationId xmlns:a16="http://schemas.microsoft.com/office/drawing/2014/main" id="{E06020EC-A113-40D8-878A-4B98DCC9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7688" y="4456541"/>
            <a:ext cx="387969" cy="973814"/>
          </a:xfrm>
          <a:prstGeom prst="rect">
            <a:avLst/>
          </a:prstGeom>
        </p:spPr>
      </p:pic>
      <p:pic>
        <p:nvPicPr>
          <p:cNvPr id="21" name="図 20" descr="複数のボトル&#10;&#10;自動的に生成された説明">
            <a:extLst>
              <a:ext uri="{FF2B5EF4-FFF2-40B4-BE49-F238E27FC236}">
                <a16:creationId xmlns:a16="http://schemas.microsoft.com/office/drawing/2014/main" id="{E06020EC-A113-40D8-878A-4B98DCC9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729" y="4360186"/>
            <a:ext cx="387969" cy="973814"/>
          </a:xfrm>
          <a:prstGeom prst="rect">
            <a:avLst/>
          </a:prstGeom>
        </p:spPr>
      </p:pic>
      <p:pic>
        <p:nvPicPr>
          <p:cNvPr id="22" name="図 21" descr="複数のボトル&#10;&#10;自動的に生成された説明">
            <a:extLst>
              <a:ext uri="{FF2B5EF4-FFF2-40B4-BE49-F238E27FC236}">
                <a16:creationId xmlns:a16="http://schemas.microsoft.com/office/drawing/2014/main" id="{E06020EC-A113-40D8-878A-4B98DCC9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1999" y="3937073"/>
            <a:ext cx="387969" cy="973814"/>
          </a:xfrm>
          <a:prstGeom prst="rect">
            <a:avLst/>
          </a:prstGeom>
        </p:spPr>
      </p:pic>
      <p:pic>
        <p:nvPicPr>
          <p:cNvPr id="8" name="図 7" descr="手押し車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D753C510-9559-4FEC-8A0F-A179458DC1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6820" y="3548628"/>
            <a:ext cx="2574671" cy="2192182"/>
          </a:xfrm>
          <a:prstGeom prst="rect">
            <a:avLst/>
          </a:prstGeom>
        </p:spPr>
      </p:pic>
      <p:pic>
        <p:nvPicPr>
          <p:cNvPr id="24" name="図 23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5A2459B3-37EC-45C5-81EA-683682C2D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951" y="4125075"/>
            <a:ext cx="1676399" cy="1571624"/>
          </a:xfrm>
          <a:prstGeom prst="rect">
            <a:avLst/>
          </a:prstGeom>
        </p:spPr>
      </p:pic>
      <p:pic>
        <p:nvPicPr>
          <p:cNvPr id="23" name="図 22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5A2459B3-37EC-45C5-81EA-683682C2D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49" y="4125075"/>
            <a:ext cx="1676399" cy="1571624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6F3A53E-DDF7-4F4B-ADB0-AAED4F153875}"/>
              </a:ext>
            </a:extLst>
          </p:cNvPr>
          <p:cNvSpPr txBox="1"/>
          <p:nvPr/>
        </p:nvSpPr>
        <p:spPr>
          <a:xfrm>
            <a:off x="3497255" y="5749387"/>
            <a:ext cx="1758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バケツ</a:t>
            </a:r>
            <a:endParaRPr kumimoji="1" lang="ja-JP" altLang="en-US" sz="4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74BF872-2A05-4D84-A287-91A8E2263715}"/>
              </a:ext>
            </a:extLst>
          </p:cNvPr>
          <p:cNvSpPr txBox="1"/>
          <p:nvPr/>
        </p:nvSpPr>
        <p:spPr>
          <a:xfrm>
            <a:off x="7893877" y="5749387"/>
            <a:ext cx="1758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水そう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43D3CC4-0B9E-4E71-B713-9345FF99840D}"/>
              </a:ext>
            </a:extLst>
          </p:cNvPr>
          <p:cNvSpPr txBox="1"/>
          <p:nvPr/>
        </p:nvSpPr>
        <p:spPr>
          <a:xfrm>
            <a:off x="491850" y="5810941"/>
            <a:ext cx="2947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ペットボトル</a:t>
            </a:r>
            <a:endParaRPr kumimoji="1" lang="ja-JP" altLang="en-US" sz="3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B3BD9607-FD5B-380E-4DF3-D4124F969D9B}"/>
              </a:ext>
            </a:extLst>
          </p:cNvPr>
          <p:cNvCxnSpPr>
            <a:cxnSpLocks/>
          </p:cNvCxnSpPr>
          <p:nvPr/>
        </p:nvCxnSpPr>
        <p:spPr>
          <a:xfrm flipV="1">
            <a:off x="1120666" y="1727200"/>
            <a:ext cx="9080484" cy="92981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A652695F-CFEE-AAAB-CC58-1B0725D38772}"/>
              </a:ext>
            </a:extLst>
          </p:cNvPr>
          <p:cNvCxnSpPr>
            <a:cxnSpLocks/>
          </p:cNvCxnSpPr>
          <p:nvPr/>
        </p:nvCxnSpPr>
        <p:spPr>
          <a:xfrm flipV="1">
            <a:off x="1120666" y="2351354"/>
            <a:ext cx="9950668" cy="101891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5EA488F0-40FA-D0BC-090D-6C35E0CD555A}"/>
              </a:ext>
            </a:extLst>
          </p:cNvPr>
          <p:cNvCxnSpPr>
            <a:cxnSpLocks/>
          </p:cNvCxnSpPr>
          <p:nvPr/>
        </p:nvCxnSpPr>
        <p:spPr>
          <a:xfrm flipV="1">
            <a:off x="1120666" y="3003581"/>
            <a:ext cx="9080484" cy="92981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 descr="複数のボトル&#10;&#10;自動的に生成された説明">
            <a:extLst>
              <a:ext uri="{FF2B5EF4-FFF2-40B4-BE49-F238E27FC236}">
                <a16:creationId xmlns:a16="http://schemas.microsoft.com/office/drawing/2014/main" id="{16C3AA8F-4B66-2E2C-F993-C862AEDC76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4009" y="4179914"/>
            <a:ext cx="387969" cy="973814"/>
          </a:xfrm>
          <a:prstGeom prst="rect">
            <a:avLst/>
          </a:prstGeom>
        </p:spPr>
      </p:pic>
      <p:pic>
        <p:nvPicPr>
          <p:cNvPr id="4" name="図 3" descr="複数のボトル&#10;&#10;自動的に生成された説明">
            <a:extLst>
              <a:ext uri="{FF2B5EF4-FFF2-40B4-BE49-F238E27FC236}">
                <a16:creationId xmlns:a16="http://schemas.microsoft.com/office/drawing/2014/main" id="{5820C0E0-6459-8E34-48B3-438643D77E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438" y="4933482"/>
            <a:ext cx="387969" cy="973814"/>
          </a:xfrm>
          <a:prstGeom prst="rect">
            <a:avLst/>
          </a:prstGeom>
        </p:spPr>
      </p:pic>
      <p:pic>
        <p:nvPicPr>
          <p:cNvPr id="5" name="図 4" descr="複数のボトル&#10;&#10;自動的に生成された説明">
            <a:extLst>
              <a:ext uri="{FF2B5EF4-FFF2-40B4-BE49-F238E27FC236}">
                <a16:creationId xmlns:a16="http://schemas.microsoft.com/office/drawing/2014/main" id="{4C7BEE64-7DC9-22B4-0792-1C03AC338C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8479" y="4837127"/>
            <a:ext cx="387969" cy="973814"/>
          </a:xfrm>
          <a:prstGeom prst="rect">
            <a:avLst/>
          </a:prstGeom>
        </p:spPr>
      </p:pic>
      <p:pic>
        <p:nvPicPr>
          <p:cNvPr id="10" name="図 9" descr="複数のボトル&#10;&#10;自動的に生成された説明">
            <a:extLst>
              <a:ext uri="{FF2B5EF4-FFF2-40B4-BE49-F238E27FC236}">
                <a16:creationId xmlns:a16="http://schemas.microsoft.com/office/drawing/2014/main" id="{2FF71EB0-C4FB-F879-4AFA-6D1F04A222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9749" y="4414014"/>
            <a:ext cx="387969" cy="973814"/>
          </a:xfrm>
          <a:prstGeom prst="rect">
            <a:avLst/>
          </a:prstGeom>
        </p:spPr>
      </p:pic>
      <p:pic>
        <p:nvPicPr>
          <p:cNvPr id="12" name="図 11" descr="複数のボトル&#10;&#10;自動的に生成された説明">
            <a:extLst>
              <a:ext uri="{FF2B5EF4-FFF2-40B4-BE49-F238E27FC236}">
                <a16:creationId xmlns:a16="http://schemas.microsoft.com/office/drawing/2014/main" id="{55A9B390-7CE6-F0BA-34DE-41A350C531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2849" y="4179914"/>
            <a:ext cx="387969" cy="973814"/>
          </a:xfrm>
          <a:prstGeom prst="rect">
            <a:avLst/>
          </a:prstGeom>
        </p:spPr>
      </p:pic>
      <p:pic>
        <p:nvPicPr>
          <p:cNvPr id="14" name="図 13" descr="複数のボトル&#10;&#10;自動的に生成された説明">
            <a:extLst>
              <a:ext uri="{FF2B5EF4-FFF2-40B4-BE49-F238E27FC236}">
                <a16:creationId xmlns:a16="http://schemas.microsoft.com/office/drawing/2014/main" id="{328BA66E-6816-8F18-D218-D917260D4D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4278" y="4933482"/>
            <a:ext cx="387969" cy="973814"/>
          </a:xfrm>
          <a:prstGeom prst="rect">
            <a:avLst/>
          </a:prstGeom>
        </p:spPr>
      </p:pic>
      <p:pic>
        <p:nvPicPr>
          <p:cNvPr id="15" name="図 14" descr="複数のボトル&#10;&#10;自動的に生成された説明">
            <a:extLst>
              <a:ext uri="{FF2B5EF4-FFF2-40B4-BE49-F238E27FC236}">
                <a16:creationId xmlns:a16="http://schemas.microsoft.com/office/drawing/2014/main" id="{A2F4AEA2-5712-6759-32A3-8E8731A805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7319" y="4837127"/>
            <a:ext cx="387969" cy="973814"/>
          </a:xfrm>
          <a:prstGeom prst="rect">
            <a:avLst/>
          </a:prstGeom>
        </p:spPr>
      </p:pic>
      <p:pic>
        <p:nvPicPr>
          <p:cNvPr id="26" name="図 25" descr="複数のボトル&#10;&#10;自動的に生成された説明">
            <a:extLst>
              <a:ext uri="{FF2B5EF4-FFF2-40B4-BE49-F238E27FC236}">
                <a16:creationId xmlns:a16="http://schemas.microsoft.com/office/drawing/2014/main" id="{49B93846-4C52-0769-A659-662E27B03A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8589" y="4414014"/>
            <a:ext cx="387969" cy="97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0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"/>
                            </p:stCondLst>
                            <p:childTnLst>
                              <p:par>
                                <p:cTn id="7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5A2459B3-37EC-45C5-81EA-683682C2D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02" y="3923218"/>
            <a:ext cx="1676399" cy="157162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03F43B0-CB2B-49B5-8CD8-2BA3455210F5}"/>
              </a:ext>
            </a:extLst>
          </p:cNvPr>
          <p:cNvSpPr txBox="1"/>
          <p:nvPr/>
        </p:nvSpPr>
        <p:spPr>
          <a:xfrm>
            <a:off x="992482" y="592648"/>
            <a:ext cx="9436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highlight>
                  <a:srgbClr val="FFFF00"/>
                </a:highligh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バケツには，何Ｌの水がはいりますか？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5D60F9B-E9C0-468E-8CBB-6C2FA1A8AB69}"/>
              </a:ext>
            </a:extLst>
          </p:cNvPr>
          <p:cNvSpPr txBox="1"/>
          <p:nvPr/>
        </p:nvSpPr>
        <p:spPr>
          <a:xfrm>
            <a:off x="992482" y="1346216"/>
            <a:ext cx="4155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</a:t>
            </a:r>
            <a:r>
              <a:rPr lang="en-US" altLang="ja-JP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</a:t>
            </a:r>
            <a:r>
              <a:rPr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</a:t>
            </a:r>
            <a:r>
              <a:rPr lang="ja-JP" altLang="en-US" sz="40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</a:t>
            </a:r>
            <a:r>
              <a:rPr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倍なので</a:t>
            </a:r>
            <a:endParaRPr kumimoji="1" lang="ja-JP" altLang="en-US" sz="4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C8D9AE2-4A90-4B75-8869-74A19FC2CE75}"/>
              </a:ext>
            </a:extLst>
          </p:cNvPr>
          <p:cNvSpPr txBox="1"/>
          <p:nvPr/>
        </p:nvSpPr>
        <p:spPr>
          <a:xfrm>
            <a:off x="992483" y="2115657"/>
            <a:ext cx="9436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highlight>
                  <a:srgbClr val="FFFF00"/>
                </a:highligh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水そうに</a:t>
            </a:r>
            <a:r>
              <a:rPr lang="ja-JP" altLang="en-US" sz="4000" dirty="0">
                <a:highlight>
                  <a:srgbClr val="FFFF00"/>
                </a:highligh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は，何Ｌの水がはいりますか？</a:t>
            </a:r>
            <a:endParaRPr kumimoji="1" lang="ja-JP" altLang="en-US" sz="4000" dirty="0">
              <a:highlight>
                <a:srgbClr val="FFFF00"/>
              </a:highlight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0E89276-BBF4-42B7-AC15-F980811590F0}"/>
              </a:ext>
            </a:extLst>
          </p:cNvPr>
          <p:cNvSpPr txBox="1"/>
          <p:nvPr/>
        </p:nvSpPr>
        <p:spPr>
          <a:xfrm>
            <a:off x="5869372" y="2885098"/>
            <a:ext cx="4881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</a:t>
            </a:r>
            <a:r>
              <a:rPr kumimoji="1" lang="en-US" altLang="ja-JP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×</a:t>
            </a:r>
            <a:r>
              <a:rPr kumimoji="1"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２＝</a:t>
            </a:r>
            <a:r>
              <a:rPr kumimoji="1" lang="en-US" altLang="ja-JP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16</a:t>
            </a:r>
            <a:r>
              <a:rPr kumimoji="1"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kumimoji="1" lang="en-US" altLang="ja-JP" sz="40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16</a:t>
            </a:r>
            <a:r>
              <a:rPr kumimoji="1" lang="ja-JP" altLang="en-US" sz="40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Ｌ</a:t>
            </a:r>
          </a:p>
        </p:txBody>
      </p:sp>
      <p:pic>
        <p:nvPicPr>
          <p:cNvPr id="9" name="図 8" descr="複数のボトル&#10;&#10;自動的に生成された説明">
            <a:extLst>
              <a:ext uri="{FF2B5EF4-FFF2-40B4-BE49-F238E27FC236}">
                <a16:creationId xmlns:a16="http://schemas.microsoft.com/office/drawing/2014/main" id="{E06020EC-A113-40D8-878A-4B98DCC9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368" y="4360186"/>
            <a:ext cx="387969" cy="973814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5D60F9B-E9C0-468E-8CBB-6C2FA1A8AB69}"/>
              </a:ext>
            </a:extLst>
          </p:cNvPr>
          <p:cNvSpPr txBox="1"/>
          <p:nvPr/>
        </p:nvSpPr>
        <p:spPr>
          <a:xfrm>
            <a:off x="829733" y="5742743"/>
            <a:ext cx="1102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</a:t>
            </a:r>
            <a:r>
              <a:rPr lang="en-US" altLang="ja-JP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</a:t>
            </a:r>
            <a:endParaRPr kumimoji="1" lang="ja-JP" altLang="en-US" sz="4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9" name="図 18" descr="複数のボトル&#10;&#10;自動的に生成された説明">
            <a:extLst>
              <a:ext uri="{FF2B5EF4-FFF2-40B4-BE49-F238E27FC236}">
                <a16:creationId xmlns:a16="http://schemas.microsoft.com/office/drawing/2014/main" id="{E06020EC-A113-40D8-878A-4B98DCC9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6259" y="3702973"/>
            <a:ext cx="387969" cy="973814"/>
          </a:xfrm>
          <a:prstGeom prst="rect">
            <a:avLst/>
          </a:prstGeom>
        </p:spPr>
      </p:pic>
      <p:pic>
        <p:nvPicPr>
          <p:cNvPr id="20" name="図 19" descr="複数のボトル&#10;&#10;自動的に生成された説明">
            <a:extLst>
              <a:ext uri="{FF2B5EF4-FFF2-40B4-BE49-F238E27FC236}">
                <a16:creationId xmlns:a16="http://schemas.microsoft.com/office/drawing/2014/main" id="{E06020EC-A113-40D8-878A-4B98DCC9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7688" y="4456541"/>
            <a:ext cx="387969" cy="973814"/>
          </a:xfrm>
          <a:prstGeom prst="rect">
            <a:avLst/>
          </a:prstGeom>
        </p:spPr>
      </p:pic>
      <p:pic>
        <p:nvPicPr>
          <p:cNvPr id="21" name="図 20" descr="複数のボトル&#10;&#10;自動的に生成された説明">
            <a:extLst>
              <a:ext uri="{FF2B5EF4-FFF2-40B4-BE49-F238E27FC236}">
                <a16:creationId xmlns:a16="http://schemas.microsoft.com/office/drawing/2014/main" id="{E06020EC-A113-40D8-878A-4B98DCC9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729" y="4360186"/>
            <a:ext cx="387969" cy="973814"/>
          </a:xfrm>
          <a:prstGeom prst="rect">
            <a:avLst/>
          </a:prstGeom>
        </p:spPr>
      </p:pic>
      <p:pic>
        <p:nvPicPr>
          <p:cNvPr id="22" name="図 21" descr="複数のボトル&#10;&#10;自動的に生成された説明">
            <a:extLst>
              <a:ext uri="{FF2B5EF4-FFF2-40B4-BE49-F238E27FC236}">
                <a16:creationId xmlns:a16="http://schemas.microsoft.com/office/drawing/2014/main" id="{E06020EC-A113-40D8-878A-4B98DCC9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1999" y="3937073"/>
            <a:ext cx="387969" cy="973814"/>
          </a:xfrm>
          <a:prstGeom prst="rect">
            <a:avLst/>
          </a:prstGeom>
        </p:spPr>
      </p:pic>
      <p:pic>
        <p:nvPicPr>
          <p:cNvPr id="8" name="図 7" descr="手押し車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D753C510-9559-4FEC-8A0F-A179458DC1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6820" y="3548628"/>
            <a:ext cx="2574671" cy="2192182"/>
          </a:xfrm>
          <a:prstGeom prst="rect">
            <a:avLst/>
          </a:prstGeom>
        </p:spPr>
      </p:pic>
      <p:pic>
        <p:nvPicPr>
          <p:cNvPr id="24" name="図 23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5A2459B3-37EC-45C5-81EA-683682C2D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951" y="4125075"/>
            <a:ext cx="1676399" cy="1571624"/>
          </a:xfrm>
          <a:prstGeom prst="rect">
            <a:avLst/>
          </a:prstGeom>
        </p:spPr>
      </p:pic>
      <p:pic>
        <p:nvPicPr>
          <p:cNvPr id="23" name="図 22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5A2459B3-37EC-45C5-81EA-683682C2D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49" y="4125075"/>
            <a:ext cx="1676399" cy="1571624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C157119-2A1C-458D-961A-CD895A6920A2}"/>
              </a:ext>
            </a:extLst>
          </p:cNvPr>
          <p:cNvSpPr txBox="1"/>
          <p:nvPr/>
        </p:nvSpPr>
        <p:spPr>
          <a:xfrm>
            <a:off x="3609807" y="5740810"/>
            <a:ext cx="1339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</a:t>
            </a:r>
            <a:r>
              <a:rPr lang="en-US" altLang="ja-JP" sz="40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</a:t>
            </a:r>
            <a:endParaRPr kumimoji="1" lang="ja-JP" altLang="en-US" sz="4000" dirty="0">
              <a:solidFill>
                <a:srgbClr val="3333FF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BB38A27-263B-423D-B8AF-54F4D4F9DCE2}"/>
              </a:ext>
            </a:extLst>
          </p:cNvPr>
          <p:cNvSpPr txBox="1"/>
          <p:nvPr/>
        </p:nvSpPr>
        <p:spPr>
          <a:xfrm>
            <a:off x="7933123" y="5740810"/>
            <a:ext cx="133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16L</a:t>
            </a:r>
            <a:endParaRPr kumimoji="1" lang="ja-JP" altLang="en-US" sz="4000" dirty="0">
              <a:solidFill>
                <a:srgbClr val="3333FF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75605E8-AB1F-4A8C-9587-392A0AFA2D56}"/>
              </a:ext>
            </a:extLst>
          </p:cNvPr>
          <p:cNvSpPr txBox="1"/>
          <p:nvPr/>
        </p:nvSpPr>
        <p:spPr>
          <a:xfrm>
            <a:off x="5869372" y="1346216"/>
            <a:ext cx="4155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</a:t>
            </a:r>
            <a:r>
              <a:rPr lang="en-US" altLang="ja-JP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×</a:t>
            </a:r>
            <a:r>
              <a:rPr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４＝８　</a:t>
            </a:r>
            <a:r>
              <a:rPr lang="ja-JP" altLang="en-US" sz="40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</a:t>
            </a:r>
            <a:r>
              <a:rPr lang="en-US" altLang="ja-JP" sz="40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</a:t>
            </a:r>
            <a:endParaRPr kumimoji="1" lang="ja-JP" altLang="en-US" sz="4000" dirty="0">
              <a:solidFill>
                <a:srgbClr val="3333FF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5C43FC2-1D89-4A76-BA40-D6847A77AFE9}"/>
              </a:ext>
            </a:extLst>
          </p:cNvPr>
          <p:cNvSpPr txBox="1"/>
          <p:nvPr/>
        </p:nvSpPr>
        <p:spPr>
          <a:xfrm>
            <a:off x="992482" y="2889252"/>
            <a:ext cx="4155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</a:t>
            </a:r>
            <a:r>
              <a:rPr lang="en-US" altLang="ja-JP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</a:t>
            </a:r>
            <a:r>
              <a:rPr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</a:t>
            </a:r>
            <a:r>
              <a:rPr lang="ja-JP" altLang="en-US" sz="40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</a:t>
            </a:r>
            <a:r>
              <a:rPr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倍なので</a:t>
            </a:r>
            <a:endParaRPr kumimoji="1" lang="ja-JP" altLang="en-US" sz="4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894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6" grpId="0"/>
      <p:bldP spid="17" grpId="0"/>
      <p:bldP spid="25" grpId="0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5A2459B3-37EC-45C5-81EA-683682C2D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02" y="4125075"/>
            <a:ext cx="1676399" cy="157162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03F43B0-CB2B-49B5-8CD8-2BA3455210F5}"/>
              </a:ext>
            </a:extLst>
          </p:cNvPr>
          <p:cNvSpPr txBox="1"/>
          <p:nvPr/>
        </p:nvSpPr>
        <p:spPr>
          <a:xfrm>
            <a:off x="1255996" y="592648"/>
            <a:ext cx="9529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水そうに入る水は，ペットボトルに入る</a:t>
            </a:r>
            <a:endParaRPr kumimoji="1" lang="en-US" altLang="ja-JP" sz="4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水の量の</a:t>
            </a:r>
            <a:r>
              <a:rPr lang="ja-JP" altLang="en-US" sz="4000" dirty="0">
                <a:highlight>
                  <a:srgbClr val="FFFF00"/>
                </a:highligh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何倍ですか？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C8D9AE2-4A90-4B75-8869-74A19FC2CE75}"/>
              </a:ext>
            </a:extLst>
          </p:cNvPr>
          <p:cNvSpPr txBox="1"/>
          <p:nvPr/>
        </p:nvSpPr>
        <p:spPr>
          <a:xfrm>
            <a:off x="1255997" y="2115657"/>
            <a:ext cx="8541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</a:t>
            </a:r>
            <a:r>
              <a:rPr kumimoji="1"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倍したあと，さらに</a:t>
            </a:r>
            <a:r>
              <a:rPr kumimoji="1" lang="ja-JP" altLang="en-US" sz="40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</a:t>
            </a:r>
            <a:r>
              <a:rPr kumimoji="1"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倍するので</a:t>
            </a:r>
          </a:p>
        </p:txBody>
      </p:sp>
      <p:pic>
        <p:nvPicPr>
          <p:cNvPr id="9" name="図 8" descr="複数のボトル&#10;&#10;自動的に生成された説明">
            <a:extLst>
              <a:ext uri="{FF2B5EF4-FFF2-40B4-BE49-F238E27FC236}">
                <a16:creationId xmlns:a16="http://schemas.microsoft.com/office/drawing/2014/main" id="{E06020EC-A113-40D8-878A-4B98DCC9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368" y="4360186"/>
            <a:ext cx="387969" cy="973814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5D60F9B-E9C0-468E-8CBB-6C2FA1A8AB69}"/>
              </a:ext>
            </a:extLst>
          </p:cNvPr>
          <p:cNvSpPr txBox="1"/>
          <p:nvPr/>
        </p:nvSpPr>
        <p:spPr>
          <a:xfrm>
            <a:off x="786626" y="5652278"/>
            <a:ext cx="1020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</a:t>
            </a:r>
            <a:r>
              <a:rPr lang="en-US" altLang="ja-JP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</a:t>
            </a:r>
            <a:endParaRPr kumimoji="1" lang="ja-JP" altLang="en-US" sz="4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9" name="図 18" descr="複数のボトル&#10;&#10;自動的に生成された説明">
            <a:extLst>
              <a:ext uri="{FF2B5EF4-FFF2-40B4-BE49-F238E27FC236}">
                <a16:creationId xmlns:a16="http://schemas.microsoft.com/office/drawing/2014/main" id="{E06020EC-A113-40D8-878A-4B98DCC9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6259" y="3904830"/>
            <a:ext cx="387969" cy="973814"/>
          </a:xfrm>
          <a:prstGeom prst="rect">
            <a:avLst/>
          </a:prstGeom>
        </p:spPr>
      </p:pic>
      <p:pic>
        <p:nvPicPr>
          <p:cNvPr id="20" name="図 19" descr="複数のボトル&#10;&#10;自動的に生成された説明">
            <a:extLst>
              <a:ext uri="{FF2B5EF4-FFF2-40B4-BE49-F238E27FC236}">
                <a16:creationId xmlns:a16="http://schemas.microsoft.com/office/drawing/2014/main" id="{E06020EC-A113-40D8-878A-4B98DCC9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7688" y="4658398"/>
            <a:ext cx="387969" cy="973814"/>
          </a:xfrm>
          <a:prstGeom prst="rect">
            <a:avLst/>
          </a:prstGeom>
        </p:spPr>
      </p:pic>
      <p:pic>
        <p:nvPicPr>
          <p:cNvPr id="21" name="図 20" descr="複数のボトル&#10;&#10;自動的に生成された説明">
            <a:extLst>
              <a:ext uri="{FF2B5EF4-FFF2-40B4-BE49-F238E27FC236}">
                <a16:creationId xmlns:a16="http://schemas.microsoft.com/office/drawing/2014/main" id="{E06020EC-A113-40D8-878A-4B98DCC9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729" y="4562043"/>
            <a:ext cx="387969" cy="973814"/>
          </a:xfrm>
          <a:prstGeom prst="rect">
            <a:avLst/>
          </a:prstGeom>
        </p:spPr>
      </p:pic>
      <p:pic>
        <p:nvPicPr>
          <p:cNvPr id="22" name="図 21" descr="複数のボトル&#10;&#10;自動的に生成された説明">
            <a:extLst>
              <a:ext uri="{FF2B5EF4-FFF2-40B4-BE49-F238E27FC236}">
                <a16:creationId xmlns:a16="http://schemas.microsoft.com/office/drawing/2014/main" id="{E06020EC-A113-40D8-878A-4B98DCC9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1999" y="4138930"/>
            <a:ext cx="387969" cy="973814"/>
          </a:xfrm>
          <a:prstGeom prst="rect">
            <a:avLst/>
          </a:prstGeom>
        </p:spPr>
      </p:pic>
      <p:pic>
        <p:nvPicPr>
          <p:cNvPr id="8" name="図 7" descr="手押し車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D753C510-9559-4FEC-8A0F-A179458DC1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6820" y="3548628"/>
            <a:ext cx="2574671" cy="2192182"/>
          </a:xfrm>
          <a:prstGeom prst="rect">
            <a:avLst/>
          </a:prstGeom>
        </p:spPr>
      </p:pic>
      <p:pic>
        <p:nvPicPr>
          <p:cNvPr id="24" name="図 23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5A2459B3-37EC-45C5-81EA-683682C2D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951" y="4125075"/>
            <a:ext cx="1676399" cy="1571624"/>
          </a:xfrm>
          <a:prstGeom prst="rect">
            <a:avLst/>
          </a:prstGeom>
        </p:spPr>
      </p:pic>
      <p:pic>
        <p:nvPicPr>
          <p:cNvPr id="23" name="図 22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5A2459B3-37EC-45C5-81EA-683682C2D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49" y="4125075"/>
            <a:ext cx="1676399" cy="1571624"/>
          </a:xfrm>
          <a:prstGeom prst="rect">
            <a:avLst/>
          </a:prstGeom>
        </p:spPr>
      </p:pic>
      <p:sp>
        <p:nvSpPr>
          <p:cNvPr id="5" name="矢印: 右 4">
            <a:extLst>
              <a:ext uri="{FF2B5EF4-FFF2-40B4-BE49-F238E27FC236}">
                <a16:creationId xmlns:a16="http://schemas.microsoft.com/office/drawing/2014/main" id="{3CDC3899-A001-43C1-8C7B-8EE8798EC564}"/>
              </a:ext>
            </a:extLst>
          </p:cNvPr>
          <p:cNvSpPr/>
          <p:nvPr/>
        </p:nvSpPr>
        <p:spPr>
          <a:xfrm>
            <a:off x="1807303" y="4851484"/>
            <a:ext cx="1300978" cy="6572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9A6EB20F-9368-4699-A7E4-865B6CFAC077}"/>
              </a:ext>
            </a:extLst>
          </p:cNvPr>
          <p:cNvSpPr/>
          <p:nvPr/>
        </p:nvSpPr>
        <p:spPr>
          <a:xfrm>
            <a:off x="5253342" y="4851484"/>
            <a:ext cx="1300978" cy="6572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FC6FBD6-E52C-4F88-B1B0-1FDA439BE84A}"/>
              </a:ext>
            </a:extLst>
          </p:cNvPr>
          <p:cNvSpPr txBox="1"/>
          <p:nvPr/>
        </p:nvSpPr>
        <p:spPr>
          <a:xfrm>
            <a:off x="1770979" y="4233245"/>
            <a:ext cx="123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４倍</a:t>
            </a:r>
            <a:endParaRPr kumimoji="1" lang="ja-JP" altLang="en-US" sz="4000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FE41621-824E-41DD-B4A1-260F0B0C2295}"/>
              </a:ext>
            </a:extLst>
          </p:cNvPr>
          <p:cNvSpPr txBox="1"/>
          <p:nvPr/>
        </p:nvSpPr>
        <p:spPr>
          <a:xfrm>
            <a:off x="5177439" y="4233245"/>
            <a:ext cx="1212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２倍</a:t>
            </a:r>
            <a:endParaRPr kumimoji="1" lang="ja-JP" altLang="en-US" sz="4000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BDFD135-51A7-4771-B53C-8EBDE39EEB28}"/>
              </a:ext>
            </a:extLst>
          </p:cNvPr>
          <p:cNvSpPr txBox="1"/>
          <p:nvPr/>
        </p:nvSpPr>
        <p:spPr>
          <a:xfrm>
            <a:off x="1255997" y="2894043"/>
            <a:ext cx="5104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</a:t>
            </a:r>
            <a:r>
              <a:rPr kumimoji="1" lang="en-US" altLang="ja-JP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×</a:t>
            </a:r>
            <a:r>
              <a:rPr kumimoji="1" lang="ja-JP" altLang="en-US" sz="40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</a:t>
            </a:r>
            <a:r>
              <a:rPr kumimoji="1"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＝８　　８倍</a:t>
            </a:r>
          </a:p>
        </p:txBody>
      </p:sp>
      <p:pic>
        <p:nvPicPr>
          <p:cNvPr id="3" name="図 2" descr="複数のボトル&#10;&#10;自動的に生成された説明">
            <a:extLst>
              <a:ext uri="{FF2B5EF4-FFF2-40B4-BE49-F238E27FC236}">
                <a16:creationId xmlns:a16="http://schemas.microsoft.com/office/drawing/2014/main" id="{665FB1F7-2B42-7997-0C0B-214A312415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281" y="4065672"/>
            <a:ext cx="387969" cy="973814"/>
          </a:xfrm>
          <a:prstGeom prst="rect">
            <a:avLst/>
          </a:prstGeom>
        </p:spPr>
      </p:pic>
      <p:pic>
        <p:nvPicPr>
          <p:cNvPr id="6" name="図 5" descr="複数のボトル&#10;&#10;自動的に生成された説明">
            <a:extLst>
              <a:ext uri="{FF2B5EF4-FFF2-40B4-BE49-F238E27FC236}">
                <a16:creationId xmlns:a16="http://schemas.microsoft.com/office/drawing/2014/main" id="{463DE0E6-95F2-36D1-383A-186FDD4C71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4710" y="4819240"/>
            <a:ext cx="387969" cy="973814"/>
          </a:xfrm>
          <a:prstGeom prst="rect">
            <a:avLst/>
          </a:prstGeom>
        </p:spPr>
      </p:pic>
      <p:pic>
        <p:nvPicPr>
          <p:cNvPr id="7" name="図 6" descr="複数のボトル&#10;&#10;自動的に生成された説明">
            <a:extLst>
              <a:ext uri="{FF2B5EF4-FFF2-40B4-BE49-F238E27FC236}">
                <a16:creationId xmlns:a16="http://schemas.microsoft.com/office/drawing/2014/main" id="{85476712-7C68-0D09-3BDA-7ED1C521C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7751" y="4722885"/>
            <a:ext cx="387969" cy="973814"/>
          </a:xfrm>
          <a:prstGeom prst="rect">
            <a:avLst/>
          </a:prstGeom>
        </p:spPr>
      </p:pic>
      <p:pic>
        <p:nvPicPr>
          <p:cNvPr id="10" name="図 9" descr="複数のボトル&#10;&#10;自動的に生成された説明">
            <a:extLst>
              <a:ext uri="{FF2B5EF4-FFF2-40B4-BE49-F238E27FC236}">
                <a16:creationId xmlns:a16="http://schemas.microsoft.com/office/drawing/2014/main" id="{E195F76A-1A25-DBDE-71D9-840CCC8E4A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9021" y="4299772"/>
            <a:ext cx="387969" cy="973814"/>
          </a:xfrm>
          <a:prstGeom prst="rect">
            <a:avLst/>
          </a:prstGeom>
        </p:spPr>
      </p:pic>
      <p:pic>
        <p:nvPicPr>
          <p:cNvPr id="12" name="図 11" descr="複数のボトル&#10;&#10;自動的に生成された説明">
            <a:extLst>
              <a:ext uri="{FF2B5EF4-FFF2-40B4-BE49-F238E27FC236}">
                <a16:creationId xmlns:a16="http://schemas.microsoft.com/office/drawing/2014/main" id="{A217CAEE-D092-5E92-2E47-5AE14AE205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3091" y="4065672"/>
            <a:ext cx="387969" cy="973814"/>
          </a:xfrm>
          <a:prstGeom prst="rect">
            <a:avLst/>
          </a:prstGeom>
        </p:spPr>
      </p:pic>
      <p:pic>
        <p:nvPicPr>
          <p:cNvPr id="13" name="図 12" descr="複数のボトル&#10;&#10;自動的に生成された説明">
            <a:extLst>
              <a:ext uri="{FF2B5EF4-FFF2-40B4-BE49-F238E27FC236}">
                <a16:creationId xmlns:a16="http://schemas.microsoft.com/office/drawing/2014/main" id="{915B1872-E54A-5F7F-D6DD-F203196577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4520" y="4819240"/>
            <a:ext cx="387969" cy="973814"/>
          </a:xfrm>
          <a:prstGeom prst="rect">
            <a:avLst/>
          </a:prstGeom>
        </p:spPr>
      </p:pic>
      <p:pic>
        <p:nvPicPr>
          <p:cNvPr id="14" name="図 13" descr="複数のボトル&#10;&#10;自動的に生成された説明">
            <a:extLst>
              <a:ext uri="{FF2B5EF4-FFF2-40B4-BE49-F238E27FC236}">
                <a16:creationId xmlns:a16="http://schemas.microsoft.com/office/drawing/2014/main" id="{D85515BB-2DBC-1A65-58FE-C6911FCA3D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561" y="4722885"/>
            <a:ext cx="387969" cy="973814"/>
          </a:xfrm>
          <a:prstGeom prst="rect">
            <a:avLst/>
          </a:prstGeom>
        </p:spPr>
      </p:pic>
      <p:pic>
        <p:nvPicPr>
          <p:cNvPr id="15" name="図 14" descr="複数のボトル&#10;&#10;自動的に生成された説明">
            <a:extLst>
              <a:ext uri="{FF2B5EF4-FFF2-40B4-BE49-F238E27FC236}">
                <a16:creationId xmlns:a16="http://schemas.microsoft.com/office/drawing/2014/main" id="{E7640A03-E477-66D5-10D2-8BB9C42A0F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8831" y="4299772"/>
            <a:ext cx="387969" cy="97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6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5" grpId="0" animBg="1"/>
      <p:bldP spid="26" grpId="0"/>
      <p:bldP spid="27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5A2459B3-37EC-45C5-81EA-683682C2D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02" y="4169186"/>
            <a:ext cx="1676399" cy="157162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03F43B0-CB2B-49B5-8CD8-2BA3455210F5}"/>
              </a:ext>
            </a:extLst>
          </p:cNvPr>
          <p:cNvSpPr txBox="1"/>
          <p:nvPr/>
        </p:nvSpPr>
        <p:spPr>
          <a:xfrm>
            <a:off x="1405111" y="592648"/>
            <a:ext cx="8860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highlight>
                  <a:srgbClr val="FFFF00"/>
                </a:highligh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ペットボトルの８倍入ることを使って</a:t>
            </a:r>
            <a:endParaRPr kumimoji="1" lang="en-US" altLang="ja-JP" sz="4000" dirty="0">
              <a:highlight>
                <a:srgbClr val="FFFF00"/>
              </a:highlight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dirty="0">
                <a:highlight>
                  <a:srgbClr val="FFFF00"/>
                </a:highligh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水そうに入る水を求めると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C8D9AE2-4A90-4B75-8869-74A19FC2CE75}"/>
              </a:ext>
            </a:extLst>
          </p:cNvPr>
          <p:cNvSpPr txBox="1"/>
          <p:nvPr/>
        </p:nvSpPr>
        <p:spPr>
          <a:xfrm>
            <a:off x="1405113" y="2040707"/>
            <a:ext cx="4978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</a:t>
            </a:r>
            <a:r>
              <a:rPr lang="en-US" altLang="ja-JP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×</a:t>
            </a:r>
            <a:r>
              <a:rPr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８＝</a:t>
            </a:r>
            <a:r>
              <a:rPr lang="en-US" altLang="ja-JP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16</a:t>
            </a:r>
            <a:r>
              <a:rPr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en-US" altLang="ja-JP" sz="40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16</a:t>
            </a:r>
            <a:r>
              <a:rPr lang="ja-JP" altLang="en-US" sz="40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Ｌ</a:t>
            </a:r>
          </a:p>
        </p:txBody>
      </p:sp>
      <p:pic>
        <p:nvPicPr>
          <p:cNvPr id="9" name="図 8" descr="複数のボトル&#10;&#10;自動的に生成された説明">
            <a:extLst>
              <a:ext uri="{FF2B5EF4-FFF2-40B4-BE49-F238E27FC236}">
                <a16:creationId xmlns:a16="http://schemas.microsoft.com/office/drawing/2014/main" id="{E06020EC-A113-40D8-878A-4B98DCC9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368" y="4360186"/>
            <a:ext cx="387969" cy="973814"/>
          </a:xfrm>
          <a:prstGeom prst="rect">
            <a:avLst/>
          </a:prstGeom>
        </p:spPr>
      </p:pic>
      <p:pic>
        <p:nvPicPr>
          <p:cNvPr id="19" name="図 18" descr="複数のボトル&#10;&#10;自動的に生成された説明">
            <a:extLst>
              <a:ext uri="{FF2B5EF4-FFF2-40B4-BE49-F238E27FC236}">
                <a16:creationId xmlns:a16="http://schemas.microsoft.com/office/drawing/2014/main" id="{E06020EC-A113-40D8-878A-4B98DCC9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6259" y="3948941"/>
            <a:ext cx="387969" cy="973814"/>
          </a:xfrm>
          <a:prstGeom prst="rect">
            <a:avLst/>
          </a:prstGeom>
        </p:spPr>
      </p:pic>
      <p:pic>
        <p:nvPicPr>
          <p:cNvPr id="20" name="図 19" descr="複数のボトル&#10;&#10;自動的に生成された説明">
            <a:extLst>
              <a:ext uri="{FF2B5EF4-FFF2-40B4-BE49-F238E27FC236}">
                <a16:creationId xmlns:a16="http://schemas.microsoft.com/office/drawing/2014/main" id="{E06020EC-A113-40D8-878A-4B98DCC9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7688" y="4702509"/>
            <a:ext cx="387969" cy="973814"/>
          </a:xfrm>
          <a:prstGeom prst="rect">
            <a:avLst/>
          </a:prstGeom>
        </p:spPr>
      </p:pic>
      <p:pic>
        <p:nvPicPr>
          <p:cNvPr id="21" name="図 20" descr="複数のボトル&#10;&#10;自動的に生成された説明">
            <a:extLst>
              <a:ext uri="{FF2B5EF4-FFF2-40B4-BE49-F238E27FC236}">
                <a16:creationId xmlns:a16="http://schemas.microsoft.com/office/drawing/2014/main" id="{E06020EC-A113-40D8-878A-4B98DCC9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729" y="4606154"/>
            <a:ext cx="387969" cy="973814"/>
          </a:xfrm>
          <a:prstGeom prst="rect">
            <a:avLst/>
          </a:prstGeom>
        </p:spPr>
      </p:pic>
      <p:pic>
        <p:nvPicPr>
          <p:cNvPr id="22" name="図 21" descr="複数のボトル&#10;&#10;自動的に生成された説明">
            <a:extLst>
              <a:ext uri="{FF2B5EF4-FFF2-40B4-BE49-F238E27FC236}">
                <a16:creationId xmlns:a16="http://schemas.microsoft.com/office/drawing/2014/main" id="{E06020EC-A113-40D8-878A-4B98DCC9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1999" y="4183041"/>
            <a:ext cx="387969" cy="973814"/>
          </a:xfrm>
          <a:prstGeom prst="rect">
            <a:avLst/>
          </a:prstGeom>
        </p:spPr>
      </p:pic>
      <p:pic>
        <p:nvPicPr>
          <p:cNvPr id="8" name="図 7" descr="手押し車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D753C510-9559-4FEC-8A0F-A179458DC1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6820" y="3548628"/>
            <a:ext cx="2574671" cy="2192182"/>
          </a:xfrm>
          <a:prstGeom prst="rect">
            <a:avLst/>
          </a:prstGeom>
        </p:spPr>
      </p:pic>
      <p:pic>
        <p:nvPicPr>
          <p:cNvPr id="24" name="図 23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5A2459B3-37EC-45C5-81EA-683682C2D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951" y="4125075"/>
            <a:ext cx="1676399" cy="1571624"/>
          </a:xfrm>
          <a:prstGeom prst="rect">
            <a:avLst/>
          </a:prstGeom>
        </p:spPr>
      </p:pic>
      <p:pic>
        <p:nvPicPr>
          <p:cNvPr id="23" name="図 22" descr="ケーブル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5A2459B3-37EC-45C5-81EA-683682C2D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49" y="4125075"/>
            <a:ext cx="1676399" cy="1571624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5E07D53-FE6E-428C-994D-8DA4F58C6C90}"/>
              </a:ext>
            </a:extLst>
          </p:cNvPr>
          <p:cNvSpPr txBox="1"/>
          <p:nvPr/>
        </p:nvSpPr>
        <p:spPr>
          <a:xfrm>
            <a:off x="7827181" y="5724416"/>
            <a:ext cx="1289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16L</a:t>
            </a:r>
            <a:endParaRPr kumimoji="1" lang="ja-JP" altLang="en-US" sz="4000" dirty="0">
              <a:solidFill>
                <a:srgbClr val="3333FF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9C9F4FC-3129-8E8D-415A-8F8374DF260E}"/>
              </a:ext>
            </a:extLst>
          </p:cNvPr>
          <p:cNvSpPr txBox="1"/>
          <p:nvPr/>
        </p:nvSpPr>
        <p:spPr>
          <a:xfrm>
            <a:off x="786626" y="5652278"/>
            <a:ext cx="1020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</a:t>
            </a:r>
            <a:r>
              <a:rPr lang="en-US" altLang="ja-JP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</a:t>
            </a:r>
            <a:endParaRPr kumimoji="1" lang="ja-JP" altLang="en-US" sz="4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CDEB7431-06E0-4CE7-DE64-824536439C76}"/>
              </a:ext>
            </a:extLst>
          </p:cNvPr>
          <p:cNvSpPr/>
          <p:nvPr/>
        </p:nvSpPr>
        <p:spPr>
          <a:xfrm>
            <a:off x="1807303" y="4851484"/>
            <a:ext cx="1300978" cy="6572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8A8E0BDB-DC72-C9BE-E15C-44CE347FB5E0}"/>
              </a:ext>
            </a:extLst>
          </p:cNvPr>
          <p:cNvSpPr/>
          <p:nvPr/>
        </p:nvSpPr>
        <p:spPr>
          <a:xfrm>
            <a:off x="5253342" y="4851484"/>
            <a:ext cx="1300978" cy="6572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7B63D4A-1C84-10FC-CA06-9B119954BE8C}"/>
              </a:ext>
            </a:extLst>
          </p:cNvPr>
          <p:cNvSpPr txBox="1"/>
          <p:nvPr/>
        </p:nvSpPr>
        <p:spPr>
          <a:xfrm>
            <a:off x="1770979" y="4233245"/>
            <a:ext cx="123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４倍</a:t>
            </a:r>
            <a:endParaRPr kumimoji="1" lang="ja-JP" altLang="en-US" sz="4000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1201518-4A5C-E5D5-FF54-25371DF98369}"/>
              </a:ext>
            </a:extLst>
          </p:cNvPr>
          <p:cNvSpPr txBox="1"/>
          <p:nvPr/>
        </p:nvSpPr>
        <p:spPr>
          <a:xfrm>
            <a:off x="5177439" y="4233245"/>
            <a:ext cx="1212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２倍</a:t>
            </a:r>
            <a:endParaRPr kumimoji="1" lang="ja-JP" altLang="en-US" sz="4000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F634871F-A421-42C4-EFE6-FB48DA014A81}"/>
              </a:ext>
            </a:extLst>
          </p:cNvPr>
          <p:cNvSpPr/>
          <p:nvPr/>
        </p:nvSpPr>
        <p:spPr>
          <a:xfrm>
            <a:off x="1770978" y="3314020"/>
            <a:ext cx="4783341" cy="6572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BFD0EAA-B32A-357F-9B2C-F0288CDD5207}"/>
              </a:ext>
            </a:extLst>
          </p:cNvPr>
          <p:cNvSpPr txBox="1"/>
          <p:nvPr/>
        </p:nvSpPr>
        <p:spPr>
          <a:xfrm>
            <a:off x="3612123" y="2844814"/>
            <a:ext cx="123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８倍</a:t>
            </a:r>
            <a:endParaRPr kumimoji="1" lang="ja-JP" altLang="en-US" sz="4000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284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  <p:bldP spid="15" grpId="0" animBg="1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3EDE53-F575-4715-B1A7-5391877B5D61}"/>
              </a:ext>
            </a:extLst>
          </p:cNvPr>
          <p:cNvSpPr txBox="1"/>
          <p:nvPr/>
        </p:nvSpPr>
        <p:spPr>
          <a:xfrm>
            <a:off x="1591732" y="941583"/>
            <a:ext cx="9008535" cy="3719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□倍の練習問題３の</a:t>
            </a:r>
            <a:endParaRPr kumimoji="1" lang="en-US" altLang="ja-JP" sz="5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プリントをくばりますので</a:t>
            </a:r>
            <a:endParaRPr kumimoji="1" lang="en-US" altLang="ja-JP" sz="5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といてみましょう</a:t>
            </a:r>
          </a:p>
        </p:txBody>
      </p:sp>
      <p:sp>
        <p:nvSpPr>
          <p:cNvPr id="3" name="直角三角形 2">
            <a:extLst>
              <a:ext uri="{FF2B5EF4-FFF2-40B4-BE49-F238E27FC236}">
                <a16:creationId xmlns:a16="http://schemas.microsoft.com/office/drawing/2014/main" id="{8136CCD9-9732-4FE2-81B3-ADD43CBF539F}"/>
              </a:ext>
            </a:extLst>
          </p:cNvPr>
          <p:cNvSpPr/>
          <p:nvPr/>
        </p:nvSpPr>
        <p:spPr>
          <a:xfrm rot="5400000">
            <a:off x="-1" y="-1"/>
            <a:ext cx="1918741" cy="1918741"/>
          </a:xfrm>
          <a:prstGeom prst="rtTriangl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直角三角形 4">
            <a:extLst>
              <a:ext uri="{FF2B5EF4-FFF2-40B4-BE49-F238E27FC236}">
                <a16:creationId xmlns:a16="http://schemas.microsoft.com/office/drawing/2014/main" id="{F80180D8-B821-4A0E-A0C0-AC0E02632E7C}"/>
              </a:ext>
            </a:extLst>
          </p:cNvPr>
          <p:cNvSpPr/>
          <p:nvPr/>
        </p:nvSpPr>
        <p:spPr>
          <a:xfrm rot="16200000">
            <a:off x="10269767" y="4957046"/>
            <a:ext cx="1918741" cy="1918741"/>
          </a:xfrm>
          <a:prstGeom prst="rtTriangl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A06139C-B81A-45CC-80B7-7FE771626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194" y="4154516"/>
            <a:ext cx="2096382" cy="209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368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969D185-544C-495F-9177-1A2FB10E39E2}"/>
              </a:ext>
            </a:extLst>
          </p:cNvPr>
          <p:cNvSpPr txBox="1"/>
          <p:nvPr/>
        </p:nvSpPr>
        <p:spPr>
          <a:xfrm>
            <a:off x="1798140" y="4517989"/>
            <a:ext cx="4198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</a:t>
            </a:r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</a:t>
            </a:r>
            <a:r>
              <a:rPr kumimoji="1" lang="en-US" altLang="ja-JP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</a:t>
            </a:r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</a:t>
            </a:r>
            <a:r>
              <a:rPr kumimoji="1" lang="ja-JP" altLang="en-US" sz="4800" u="sng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　</a:t>
            </a:r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C035C2-9576-4341-8D01-7CBDBCCDFF3D}"/>
              </a:ext>
            </a:extLst>
          </p:cNvPr>
          <p:cNvSpPr txBox="1"/>
          <p:nvPr/>
        </p:nvSpPr>
        <p:spPr>
          <a:xfrm>
            <a:off x="1670019" y="835402"/>
            <a:ext cx="589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図を見て答えましょう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B5257A2-5225-4657-A661-35472D8DA7F5}"/>
              </a:ext>
            </a:extLst>
          </p:cNvPr>
          <p:cNvSpPr txBox="1"/>
          <p:nvPr/>
        </p:nvSpPr>
        <p:spPr>
          <a:xfrm>
            <a:off x="4234205" y="4514133"/>
            <a:ext cx="778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A9D0E87-DAE4-43F2-A0E0-BA030D2C77C4}"/>
              </a:ext>
            </a:extLst>
          </p:cNvPr>
          <p:cNvSpPr/>
          <p:nvPr/>
        </p:nvSpPr>
        <p:spPr>
          <a:xfrm>
            <a:off x="2618842" y="1924513"/>
            <a:ext cx="1426833" cy="83099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3FF8A28-16F5-5BF4-4A73-E3D4AD3B560B}"/>
              </a:ext>
            </a:extLst>
          </p:cNvPr>
          <p:cNvGrpSpPr/>
          <p:nvPr/>
        </p:nvGrpSpPr>
        <p:grpSpPr>
          <a:xfrm>
            <a:off x="2618842" y="2982603"/>
            <a:ext cx="4280499" cy="830996"/>
            <a:chOff x="1772176" y="2982603"/>
            <a:chExt cx="4280499" cy="830996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ACE46E16-A1B2-1E74-CF80-4DC14318C716}"/>
                </a:ext>
              </a:extLst>
            </p:cNvPr>
            <p:cNvGrpSpPr/>
            <p:nvPr/>
          </p:nvGrpSpPr>
          <p:grpSpPr>
            <a:xfrm>
              <a:off x="1772176" y="2982603"/>
              <a:ext cx="2853666" cy="830996"/>
              <a:chOff x="1772176" y="1728312"/>
              <a:chExt cx="2853666" cy="830996"/>
            </a:xfrm>
          </p:grpSpPr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13461B96-444F-4AA0-B793-A2F53C0A0EAC}"/>
                  </a:ext>
                </a:extLst>
              </p:cNvPr>
              <p:cNvSpPr/>
              <p:nvPr/>
            </p:nvSpPr>
            <p:spPr>
              <a:xfrm>
                <a:off x="1772176" y="1728312"/>
                <a:ext cx="1426833" cy="830996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C18D4B29-2295-40AC-BEDA-6B1B51F51DF9}"/>
                  </a:ext>
                </a:extLst>
              </p:cNvPr>
              <p:cNvSpPr/>
              <p:nvPr/>
            </p:nvSpPr>
            <p:spPr>
              <a:xfrm>
                <a:off x="3199009" y="1728312"/>
                <a:ext cx="1426833" cy="830996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76503A97-7A5C-4381-B2E9-DD90EBD4A9B8}"/>
                </a:ext>
              </a:extLst>
            </p:cNvPr>
            <p:cNvSpPr/>
            <p:nvPr/>
          </p:nvSpPr>
          <p:spPr>
            <a:xfrm>
              <a:off x="4625842" y="2982603"/>
              <a:ext cx="1426833" cy="83099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B36377C-A8F5-4334-88F9-0F53E24EB447}"/>
              </a:ext>
            </a:extLst>
          </p:cNvPr>
          <p:cNvSpPr txBox="1"/>
          <p:nvPr/>
        </p:nvSpPr>
        <p:spPr>
          <a:xfrm>
            <a:off x="1798140" y="1924513"/>
            <a:ext cx="718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</a:t>
            </a:r>
            <a:endParaRPr kumimoji="1" lang="ja-JP" altLang="en-US" sz="4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E1C4782-4720-43A7-BE41-012ECC0D7DC5}"/>
              </a:ext>
            </a:extLst>
          </p:cNvPr>
          <p:cNvSpPr txBox="1"/>
          <p:nvPr/>
        </p:nvSpPr>
        <p:spPr>
          <a:xfrm>
            <a:off x="1798140" y="2982603"/>
            <a:ext cx="718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</a:t>
            </a:r>
            <a:endParaRPr kumimoji="1" lang="ja-JP" altLang="en-US" sz="4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E36AA69-2017-40D3-BFB0-C12AD4373867}"/>
              </a:ext>
            </a:extLst>
          </p:cNvPr>
          <p:cNvSpPr txBox="1"/>
          <p:nvPr/>
        </p:nvSpPr>
        <p:spPr>
          <a:xfrm>
            <a:off x="6699776" y="4514133"/>
            <a:ext cx="4374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</a:t>
            </a:r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</a:t>
            </a:r>
            <a:r>
              <a:rPr kumimoji="1" lang="ja-JP" altLang="en-US" sz="4800" u="sng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　</a:t>
            </a:r>
            <a:r>
              <a:rPr kumimoji="1"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倍が</a:t>
            </a:r>
            <a:r>
              <a:rPr kumimoji="1" lang="en-US" altLang="ja-JP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</a:t>
            </a:r>
            <a:endParaRPr kumimoji="1" lang="ja-JP" altLang="en-US" sz="4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C7918B2-2482-4E9A-9064-A6872F2A3606}"/>
              </a:ext>
            </a:extLst>
          </p:cNvPr>
          <p:cNvSpPr txBox="1"/>
          <p:nvPr/>
        </p:nvSpPr>
        <p:spPr>
          <a:xfrm>
            <a:off x="8061187" y="4517988"/>
            <a:ext cx="778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</a:t>
            </a:r>
          </a:p>
        </p:txBody>
      </p:sp>
    </p:spTree>
    <p:extLst>
      <p:ext uri="{BB962C8B-B14F-4D97-AF65-F5344CB8AC3E}">
        <p14:creationId xmlns:p14="http://schemas.microsoft.com/office/powerpoint/2010/main" val="28596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34" grpId="0"/>
      <p:bldP spid="3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0C772F8-FE15-4566-8536-76B4913FA6AE}"/>
              </a:ext>
            </a:extLst>
          </p:cNvPr>
          <p:cNvSpPr txBox="1"/>
          <p:nvPr/>
        </p:nvSpPr>
        <p:spPr>
          <a:xfrm>
            <a:off x="2598102" y="981400"/>
            <a:ext cx="72356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8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倍返し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E05E6AE-8622-4AD3-8C7E-DC5F690E985A}"/>
              </a:ext>
            </a:extLst>
          </p:cNvPr>
          <p:cNvSpPr txBox="1"/>
          <p:nvPr/>
        </p:nvSpPr>
        <p:spPr>
          <a:xfrm>
            <a:off x="2426464" y="4453322"/>
            <a:ext cx="80552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算数の点数が倍になるといいね</a:t>
            </a:r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DBEA70DC-9CD5-49B0-ABEB-1EDEF3E988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3390" y="5676588"/>
            <a:ext cx="1663908" cy="935948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75619AD-48E5-4899-8212-32C7913F2622}"/>
              </a:ext>
            </a:extLst>
          </p:cNvPr>
          <p:cNvSpPr/>
          <p:nvPr/>
        </p:nvSpPr>
        <p:spPr>
          <a:xfrm>
            <a:off x="9955161" y="5530645"/>
            <a:ext cx="1976284" cy="12093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236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723BC6-0986-4724-8548-1DAC346A3A11}"/>
              </a:ext>
            </a:extLst>
          </p:cNvPr>
          <p:cNvSpPr txBox="1"/>
          <p:nvPr/>
        </p:nvSpPr>
        <p:spPr>
          <a:xfrm>
            <a:off x="1758464" y="2559040"/>
            <a:ext cx="4777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３０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点の３倍は？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0AF6E6-51A6-4C42-AC2E-E2B9ADE2E587}"/>
              </a:ext>
            </a:extLst>
          </p:cNvPr>
          <p:cNvSpPr txBox="1"/>
          <p:nvPr/>
        </p:nvSpPr>
        <p:spPr>
          <a:xfrm>
            <a:off x="6881706" y="2559040"/>
            <a:ext cx="1870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９０点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C035C2-9576-4341-8D01-7CBDBCCDFF3D}"/>
              </a:ext>
            </a:extLst>
          </p:cNvPr>
          <p:cNvSpPr txBox="1"/>
          <p:nvPr/>
        </p:nvSpPr>
        <p:spPr>
          <a:xfrm>
            <a:off x="1758464" y="3473540"/>
            <a:ext cx="4777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７この３倍は？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B5257A2-5225-4657-A661-35472D8DA7F5}"/>
              </a:ext>
            </a:extLst>
          </p:cNvPr>
          <p:cNvSpPr txBox="1"/>
          <p:nvPr/>
        </p:nvSpPr>
        <p:spPr>
          <a:xfrm>
            <a:off x="6881706" y="3473540"/>
            <a:ext cx="1973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２１こ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969D185-544C-495F-9177-1A2FB10E39E2}"/>
              </a:ext>
            </a:extLst>
          </p:cNvPr>
          <p:cNvSpPr txBox="1"/>
          <p:nvPr/>
        </p:nvSpPr>
        <p:spPr>
          <a:xfrm>
            <a:off x="1758464" y="4388040"/>
            <a:ext cx="4777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６この８倍は？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3494902-EE44-4967-B9B0-DFF1F809D5BD}"/>
              </a:ext>
            </a:extLst>
          </p:cNvPr>
          <p:cNvSpPr txBox="1"/>
          <p:nvPr/>
        </p:nvSpPr>
        <p:spPr>
          <a:xfrm>
            <a:off x="6881707" y="4388040"/>
            <a:ext cx="20401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４８こ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DF67EB6-969B-4C0F-ABE5-130E17DC7F05}"/>
              </a:ext>
            </a:extLst>
          </p:cNvPr>
          <p:cNvSpPr txBox="1"/>
          <p:nvPr/>
        </p:nvSpPr>
        <p:spPr>
          <a:xfrm>
            <a:off x="1758464" y="5302540"/>
            <a:ext cx="4777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１０ｇの９倍は？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E26CF08-E083-40EE-ADBA-3F5CA995E869}"/>
              </a:ext>
            </a:extLst>
          </p:cNvPr>
          <p:cNvSpPr txBox="1"/>
          <p:nvPr/>
        </p:nvSpPr>
        <p:spPr>
          <a:xfrm>
            <a:off x="6881706" y="5302540"/>
            <a:ext cx="1870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９０ｇ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4BE23A-6F8F-4CB7-A5DA-4CE08C67F45D}"/>
              </a:ext>
            </a:extLst>
          </p:cNvPr>
          <p:cNvSpPr txBox="1"/>
          <p:nvPr/>
        </p:nvSpPr>
        <p:spPr>
          <a:xfrm>
            <a:off x="1758464" y="1644540"/>
            <a:ext cx="4777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２０点の３倍は？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DE14B4D-7851-41F4-90B8-F298EBC599EF}"/>
              </a:ext>
            </a:extLst>
          </p:cNvPr>
          <p:cNvSpPr txBox="1"/>
          <p:nvPr/>
        </p:nvSpPr>
        <p:spPr>
          <a:xfrm>
            <a:off x="6881706" y="1644540"/>
            <a:ext cx="1870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６０点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32E5DE-0A4B-0D3A-33B3-D56C6BCC75D4}"/>
              </a:ext>
            </a:extLst>
          </p:cNvPr>
          <p:cNvSpPr txBox="1"/>
          <p:nvPr/>
        </p:nvSpPr>
        <p:spPr>
          <a:xfrm>
            <a:off x="1251803" y="399050"/>
            <a:ext cx="9688393" cy="101611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かけ算が頭にうかべば答えがわかるね</a:t>
            </a:r>
            <a:endParaRPr kumimoji="1" lang="ja-JP" altLang="en-US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606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723BC6-0986-4724-8548-1DAC346A3A11}"/>
              </a:ext>
            </a:extLst>
          </p:cNvPr>
          <p:cNvSpPr txBox="1"/>
          <p:nvPr/>
        </p:nvSpPr>
        <p:spPr>
          <a:xfrm>
            <a:off x="1714029" y="2512643"/>
            <a:ext cx="5364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５ｋｍの　２倍は？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0AF6E6-51A6-4C42-AC2E-E2B9ADE2E587}"/>
              </a:ext>
            </a:extLst>
          </p:cNvPr>
          <p:cNvSpPr txBox="1"/>
          <p:nvPr/>
        </p:nvSpPr>
        <p:spPr>
          <a:xfrm>
            <a:off x="7078134" y="2512643"/>
            <a:ext cx="2616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１０ｋｍ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C035C2-9576-4341-8D01-7CBDBCCDFF3D}"/>
              </a:ext>
            </a:extLst>
          </p:cNvPr>
          <p:cNvSpPr txBox="1"/>
          <p:nvPr/>
        </p:nvSpPr>
        <p:spPr>
          <a:xfrm>
            <a:off x="1714029" y="3442992"/>
            <a:ext cx="5364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１万円の　５倍は？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B5257A2-5225-4657-A661-35472D8DA7F5}"/>
              </a:ext>
            </a:extLst>
          </p:cNvPr>
          <p:cNvSpPr txBox="1"/>
          <p:nvPr/>
        </p:nvSpPr>
        <p:spPr>
          <a:xfrm>
            <a:off x="7673812" y="3442992"/>
            <a:ext cx="2058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５万円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969D185-544C-495F-9177-1A2FB10E39E2}"/>
              </a:ext>
            </a:extLst>
          </p:cNvPr>
          <p:cNvSpPr txBox="1"/>
          <p:nvPr/>
        </p:nvSpPr>
        <p:spPr>
          <a:xfrm>
            <a:off x="1714029" y="4373341"/>
            <a:ext cx="5364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２０円の　５倍は？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3494902-EE44-4967-B9B0-DFF1F809D5BD}"/>
              </a:ext>
            </a:extLst>
          </p:cNvPr>
          <p:cNvSpPr txBox="1"/>
          <p:nvPr/>
        </p:nvSpPr>
        <p:spPr>
          <a:xfrm>
            <a:off x="7078135" y="4373341"/>
            <a:ext cx="2458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１０</a:t>
            </a:r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０円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DF67EB6-969B-4C0F-ABE5-130E17DC7F05}"/>
              </a:ext>
            </a:extLst>
          </p:cNvPr>
          <p:cNvSpPr txBox="1"/>
          <p:nvPr/>
        </p:nvSpPr>
        <p:spPr>
          <a:xfrm>
            <a:off x="1714029" y="5303690"/>
            <a:ext cx="5364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２０ｇの　４倍は？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4BE23A-6F8F-4CB7-A5DA-4CE08C67F45D}"/>
              </a:ext>
            </a:extLst>
          </p:cNvPr>
          <p:cNvSpPr txBox="1"/>
          <p:nvPr/>
        </p:nvSpPr>
        <p:spPr>
          <a:xfrm>
            <a:off x="1714029" y="1587475"/>
            <a:ext cx="5364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３ｍの１０倍は？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DE14B4D-7851-41F4-90B8-F298EBC599EF}"/>
              </a:ext>
            </a:extLst>
          </p:cNvPr>
          <p:cNvSpPr txBox="1"/>
          <p:nvPr/>
        </p:nvSpPr>
        <p:spPr>
          <a:xfrm>
            <a:off x="7673811" y="1587475"/>
            <a:ext cx="1886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３０ｍ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41009" y="415636"/>
            <a:ext cx="4154446" cy="101611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最後の問題です</a:t>
            </a:r>
            <a:endParaRPr kumimoji="1" lang="ja-JP" altLang="en-US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B5257A2-5225-4657-A661-35472D8DA7F5}"/>
              </a:ext>
            </a:extLst>
          </p:cNvPr>
          <p:cNvSpPr txBox="1"/>
          <p:nvPr/>
        </p:nvSpPr>
        <p:spPr>
          <a:xfrm>
            <a:off x="7078134" y="5303690"/>
            <a:ext cx="24828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3333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８０ｇ</a:t>
            </a:r>
          </a:p>
        </p:txBody>
      </p:sp>
    </p:spTree>
    <p:extLst>
      <p:ext uri="{BB962C8B-B14F-4D97-AF65-F5344CB8AC3E}">
        <p14:creationId xmlns:p14="http://schemas.microsoft.com/office/powerpoint/2010/main" val="89663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9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AD3D0B-24F5-488D-BFD2-BFDBC301B505}"/>
              </a:ext>
            </a:extLst>
          </p:cNvPr>
          <p:cNvSpPr txBox="1"/>
          <p:nvPr/>
        </p:nvSpPr>
        <p:spPr>
          <a:xfrm>
            <a:off x="854439" y="794479"/>
            <a:ext cx="106280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加藤さんは，うで立てふせを２０回おこないました。横山さんは，加藤さんの３倍のうで立てふせをおこないました。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横山さんは何回うで立てふせをおこないましたか？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A63ACBD-5C8B-45A4-A67A-133122FD2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698" y="4108747"/>
            <a:ext cx="3402768" cy="1814307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5A784BEF-A74F-4AF3-85C8-1977010F2592}"/>
              </a:ext>
            </a:extLst>
          </p:cNvPr>
          <p:cNvCxnSpPr/>
          <p:nvPr/>
        </p:nvCxnSpPr>
        <p:spPr>
          <a:xfrm>
            <a:off x="854439" y="1454046"/>
            <a:ext cx="8979109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C642D336-AD2C-4657-909F-D3CC0F6C4792}"/>
              </a:ext>
            </a:extLst>
          </p:cNvPr>
          <p:cNvCxnSpPr>
            <a:cxnSpLocks/>
          </p:cNvCxnSpPr>
          <p:nvPr/>
        </p:nvCxnSpPr>
        <p:spPr>
          <a:xfrm>
            <a:off x="4212236" y="2128603"/>
            <a:ext cx="6760565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B54F776C-0E53-4058-BD20-E3B91EF81591}"/>
              </a:ext>
            </a:extLst>
          </p:cNvPr>
          <p:cNvCxnSpPr>
            <a:cxnSpLocks/>
          </p:cNvCxnSpPr>
          <p:nvPr/>
        </p:nvCxnSpPr>
        <p:spPr>
          <a:xfrm>
            <a:off x="854439" y="2788170"/>
            <a:ext cx="4527029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46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AD3D0B-24F5-488D-BFD2-BFDBC301B505}"/>
              </a:ext>
            </a:extLst>
          </p:cNvPr>
          <p:cNvSpPr txBox="1"/>
          <p:nvPr/>
        </p:nvSpPr>
        <p:spPr>
          <a:xfrm>
            <a:off x="854439" y="794479"/>
            <a:ext cx="106280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加藤さんは，うで立てふせを２０回おこないました。横山さんは，加藤さんの３倍のうで立てふせをおこないました。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highlight>
                  <a:srgbClr val="FFFF00"/>
                </a:highligh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横山さんは何回うで立てふせをおこないましたか？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8D6EE60-2921-48F8-A4FA-4F320CA6C144}"/>
              </a:ext>
            </a:extLst>
          </p:cNvPr>
          <p:cNvSpPr txBox="1"/>
          <p:nvPr/>
        </p:nvSpPr>
        <p:spPr>
          <a:xfrm>
            <a:off x="1958380" y="4519934"/>
            <a:ext cx="3253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２０</a:t>
            </a:r>
            <a:r>
              <a:rPr lang="en-US" altLang="ja-JP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×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３＝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EBF2522-4C38-44EC-B99C-FE5E77146064}"/>
              </a:ext>
            </a:extLst>
          </p:cNvPr>
          <p:cNvSpPr txBox="1"/>
          <p:nvPr/>
        </p:nvSpPr>
        <p:spPr>
          <a:xfrm>
            <a:off x="5870156" y="5357251"/>
            <a:ext cx="2040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６０回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A63ACBD-5C8B-45A4-A67A-133122FD2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698" y="4108747"/>
            <a:ext cx="3402768" cy="1814307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5A784BEF-A74F-4AF3-85C8-1977010F2592}"/>
              </a:ext>
            </a:extLst>
          </p:cNvPr>
          <p:cNvCxnSpPr/>
          <p:nvPr/>
        </p:nvCxnSpPr>
        <p:spPr>
          <a:xfrm>
            <a:off x="854439" y="1454046"/>
            <a:ext cx="8979109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C642D336-AD2C-4657-909F-D3CC0F6C4792}"/>
              </a:ext>
            </a:extLst>
          </p:cNvPr>
          <p:cNvCxnSpPr>
            <a:cxnSpLocks/>
          </p:cNvCxnSpPr>
          <p:nvPr/>
        </p:nvCxnSpPr>
        <p:spPr>
          <a:xfrm>
            <a:off x="4212236" y="2128603"/>
            <a:ext cx="6760565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B54F776C-0E53-4058-BD20-E3B91EF81591}"/>
              </a:ext>
            </a:extLst>
          </p:cNvPr>
          <p:cNvCxnSpPr>
            <a:cxnSpLocks/>
          </p:cNvCxnSpPr>
          <p:nvPr/>
        </p:nvCxnSpPr>
        <p:spPr>
          <a:xfrm>
            <a:off x="854439" y="2788170"/>
            <a:ext cx="4527029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B5D50F0-D568-04F6-D18B-A71084EC7F30}"/>
              </a:ext>
            </a:extLst>
          </p:cNvPr>
          <p:cNvSpPr txBox="1"/>
          <p:nvPr/>
        </p:nvSpPr>
        <p:spPr>
          <a:xfrm>
            <a:off x="4789357" y="4547199"/>
            <a:ext cx="1382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６０</a:t>
            </a:r>
          </a:p>
        </p:txBody>
      </p:sp>
    </p:spTree>
    <p:extLst>
      <p:ext uri="{BB962C8B-B14F-4D97-AF65-F5344CB8AC3E}">
        <p14:creationId xmlns:p14="http://schemas.microsoft.com/office/powerpoint/2010/main" val="31110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AD3D0B-24F5-488D-BFD2-BFDBC301B505}"/>
              </a:ext>
            </a:extLst>
          </p:cNvPr>
          <p:cNvSpPr txBox="1"/>
          <p:nvPr/>
        </p:nvSpPr>
        <p:spPr>
          <a:xfrm>
            <a:off x="854439" y="794479"/>
            <a:ext cx="106280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ツートムさんは，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４００カロリーの食事をしました。パルキーさんは，ツートムさんの２倍のカロリーの食事をしました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。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パルキーさんの食事のカロリーは何カロリーですか？</a:t>
            </a:r>
          </a:p>
        </p:txBody>
      </p:sp>
      <p:pic>
        <p:nvPicPr>
          <p:cNvPr id="4" name="図 3" descr="おもちゃ, 人形, テーブル, ケーキ が含まれている画像&#10;&#10;自動的に生成された説明">
            <a:extLst>
              <a:ext uri="{FF2B5EF4-FFF2-40B4-BE49-F238E27FC236}">
                <a16:creationId xmlns:a16="http://schemas.microsoft.com/office/drawing/2014/main" id="{2FB916AF-0ABF-408F-A19C-1909CCFDE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8310" y="3678988"/>
            <a:ext cx="2231922" cy="2384533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E191B552-949B-40D1-95B4-76CA81EF51F0}"/>
              </a:ext>
            </a:extLst>
          </p:cNvPr>
          <p:cNvCxnSpPr>
            <a:cxnSpLocks/>
          </p:cNvCxnSpPr>
          <p:nvPr/>
        </p:nvCxnSpPr>
        <p:spPr>
          <a:xfrm>
            <a:off x="854439" y="1454046"/>
            <a:ext cx="10088381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1A562B10-61AF-46F5-9090-C50D8B325E6E}"/>
              </a:ext>
            </a:extLst>
          </p:cNvPr>
          <p:cNvCxnSpPr>
            <a:cxnSpLocks/>
          </p:cNvCxnSpPr>
          <p:nvPr/>
        </p:nvCxnSpPr>
        <p:spPr>
          <a:xfrm>
            <a:off x="4212236" y="2128603"/>
            <a:ext cx="6760565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0CCCFA6-4009-4A22-9030-5E690176F3B9}"/>
              </a:ext>
            </a:extLst>
          </p:cNvPr>
          <p:cNvCxnSpPr>
            <a:cxnSpLocks/>
          </p:cNvCxnSpPr>
          <p:nvPr/>
        </p:nvCxnSpPr>
        <p:spPr>
          <a:xfrm>
            <a:off x="854439" y="2788170"/>
            <a:ext cx="7392414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40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AD3D0B-24F5-488D-BFD2-BFDBC301B505}"/>
              </a:ext>
            </a:extLst>
          </p:cNvPr>
          <p:cNvSpPr txBox="1"/>
          <p:nvPr/>
        </p:nvSpPr>
        <p:spPr>
          <a:xfrm>
            <a:off x="854439" y="794479"/>
            <a:ext cx="106280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ツートムさんは，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４００カロリーの食事をしました。パルキーさんは，ツートムさんの２倍の食事をしました</a:t>
            </a:r>
            <a:r>
              <a:rPr kumimoji="1"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。</a:t>
            </a:r>
            <a:endParaRPr kumimoji="1"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400" dirty="0">
                <a:highlight>
                  <a:srgbClr val="FFFF00"/>
                </a:highligh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パルキーさんの食事のカロリーは何カロリーですか？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8D6EE60-2921-48F8-A4FA-4F320CA6C144}"/>
              </a:ext>
            </a:extLst>
          </p:cNvPr>
          <p:cNvSpPr txBox="1"/>
          <p:nvPr/>
        </p:nvSpPr>
        <p:spPr>
          <a:xfrm>
            <a:off x="1882763" y="4529798"/>
            <a:ext cx="3735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４００</a:t>
            </a:r>
            <a:r>
              <a:rPr lang="en-US" altLang="ja-JP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×</a:t>
            </a:r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２＝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EBF2522-4C38-44EC-B99C-FE5E77146064}"/>
              </a:ext>
            </a:extLst>
          </p:cNvPr>
          <p:cNvSpPr txBox="1"/>
          <p:nvPr/>
        </p:nvSpPr>
        <p:spPr>
          <a:xfrm>
            <a:off x="4212236" y="5538334"/>
            <a:ext cx="4303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８００カロリー</a:t>
            </a:r>
          </a:p>
        </p:txBody>
      </p:sp>
      <p:pic>
        <p:nvPicPr>
          <p:cNvPr id="4" name="図 3" descr="おもちゃ, 人形, テーブル, ケーキ が含まれている画像&#10;&#10;自動的に生成された説明">
            <a:extLst>
              <a:ext uri="{FF2B5EF4-FFF2-40B4-BE49-F238E27FC236}">
                <a16:creationId xmlns:a16="http://schemas.microsoft.com/office/drawing/2014/main" id="{2FB916AF-0ABF-408F-A19C-1909CCFDE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8310" y="3678988"/>
            <a:ext cx="2231922" cy="2384533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E191B552-949B-40D1-95B4-76CA81EF51F0}"/>
              </a:ext>
            </a:extLst>
          </p:cNvPr>
          <p:cNvCxnSpPr>
            <a:cxnSpLocks/>
          </p:cNvCxnSpPr>
          <p:nvPr/>
        </p:nvCxnSpPr>
        <p:spPr>
          <a:xfrm>
            <a:off x="854439" y="1454046"/>
            <a:ext cx="10088381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1A562B10-61AF-46F5-9090-C50D8B325E6E}"/>
              </a:ext>
            </a:extLst>
          </p:cNvPr>
          <p:cNvCxnSpPr>
            <a:cxnSpLocks/>
          </p:cNvCxnSpPr>
          <p:nvPr/>
        </p:nvCxnSpPr>
        <p:spPr>
          <a:xfrm>
            <a:off x="4212236" y="2128603"/>
            <a:ext cx="6760565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0CCCFA6-4009-4A22-9030-5E690176F3B9}"/>
              </a:ext>
            </a:extLst>
          </p:cNvPr>
          <p:cNvCxnSpPr>
            <a:cxnSpLocks/>
          </p:cNvCxnSpPr>
          <p:nvPr/>
        </p:nvCxnSpPr>
        <p:spPr>
          <a:xfrm>
            <a:off x="854439" y="2788170"/>
            <a:ext cx="4527029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DCF46F-3845-0684-92D0-F19D64A341DD}"/>
              </a:ext>
            </a:extLst>
          </p:cNvPr>
          <p:cNvSpPr txBox="1"/>
          <p:nvPr/>
        </p:nvSpPr>
        <p:spPr>
          <a:xfrm>
            <a:off x="5381468" y="4529798"/>
            <a:ext cx="1942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８００</a:t>
            </a:r>
          </a:p>
        </p:txBody>
      </p:sp>
    </p:spTree>
    <p:extLst>
      <p:ext uri="{BB962C8B-B14F-4D97-AF65-F5344CB8AC3E}">
        <p14:creationId xmlns:p14="http://schemas.microsoft.com/office/powerpoint/2010/main" val="49823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1290</Words>
  <Application>Microsoft Office PowerPoint</Application>
  <PresentationFormat>ワイド画面</PresentationFormat>
  <Paragraphs>275</Paragraphs>
  <Slides>39</Slides>
  <Notes>1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4" baseType="lpstr">
      <vt:lpstr>游ゴシック</vt:lpstr>
      <vt:lpstr>UD デジタル 教科書体 NP-B</vt:lpstr>
      <vt:lpstr>Arial</vt:lpstr>
      <vt:lpstr>游ゴシック Light</vt:lpstr>
      <vt:lpstr>Office テーマ</vt:lpstr>
      <vt:lpstr>PowerPoint プレゼンテーション</vt:lpstr>
      <vt:lpstr>８ｍの２倍は何ｍですか？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８個は２個の何倍ですか？</vt:lpstr>
      <vt:lpstr>９個は３個の何倍ですか？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2020-11-03T23:31:30Z</dcterms:created>
  <dcterms:modified xsi:type="dcterms:W3CDTF">2022-11-01T11:50:34Z</dcterms:modified>
</cp:coreProperties>
</file>