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50"/>
  </p:handoutMasterIdLst>
  <p:sldIdLst>
    <p:sldId id="256" r:id="rId2"/>
    <p:sldId id="325" r:id="rId3"/>
    <p:sldId id="326" r:id="rId4"/>
    <p:sldId id="322" r:id="rId5"/>
    <p:sldId id="314" r:id="rId6"/>
    <p:sldId id="323" r:id="rId7"/>
    <p:sldId id="272" r:id="rId8"/>
    <p:sldId id="300" r:id="rId9"/>
    <p:sldId id="352" r:id="rId10"/>
    <p:sldId id="353" r:id="rId11"/>
    <p:sldId id="267" r:id="rId12"/>
    <p:sldId id="299" r:id="rId13"/>
    <p:sldId id="308" r:id="rId14"/>
    <p:sldId id="321" r:id="rId15"/>
    <p:sldId id="312" r:id="rId16"/>
    <p:sldId id="317" r:id="rId17"/>
    <p:sldId id="328" r:id="rId18"/>
    <p:sldId id="315" r:id="rId19"/>
    <p:sldId id="349" r:id="rId20"/>
    <p:sldId id="350" r:id="rId21"/>
    <p:sldId id="319" r:id="rId22"/>
    <p:sldId id="320" r:id="rId23"/>
    <p:sldId id="331" r:id="rId24"/>
    <p:sldId id="329" r:id="rId25"/>
    <p:sldId id="327" r:id="rId26"/>
    <p:sldId id="316" r:id="rId27"/>
    <p:sldId id="332" r:id="rId28"/>
    <p:sldId id="333" r:id="rId29"/>
    <p:sldId id="318" r:id="rId30"/>
    <p:sldId id="334" r:id="rId31"/>
    <p:sldId id="330" r:id="rId32"/>
    <p:sldId id="324" r:id="rId33"/>
    <p:sldId id="276" r:id="rId34"/>
    <p:sldId id="335" r:id="rId35"/>
    <p:sldId id="336" r:id="rId36"/>
    <p:sldId id="351" r:id="rId37"/>
    <p:sldId id="305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</p:sldIdLst>
  <p:sldSz cx="12192000" cy="6858000"/>
  <p:notesSz cx="6735763" cy="9872663"/>
  <p:embeddedFontLst>
    <p:embeddedFont>
      <p:font typeface="Cambria Math" panose="02040503050406030204" pitchFamily="18" charset="0"/>
      <p:regular r:id="rId51"/>
    </p:embeddedFont>
    <p:embeddedFont>
      <p:font typeface="UD デジタル 教科書体 NP-B" panose="02020700000000000000" pitchFamily="18" charset="-128"/>
      <p:bold r:id="rId52"/>
    </p:embeddedFont>
    <p:embeddedFont>
      <p:font typeface="UD デジタル 教科書体 NP-B" panose="02020700000000000000" pitchFamily="18" charset="-128"/>
      <p:bold r:id="rId52"/>
    </p:embeddedFont>
    <p:embeddedFont>
      <p:font typeface="游ゴシック" panose="020B0400000000000000" pitchFamily="50" charset="-128"/>
      <p:regular r:id="rId53"/>
      <p:bold r:id="rId54"/>
    </p:embeddedFont>
    <p:embeddedFont>
      <p:font typeface="游ゴシック Light" panose="020B0300000000000000" pitchFamily="50" charset="-128"/>
      <p:regular r:id="rId55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04" autoAdjust="0"/>
    <p:restoredTop sz="94660"/>
  </p:normalViewPr>
  <p:slideViewPr>
    <p:cSldViewPr snapToGrid="0">
      <p:cViewPr varScale="1">
        <p:scale>
          <a:sx n="61" d="100"/>
          <a:sy n="61" d="100"/>
        </p:scale>
        <p:origin x="5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B925B-0804-41CA-B080-B80DF0DA2DAA}" type="datetimeFigureOut">
              <a:rPr kumimoji="1" lang="ja-JP" altLang="en-US" smtClean="0"/>
              <a:t>2025/4/26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9518-91AF-447F-BADE-6BD199C78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497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902DD7-CEC7-4032-882D-CAC766A2B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C92D5A-BD58-4C41-982A-78E6D5DAD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D60FA6-D996-4593-BADE-DD0D1251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2025/4/26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7D001A-EF19-441B-AB47-8FB623D9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2093D2-52C0-4B36-94D8-09CE69C6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01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DE537D-6992-466A-92DC-83F560F0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3439782-3E69-47E3-A7E0-F7ACD82D4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5A4E5F-E8EE-476C-950C-3737BB68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2025/4/26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19F0AE-C312-4F1B-AC0A-5FA5FAE8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E07197-8720-423E-AE66-F170D132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12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8FFFD73-4211-4783-A06C-9E6C14055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6C7953-4AC1-432F-9657-7AA50C79B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63D674-E6CD-4DD6-A7EA-264606A1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2025/4/26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8561E9-EECF-44CA-827F-F97BEAA9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78799F-CD5D-4E81-8136-E63CBE42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91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24C062-9942-4001-B034-1AD1A16E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DED412-0FE1-4D4A-AB35-950DEE97F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814BF4-ECF2-4BDB-9133-412109A3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2025/4/26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633F45-2722-4F1E-9DBD-28DEF1CB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D996E9-27FF-489A-B94A-3A1E2C60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75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ACDDAD-B55F-4125-BBA0-F6FCF6D7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0E7DE5-C905-4501-97DA-D99A15DED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A7F0C1-A615-4707-8F31-A95CA19BB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2025/4/26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F2F8F4-0B21-4096-8637-F80D0145D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564238-12E0-47B1-98CD-69E2F49A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05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6CC379-3D3B-4579-92A9-64E2C0FE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0215F0-D8CB-480A-A043-93F8260B4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A2774A-04F7-43C9-93EE-5AC2E5DB7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9C46D29-D013-4FCD-AC67-50014B3B6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2025/4/26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C52A91-BCA1-4EC7-9A23-ECF9298D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0A88F4-C6AC-4142-8E14-FE18157D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71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50D372-068C-4700-B2F2-A0D88A80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5A5683B-E27F-4CE1-82E9-A587039FF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DE90CE-6CE9-415D-A785-F27BAAB50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D9612BE-3C83-4598-BA3C-6BDC89E7F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4581D4E-15D3-497A-BE3D-3D31A9AB9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248CD94-682D-4310-B8DC-5E88B058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2025/4/26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C994A19-6CCE-49CD-8185-BA2873E6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5689644-A427-424C-B3C3-4EC7A18E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59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8EAE14-69BB-4ECF-847E-B5A95D3A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6875DC5-000C-43EF-89F6-B2E5C3E6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2025/4/26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1257E73-27E0-4ED8-9966-8A95BCE1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103433-4C99-486A-9C78-75A4F4B9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76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EBD85DB-D086-4527-84C9-FB42E946A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2025/4/26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5E79672-EF2C-42AA-911D-636241987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DA0148-29E3-4C36-BC00-CA4CADA8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13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5EFEFD-CD7A-45DF-9288-E90636CB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7ADF68-214A-4AC7-BB2A-6B7C8815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ABB559F-7292-405D-BF99-11823C339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85335E-E89A-4C1E-85C8-E47A5E14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2025/4/26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A13C29-647E-4FFF-B87B-22881E48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9CC095D-43D0-44F6-A587-4D876DD4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35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922B67-E575-4045-A4A9-F576D486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AC0973A-096A-4944-B4AC-2747012EB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F5C0FC9-AC49-460A-978D-65146ADF4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E02F0C-0C08-4EE5-8DE6-5939F1CCC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2025/4/26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5102AA-3E89-454C-A899-D5A4C3F22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9ECCDA-D5C7-44E9-97EA-932ED15F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1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447810C-5A6B-4F09-8F34-60DE1F21E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E170EA-7047-4FBB-8D06-74BDE62FE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B6C73B-C895-40BC-AB99-9D7C2D5C8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806C0-CAE7-4FB2-801E-3C460613C0F1}" type="datetimeFigureOut">
              <a:rPr kumimoji="1" lang="ja-JP" altLang="en-US" smtClean="0"/>
              <a:t>2025/4/26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41F3D3-0E5C-4EEE-ACAF-A4E4D36C8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191A9D-223A-4902-B920-11C6ADBE3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32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1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9.gif"/><Relationship Id="rId4" Type="http://schemas.openxmlformats.org/officeDocument/2006/relationships/image" Target="../media/image3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1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openxmlformats.org/officeDocument/2006/relationships/image" Target="../media/image52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5" Type="http://schemas.openxmlformats.org/officeDocument/2006/relationships/image" Target="../media/image46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9.png"/><Relationship Id="rId7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png"/><Relationship Id="rId7" Type="http://schemas.openxmlformats.org/officeDocument/2006/relationships/image" Target="../media/image72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108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784393-3897-4446-9B11-A50395BE1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9994"/>
            <a:ext cx="9144000" cy="2387600"/>
          </a:xfrm>
        </p:spPr>
        <p:txBody>
          <a:bodyPr>
            <a:noAutofit/>
          </a:bodyPr>
          <a:lstStyle/>
          <a:p>
            <a:r>
              <a:rPr kumimoji="1" lang="en-US" altLang="ja-JP" sz="10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10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年生分数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CDEA9E-8A90-4974-9DF6-10B6178A0C37}"/>
              </a:ext>
            </a:extLst>
          </p:cNvPr>
          <p:cNvSpPr txBox="1"/>
          <p:nvPr/>
        </p:nvSpPr>
        <p:spPr>
          <a:xfrm>
            <a:off x="2226369" y="3429000"/>
            <a:ext cx="82066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２年生で習った分数と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３年生で習ったわり算を使って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学習していきます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742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C96D41-5AC5-4E0C-BCCA-A3CA70866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91" y="779947"/>
            <a:ext cx="7420582" cy="1325563"/>
          </a:xfrm>
        </p:spPr>
        <p:txBody>
          <a:bodyPr>
            <a:no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りんごが７個あります</a:t>
            </a:r>
          </a:p>
        </p:txBody>
      </p:sp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97" y="4631414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91" y="4631414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82" y="4631414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12" y="4631414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79" y="4631414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>
            <a:cxnSpLocks/>
          </p:cNvCxnSpPr>
          <p:nvPr/>
        </p:nvCxnSpPr>
        <p:spPr>
          <a:xfrm>
            <a:off x="1335444" y="4481512"/>
            <a:ext cx="635812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043BF-AE3A-442E-A30A-00F9F66B9449}"/>
              </a:ext>
            </a:extLst>
          </p:cNvPr>
          <p:cNvSpPr txBox="1"/>
          <p:nvPr/>
        </p:nvSpPr>
        <p:spPr>
          <a:xfrm>
            <a:off x="2100886" y="2271660"/>
            <a:ext cx="907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７個のうちの４個を分数で表すと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E263A35-B7D0-441D-AB20-3DE93A8F89C3}"/>
                  </a:ext>
                </a:extLst>
              </p:cNvPr>
              <p:cNvSpPr txBox="1"/>
              <p:nvPr/>
            </p:nvSpPr>
            <p:spPr>
              <a:xfrm>
                <a:off x="8161761" y="3650071"/>
                <a:ext cx="694956" cy="1515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5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5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5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5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E263A35-B7D0-441D-AB20-3DE93A8F8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761" y="3650071"/>
                <a:ext cx="694956" cy="1515030"/>
              </a:xfrm>
              <a:prstGeom prst="rect">
                <a:avLst/>
              </a:prstGeom>
              <a:blipFill>
                <a:blip r:embed="rId3"/>
                <a:stretch>
                  <a:fillRect r="-122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9A8C232-7693-C722-23B5-8DABE02DE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29" y="4631414"/>
            <a:ext cx="841791" cy="841791"/>
          </a:xfrm>
          <a:prstGeom prst="rect">
            <a:avLst/>
          </a:prstGeom>
        </p:spPr>
      </p:pic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320AF63-5B60-DC43-9E98-952D3EBF3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996" y="4631414"/>
            <a:ext cx="841791" cy="841791"/>
          </a:xfrm>
          <a:prstGeom prst="rect">
            <a:avLst/>
          </a:prstGeom>
        </p:spPr>
      </p:pic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4C5BD00-7129-69EF-ABD8-1504C480D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81" y="3489820"/>
            <a:ext cx="841791" cy="841791"/>
          </a:xfrm>
          <a:prstGeom prst="rect">
            <a:avLst/>
          </a:prstGeom>
        </p:spPr>
      </p:pic>
      <p:pic>
        <p:nvPicPr>
          <p:cNvPr id="10" name="図 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90A26C5-BEFC-DFDF-460F-6F99CB588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72" y="3489820"/>
            <a:ext cx="841791" cy="841791"/>
          </a:xfrm>
          <a:prstGeom prst="rect">
            <a:avLst/>
          </a:prstGeom>
        </p:spPr>
      </p:pic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519C8E4-5F8E-74EE-B7C2-8D8EE2653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16" y="3489820"/>
            <a:ext cx="841791" cy="841791"/>
          </a:xfrm>
          <a:prstGeom prst="rect">
            <a:avLst/>
          </a:prstGeom>
        </p:spPr>
      </p:pic>
      <p:pic>
        <p:nvPicPr>
          <p:cNvPr id="13" name="図 1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A553D8E-7CBE-BC21-DF81-A6E15BDA4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82" y="3489820"/>
            <a:ext cx="841791" cy="84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87E600-1D39-43EE-B4F4-FC0B12BF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506" y="365125"/>
            <a:ext cx="7765192" cy="1325563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同じ大きさ４つに分けた時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2F91004-E982-472E-954D-7A93FB7CFA91}"/>
                  </a:ext>
                </a:extLst>
              </p:cNvPr>
              <p:cNvSpPr txBox="1"/>
              <p:nvPr/>
            </p:nvSpPr>
            <p:spPr>
              <a:xfrm>
                <a:off x="6343374" y="4121745"/>
                <a:ext cx="3953565" cy="1368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8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8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8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480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と</m:t>
                    </m:r>
                    <m:r>
                      <a:rPr lang="ja-JP" altLang="en-US" sz="48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表し</m:t>
                    </m:r>
                  </m:oMath>
                </a14:m>
                <a:r>
                  <a:rPr lang="ja-JP" altLang="en-US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ます</a:t>
                </a:r>
                <a:endParaRPr lang="ja-JP" altLang="en-US" sz="5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2F91004-E982-472E-954D-7A93FB7CF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374" y="4121745"/>
                <a:ext cx="3953565" cy="1368388"/>
              </a:xfrm>
              <a:prstGeom prst="rect">
                <a:avLst/>
              </a:prstGeom>
              <a:blipFill>
                <a:blip r:embed="rId2"/>
                <a:stretch>
                  <a:fillRect r="-6790" b="-9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楕円 8">
            <a:extLst>
              <a:ext uri="{FF2B5EF4-FFF2-40B4-BE49-F238E27FC236}">
                <a16:creationId xmlns:a16="http://schemas.microsoft.com/office/drawing/2014/main" id="{48640892-B8A6-4F13-9CD8-85FF6EE2A39E}"/>
              </a:ext>
            </a:extLst>
          </p:cNvPr>
          <p:cNvSpPr/>
          <p:nvPr/>
        </p:nvSpPr>
        <p:spPr>
          <a:xfrm>
            <a:off x="1331495" y="1863179"/>
            <a:ext cx="4517132" cy="451713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C891ADD-D733-4D3F-A48A-66BA60819125}"/>
              </a:ext>
            </a:extLst>
          </p:cNvPr>
          <p:cNvSpPr txBox="1"/>
          <p:nvPr/>
        </p:nvSpPr>
        <p:spPr>
          <a:xfrm>
            <a:off x="6343374" y="1966979"/>
            <a:ext cx="5292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３つ分の大きさを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A1B051E-D613-49C9-8E16-6E467BC691E1}"/>
              </a:ext>
            </a:extLst>
          </p:cNvPr>
          <p:cNvSpPr txBox="1"/>
          <p:nvPr/>
        </p:nvSpPr>
        <p:spPr>
          <a:xfrm>
            <a:off x="6343375" y="3044362"/>
            <a:ext cx="451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もとの大きさの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部分円 2">
            <a:extLst>
              <a:ext uri="{FF2B5EF4-FFF2-40B4-BE49-F238E27FC236}">
                <a16:creationId xmlns:a16="http://schemas.microsoft.com/office/drawing/2014/main" id="{CB571BE7-9CFE-427C-93E8-EB3DA4177883}"/>
              </a:ext>
            </a:extLst>
          </p:cNvPr>
          <p:cNvSpPr/>
          <p:nvPr/>
        </p:nvSpPr>
        <p:spPr>
          <a:xfrm>
            <a:off x="1331503" y="1863178"/>
            <a:ext cx="4517123" cy="4517123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EC5A0A2-721C-4AA3-9F88-FF36C3A2D1DE}"/>
                  </a:ext>
                </a:extLst>
              </p:cNvPr>
              <p:cNvSpPr txBox="1"/>
              <p:nvPr/>
            </p:nvSpPr>
            <p:spPr>
              <a:xfrm>
                <a:off x="2340505" y="3269454"/>
                <a:ext cx="1252562" cy="1704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5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5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54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lang="ja-JP" altLang="en-US" sz="5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EC5A0A2-721C-4AA3-9F88-FF36C3A2D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505" y="3269454"/>
                <a:ext cx="1252562" cy="17045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96024CC-1C7F-40D4-A3C5-DAAC8F8A741B}"/>
              </a:ext>
            </a:extLst>
          </p:cNvPr>
          <p:cNvCxnSpPr>
            <a:stCxn id="9" idx="0"/>
            <a:endCxn id="9" idx="4"/>
          </p:cNvCxnSpPr>
          <p:nvPr/>
        </p:nvCxnSpPr>
        <p:spPr>
          <a:xfrm>
            <a:off x="3590061" y="1863179"/>
            <a:ext cx="0" cy="4517132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3522565-3930-44FA-BE16-7F8C57E00C1B}"/>
              </a:ext>
            </a:extLst>
          </p:cNvPr>
          <p:cNvCxnSpPr>
            <a:stCxn id="9" idx="2"/>
            <a:endCxn id="9" idx="6"/>
          </p:cNvCxnSpPr>
          <p:nvPr/>
        </p:nvCxnSpPr>
        <p:spPr>
          <a:xfrm>
            <a:off x="1331495" y="4121745"/>
            <a:ext cx="4517132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62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  <p:bldP spid="3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225343" y="689376"/>
            <a:ext cx="10926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１つのピザを</a:t>
            </a:r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，６ピースに分けました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7A5338-97B1-4E6C-859B-69BC06F499A6}"/>
              </a:ext>
            </a:extLst>
          </p:cNvPr>
          <p:cNvSpPr txBox="1"/>
          <p:nvPr/>
        </p:nvSpPr>
        <p:spPr>
          <a:xfrm>
            <a:off x="219011" y="1675131"/>
            <a:ext cx="1194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ピースはピザ全体の何分のいくつですか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C2A6CDC-5977-486C-A61C-E17B0E83EC5A}"/>
                  </a:ext>
                </a:extLst>
              </p:cNvPr>
              <p:cNvSpPr txBox="1"/>
              <p:nvPr/>
            </p:nvSpPr>
            <p:spPr>
              <a:xfrm>
                <a:off x="8322744" y="4521727"/>
                <a:ext cx="970637" cy="1365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kumimoji="1" lang="ja-JP" altLang="en-US" sz="48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6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C2A6CDC-5977-486C-A61C-E17B0E83E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744" y="4521727"/>
                <a:ext cx="970637" cy="13656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83B3B098-377B-4FB2-894B-94995C8BB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411" y="3217787"/>
            <a:ext cx="2894308" cy="2894308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9F0293-861D-4FD1-9036-FE3BE04A8B78}"/>
              </a:ext>
            </a:extLst>
          </p:cNvPr>
          <p:cNvCxnSpPr>
            <a:cxnSpLocks/>
          </p:cNvCxnSpPr>
          <p:nvPr/>
        </p:nvCxnSpPr>
        <p:spPr>
          <a:xfrm>
            <a:off x="3254644" y="3022169"/>
            <a:ext cx="1828800" cy="3208150"/>
          </a:xfrm>
          <a:prstGeom prst="line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894C794-2D6F-4A10-BED3-C131DF59B4C8}"/>
              </a:ext>
            </a:extLst>
          </p:cNvPr>
          <p:cNvCxnSpPr>
            <a:cxnSpLocks/>
          </p:cNvCxnSpPr>
          <p:nvPr/>
        </p:nvCxnSpPr>
        <p:spPr>
          <a:xfrm flipH="1">
            <a:off x="3254644" y="3022169"/>
            <a:ext cx="1952787" cy="3208150"/>
          </a:xfrm>
          <a:prstGeom prst="line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27E7C90-ABAB-4910-AFF4-30BBE91A226A}"/>
              </a:ext>
            </a:extLst>
          </p:cNvPr>
          <p:cNvCxnSpPr>
            <a:cxnSpLocks/>
          </p:cNvCxnSpPr>
          <p:nvPr/>
        </p:nvCxnSpPr>
        <p:spPr>
          <a:xfrm>
            <a:off x="2138766" y="4680714"/>
            <a:ext cx="4138048" cy="0"/>
          </a:xfrm>
          <a:prstGeom prst="line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D4AB98E-CA49-4C3F-94CB-EF728B063CCE}"/>
              </a:ext>
            </a:extLst>
          </p:cNvPr>
          <p:cNvSpPr txBox="1"/>
          <p:nvPr/>
        </p:nvSpPr>
        <p:spPr>
          <a:xfrm>
            <a:off x="5262017" y="3528730"/>
            <a:ext cx="84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DE8B8B6-D110-48E1-A4AB-83CAB99E260E}"/>
              </a:ext>
            </a:extLst>
          </p:cNvPr>
          <p:cNvSpPr txBox="1"/>
          <p:nvPr/>
        </p:nvSpPr>
        <p:spPr>
          <a:xfrm>
            <a:off x="5196269" y="5262759"/>
            <a:ext cx="762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14BA8C7-14BA-4C60-B276-AC5E88167379}"/>
              </a:ext>
            </a:extLst>
          </p:cNvPr>
          <p:cNvSpPr txBox="1"/>
          <p:nvPr/>
        </p:nvSpPr>
        <p:spPr>
          <a:xfrm>
            <a:off x="3857113" y="5975425"/>
            <a:ext cx="747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4CADF35-B66B-47CA-A8AD-BEF32806DB34}"/>
              </a:ext>
            </a:extLst>
          </p:cNvPr>
          <p:cNvSpPr txBox="1"/>
          <p:nvPr/>
        </p:nvSpPr>
        <p:spPr>
          <a:xfrm>
            <a:off x="2466801" y="5117916"/>
            <a:ext cx="954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BB099C9-3C4A-462A-902C-46548702E06B}"/>
              </a:ext>
            </a:extLst>
          </p:cNvPr>
          <p:cNvSpPr txBox="1"/>
          <p:nvPr/>
        </p:nvSpPr>
        <p:spPr>
          <a:xfrm>
            <a:off x="2334740" y="3528729"/>
            <a:ext cx="700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87ABF5F-69CD-4202-9F08-3392E6B7D9CE}"/>
              </a:ext>
            </a:extLst>
          </p:cNvPr>
          <p:cNvSpPr txBox="1"/>
          <p:nvPr/>
        </p:nvSpPr>
        <p:spPr>
          <a:xfrm>
            <a:off x="3811781" y="2642050"/>
            <a:ext cx="742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B96DB0E-B42B-4C91-9094-AAD72518D704}"/>
              </a:ext>
            </a:extLst>
          </p:cNvPr>
          <p:cNvSpPr txBox="1"/>
          <p:nvPr/>
        </p:nvSpPr>
        <p:spPr>
          <a:xfrm>
            <a:off x="6427473" y="3009072"/>
            <a:ext cx="5260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６枚に分けたうちの</a:t>
            </a:r>
            <a:endParaRPr kumimoji="1"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５枚なので</a:t>
            </a:r>
          </a:p>
        </p:txBody>
      </p:sp>
      <p:sp>
        <p:nvSpPr>
          <p:cNvPr id="7" name="部分円 6">
            <a:extLst>
              <a:ext uri="{FF2B5EF4-FFF2-40B4-BE49-F238E27FC236}">
                <a16:creationId xmlns:a16="http://schemas.microsoft.com/office/drawing/2014/main" id="{01901467-77A7-41B1-B7C7-6FE358CE2D2D}"/>
              </a:ext>
            </a:extLst>
          </p:cNvPr>
          <p:cNvSpPr/>
          <p:nvPr/>
        </p:nvSpPr>
        <p:spPr>
          <a:xfrm rot="14400000">
            <a:off x="2853303" y="3285753"/>
            <a:ext cx="2708524" cy="2708524"/>
          </a:xfrm>
          <a:prstGeom prst="pie">
            <a:avLst>
              <a:gd name="adj1" fmla="val 3652028"/>
              <a:gd name="adj2" fmla="val 66330"/>
            </a:avLst>
          </a:prstGeom>
          <a:noFill/>
          <a:ln w="130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B53E3C1-00FF-4ECA-8A7C-5CD5DC633E90}"/>
              </a:ext>
            </a:extLst>
          </p:cNvPr>
          <p:cNvSpPr/>
          <p:nvPr/>
        </p:nvSpPr>
        <p:spPr>
          <a:xfrm>
            <a:off x="654522" y="5963477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F362647-74E1-48A8-B251-BCE1EE6C73FC}"/>
              </a:ext>
            </a:extLst>
          </p:cNvPr>
          <p:cNvSpPr/>
          <p:nvPr/>
        </p:nvSpPr>
        <p:spPr>
          <a:xfrm>
            <a:off x="654523" y="5565908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EE5360B-8E3A-415F-AB76-4ADD0AD292A4}"/>
              </a:ext>
            </a:extLst>
          </p:cNvPr>
          <p:cNvSpPr/>
          <p:nvPr/>
        </p:nvSpPr>
        <p:spPr>
          <a:xfrm>
            <a:off x="654523" y="5181601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186CA3E-1950-4792-ADAB-89F7C64408DF}"/>
              </a:ext>
            </a:extLst>
          </p:cNvPr>
          <p:cNvSpPr/>
          <p:nvPr/>
        </p:nvSpPr>
        <p:spPr>
          <a:xfrm>
            <a:off x="654523" y="4784032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3DD2EA2-8B56-4282-97EE-A48F1325A0EC}"/>
              </a:ext>
            </a:extLst>
          </p:cNvPr>
          <p:cNvSpPr/>
          <p:nvPr/>
        </p:nvSpPr>
        <p:spPr>
          <a:xfrm>
            <a:off x="654522" y="4399725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B67F3C6-FA19-4A0A-9276-ABAF6371CC8E}"/>
              </a:ext>
            </a:extLst>
          </p:cNvPr>
          <p:cNvSpPr/>
          <p:nvPr/>
        </p:nvSpPr>
        <p:spPr>
          <a:xfrm>
            <a:off x="654523" y="4002142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46B9BEF-2124-4968-8B73-E161A3CC8DFB}"/>
              </a:ext>
            </a:extLst>
          </p:cNvPr>
          <p:cNvSpPr/>
          <p:nvPr/>
        </p:nvSpPr>
        <p:spPr>
          <a:xfrm>
            <a:off x="654523" y="3604573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F314499-8243-4935-B4DE-089207D3ED87}"/>
              </a:ext>
            </a:extLst>
          </p:cNvPr>
          <p:cNvSpPr/>
          <p:nvPr/>
        </p:nvSpPr>
        <p:spPr>
          <a:xfrm>
            <a:off x="654523" y="3206990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1F43C02-1961-40EF-BD03-5670F7125AF3}"/>
              </a:ext>
            </a:extLst>
          </p:cNvPr>
          <p:cNvSpPr/>
          <p:nvPr/>
        </p:nvSpPr>
        <p:spPr>
          <a:xfrm>
            <a:off x="654523" y="1232369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BCC025E-2EB1-4CA9-A566-3483CAC93498}"/>
              </a:ext>
            </a:extLst>
          </p:cNvPr>
          <p:cNvSpPr/>
          <p:nvPr/>
        </p:nvSpPr>
        <p:spPr>
          <a:xfrm>
            <a:off x="654523" y="2809407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4E7BE2D-560F-4CC4-BE79-C8522FC4D2DD}"/>
              </a:ext>
            </a:extLst>
          </p:cNvPr>
          <p:cNvSpPr/>
          <p:nvPr/>
        </p:nvSpPr>
        <p:spPr>
          <a:xfrm>
            <a:off x="654523" y="2411833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4C22E2F-4E56-4A1E-9012-B2FEEFFB373A}"/>
              </a:ext>
            </a:extLst>
          </p:cNvPr>
          <p:cNvSpPr/>
          <p:nvPr/>
        </p:nvSpPr>
        <p:spPr>
          <a:xfrm>
            <a:off x="654523" y="2014250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F88F92A-9744-4974-A8A8-4131489EAE06}"/>
              </a:ext>
            </a:extLst>
          </p:cNvPr>
          <p:cNvSpPr/>
          <p:nvPr/>
        </p:nvSpPr>
        <p:spPr>
          <a:xfrm>
            <a:off x="654523" y="1616676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9991081-DFF9-4901-9615-595F0F4EEDBE}"/>
              </a:ext>
            </a:extLst>
          </p:cNvPr>
          <p:cNvCxnSpPr/>
          <p:nvPr/>
        </p:nvCxnSpPr>
        <p:spPr>
          <a:xfrm>
            <a:off x="654522" y="4399707"/>
            <a:ext cx="310100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F015863A-5066-474F-AAF2-F05A112670DF}"/>
              </a:ext>
            </a:extLst>
          </p:cNvPr>
          <p:cNvCxnSpPr/>
          <p:nvPr/>
        </p:nvCxnSpPr>
        <p:spPr>
          <a:xfrm>
            <a:off x="654522" y="2411815"/>
            <a:ext cx="310100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6DCFC19-239D-419F-89AA-CB39E357F346}"/>
              </a:ext>
            </a:extLst>
          </p:cNvPr>
          <p:cNvSpPr/>
          <p:nvPr/>
        </p:nvSpPr>
        <p:spPr>
          <a:xfrm>
            <a:off x="1088587" y="2398548"/>
            <a:ext cx="463826" cy="396249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68762B6-D0BA-474C-A3CD-D8BF39861222}"/>
              </a:ext>
            </a:extLst>
          </p:cNvPr>
          <p:cNvSpPr/>
          <p:nvPr/>
        </p:nvSpPr>
        <p:spPr>
          <a:xfrm>
            <a:off x="2010960" y="4373154"/>
            <a:ext cx="463826" cy="19878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D5E07DC-7826-496E-B6CF-2830B10C3AAA}"/>
              </a:ext>
            </a:extLst>
          </p:cNvPr>
          <p:cNvSpPr/>
          <p:nvPr/>
        </p:nvSpPr>
        <p:spPr>
          <a:xfrm>
            <a:off x="2933333" y="5565894"/>
            <a:ext cx="463826" cy="79514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E6AC95E-76B5-4B48-9BC1-56BBFD5D250F}"/>
              </a:ext>
            </a:extLst>
          </p:cNvPr>
          <p:cNvSpPr txBox="1"/>
          <p:nvPr/>
        </p:nvSpPr>
        <p:spPr>
          <a:xfrm>
            <a:off x="3964534" y="1228846"/>
            <a:ext cx="5925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赤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緑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の何分のいくつ？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DFB5EC0-8734-4F19-A2DB-5F92E618287E}"/>
              </a:ext>
            </a:extLst>
          </p:cNvPr>
          <p:cNvSpPr txBox="1"/>
          <p:nvPr/>
        </p:nvSpPr>
        <p:spPr>
          <a:xfrm>
            <a:off x="3964534" y="3283975"/>
            <a:ext cx="5925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赤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何分のいくつ？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AB147D1-31A6-4C85-9A82-26ABCF026F6B}"/>
              </a:ext>
            </a:extLst>
          </p:cNvPr>
          <p:cNvSpPr txBox="1"/>
          <p:nvPr/>
        </p:nvSpPr>
        <p:spPr>
          <a:xfrm>
            <a:off x="3964534" y="4324874"/>
            <a:ext cx="3866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緑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の何倍？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5964CC9-6802-4EE5-A736-E4D7A241EC56}"/>
              </a:ext>
            </a:extLst>
          </p:cNvPr>
          <p:cNvSpPr txBox="1"/>
          <p:nvPr/>
        </p:nvSpPr>
        <p:spPr>
          <a:xfrm>
            <a:off x="3966055" y="2275339"/>
            <a:ext cx="3902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緑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赤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の何倍？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4BDE9D9-CD47-4B70-AA47-41BBB730A64C}"/>
              </a:ext>
            </a:extLst>
          </p:cNvPr>
          <p:cNvSpPr txBox="1"/>
          <p:nvPr/>
        </p:nvSpPr>
        <p:spPr>
          <a:xfrm>
            <a:off x="3964534" y="5339104"/>
            <a:ext cx="5925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緑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の何分のいくつ？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0865B3C-E9BA-48AB-9786-43BFAA68E6A8}"/>
                  </a:ext>
                </a:extLst>
              </p:cNvPr>
              <p:cNvSpPr txBox="1"/>
              <p:nvPr/>
            </p:nvSpPr>
            <p:spPr>
              <a:xfrm>
                <a:off x="10135628" y="766608"/>
                <a:ext cx="1242897" cy="1255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4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en-US" altLang="ja-JP" sz="44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0865B3C-E9BA-48AB-9786-43BFAA68E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628" y="766608"/>
                <a:ext cx="1242897" cy="12559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7C286FA-9268-45FA-8DB1-C80013896749}"/>
                  </a:ext>
                </a:extLst>
              </p:cNvPr>
              <p:cNvSpPr txBox="1"/>
              <p:nvPr/>
            </p:nvSpPr>
            <p:spPr>
              <a:xfrm>
                <a:off x="10174151" y="2848536"/>
                <a:ext cx="1180903" cy="1251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4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7C286FA-9268-45FA-8DB1-C80013896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151" y="2848536"/>
                <a:ext cx="1180903" cy="12514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2E0A7E4E-7201-4494-891E-A5655C672DFE}"/>
                  </a:ext>
                </a:extLst>
              </p:cNvPr>
              <p:cNvSpPr txBox="1"/>
              <p:nvPr/>
            </p:nvSpPr>
            <p:spPr>
              <a:xfrm>
                <a:off x="10222161" y="4914289"/>
                <a:ext cx="1084881" cy="124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4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2E0A7E4E-7201-4494-891E-A5655C672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161" y="4914289"/>
                <a:ext cx="1084881" cy="12479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F181290-7F56-4D6B-A5BD-281F37ECDFC1}"/>
              </a:ext>
            </a:extLst>
          </p:cNvPr>
          <p:cNvSpPr txBox="1"/>
          <p:nvPr/>
        </p:nvSpPr>
        <p:spPr>
          <a:xfrm>
            <a:off x="8279133" y="2272314"/>
            <a:ext cx="1467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２倍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15B5D51-DAA2-4B5B-AD4A-251418E0A64A}"/>
              </a:ext>
            </a:extLst>
          </p:cNvPr>
          <p:cNvSpPr txBox="1"/>
          <p:nvPr/>
        </p:nvSpPr>
        <p:spPr>
          <a:xfrm>
            <a:off x="8335563" y="4294096"/>
            <a:ext cx="1467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５倍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266B580-DC6C-44ED-8630-1CF10942886F}"/>
              </a:ext>
            </a:extLst>
          </p:cNvPr>
          <p:cNvSpPr txBox="1"/>
          <p:nvPr/>
        </p:nvSpPr>
        <p:spPr>
          <a:xfrm>
            <a:off x="650248" y="381888"/>
            <a:ext cx="6932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グラフを見て答えましょう</a:t>
            </a:r>
          </a:p>
        </p:txBody>
      </p:sp>
    </p:spTree>
    <p:extLst>
      <p:ext uri="{BB962C8B-B14F-4D97-AF65-F5344CB8AC3E}">
        <p14:creationId xmlns:p14="http://schemas.microsoft.com/office/powerpoint/2010/main" val="132630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38957C0-EB8F-4701-96BF-239507A74518}"/>
              </a:ext>
            </a:extLst>
          </p:cNvPr>
          <p:cNvSpPr/>
          <p:nvPr/>
        </p:nvSpPr>
        <p:spPr>
          <a:xfrm>
            <a:off x="3949150" y="4314392"/>
            <a:ext cx="1470993" cy="830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B60741C-CBAA-4A74-BDCC-ED9FFDCA7E36}"/>
              </a:ext>
            </a:extLst>
          </p:cNvPr>
          <p:cNvSpPr/>
          <p:nvPr/>
        </p:nvSpPr>
        <p:spPr>
          <a:xfrm>
            <a:off x="2478157" y="4314392"/>
            <a:ext cx="1470993" cy="830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6233C44-1583-468E-9B74-D53294587115}"/>
              </a:ext>
            </a:extLst>
          </p:cNvPr>
          <p:cNvSpPr/>
          <p:nvPr/>
        </p:nvSpPr>
        <p:spPr>
          <a:xfrm>
            <a:off x="1007164" y="4314392"/>
            <a:ext cx="1470993" cy="830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F1B9A3-76EC-4B83-AD25-15340F2196A0}"/>
              </a:ext>
            </a:extLst>
          </p:cNvPr>
          <p:cNvSpPr txBox="1"/>
          <p:nvPr/>
        </p:nvSpPr>
        <p:spPr>
          <a:xfrm>
            <a:off x="1007165" y="524469"/>
            <a:ext cx="6623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１ｍを７等分したとき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133BB3-7B09-4993-8B5E-FA6838CBD28C}"/>
              </a:ext>
            </a:extLst>
          </p:cNvPr>
          <p:cNvSpPr txBox="1"/>
          <p:nvPr/>
        </p:nvSpPr>
        <p:spPr>
          <a:xfrm>
            <a:off x="1764874" y="1611918"/>
            <a:ext cx="4699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１つ分の大きさは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0100374-CA6A-4CAD-B99E-870D83A73F3A}"/>
              </a:ext>
            </a:extLst>
          </p:cNvPr>
          <p:cNvSpPr/>
          <p:nvPr/>
        </p:nvSpPr>
        <p:spPr>
          <a:xfrm>
            <a:off x="1007164" y="4314392"/>
            <a:ext cx="10306599" cy="83099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8A9A4C2-9B39-4189-A478-6B49F8F5324D}"/>
                  </a:ext>
                </a:extLst>
              </p:cNvPr>
              <p:cNvSpPr txBox="1"/>
              <p:nvPr/>
            </p:nvSpPr>
            <p:spPr>
              <a:xfrm>
                <a:off x="6792849" y="1186899"/>
                <a:ext cx="1559919" cy="1246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44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ｍ</m:t>
                    </m:r>
                  </m:oMath>
                </a14:m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6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8A9A4C2-9B39-4189-A478-6B49F8F53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849" y="1186899"/>
                <a:ext cx="1559919" cy="12463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A66768C-CA1A-486F-A5F5-E53694D5C1FB}"/>
              </a:ext>
            </a:extLst>
          </p:cNvPr>
          <p:cNvCxnSpPr>
            <a:cxnSpLocks/>
          </p:cNvCxnSpPr>
          <p:nvPr/>
        </p:nvCxnSpPr>
        <p:spPr>
          <a:xfrm>
            <a:off x="2478157" y="4314393"/>
            <a:ext cx="0" cy="830997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A04D1B1-9AD0-42DC-A5D3-3BFAC4C003E2}"/>
              </a:ext>
            </a:extLst>
          </p:cNvPr>
          <p:cNvCxnSpPr>
            <a:cxnSpLocks/>
          </p:cNvCxnSpPr>
          <p:nvPr/>
        </p:nvCxnSpPr>
        <p:spPr>
          <a:xfrm>
            <a:off x="3949150" y="4314393"/>
            <a:ext cx="0" cy="830997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2E71D22-7357-4AB3-86BB-462E23E50238}"/>
              </a:ext>
            </a:extLst>
          </p:cNvPr>
          <p:cNvCxnSpPr>
            <a:cxnSpLocks/>
          </p:cNvCxnSpPr>
          <p:nvPr/>
        </p:nvCxnSpPr>
        <p:spPr>
          <a:xfrm>
            <a:off x="5420143" y="4314393"/>
            <a:ext cx="0" cy="830997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81A2E21-99DC-4279-96A1-FC66872A278E}"/>
              </a:ext>
            </a:extLst>
          </p:cNvPr>
          <p:cNvCxnSpPr>
            <a:cxnSpLocks/>
          </p:cNvCxnSpPr>
          <p:nvPr/>
        </p:nvCxnSpPr>
        <p:spPr>
          <a:xfrm>
            <a:off x="6891136" y="4314393"/>
            <a:ext cx="0" cy="830997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E8FBDA8-EF63-45BC-9603-A6E2ED975FCF}"/>
              </a:ext>
            </a:extLst>
          </p:cNvPr>
          <p:cNvCxnSpPr>
            <a:cxnSpLocks/>
          </p:cNvCxnSpPr>
          <p:nvPr/>
        </p:nvCxnSpPr>
        <p:spPr>
          <a:xfrm>
            <a:off x="8362129" y="4314393"/>
            <a:ext cx="0" cy="830997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248E1ADE-F53F-4E54-8D45-89A8927F0FAE}"/>
              </a:ext>
            </a:extLst>
          </p:cNvPr>
          <p:cNvCxnSpPr>
            <a:cxnSpLocks/>
          </p:cNvCxnSpPr>
          <p:nvPr/>
        </p:nvCxnSpPr>
        <p:spPr>
          <a:xfrm>
            <a:off x="9833122" y="4314393"/>
            <a:ext cx="0" cy="830997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6AEB8A00-1FB7-4CCA-BB49-7FA95E7000AF}"/>
              </a:ext>
            </a:extLst>
          </p:cNvPr>
          <p:cNvSpPr/>
          <p:nvPr/>
        </p:nvSpPr>
        <p:spPr>
          <a:xfrm rot="5400000">
            <a:off x="5951178" y="324803"/>
            <a:ext cx="418568" cy="10306596"/>
          </a:xfrm>
          <a:prstGeom prst="rightBrace">
            <a:avLst>
              <a:gd name="adj1" fmla="val 8333"/>
              <a:gd name="adj2" fmla="val 50768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2E8F9C8-C7BA-42E6-8302-0C3DCC53766F}"/>
              </a:ext>
            </a:extLst>
          </p:cNvPr>
          <p:cNvSpPr txBox="1"/>
          <p:nvPr/>
        </p:nvSpPr>
        <p:spPr>
          <a:xfrm>
            <a:off x="4684646" y="5708657"/>
            <a:ext cx="3246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全体が１ｍ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D1BD1E3-03F7-4527-A95C-6B531188A3B7}"/>
              </a:ext>
            </a:extLst>
          </p:cNvPr>
          <p:cNvSpPr txBox="1"/>
          <p:nvPr/>
        </p:nvSpPr>
        <p:spPr>
          <a:xfrm>
            <a:off x="1764874" y="3006183"/>
            <a:ext cx="4699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３つ分の大きさは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708403D6-FEFF-49EE-A71C-58E873D7527B}"/>
                  </a:ext>
                </a:extLst>
              </p:cNvPr>
              <p:cNvSpPr txBox="1"/>
              <p:nvPr/>
            </p:nvSpPr>
            <p:spPr>
              <a:xfrm>
                <a:off x="6792849" y="2604880"/>
                <a:ext cx="1559919" cy="1249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44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ｍ</m:t>
                    </m:r>
                  </m:oMath>
                </a14:m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6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708403D6-FEFF-49EE-A71C-58E873D75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849" y="2604880"/>
                <a:ext cx="1559919" cy="12493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57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3" grpId="0"/>
      <p:bldP spid="13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EFE9BB-911F-4215-B646-7DEEC2572B58}"/>
              </a:ext>
            </a:extLst>
          </p:cNvPr>
          <p:cNvSpPr txBox="1"/>
          <p:nvPr/>
        </p:nvSpPr>
        <p:spPr>
          <a:xfrm>
            <a:off x="745267" y="1665941"/>
            <a:ext cx="8336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１ｍを３等分したうちの２つ分は？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8D4454D-BDB0-4793-A4B5-2853AACA3F4B}"/>
                  </a:ext>
                </a:extLst>
              </p:cNvPr>
              <p:cNvSpPr txBox="1"/>
              <p:nvPr/>
            </p:nvSpPr>
            <p:spPr>
              <a:xfrm>
                <a:off x="9558782" y="1268211"/>
                <a:ext cx="1263380" cy="115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ｍ 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8D4454D-BDB0-4793-A4B5-2853AACA3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782" y="1268211"/>
                <a:ext cx="1263380" cy="1150764"/>
              </a:xfrm>
              <a:prstGeom prst="rect">
                <a:avLst/>
              </a:prstGeom>
              <a:blipFill>
                <a:blip r:embed="rId2"/>
                <a:stretch>
                  <a:fillRect r="-12077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37D3BD1-0784-4F1E-A5C2-DB94DD8AE41A}"/>
              </a:ext>
            </a:extLst>
          </p:cNvPr>
          <p:cNvSpPr txBox="1"/>
          <p:nvPr/>
        </p:nvSpPr>
        <p:spPr>
          <a:xfrm>
            <a:off x="745268" y="2745795"/>
            <a:ext cx="832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１ｍを５等分したうちの３</a:t>
            </a:r>
            <a:r>
              <a:rPr lang="ja-JP" altLang="en-US" sz="40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こ</a:t>
            </a:r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分は？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2900AA0-CFA4-416D-862F-7B78FE268E13}"/>
                  </a:ext>
                </a:extLst>
              </p:cNvPr>
              <p:cNvSpPr txBox="1"/>
              <p:nvPr/>
            </p:nvSpPr>
            <p:spPr>
              <a:xfrm>
                <a:off x="9558781" y="2395730"/>
                <a:ext cx="1324163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ｍ</m:t>
                    </m:r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2900AA0-CFA4-416D-862F-7B78FE268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781" y="2395730"/>
                <a:ext cx="1324163" cy="1145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D350EDF-D761-42D7-B0A3-24AE58085E55}"/>
                  </a:ext>
                </a:extLst>
              </p:cNvPr>
              <p:cNvSpPr txBox="1"/>
              <p:nvPr/>
            </p:nvSpPr>
            <p:spPr>
              <a:xfrm>
                <a:off x="745266" y="3587738"/>
                <a:ext cx="7852823" cy="1152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ja-JP" altLang="en-US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ｍは，１ｍを何等分した長さ？</a:t>
                </a:r>
                <a:endParaRPr lang="ja-JP" altLang="en-US" sz="40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D350EDF-D761-42D7-B0A3-24AE58085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66" y="3587738"/>
                <a:ext cx="7852823" cy="1152303"/>
              </a:xfrm>
              <a:prstGeom prst="rect">
                <a:avLst/>
              </a:prstGeom>
              <a:blipFill>
                <a:blip r:embed="rId4"/>
                <a:stretch>
                  <a:fillRect r="-1786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5BF5AD-C228-4184-AF34-8ED1F9710B2E}"/>
              </a:ext>
            </a:extLst>
          </p:cNvPr>
          <p:cNvSpPr txBox="1"/>
          <p:nvPr/>
        </p:nvSpPr>
        <p:spPr>
          <a:xfrm>
            <a:off x="9558781" y="3847171"/>
            <a:ext cx="1737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８等分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E73C3DB-96C1-454D-B870-66C6D86B75EA}"/>
                  </a:ext>
                </a:extLst>
              </p:cNvPr>
              <p:cNvSpPr txBox="1"/>
              <p:nvPr/>
            </p:nvSpPr>
            <p:spPr>
              <a:xfrm>
                <a:off x="745267" y="4913235"/>
                <a:ext cx="8119764" cy="1152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ｍは，</a:t>
                </a:r>
                <a:r>
                  <a:rPr lang="ja-JP" altLang="en-US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２ｍを何等分した長さ？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E73C3DB-96C1-454D-B870-66C6D86B7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67" y="4913235"/>
                <a:ext cx="8119764" cy="1152303"/>
              </a:xfrm>
              <a:prstGeom prst="rect">
                <a:avLst/>
              </a:prstGeom>
              <a:blipFill>
                <a:blip r:embed="rId5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2BD33E-A84A-4C1B-829E-29BC83C2FB2C}"/>
              </a:ext>
            </a:extLst>
          </p:cNvPr>
          <p:cNvSpPr txBox="1"/>
          <p:nvPr/>
        </p:nvSpPr>
        <p:spPr>
          <a:xfrm>
            <a:off x="9558782" y="5135443"/>
            <a:ext cx="1857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４等分 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BEF0674-FA95-41FB-AA92-39F3CCAD34F2}"/>
              </a:ext>
            </a:extLst>
          </p:cNvPr>
          <p:cNvSpPr txBox="1"/>
          <p:nvPr/>
        </p:nvSpPr>
        <p:spPr>
          <a:xfrm>
            <a:off x="745268" y="484165"/>
            <a:ext cx="6948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では，問題をときましょう</a:t>
            </a:r>
            <a:endParaRPr kumimoji="1" lang="ja-JP" alt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9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9EFE9BB-911F-4215-B646-7DEEC2572B58}"/>
                  </a:ext>
                </a:extLst>
              </p:cNvPr>
              <p:cNvSpPr txBox="1"/>
              <p:nvPr/>
            </p:nvSpPr>
            <p:spPr>
              <a:xfrm>
                <a:off x="1298901" y="1218393"/>
                <a:ext cx="7878228" cy="1153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を７つ集めるといくつになる？</a:t>
                </a:r>
                <a:endParaRPr lang="ja-JP" altLang="en-US" sz="40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9EFE9BB-911F-4215-B646-7DEEC2572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901" y="1218393"/>
                <a:ext cx="7878228" cy="1153329"/>
              </a:xfrm>
              <a:prstGeom prst="rect">
                <a:avLst/>
              </a:prstGeom>
              <a:blipFill>
                <a:blip r:embed="rId2"/>
                <a:stretch>
                  <a:fillRect r="-1471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E73C3DB-96C1-454D-B870-66C6D86B75EA}"/>
                  </a:ext>
                </a:extLst>
              </p:cNvPr>
              <p:cNvSpPr txBox="1"/>
              <p:nvPr/>
            </p:nvSpPr>
            <p:spPr>
              <a:xfrm>
                <a:off x="1298901" y="2457373"/>
                <a:ext cx="8478246" cy="1152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ｍをいくつ集めると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ja-JP" altLang="en-US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ｍになる？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E73C3DB-96C1-454D-B870-66C6D86B7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901" y="2457373"/>
                <a:ext cx="8478246" cy="1152303"/>
              </a:xfrm>
              <a:prstGeom prst="rect">
                <a:avLst/>
              </a:prstGeom>
              <a:blipFill>
                <a:blip r:embed="rId3"/>
                <a:stretch>
                  <a:fillRect r="-216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2BD33E-A84A-4C1B-829E-29BC83C2FB2C}"/>
              </a:ext>
            </a:extLst>
          </p:cNvPr>
          <p:cNvSpPr txBox="1"/>
          <p:nvPr/>
        </p:nvSpPr>
        <p:spPr>
          <a:xfrm>
            <a:off x="9777148" y="2679581"/>
            <a:ext cx="140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５つ 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BEF0674-FA95-41FB-AA92-39F3CCAD34F2}"/>
              </a:ext>
            </a:extLst>
          </p:cNvPr>
          <p:cNvSpPr txBox="1"/>
          <p:nvPr/>
        </p:nvSpPr>
        <p:spPr>
          <a:xfrm>
            <a:off x="745267" y="484165"/>
            <a:ext cx="6916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次の問題を解いてください</a:t>
            </a:r>
            <a:endParaRPr kumimoji="1" lang="ja-JP" altLang="en-US" sz="4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F5BF5AD-C228-4184-AF34-8ED1F9710B2E}"/>
                  </a:ext>
                </a:extLst>
              </p:cNvPr>
              <p:cNvSpPr txBox="1"/>
              <p:nvPr/>
            </p:nvSpPr>
            <p:spPr>
              <a:xfrm>
                <a:off x="9777147" y="1215893"/>
                <a:ext cx="870679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F5BF5AD-C228-4184-AF34-8ED1F9710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147" y="1215893"/>
                <a:ext cx="870679" cy="11558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37D3BD1-0784-4F1E-A5C2-DB94DD8AE41A}"/>
              </a:ext>
            </a:extLst>
          </p:cNvPr>
          <p:cNvSpPr txBox="1"/>
          <p:nvPr/>
        </p:nvSpPr>
        <p:spPr>
          <a:xfrm>
            <a:off x="1298901" y="3825814"/>
            <a:ext cx="7737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１を５つにわけた。２つ分は？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2900AA0-CFA4-416D-862F-7B78FE268E13}"/>
                  </a:ext>
                </a:extLst>
              </p:cNvPr>
              <p:cNvSpPr txBox="1"/>
              <p:nvPr/>
            </p:nvSpPr>
            <p:spPr>
              <a:xfrm>
                <a:off x="9777147" y="3516324"/>
                <a:ext cx="777914" cy="115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2900AA0-CFA4-416D-862F-7B78FE268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147" y="3516324"/>
                <a:ext cx="777914" cy="11507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D99D709-5F60-4CA0-8CD3-BFF2D7FE7BE2}"/>
              </a:ext>
            </a:extLst>
          </p:cNvPr>
          <p:cNvSpPr txBox="1"/>
          <p:nvPr/>
        </p:nvSpPr>
        <p:spPr>
          <a:xfrm>
            <a:off x="1298901" y="4589219"/>
            <a:ext cx="847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１ｍを</a:t>
            </a:r>
            <a:r>
              <a:rPr lang="ja-JP" altLang="en-US" sz="4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２つにわけ</a:t>
            </a:r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，</a:t>
            </a:r>
            <a:r>
              <a:rPr lang="ja-JP" altLang="en-US" sz="4000" b="1" i="0" u="none" strike="noStrike" baseline="0" dirty="0">
                <a:solidFill>
                  <a:schemeClr val="accent6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その後さらに</a:t>
            </a:r>
            <a:endParaRPr lang="en-US" altLang="ja-JP" sz="4000" b="1" i="0" u="none" strike="noStrike" baseline="0" dirty="0">
              <a:solidFill>
                <a:schemeClr val="accent6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4000" b="1" i="0" u="none" strike="noStrike" baseline="0" dirty="0">
                <a:solidFill>
                  <a:schemeClr val="accent6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２つにわけたとき</a:t>
            </a:r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，１つ分は何ｍ？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345DCEA-33F9-4C6A-9A31-3C78E4B6600F}"/>
                  </a:ext>
                </a:extLst>
              </p:cNvPr>
              <p:cNvSpPr txBox="1"/>
              <p:nvPr/>
            </p:nvSpPr>
            <p:spPr>
              <a:xfrm>
                <a:off x="9777147" y="4675556"/>
                <a:ext cx="1263380" cy="115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ｍ 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345DCEA-33F9-4C6A-9A31-3C78E4B66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147" y="4675556"/>
                <a:ext cx="1263380" cy="1150764"/>
              </a:xfrm>
              <a:prstGeom prst="rect">
                <a:avLst/>
              </a:prstGeom>
              <a:blipFill>
                <a:blip r:embed="rId6"/>
                <a:stretch>
                  <a:fillRect r="-11594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C051202-4A11-60B4-87E4-8EE4C4C0FD15}"/>
              </a:ext>
            </a:extLst>
          </p:cNvPr>
          <p:cNvCxnSpPr>
            <a:cxnSpLocks/>
          </p:cNvCxnSpPr>
          <p:nvPr/>
        </p:nvCxnSpPr>
        <p:spPr>
          <a:xfrm>
            <a:off x="2471529" y="6267088"/>
            <a:ext cx="58001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75AFD28-51DD-D6A3-BDA5-ABA7516FB305}"/>
              </a:ext>
            </a:extLst>
          </p:cNvPr>
          <p:cNvCxnSpPr>
            <a:cxnSpLocks/>
          </p:cNvCxnSpPr>
          <p:nvPr/>
        </p:nvCxnSpPr>
        <p:spPr>
          <a:xfrm>
            <a:off x="5371585" y="5912658"/>
            <a:ext cx="0" cy="666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67C0ED9-E504-C483-EE68-B05521D3DCD4}"/>
              </a:ext>
            </a:extLst>
          </p:cNvPr>
          <p:cNvCxnSpPr/>
          <p:nvPr/>
        </p:nvCxnSpPr>
        <p:spPr>
          <a:xfrm>
            <a:off x="3919432" y="5912658"/>
            <a:ext cx="0" cy="66681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F08D40A-2FB4-8B3F-ECFA-7AD8BCFFD04B}"/>
              </a:ext>
            </a:extLst>
          </p:cNvPr>
          <p:cNvCxnSpPr/>
          <p:nvPr/>
        </p:nvCxnSpPr>
        <p:spPr>
          <a:xfrm>
            <a:off x="6820287" y="5912658"/>
            <a:ext cx="0" cy="66681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78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D350EDF-D761-42D7-B0A3-24AE58085E55}"/>
                  </a:ext>
                </a:extLst>
              </p:cNvPr>
              <p:cNvSpPr txBox="1"/>
              <p:nvPr/>
            </p:nvSpPr>
            <p:spPr>
              <a:xfrm>
                <a:off x="1155368" y="1505530"/>
                <a:ext cx="7003886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ｍは，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ｍ</a:t>
                </a:r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の何倍ですか？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D350EDF-D761-42D7-B0A3-24AE58085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368" y="1505530"/>
                <a:ext cx="7003886" cy="1155829"/>
              </a:xfrm>
              <a:prstGeom prst="rect">
                <a:avLst/>
              </a:prstGeom>
              <a:blipFill>
                <a:blip r:embed="rId2"/>
                <a:stretch>
                  <a:fillRect r="-1829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5BF5AD-C228-4184-AF34-8ED1F9710B2E}"/>
              </a:ext>
            </a:extLst>
          </p:cNvPr>
          <p:cNvSpPr txBox="1"/>
          <p:nvPr/>
        </p:nvSpPr>
        <p:spPr>
          <a:xfrm>
            <a:off x="8332460" y="1782566"/>
            <a:ext cx="126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３倍 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BEF0674-FA95-41FB-AA92-39F3CCAD34F2}"/>
              </a:ext>
            </a:extLst>
          </p:cNvPr>
          <p:cNvSpPr txBox="1"/>
          <p:nvPr/>
        </p:nvSpPr>
        <p:spPr>
          <a:xfrm>
            <a:off x="745268" y="484165"/>
            <a:ext cx="5844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最後の問題をときます</a:t>
            </a:r>
            <a:endParaRPr kumimoji="1" lang="ja-JP" altLang="en-US" sz="4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CFEF2A3-75A8-4F57-8636-31F48E332B43}"/>
                  </a:ext>
                </a:extLst>
              </p:cNvPr>
              <p:cNvSpPr txBox="1"/>
              <p:nvPr/>
            </p:nvSpPr>
            <p:spPr>
              <a:xfrm>
                <a:off x="1155367" y="2974838"/>
                <a:ext cx="9517849" cy="1141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Ｌは，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Ｌを</a:t>
                </a:r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何個集めたものですか？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CFEF2A3-75A8-4F57-8636-31F48E332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367" y="2974838"/>
                <a:ext cx="9517849" cy="1141531"/>
              </a:xfrm>
              <a:prstGeom prst="rect">
                <a:avLst/>
              </a:prstGeom>
              <a:blipFill>
                <a:blip r:embed="rId3"/>
                <a:stretch>
                  <a:fillRect r="-1473" b="-10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94D0C9C-05CF-48B8-A610-05696EDF32ED}"/>
              </a:ext>
            </a:extLst>
          </p:cNvPr>
          <p:cNvSpPr txBox="1"/>
          <p:nvPr/>
        </p:nvSpPr>
        <p:spPr>
          <a:xfrm>
            <a:off x="9409836" y="3986783"/>
            <a:ext cx="126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５個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26EB1BC-B4E3-44C7-A857-218D577E742C}"/>
                  </a:ext>
                </a:extLst>
              </p:cNvPr>
              <p:cNvSpPr txBox="1"/>
              <p:nvPr/>
            </p:nvSpPr>
            <p:spPr>
              <a:xfrm>
                <a:off x="1155367" y="4429848"/>
                <a:ext cx="7154130" cy="1768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に切った長さを何倍する</a:t>
                </a:r>
                <a:r>
                  <a:rPr lang="ja-JP" altLang="en-US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と</a:t>
                </a:r>
                <a:endParaRPr lang="en-US" altLang="ja-JP" sz="4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もとの長さになる？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26EB1BC-B4E3-44C7-A857-218D577E7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367" y="4429848"/>
                <a:ext cx="7154130" cy="1768626"/>
              </a:xfrm>
              <a:prstGeom prst="rect">
                <a:avLst/>
              </a:prstGeom>
              <a:blipFill>
                <a:blip r:embed="rId4"/>
                <a:stretch>
                  <a:fillRect l="-3069" b="-137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361ABD6-8348-4ED0-B44D-F9EC649E7AD8}"/>
                  </a:ext>
                </a:extLst>
              </p:cNvPr>
              <p:cNvSpPr txBox="1"/>
              <p:nvPr/>
            </p:nvSpPr>
            <p:spPr>
              <a:xfrm>
                <a:off x="7724843" y="5398621"/>
                <a:ext cx="12152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361ABD6-8348-4ED0-B44D-F9EC649E7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843" y="5398621"/>
                <a:ext cx="1215235" cy="707886"/>
              </a:xfrm>
              <a:prstGeom prst="rect">
                <a:avLst/>
              </a:prstGeom>
              <a:blipFill>
                <a:blip r:embed="rId5"/>
                <a:stretch>
                  <a:fillRect t="-14655" r="-16000" b="-37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1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3EDE53-F575-4715-B1A7-5391877B5D61}"/>
              </a:ext>
            </a:extLst>
          </p:cNvPr>
          <p:cNvSpPr txBox="1"/>
          <p:nvPr/>
        </p:nvSpPr>
        <p:spPr>
          <a:xfrm>
            <a:off x="1418897" y="597815"/>
            <a:ext cx="9624937" cy="412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では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，分数の学習２の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プリントをくばりますので</a:t>
            </a:r>
            <a:endParaRPr kumimoji="1"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といてみましょう。</a:t>
            </a:r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6340BDC2-FB97-4F15-8C22-BBBC80497C18}"/>
              </a:ext>
            </a:extLst>
          </p:cNvPr>
          <p:cNvSpPr/>
          <p:nvPr/>
        </p:nvSpPr>
        <p:spPr>
          <a:xfrm rot="5400000">
            <a:off x="-1" y="-1"/>
            <a:ext cx="1918741" cy="1918741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直角三角形 6">
            <a:extLst>
              <a:ext uri="{FF2B5EF4-FFF2-40B4-BE49-F238E27FC236}">
                <a16:creationId xmlns:a16="http://schemas.microsoft.com/office/drawing/2014/main" id="{4FE036A6-8B23-49B8-984E-BA7D647CF4A6}"/>
              </a:ext>
            </a:extLst>
          </p:cNvPr>
          <p:cNvSpPr/>
          <p:nvPr/>
        </p:nvSpPr>
        <p:spPr>
          <a:xfrm rot="16200000">
            <a:off x="10269767" y="4957046"/>
            <a:ext cx="1918741" cy="1918741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9ECD963-EBDA-4BDB-AB5C-291CDB93C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12" y="3457584"/>
            <a:ext cx="2998922" cy="299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08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7F5FF3DB-88DE-40D7-BB61-392F5AA686C2}"/>
              </a:ext>
            </a:extLst>
          </p:cNvPr>
          <p:cNvCxnSpPr/>
          <p:nvPr/>
        </p:nvCxnSpPr>
        <p:spPr>
          <a:xfrm>
            <a:off x="4320215" y="4638261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C78C4F96-CE60-4144-8FBA-69FAA01DAF9D}"/>
                  </a:ext>
                </a:extLst>
              </p:cNvPr>
              <p:cNvSpPr txBox="1"/>
              <p:nvPr/>
            </p:nvSpPr>
            <p:spPr>
              <a:xfrm>
                <a:off x="4660562" y="1366078"/>
                <a:ext cx="1238504" cy="11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C78C4F96-CE60-4144-8FBA-69FAA01DA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562" y="1366078"/>
                <a:ext cx="1238504" cy="1146276"/>
              </a:xfrm>
              <a:prstGeom prst="rect">
                <a:avLst/>
              </a:prstGeom>
              <a:blipFill>
                <a:blip r:embed="rId2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55E73E36-9380-4AEA-B64B-94A981361BA7}"/>
                  </a:ext>
                </a:extLst>
              </p:cNvPr>
              <p:cNvSpPr txBox="1"/>
              <p:nvPr/>
            </p:nvSpPr>
            <p:spPr>
              <a:xfrm>
                <a:off x="2732376" y="1366078"/>
                <a:ext cx="1205363" cy="114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55E73E36-9380-4AEA-B64B-94A981361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76" y="1366078"/>
                <a:ext cx="1205363" cy="1143005"/>
              </a:xfrm>
              <a:prstGeom prst="rect">
                <a:avLst/>
              </a:prstGeom>
              <a:blipFill>
                <a:blip r:embed="rId3"/>
                <a:stretch>
                  <a:fillRect r="-2020"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38D91D7E-F1BE-45E3-945A-3EFF46F90DE8}"/>
                  </a:ext>
                </a:extLst>
              </p:cNvPr>
              <p:cNvSpPr txBox="1"/>
              <p:nvPr/>
            </p:nvSpPr>
            <p:spPr>
              <a:xfrm>
                <a:off x="6621889" y="1366078"/>
                <a:ext cx="1205369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38D91D7E-F1BE-45E3-945A-3EFF46F90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889" y="1366078"/>
                <a:ext cx="1205369" cy="1145763"/>
              </a:xfrm>
              <a:prstGeom prst="rect">
                <a:avLst/>
              </a:prstGeom>
              <a:blipFill>
                <a:blip r:embed="rId4"/>
                <a:stretch>
                  <a:fillRect r="-2020"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2C58CE0B-B824-4A67-8B2C-61F91842BEB1}"/>
                  </a:ext>
                </a:extLst>
              </p:cNvPr>
              <p:cNvSpPr txBox="1"/>
              <p:nvPr/>
            </p:nvSpPr>
            <p:spPr>
              <a:xfrm>
                <a:off x="8550081" y="1366078"/>
                <a:ext cx="1185389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2C58CE0B-B824-4A67-8B2C-61F91842B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081" y="1366078"/>
                <a:ext cx="1185389" cy="1149033"/>
              </a:xfrm>
              <a:prstGeom prst="rect">
                <a:avLst/>
              </a:prstGeom>
              <a:blipFill>
                <a:blip r:embed="rId5"/>
                <a:stretch>
                  <a:fillRect r="-3608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893F3323-C2A9-43C4-8EDD-8AB867996BC2}"/>
                  </a:ext>
                </a:extLst>
              </p:cNvPr>
              <p:cNvSpPr txBox="1"/>
              <p:nvPr/>
            </p:nvSpPr>
            <p:spPr>
              <a:xfrm>
                <a:off x="10448770" y="1423543"/>
                <a:ext cx="1165415" cy="1137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893F3323-C2A9-43C4-8EDD-8AB867996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8770" y="1423543"/>
                <a:ext cx="1165415" cy="1137491"/>
              </a:xfrm>
              <a:prstGeom prst="rect">
                <a:avLst/>
              </a:prstGeom>
              <a:blipFill>
                <a:blip r:embed="rId6"/>
                <a:stretch>
                  <a:fillRect r="-5759" b="-102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左中かっこ 66">
            <a:extLst>
              <a:ext uri="{FF2B5EF4-FFF2-40B4-BE49-F238E27FC236}">
                <a16:creationId xmlns:a16="http://schemas.microsoft.com/office/drawing/2014/main" id="{657DEAA9-E4DC-4C0B-A773-167318A92E24}"/>
              </a:ext>
            </a:extLst>
          </p:cNvPr>
          <p:cNvSpPr/>
          <p:nvPr/>
        </p:nvSpPr>
        <p:spPr>
          <a:xfrm>
            <a:off x="1577009" y="2561034"/>
            <a:ext cx="477076" cy="3680740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1D9FC74-9A02-480D-9039-158F8A5BF95D}"/>
              </a:ext>
            </a:extLst>
          </p:cNvPr>
          <p:cNvSpPr txBox="1"/>
          <p:nvPr/>
        </p:nvSpPr>
        <p:spPr>
          <a:xfrm>
            <a:off x="324461" y="3963772"/>
            <a:ext cx="1349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25C91E2-0E57-4BDE-A5A5-28758AE38EA6}"/>
              </a:ext>
            </a:extLst>
          </p:cNvPr>
          <p:cNvSpPr/>
          <p:nvPr/>
        </p:nvSpPr>
        <p:spPr>
          <a:xfrm>
            <a:off x="6294787" y="2564904"/>
            <a:ext cx="1510748" cy="367687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7897150C-8E1C-4C01-8866-DE5BF7F1A0E8}"/>
              </a:ext>
            </a:extLst>
          </p:cNvPr>
          <p:cNvCxnSpPr/>
          <p:nvPr/>
        </p:nvCxnSpPr>
        <p:spPr>
          <a:xfrm>
            <a:off x="6308039" y="3323526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90932BA6-344E-461F-9D91-561A7934760A}"/>
              </a:ext>
            </a:extLst>
          </p:cNvPr>
          <p:cNvCxnSpPr/>
          <p:nvPr/>
        </p:nvCxnSpPr>
        <p:spPr>
          <a:xfrm>
            <a:off x="6308039" y="4027088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98E1055E-1A55-40C0-BB35-2EA1F009AE22}"/>
              </a:ext>
            </a:extLst>
          </p:cNvPr>
          <p:cNvSpPr/>
          <p:nvPr/>
        </p:nvSpPr>
        <p:spPr>
          <a:xfrm>
            <a:off x="8282611" y="2564904"/>
            <a:ext cx="1510748" cy="367687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C2AC2DEE-7A4C-4D12-B5E8-6FBA102B352B}"/>
              </a:ext>
            </a:extLst>
          </p:cNvPr>
          <p:cNvCxnSpPr/>
          <p:nvPr/>
        </p:nvCxnSpPr>
        <p:spPr>
          <a:xfrm>
            <a:off x="8295863" y="3323526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E9FD1673-918F-48F5-B30B-DA2007194EDE}"/>
              </a:ext>
            </a:extLst>
          </p:cNvPr>
          <p:cNvSpPr/>
          <p:nvPr/>
        </p:nvSpPr>
        <p:spPr>
          <a:xfrm>
            <a:off x="10270435" y="2564904"/>
            <a:ext cx="1510748" cy="367687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楕円 81">
            <a:extLst>
              <a:ext uri="{FF2B5EF4-FFF2-40B4-BE49-F238E27FC236}">
                <a16:creationId xmlns:a16="http://schemas.microsoft.com/office/drawing/2014/main" id="{4EDC70DA-C829-44EE-81B6-65DAED25AD1E}"/>
              </a:ext>
            </a:extLst>
          </p:cNvPr>
          <p:cNvSpPr/>
          <p:nvPr/>
        </p:nvSpPr>
        <p:spPr>
          <a:xfrm>
            <a:off x="397855" y="3699326"/>
            <a:ext cx="1404156" cy="140415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5BA66DD8-CDDE-498A-9730-40BDDD4D0429}"/>
              </a:ext>
            </a:extLst>
          </p:cNvPr>
          <p:cNvSpPr txBox="1"/>
          <p:nvPr/>
        </p:nvSpPr>
        <p:spPr>
          <a:xfrm>
            <a:off x="2123558" y="487893"/>
            <a:ext cx="751456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１と同じ大きさを表す分数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14B32C04-757E-413A-B93B-CBFA331980EA}"/>
              </a:ext>
            </a:extLst>
          </p:cNvPr>
          <p:cNvSpPr/>
          <p:nvPr/>
        </p:nvSpPr>
        <p:spPr>
          <a:xfrm>
            <a:off x="4306963" y="2564904"/>
            <a:ext cx="1510748" cy="367687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7FB01D0A-6F3F-4EE7-9539-6D388CB5CD48}"/>
              </a:ext>
            </a:extLst>
          </p:cNvPr>
          <p:cNvCxnSpPr/>
          <p:nvPr/>
        </p:nvCxnSpPr>
        <p:spPr>
          <a:xfrm>
            <a:off x="4320215" y="3323526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50ED0A07-995F-473D-B819-13ED34783D21}"/>
              </a:ext>
            </a:extLst>
          </p:cNvPr>
          <p:cNvCxnSpPr/>
          <p:nvPr/>
        </p:nvCxnSpPr>
        <p:spPr>
          <a:xfrm>
            <a:off x="4320215" y="4027088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F5A310CD-31EA-484B-8A7D-B66D9A10BC5C}"/>
              </a:ext>
            </a:extLst>
          </p:cNvPr>
          <p:cNvCxnSpPr/>
          <p:nvPr/>
        </p:nvCxnSpPr>
        <p:spPr>
          <a:xfrm>
            <a:off x="4320215" y="4767713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1EAD583E-E0C5-4AA3-97FA-F4A602D80DE0}"/>
              </a:ext>
            </a:extLst>
          </p:cNvPr>
          <p:cNvSpPr/>
          <p:nvPr/>
        </p:nvSpPr>
        <p:spPr>
          <a:xfrm>
            <a:off x="4313589" y="4761238"/>
            <a:ext cx="1497496" cy="148053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F5A310CD-31EA-484B-8A7D-B66D9A10BC5C}"/>
              </a:ext>
            </a:extLst>
          </p:cNvPr>
          <p:cNvCxnSpPr/>
          <p:nvPr/>
        </p:nvCxnSpPr>
        <p:spPr>
          <a:xfrm>
            <a:off x="4320215" y="5507623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AF420412-D4EC-4AAA-AED4-F4357ED0AF15}"/>
              </a:ext>
            </a:extLst>
          </p:cNvPr>
          <p:cNvSpPr/>
          <p:nvPr/>
        </p:nvSpPr>
        <p:spPr>
          <a:xfrm>
            <a:off x="6311003" y="4027088"/>
            <a:ext cx="1497496" cy="22146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80528803-D8AC-47A2-B673-11169CFD6340}"/>
              </a:ext>
            </a:extLst>
          </p:cNvPr>
          <p:cNvCxnSpPr/>
          <p:nvPr/>
        </p:nvCxnSpPr>
        <p:spPr>
          <a:xfrm>
            <a:off x="6308039" y="4761238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1CD7A00C-8C5F-42AA-8E21-26B07A142119}"/>
              </a:ext>
            </a:extLst>
          </p:cNvPr>
          <p:cNvCxnSpPr/>
          <p:nvPr/>
        </p:nvCxnSpPr>
        <p:spPr>
          <a:xfrm>
            <a:off x="6308039" y="5507623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A6F864A3-1BDA-471E-8E0F-D51160A1B33D}"/>
              </a:ext>
            </a:extLst>
          </p:cNvPr>
          <p:cNvSpPr/>
          <p:nvPr/>
        </p:nvSpPr>
        <p:spPr>
          <a:xfrm>
            <a:off x="8302489" y="3323526"/>
            <a:ext cx="1497496" cy="29182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53601C96-CBDB-4C87-81B8-86123157E358}"/>
              </a:ext>
            </a:extLst>
          </p:cNvPr>
          <p:cNvCxnSpPr/>
          <p:nvPr/>
        </p:nvCxnSpPr>
        <p:spPr>
          <a:xfrm>
            <a:off x="8295863" y="4027088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B280A61B-27FB-455B-8E3C-28581213AB35}"/>
              </a:ext>
            </a:extLst>
          </p:cNvPr>
          <p:cNvCxnSpPr/>
          <p:nvPr/>
        </p:nvCxnSpPr>
        <p:spPr>
          <a:xfrm>
            <a:off x="8295863" y="4761238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42DE9C5A-5E6C-47EA-AA15-48085084996A}"/>
              </a:ext>
            </a:extLst>
          </p:cNvPr>
          <p:cNvCxnSpPr/>
          <p:nvPr/>
        </p:nvCxnSpPr>
        <p:spPr>
          <a:xfrm>
            <a:off x="8295863" y="5507623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/>
          <p:cNvGrpSpPr/>
          <p:nvPr/>
        </p:nvGrpSpPr>
        <p:grpSpPr>
          <a:xfrm>
            <a:off x="2319139" y="2564904"/>
            <a:ext cx="1510748" cy="3676870"/>
            <a:chOff x="2319139" y="2259495"/>
            <a:chExt cx="1510748" cy="3982279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CA1AE94A-FA3D-43EE-AB31-515C8AD97F1E}"/>
                </a:ext>
              </a:extLst>
            </p:cNvPr>
            <p:cNvSpPr/>
            <p:nvPr/>
          </p:nvSpPr>
          <p:spPr>
            <a:xfrm>
              <a:off x="2319139" y="2259495"/>
              <a:ext cx="1510748" cy="3982279"/>
            </a:xfrm>
            <a:prstGeom prst="rect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B0811CB9-917F-4E1E-AB5B-3D0D8D1B1D7A}"/>
                </a:ext>
              </a:extLst>
            </p:cNvPr>
            <p:cNvCxnSpPr/>
            <p:nvPr/>
          </p:nvCxnSpPr>
          <p:spPr>
            <a:xfrm>
              <a:off x="2332391" y="3081130"/>
              <a:ext cx="1497496" cy="0"/>
            </a:xfrm>
            <a:prstGeom prst="line">
              <a:avLst/>
            </a:prstGeom>
            <a:ln w="5715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313F0D35-7865-4509-803B-E8B3F72E8318}"/>
                </a:ext>
              </a:extLst>
            </p:cNvPr>
            <p:cNvCxnSpPr/>
            <p:nvPr/>
          </p:nvCxnSpPr>
          <p:spPr>
            <a:xfrm>
              <a:off x="2332391" y="3843131"/>
              <a:ext cx="1497496" cy="0"/>
            </a:xfrm>
            <a:prstGeom prst="line">
              <a:avLst/>
            </a:prstGeom>
            <a:ln w="5715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BEA2E1F5-F49A-4B5A-8A29-A3B6C1583349}"/>
                </a:ext>
              </a:extLst>
            </p:cNvPr>
            <p:cNvCxnSpPr/>
            <p:nvPr/>
          </p:nvCxnSpPr>
          <p:spPr>
            <a:xfrm>
              <a:off x="2332391" y="4638261"/>
              <a:ext cx="1497496" cy="0"/>
            </a:xfrm>
            <a:prstGeom prst="line">
              <a:avLst/>
            </a:prstGeom>
            <a:ln w="5715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6ECCA7B9-220F-4DC6-B3A5-F3C193FD90EE}"/>
                </a:ext>
              </a:extLst>
            </p:cNvPr>
            <p:cNvCxnSpPr/>
            <p:nvPr/>
          </p:nvCxnSpPr>
          <p:spPr>
            <a:xfrm>
              <a:off x="2332391" y="5446643"/>
              <a:ext cx="1497496" cy="0"/>
            </a:xfrm>
            <a:prstGeom prst="line">
              <a:avLst/>
            </a:prstGeom>
            <a:ln w="5715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5354CD72-109A-4C3C-B9D4-6ADD1702D161}"/>
                </a:ext>
              </a:extLst>
            </p:cNvPr>
            <p:cNvSpPr/>
            <p:nvPr/>
          </p:nvSpPr>
          <p:spPr>
            <a:xfrm>
              <a:off x="2319139" y="5446643"/>
              <a:ext cx="1497496" cy="79512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178BFA58-278C-4844-A6F2-AB6AE0E8D2E7}"/>
              </a:ext>
            </a:extLst>
          </p:cNvPr>
          <p:cNvSpPr/>
          <p:nvPr/>
        </p:nvSpPr>
        <p:spPr>
          <a:xfrm>
            <a:off x="10279626" y="2595716"/>
            <a:ext cx="1494931" cy="36460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1915AD1B-B028-44E5-87E1-4E4DDD1F5664}"/>
              </a:ext>
            </a:extLst>
          </p:cNvPr>
          <p:cNvCxnSpPr/>
          <p:nvPr/>
        </p:nvCxnSpPr>
        <p:spPr>
          <a:xfrm>
            <a:off x="10283687" y="3323526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F9DE4F44-D39D-43AB-A3D4-FB1818332FBE}"/>
              </a:ext>
            </a:extLst>
          </p:cNvPr>
          <p:cNvCxnSpPr/>
          <p:nvPr/>
        </p:nvCxnSpPr>
        <p:spPr>
          <a:xfrm>
            <a:off x="10283687" y="4027088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25CCAA27-AE7C-4318-A03B-090770E99374}"/>
              </a:ext>
            </a:extLst>
          </p:cNvPr>
          <p:cNvCxnSpPr/>
          <p:nvPr/>
        </p:nvCxnSpPr>
        <p:spPr>
          <a:xfrm>
            <a:off x="10283687" y="4761238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DA02AB66-7D2F-43C1-B96A-436C570AFBD0}"/>
              </a:ext>
            </a:extLst>
          </p:cNvPr>
          <p:cNvCxnSpPr/>
          <p:nvPr/>
        </p:nvCxnSpPr>
        <p:spPr>
          <a:xfrm>
            <a:off x="10283687" y="5507623"/>
            <a:ext cx="149749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8A3A3F4E-A1C0-4511-82DF-4A8C9D8075E1}"/>
              </a:ext>
            </a:extLst>
          </p:cNvPr>
          <p:cNvCxnSpPr>
            <a:stCxn id="82" idx="7"/>
            <a:endCxn id="83" idx="3"/>
          </p:cNvCxnSpPr>
          <p:nvPr/>
        </p:nvCxnSpPr>
        <p:spPr>
          <a:xfrm flipV="1">
            <a:off x="1596377" y="2578652"/>
            <a:ext cx="8809302" cy="132630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楕円 82">
            <a:extLst>
              <a:ext uri="{FF2B5EF4-FFF2-40B4-BE49-F238E27FC236}">
                <a16:creationId xmlns:a16="http://schemas.microsoft.com/office/drawing/2014/main" id="{2FE377EB-CB07-492F-A100-2402330FBE83}"/>
              </a:ext>
            </a:extLst>
          </p:cNvPr>
          <p:cNvSpPr/>
          <p:nvPr/>
        </p:nvSpPr>
        <p:spPr>
          <a:xfrm>
            <a:off x="10183049" y="1333609"/>
            <a:ext cx="1520213" cy="145865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FB6E38C8-3E2C-431F-A3DD-48DE1BFC49C8}"/>
                  </a:ext>
                </a:extLst>
              </p:cNvPr>
              <p:cNvSpPr txBox="1"/>
              <p:nvPr/>
            </p:nvSpPr>
            <p:spPr>
              <a:xfrm>
                <a:off x="2848686" y="3178514"/>
                <a:ext cx="65742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同じ</m:t>
                    </m:r>
                  </m:oMath>
                </a14:m>
                <a:r>
                  <a:rPr kumimoji="1" lang="ja-JP" altLang="en-US" sz="44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量をあらわしている </a:t>
                </a:r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FB6E38C8-3E2C-431F-A3DD-48DE1BFC4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686" y="3178514"/>
                <a:ext cx="6574241" cy="769441"/>
              </a:xfrm>
              <a:prstGeom prst="rect">
                <a:avLst/>
              </a:prstGeom>
              <a:blipFill>
                <a:blip r:embed="rId7"/>
                <a:stretch>
                  <a:fillRect t="-15748" r="-278" b="-362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67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5" grpId="0"/>
      <p:bldP spid="66" grpId="0"/>
      <p:bldP spid="82" grpId="0" animBg="1"/>
      <p:bldP spid="70" grpId="0" animBg="1"/>
      <p:bldP spid="71" grpId="0" animBg="1"/>
      <p:bldP spid="75" grpId="0" animBg="1"/>
      <p:bldP spid="81" grpId="0" animBg="1"/>
      <p:bldP spid="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8B0715-FB33-4902-BB8D-69E4BE2BE0FF}"/>
              </a:ext>
            </a:extLst>
          </p:cNvPr>
          <p:cNvSpPr txBox="1"/>
          <p:nvPr/>
        </p:nvSpPr>
        <p:spPr>
          <a:xfrm>
            <a:off x="477079" y="183011"/>
            <a:ext cx="856090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ja-JP" altLang="en-US" dirty="0"/>
          </a:p>
          <a:p>
            <a:r>
              <a:rPr lang="ja-JP" altLang="en-US" sz="4400" dirty="0">
                <a:solidFill>
                  <a:srgbClr val="0000FF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復習　次の問題をといて下さい。</a:t>
            </a:r>
            <a:endParaRPr lang="ja-JP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76E12AB-7D8A-4EDA-A99E-7033A970D460}"/>
                  </a:ext>
                </a:extLst>
              </p:cNvPr>
              <p:cNvSpPr txBox="1"/>
              <p:nvPr/>
            </p:nvSpPr>
            <p:spPr>
              <a:xfrm>
                <a:off x="976393" y="1487838"/>
                <a:ext cx="4917970" cy="1258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latin typeface="UD Digi Kyokasho NP-B" panose="02020700000000000000" pitchFamily="18" charset="-128"/>
                    <a:ea typeface="UD Digi Kyokasho NP-B" panose="02020700000000000000" pitchFamily="18" charset="-128"/>
                  </a:rPr>
                  <a:t>24</a:t>
                </a:r>
                <a:r>
                  <a:rPr lang="ja-JP" altLang="en-US" sz="4400" dirty="0">
                    <a:latin typeface="UD Digi Kyokasho NP-B" panose="02020700000000000000" pitchFamily="18" charset="-128"/>
                    <a:ea typeface="UD Digi Kyokasho NP-B" panose="02020700000000000000" pitchFamily="18" charset="-128"/>
                  </a:rPr>
                  <a:t>個の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4400" dirty="0">
                    <a:latin typeface="UD Digi Kyokasho NP-B" panose="02020700000000000000" pitchFamily="18" charset="-128"/>
                    <a:ea typeface="UD Digi Kyokasho NP-B" panose="02020700000000000000" pitchFamily="18" charset="-128"/>
                  </a:rPr>
                  <a:t>は何個？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76E12AB-7D8A-4EDA-A99E-7033A970D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93" y="1487838"/>
                <a:ext cx="4917970" cy="1258999"/>
              </a:xfrm>
              <a:prstGeom prst="rect">
                <a:avLst/>
              </a:prstGeom>
              <a:blipFill>
                <a:blip r:embed="rId2"/>
                <a:stretch>
                  <a:fillRect l="-4957" r="-4709" b="-24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9E33EDF-54CD-455B-8A0D-A2C5F9BF6437}"/>
              </a:ext>
            </a:extLst>
          </p:cNvPr>
          <p:cNvSpPr txBox="1"/>
          <p:nvPr/>
        </p:nvSpPr>
        <p:spPr>
          <a:xfrm>
            <a:off x="9385054" y="1751309"/>
            <a:ext cx="1573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12</a:t>
            </a:r>
            <a:r>
              <a:rPr lang="ja-JP" altLang="en-US" sz="4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個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612E7CF-791A-4954-A601-129F349C8430}"/>
                  </a:ext>
                </a:extLst>
              </p:cNvPr>
              <p:cNvSpPr txBox="1"/>
              <p:nvPr/>
            </p:nvSpPr>
            <p:spPr>
              <a:xfrm>
                <a:off x="976393" y="3005224"/>
                <a:ext cx="4917970" cy="1258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latin typeface="UD Digi Kyokasho NP-B" panose="02020700000000000000" pitchFamily="18" charset="-128"/>
                    <a:ea typeface="UD Digi Kyokasho NP-B" panose="02020700000000000000" pitchFamily="18" charset="-128"/>
                  </a:rPr>
                  <a:t>24</a:t>
                </a:r>
                <a:r>
                  <a:rPr lang="ja-JP" altLang="en-US" sz="4400" dirty="0">
                    <a:latin typeface="UD Digi Kyokasho NP-B" panose="02020700000000000000" pitchFamily="18" charset="-128"/>
                    <a:ea typeface="UD Digi Kyokasho NP-B" panose="02020700000000000000" pitchFamily="18" charset="-128"/>
                  </a:rPr>
                  <a:t>個の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400" dirty="0">
                    <a:latin typeface="UD Digi Kyokasho NP-B" panose="02020700000000000000" pitchFamily="18" charset="-128"/>
                    <a:ea typeface="UD Digi Kyokasho NP-B" panose="02020700000000000000" pitchFamily="18" charset="-128"/>
                  </a:rPr>
                  <a:t>は何個？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612E7CF-791A-4954-A601-129F349C8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93" y="3005224"/>
                <a:ext cx="4917970" cy="1258999"/>
              </a:xfrm>
              <a:prstGeom prst="rect">
                <a:avLst/>
              </a:prstGeom>
              <a:blipFill>
                <a:blip r:embed="rId3"/>
                <a:stretch>
                  <a:fillRect l="-4957" r="-4709" b="-24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5FBB79F-1B5B-414B-B8E3-6579A029016E}"/>
              </a:ext>
            </a:extLst>
          </p:cNvPr>
          <p:cNvSpPr txBox="1"/>
          <p:nvPr/>
        </p:nvSpPr>
        <p:spPr>
          <a:xfrm>
            <a:off x="9754391" y="3268695"/>
            <a:ext cx="1204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8</a:t>
            </a:r>
            <a:r>
              <a:rPr lang="ja-JP" altLang="en-US" sz="4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個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66ABE3D-3B6A-43D3-A475-A590C8D89215}"/>
                  </a:ext>
                </a:extLst>
              </p:cNvPr>
              <p:cNvSpPr txBox="1"/>
              <p:nvPr/>
            </p:nvSpPr>
            <p:spPr>
              <a:xfrm>
                <a:off x="976393" y="4522610"/>
                <a:ext cx="4917970" cy="1258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latin typeface="UD Digi Kyokasho NP-B" panose="02020700000000000000" pitchFamily="18" charset="-128"/>
                    <a:ea typeface="UD Digi Kyokasho NP-B" panose="02020700000000000000" pitchFamily="18" charset="-128"/>
                  </a:rPr>
                  <a:t>24</a:t>
                </a:r>
                <a:r>
                  <a:rPr lang="ja-JP" altLang="en-US" sz="4400" dirty="0">
                    <a:latin typeface="UD Digi Kyokasho NP-B" panose="02020700000000000000" pitchFamily="18" charset="-128"/>
                    <a:ea typeface="UD Digi Kyokasho NP-B" panose="02020700000000000000" pitchFamily="18" charset="-128"/>
                  </a:rPr>
                  <a:t>個の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400" dirty="0">
                    <a:latin typeface="UD Digi Kyokasho NP-B" panose="02020700000000000000" pitchFamily="18" charset="-128"/>
                    <a:ea typeface="UD Digi Kyokasho NP-B" panose="02020700000000000000" pitchFamily="18" charset="-128"/>
                  </a:rPr>
                  <a:t>は何個？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66ABE3D-3B6A-43D3-A475-A590C8D89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93" y="4522610"/>
                <a:ext cx="4917970" cy="1258999"/>
              </a:xfrm>
              <a:prstGeom prst="rect">
                <a:avLst/>
              </a:prstGeom>
              <a:blipFill>
                <a:blip r:embed="rId4"/>
                <a:stretch>
                  <a:fillRect l="-4957" r="-4709" b="-2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53F3609-88D6-4163-837D-543BD4465444}"/>
              </a:ext>
            </a:extLst>
          </p:cNvPr>
          <p:cNvSpPr txBox="1"/>
          <p:nvPr/>
        </p:nvSpPr>
        <p:spPr>
          <a:xfrm>
            <a:off x="9700147" y="4767388"/>
            <a:ext cx="1258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6</a:t>
            </a:r>
            <a:r>
              <a:rPr lang="ja-JP" altLang="en-US" sz="4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個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9E33EDF-54CD-455B-8A0D-A2C5F9BF6437}"/>
              </a:ext>
            </a:extLst>
          </p:cNvPr>
          <p:cNvSpPr txBox="1"/>
          <p:nvPr/>
        </p:nvSpPr>
        <p:spPr>
          <a:xfrm>
            <a:off x="6641856" y="1751309"/>
            <a:ext cx="1995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24÷2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E33EDF-54CD-455B-8A0D-A2C5F9BF6437}"/>
              </a:ext>
            </a:extLst>
          </p:cNvPr>
          <p:cNvSpPr txBox="1"/>
          <p:nvPr/>
        </p:nvSpPr>
        <p:spPr>
          <a:xfrm>
            <a:off x="6641856" y="3268695"/>
            <a:ext cx="1995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24÷3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9E33EDF-54CD-455B-8A0D-A2C5F9BF6437}"/>
              </a:ext>
            </a:extLst>
          </p:cNvPr>
          <p:cNvSpPr txBox="1"/>
          <p:nvPr/>
        </p:nvSpPr>
        <p:spPr>
          <a:xfrm>
            <a:off x="6641856" y="4767387"/>
            <a:ext cx="1995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24÷4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836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1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図 46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5D3DFCA4-1262-47F1-A0BE-07DCE2F85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746" y="4960973"/>
            <a:ext cx="1276141" cy="1276141"/>
          </a:xfrm>
          <a:prstGeom prst="rect">
            <a:avLst/>
          </a:prstGeom>
        </p:spPr>
      </p:pic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01A290C7-0F74-46BA-BD76-31D57DB58075}"/>
              </a:ext>
            </a:extLst>
          </p:cNvPr>
          <p:cNvSpPr/>
          <p:nvPr/>
        </p:nvSpPr>
        <p:spPr>
          <a:xfrm>
            <a:off x="6191781" y="1985081"/>
            <a:ext cx="2544417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B6E7C5BF-9471-484B-B4C5-6A9999B1B6E4}"/>
              </a:ext>
            </a:extLst>
          </p:cNvPr>
          <p:cNvSpPr/>
          <p:nvPr/>
        </p:nvSpPr>
        <p:spPr>
          <a:xfrm>
            <a:off x="4465976" y="1985081"/>
            <a:ext cx="1696272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7970A389-D631-4893-9C44-32B06DDCDE9B}"/>
              </a:ext>
            </a:extLst>
          </p:cNvPr>
          <p:cNvSpPr/>
          <p:nvPr/>
        </p:nvSpPr>
        <p:spPr>
          <a:xfrm>
            <a:off x="2799232" y="1985081"/>
            <a:ext cx="1696272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5F2C3C70-B8EF-4C35-A130-70178BFE51CB}"/>
              </a:ext>
            </a:extLst>
          </p:cNvPr>
          <p:cNvSpPr/>
          <p:nvPr/>
        </p:nvSpPr>
        <p:spPr>
          <a:xfrm>
            <a:off x="1073420" y="1985081"/>
            <a:ext cx="1696272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04DD852-A949-42CD-B77E-9F9E183B6AC1}"/>
              </a:ext>
            </a:extLst>
          </p:cNvPr>
          <p:cNvSpPr/>
          <p:nvPr/>
        </p:nvSpPr>
        <p:spPr>
          <a:xfrm>
            <a:off x="232013" y="1985081"/>
            <a:ext cx="841408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B2D55DA-EF35-489C-974A-004E3D03D5B7}"/>
              </a:ext>
            </a:extLst>
          </p:cNvPr>
          <p:cNvSpPr/>
          <p:nvPr/>
        </p:nvSpPr>
        <p:spPr>
          <a:xfrm>
            <a:off x="1073425" y="1975201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4429DD0-8736-4859-9706-E234B6708278}"/>
              </a:ext>
            </a:extLst>
          </p:cNvPr>
          <p:cNvSpPr/>
          <p:nvPr/>
        </p:nvSpPr>
        <p:spPr>
          <a:xfrm>
            <a:off x="1921564" y="1975201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61BF579-E220-4941-B14D-67FF28574D51}"/>
              </a:ext>
            </a:extLst>
          </p:cNvPr>
          <p:cNvSpPr/>
          <p:nvPr/>
        </p:nvSpPr>
        <p:spPr>
          <a:xfrm>
            <a:off x="2769703" y="1975200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28EDE6-C0D5-4EE4-8BF9-2ED1AA8F4038}"/>
              </a:ext>
            </a:extLst>
          </p:cNvPr>
          <p:cNvSpPr/>
          <p:nvPr/>
        </p:nvSpPr>
        <p:spPr>
          <a:xfrm>
            <a:off x="3617842" y="1975201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449EF3F-95DF-487C-8175-405658BE78EB}"/>
              </a:ext>
            </a:extLst>
          </p:cNvPr>
          <p:cNvSpPr/>
          <p:nvPr/>
        </p:nvSpPr>
        <p:spPr>
          <a:xfrm>
            <a:off x="4465981" y="1975200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2BAE56C-146D-4FDF-B7DA-6489C118D4B0}"/>
              </a:ext>
            </a:extLst>
          </p:cNvPr>
          <p:cNvSpPr/>
          <p:nvPr/>
        </p:nvSpPr>
        <p:spPr>
          <a:xfrm>
            <a:off x="5314120" y="1975201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363B035-18D3-47C7-9964-4ACA32562893}"/>
              </a:ext>
            </a:extLst>
          </p:cNvPr>
          <p:cNvSpPr/>
          <p:nvPr/>
        </p:nvSpPr>
        <p:spPr>
          <a:xfrm>
            <a:off x="6162259" y="1975200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EB88D77-92A1-470F-AEE8-E1CEEC82270E}"/>
              </a:ext>
            </a:extLst>
          </p:cNvPr>
          <p:cNvSpPr/>
          <p:nvPr/>
        </p:nvSpPr>
        <p:spPr>
          <a:xfrm>
            <a:off x="7010398" y="1975201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3FF1971-75EA-4F2B-95B8-5EFBF1FF514E}"/>
              </a:ext>
            </a:extLst>
          </p:cNvPr>
          <p:cNvSpPr/>
          <p:nvPr/>
        </p:nvSpPr>
        <p:spPr>
          <a:xfrm>
            <a:off x="7858537" y="1975200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0EF78FB-6F1F-48FB-855D-18A8883ADF45}"/>
              </a:ext>
            </a:extLst>
          </p:cNvPr>
          <p:cNvSpPr/>
          <p:nvPr/>
        </p:nvSpPr>
        <p:spPr>
          <a:xfrm>
            <a:off x="8706676" y="1975201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A499A68-CB22-4DA6-BA50-1E2911C3AED8}"/>
              </a:ext>
            </a:extLst>
          </p:cNvPr>
          <p:cNvSpPr/>
          <p:nvPr/>
        </p:nvSpPr>
        <p:spPr>
          <a:xfrm>
            <a:off x="9554815" y="1975200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中かっこ 14">
            <a:extLst>
              <a:ext uri="{FF2B5EF4-FFF2-40B4-BE49-F238E27FC236}">
                <a16:creationId xmlns:a16="http://schemas.microsoft.com/office/drawing/2014/main" id="{C5B943DA-03D1-4AE6-9C7D-4814AC6BBA7D}"/>
              </a:ext>
            </a:extLst>
          </p:cNvPr>
          <p:cNvSpPr/>
          <p:nvPr/>
        </p:nvSpPr>
        <p:spPr>
          <a:xfrm rot="16200000">
            <a:off x="3022709" y="-1240635"/>
            <a:ext cx="342126" cy="5936977"/>
          </a:xfrm>
          <a:prstGeom prst="rightBrace">
            <a:avLst>
              <a:gd name="adj1" fmla="val 8333"/>
              <a:gd name="adj2" fmla="val 4697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B0297B2-9518-47A1-8B92-3DAA849D0329}"/>
              </a:ext>
            </a:extLst>
          </p:cNvPr>
          <p:cNvSpPr txBox="1"/>
          <p:nvPr/>
        </p:nvSpPr>
        <p:spPr>
          <a:xfrm>
            <a:off x="2498334" y="1165130"/>
            <a:ext cx="127220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C3D1C5DB-DA71-46AF-8761-DB7F33B99274}"/>
              </a:ext>
            </a:extLst>
          </p:cNvPr>
          <p:cNvCxnSpPr>
            <a:cxnSpLocks/>
          </p:cNvCxnSpPr>
          <p:nvPr/>
        </p:nvCxnSpPr>
        <p:spPr>
          <a:xfrm>
            <a:off x="225284" y="2882072"/>
            <a:ext cx="0" cy="3611718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F9A26424-652E-4D3D-87A5-86B52BB18B11}"/>
              </a:ext>
            </a:extLst>
          </p:cNvPr>
          <p:cNvCxnSpPr/>
          <p:nvPr/>
        </p:nvCxnSpPr>
        <p:spPr>
          <a:xfrm>
            <a:off x="225284" y="3429000"/>
            <a:ext cx="848139" cy="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DF35095-E970-4BAB-B9B7-9462AD6C0606}"/>
              </a:ext>
            </a:extLst>
          </p:cNvPr>
          <p:cNvCxnSpPr>
            <a:cxnSpLocks/>
          </p:cNvCxnSpPr>
          <p:nvPr/>
        </p:nvCxnSpPr>
        <p:spPr>
          <a:xfrm>
            <a:off x="1073423" y="2882072"/>
            <a:ext cx="0" cy="992567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58C19E0-5F89-4D52-A315-1FED883B2EAA}"/>
              </a:ext>
            </a:extLst>
          </p:cNvPr>
          <p:cNvSpPr/>
          <p:nvPr/>
        </p:nvSpPr>
        <p:spPr>
          <a:xfrm>
            <a:off x="10402952" y="1975200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CD9FFD6-2A78-4D0B-962F-55D6C1152545}"/>
              </a:ext>
            </a:extLst>
          </p:cNvPr>
          <p:cNvSpPr/>
          <p:nvPr/>
        </p:nvSpPr>
        <p:spPr>
          <a:xfrm>
            <a:off x="11251088" y="1975200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795BF43-875E-4D01-8C75-9040679F5854}"/>
              </a:ext>
            </a:extLst>
          </p:cNvPr>
          <p:cNvSpPr/>
          <p:nvPr/>
        </p:nvSpPr>
        <p:spPr>
          <a:xfrm>
            <a:off x="225284" y="1975201"/>
            <a:ext cx="848139" cy="8481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825DD2B-4CCA-4390-969D-A6A367D0C07E}"/>
                  </a:ext>
                </a:extLst>
              </p:cNvPr>
              <p:cNvSpPr txBox="1"/>
              <p:nvPr/>
            </p:nvSpPr>
            <p:spPr>
              <a:xfrm>
                <a:off x="1196808" y="2780113"/>
                <a:ext cx="1301526" cy="1141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825DD2B-4CCA-4390-969D-A6A367D0C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808" y="2780113"/>
                <a:ext cx="1301526" cy="1141531"/>
              </a:xfrm>
              <a:prstGeom prst="rect">
                <a:avLst/>
              </a:prstGeom>
              <a:blipFill>
                <a:blip r:embed="rId3"/>
                <a:stretch>
                  <a:fillRect r="-3738" b="-10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3ACE864-2B7C-457D-83EB-25C5B8C41526}"/>
              </a:ext>
            </a:extLst>
          </p:cNvPr>
          <p:cNvCxnSpPr>
            <a:cxnSpLocks/>
          </p:cNvCxnSpPr>
          <p:nvPr/>
        </p:nvCxnSpPr>
        <p:spPr>
          <a:xfrm>
            <a:off x="2769703" y="2882072"/>
            <a:ext cx="0" cy="1641884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DA95939C-3006-4612-B4D7-BA3D8EE46C78}"/>
              </a:ext>
            </a:extLst>
          </p:cNvPr>
          <p:cNvCxnSpPr>
            <a:cxnSpLocks/>
          </p:cNvCxnSpPr>
          <p:nvPr/>
        </p:nvCxnSpPr>
        <p:spPr>
          <a:xfrm>
            <a:off x="225284" y="4164564"/>
            <a:ext cx="2544419" cy="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610A370-D11B-4F40-A01B-CE0AAE9C00A6}"/>
                  </a:ext>
                </a:extLst>
              </p:cNvPr>
              <p:cNvSpPr txBox="1"/>
              <p:nvPr/>
            </p:nvSpPr>
            <p:spPr>
              <a:xfrm>
                <a:off x="2896653" y="3517388"/>
                <a:ext cx="1301526" cy="1141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610A370-D11B-4F40-A01B-CE0AAE9C0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653" y="3517388"/>
                <a:ext cx="1301526" cy="1141531"/>
              </a:xfrm>
              <a:prstGeom prst="rect">
                <a:avLst/>
              </a:prstGeom>
              <a:blipFill>
                <a:blip r:embed="rId4"/>
                <a:stretch>
                  <a:fillRect r="-3738" b="-10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3B2B5CB1-A4F9-4267-97FF-467B27DAF588}"/>
              </a:ext>
            </a:extLst>
          </p:cNvPr>
          <p:cNvCxnSpPr>
            <a:cxnSpLocks/>
          </p:cNvCxnSpPr>
          <p:nvPr/>
        </p:nvCxnSpPr>
        <p:spPr>
          <a:xfrm>
            <a:off x="4465981" y="2882072"/>
            <a:ext cx="0" cy="2387752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E61931CA-BA38-4A17-B346-DCC350552776}"/>
              </a:ext>
            </a:extLst>
          </p:cNvPr>
          <p:cNvCxnSpPr>
            <a:cxnSpLocks/>
          </p:cNvCxnSpPr>
          <p:nvPr/>
        </p:nvCxnSpPr>
        <p:spPr>
          <a:xfrm>
            <a:off x="225284" y="4897464"/>
            <a:ext cx="4240697" cy="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2832282C-9150-4D69-BC1C-9852CDF5BC1F}"/>
                  </a:ext>
                </a:extLst>
              </p:cNvPr>
              <p:cNvSpPr txBox="1"/>
              <p:nvPr/>
            </p:nvSpPr>
            <p:spPr>
              <a:xfrm>
                <a:off x="4563402" y="4233382"/>
                <a:ext cx="1301526" cy="1141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2832282C-9150-4D69-BC1C-9852CDF5B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402" y="4233382"/>
                <a:ext cx="1301526" cy="1141531"/>
              </a:xfrm>
              <a:prstGeom prst="rect">
                <a:avLst/>
              </a:prstGeom>
              <a:blipFill>
                <a:blip r:embed="rId5"/>
                <a:stretch>
                  <a:fillRect r="-3756" b="-9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2EDE610-7CD8-4171-B667-506FE265E213}"/>
              </a:ext>
            </a:extLst>
          </p:cNvPr>
          <p:cNvCxnSpPr>
            <a:cxnSpLocks/>
          </p:cNvCxnSpPr>
          <p:nvPr/>
        </p:nvCxnSpPr>
        <p:spPr>
          <a:xfrm>
            <a:off x="6162259" y="2882072"/>
            <a:ext cx="0" cy="3082441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5053CEC9-F78A-454B-BE04-E798B382E1A4}"/>
              </a:ext>
            </a:extLst>
          </p:cNvPr>
          <p:cNvCxnSpPr>
            <a:cxnSpLocks/>
          </p:cNvCxnSpPr>
          <p:nvPr/>
        </p:nvCxnSpPr>
        <p:spPr>
          <a:xfrm>
            <a:off x="225284" y="5599044"/>
            <a:ext cx="5936975" cy="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D00CEB65-11A3-4DCD-854E-07DA572AA269}"/>
                  </a:ext>
                </a:extLst>
              </p:cNvPr>
              <p:cNvSpPr txBox="1"/>
              <p:nvPr/>
            </p:nvSpPr>
            <p:spPr>
              <a:xfrm>
                <a:off x="6204125" y="4936781"/>
                <a:ext cx="2473016" cy="113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m=1m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D00CEB65-11A3-4DCD-854E-07DA572AA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125" y="4936781"/>
                <a:ext cx="2473016" cy="1136017"/>
              </a:xfrm>
              <a:prstGeom prst="rect">
                <a:avLst/>
              </a:prstGeom>
              <a:blipFill>
                <a:blip r:embed="rId6"/>
                <a:stretch>
                  <a:fillRect r="-3704" b="-102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48ADF0F3-7259-41D6-B400-D683A6615AFC}"/>
              </a:ext>
            </a:extLst>
          </p:cNvPr>
          <p:cNvCxnSpPr>
            <a:cxnSpLocks/>
          </p:cNvCxnSpPr>
          <p:nvPr/>
        </p:nvCxnSpPr>
        <p:spPr>
          <a:xfrm>
            <a:off x="8706676" y="2882072"/>
            <a:ext cx="0" cy="3751203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A5FED05C-5601-4035-B658-B2744ECED747}"/>
              </a:ext>
            </a:extLst>
          </p:cNvPr>
          <p:cNvCxnSpPr>
            <a:cxnSpLocks/>
          </p:cNvCxnSpPr>
          <p:nvPr/>
        </p:nvCxnSpPr>
        <p:spPr>
          <a:xfrm>
            <a:off x="225284" y="6292311"/>
            <a:ext cx="8481392" cy="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73704575-B1BC-4AA6-8719-7D3CFB1EC9E6}"/>
                  </a:ext>
                </a:extLst>
              </p:cNvPr>
              <p:cNvSpPr txBox="1"/>
              <p:nvPr/>
            </p:nvSpPr>
            <p:spPr>
              <a:xfrm>
                <a:off x="8843812" y="5401984"/>
                <a:ext cx="1756246" cy="1144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73704575-B1BC-4AA6-8719-7D3CFB1EC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3812" y="5401984"/>
                <a:ext cx="1756246" cy="1144801"/>
              </a:xfrm>
              <a:prstGeom prst="rect">
                <a:avLst/>
              </a:prstGeom>
              <a:blipFill>
                <a:blip r:embed="rId7"/>
                <a:stretch>
                  <a:fillRect r="-5903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吹き出し: 四角形 42">
            <a:extLst>
              <a:ext uri="{FF2B5EF4-FFF2-40B4-BE49-F238E27FC236}">
                <a16:creationId xmlns:a16="http://schemas.microsoft.com/office/drawing/2014/main" id="{BDA0F2DD-F038-40C4-A1FC-9FBDEF6D3875}"/>
              </a:ext>
            </a:extLst>
          </p:cNvPr>
          <p:cNvSpPr/>
          <p:nvPr/>
        </p:nvSpPr>
        <p:spPr>
          <a:xfrm>
            <a:off x="6489406" y="3234676"/>
            <a:ext cx="5259767" cy="1504174"/>
          </a:xfrm>
          <a:prstGeom prst="wedgeRectCallout">
            <a:avLst>
              <a:gd name="adj1" fmla="val 32610"/>
              <a:gd name="adj2" fmla="val 98715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分母より分子の方が大きくなることもあるんだ</a:t>
            </a:r>
            <a:endParaRPr kumimoji="1" lang="ja-JP" altLang="en-US" sz="1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BA66DD8-CDDE-498A-9730-40BDDD4D0429}"/>
              </a:ext>
            </a:extLst>
          </p:cNvPr>
          <p:cNvSpPr txBox="1"/>
          <p:nvPr/>
        </p:nvSpPr>
        <p:spPr>
          <a:xfrm>
            <a:off x="2083313" y="335656"/>
            <a:ext cx="751456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１より大きい数を表す分数</a:t>
            </a:r>
          </a:p>
        </p:txBody>
      </p:sp>
      <p:sp>
        <p:nvSpPr>
          <p:cNvPr id="51" name="右中かっこ 50">
            <a:extLst>
              <a:ext uri="{FF2B5EF4-FFF2-40B4-BE49-F238E27FC236}">
                <a16:creationId xmlns:a16="http://schemas.microsoft.com/office/drawing/2014/main" id="{C5B943DA-03D1-4AE6-9C7D-4814AC6BBA7D}"/>
              </a:ext>
            </a:extLst>
          </p:cNvPr>
          <p:cNvSpPr/>
          <p:nvPr/>
        </p:nvSpPr>
        <p:spPr>
          <a:xfrm rot="16200000">
            <a:off x="8959682" y="-1240634"/>
            <a:ext cx="342126" cy="5936977"/>
          </a:xfrm>
          <a:prstGeom prst="rightBrace">
            <a:avLst>
              <a:gd name="adj1" fmla="val 8333"/>
              <a:gd name="adj2" fmla="val 4697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B0297B2-9518-47A1-8B92-3DAA849D0329}"/>
              </a:ext>
            </a:extLst>
          </p:cNvPr>
          <p:cNvSpPr txBox="1"/>
          <p:nvPr/>
        </p:nvSpPr>
        <p:spPr>
          <a:xfrm>
            <a:off x="8317133" y="1165130"/>
            <a:ext cx="127220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317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2" grpId="0" animBg="1"/>
      <p:bldP spid="44" grpId="0" animBg="1"/>
      <p:bldP spid="39" grpId="0" animBg="1"/>
      <p:bldP spid="38" grpId="0" animBg="1"/>
      <p:bldP spid="31" grpId="0"/>
      <p:bldP spid="36" grpId="0"/>
      <p:bldP spid="45" grpId="0"/>
      <p:bldP spid="53" grpId="0"/>
      <p:bldP spid="64" grpId="0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B0297B2-9518-47A1-8B92-3DAA849D0329}"/>
              </a:ext>
            </a:extLst>
          </p:cNvPr>
          <p:cNvSpPr txBox="1"/>
          <p:nvPr/>
        </p:nvSpPr>
        <p:spPr>
          <a:xfrm>
            <a:off x="8709540" y="351126"/>
            <a:ext cx="1047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 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F9A26424-652E-4D3D-87A5-86B52BB18B11}"/>
              </a:ext>
            </a:extLst>
          </p:cNvPr>
          <p:cNvCxnSpPr>
            <a:cxnSpLocks/>
          </p:cNvCxnSpPr>
          <p:nvPr/>
        </p:nvCxnSpPr>
        <p:spPr>
          <a:xfrm flipV="1">
            <a:off x="3293509" y="2008820"/>
            <a:ext cx="0" cy="6765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825DD2B-4CCA-4390-969D-A6A367D0C07E}"/>
                  </a:ext>
                </a:extLst>
              </p:cNvPr>
              <p:cNvSpPr txBox="1"/>
              <p:nvPr/>
            </p:nvSpPr>
            <p:spPr>
              <a:xfrm>
                <a:off x="565703" y="4063857"/>
                <a:ext cx="9057929" cy="72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１を</m:t>
                      </m:r>
                      <m:r>
                        <a:rPr lang="ja-JP" alt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１０</m:t>
                      </m:r>
                      <m:r>
                        <a:rPr lang="ja-JP" alt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等分</m:t>
                      </m:r>
                      <m:r>
                        <a:rPr lang="ja-JP" alt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した</m:t>
                      </m:r>
                      <m:r>
                        <a:rPr lang="ja-JP" alt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うちの</m:t>
                      </m:r>
                      <m:r>
                        <a:rPr lang="ja-JP" alt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３</m:t>
                      </m:r>
                      <m:r>
                        <a:rPr lang="ja-JP" alt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つ目</m:t>
                      </m:r>
                      <m:r>
                        <a:rPr lang="ja-JP" alt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なので</m:t>
                      </m:r>
                    </m:oMath>
                  </m:oMathPara>
                </a14:m>
                <a:endParaRPr kumimoji="1" lang="ja-JP" altLang="en-US" sz="40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825DD2B-4CCA-4390-969D-A6A367D0C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03" y="4063857"/>
                <a:ext cx="9057929" cy="7219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DA95939C-3006-4612-B4D7-BA3D8EE46C78}"/>
              </a:ext>
            </a:extLst>
          </p:cNvPr>
          <p:cNvCxnSpPr>
            <a:cxnSpLocks/>
          </p:cNvCxnSpPr>
          <p:nvPr/>
        </p:nvCxnSpPr>
        <p:spPr>
          <a:xfrm flipV="1">
            <a:off x="6686065" y="2041804"/>
            <a:ext cx="0" cy="67658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610A370-D11B-4F40-A01B-CE0AAE9C00A6}"/>
                  </a:ext>
                </a:extLst>
              </p:cNvPr>
              <p:cNvSpPr txBox="1"/>
              <p:nvPr/>
            </p:nvSpPr>
            <p:spPr>
              <a:xfrm>
                <a:off x="6082519" y="2715946"/>
                <a:ext cx="1207092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610A370-D11B-4F40-A01B-CE0AAE9C0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519" y="2715946"/>
                <a:ext cx="1207092" cy="11540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A66DD8-CDDE-498A-9730-40BDDD4D0429}"/>
              </a:ext>
            </a:extLst>
          </p:cNvPr>
          <p:cNvSpPr txBox="1"/>
          <p:nvPr/>
        </p:nvSpPr>
        <p:spPr>
          <a:xfrm>
            <a:off x="2906485" y="214377"/>
            <a:ext cx="456297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数直線と分数 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09D6FC4-A61B-4108-BAE9-4F7A3BFDB2E5}"/>
              </a:ext>
            </a:extLst>
          </p:cNvPr>
          <p:cNvCxnSpPr>
            <a:cxnSpLocks/>
          </p:cNvCxnSpPr>
          <p:nvPr/>
        </p:nvCxnSpPr>
        <p:spPr>
          <a:xfrm flipV="1">
            <a:off x="749090" y="1683025"/>
            <a:ext cx="8481392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9AA90D3E-8BAD-434D-B2E4-A0563729D48E}"/>
              </a:ext>
            </a:extLst>
          </p:cNvPr>
          <p:cNvCxnSpPr/>
          <p:nvPr/>
        </p:nvCxnSpPr>
        <p:spPr>
          <a:xfrm>
            <a:off x="9230482" y="1424723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8EB2C43E-1ABE-46D8-886F-3544C6D59906}"/>
              </a:ext>
            </a:extLst>
          </p:cNvPr>
          <p:cNvCxnSpPr/>
          <p:nvPr/>
        </p:nvCxnSpPr>
        <p:spPr>
          <a:xfrm>
            <a:off x="8382343" y="1424723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9FC6BD0D-C292-41F6-B4B4-8CA50AF9F9FE}"/>
              </a:ext>
            </a:extLst>
          </p:cNvPr>
          <p:cNvCxnSpPr/>
          <p:nvPr/>
        </p:nvCxnSpPr>
        <p:spPr>
          <a:xfrm>
            <a:off x="7534204" y="1424723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8986163C-07E2-4CC5-9258-82577E1E851A}"/>
              </a:ext>
            </a:extLst>
          </p:cNvPr>
          <p:cNvCxnSpPr/>
          <p:nvPr/>
        </p:nvCxnSpPr>
        <p:spPr>
          <a:xfrm>
            <a:off x="6686065" y="1424723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460D1202-8165-4701-9224-27890A07B082}"/>
              </a:ext>
            </a:extLst>
          </p:cNvPr>
          <p:cNvCxnSpPr/>
          <p:nvPr/>
        </p:nvCxnSpPr>
        <p:spPr>
          <a:xfrm>
            <a:off x="5837925" y="1424723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8511B900-E673-40AF-8230-5E1889E0EAC4}"/>
              </a:ext>
            </a:extLst>
          </p:cNvPr>
          <p:cNvCxnSpPr/>
          <p:nvPr/>
        </p:nvCxnSpPr>
        <p:spPr>
          <a:xfrm>
            <a:off x="4989786" y="1424723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C850BC24-23DA-4505-8838-752F8338E7B0}"/>
              </a:ext>
            </a:extLst>
          </p:cNvPr>
          <p:cNvCxnSpPr/>
          <p:nvPr/>
        </p:nvCxnSpPr>
        <p:spPr>
          <a:xfrm>
            <a:off x="4141648" y="1424723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F04F868C-C2A5-4642-9E94-525B2DD95E5D}"/>
              </a:ext>
            </a:extLst>
          </p:cNvPr>
          <p:cNvCxnSpPr/>
          <p:nvPr/>
        </p:nvCxnSpPr>
        <p:spPr>
          <a:xfrm>
            <a:off x="3293509" y="1424723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EB0E29F1-B3DE-4205-80C3-6D6F6C65B519}"/>
              </a:ext>
            </a:extLst>
          </p:cNvPr>
          <p:cNvCxnSpPr/>
          <p:nvPr/>
        </p:nvCxnSpPr>
        <p:spPr>
          <a:xfrm>
            <a:off x="2445370" y="1424723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969A24E2-5B75-4E62-8355-2B9C511B57D8}"/>
              </a:ext>
            </a:extLst>
          </p:cNvPr>
          <p:cNvCxnSpPr/>
          <p:nvPr/>
        </p:nvCxnSpPr>
        <p:spPr>
          <a:xfrm>
            <a:off x="1597229" y="1424723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13558E5B-C067-4C7E-AF7C-046DC0602259}"/>
              </a:ext>
            </a:extLst>
          </p:cNvPr>
          <p:cNvCxnSpPr/>
          <p:nvPr/>
        </p:nvCxnSpPr>
        <p:spPr>
          <a:xfrm>
            <a:off x="749090" y="1424723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CECB6236-E27F-4B91-B62B-3210D0F74C60}"/>
              </a:ext>
            </a:extLst>
          </p:cNvPr>
          <p:cNvSpPr txBox="1"/>
          <p:nvPr/>
        </p:nvSpPr>
        <p:spPr>
          <a:xfrm>
            <a:off x="386016" y="351126"/>
            <a:ext cx="1047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 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03E2B88-9F5B-44A0-BFD5-19A66C82B66A}"/>
              </a:ext>
            </a:extLst>
          </p:cNvPr>
          <p:cNvSpPr txBox="1"/>
          <p:nvPr/>
        </p:nvSpPr>
        <p:spPr>
          <a:xfrm>
            <a:off x="8177279" y="1518922"/>
            <a:ext cx="53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FF00"/>
                </a:solidFill>
              </a:rPr>
              <a:t>●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481CE700-4C9D-458F-B158-CA2D5F2ACF66}"/>
              </a:ext>
            </a:extLst>
          </p:cNvPr>
          <p:cNvSpPr txBox="1"/>
          <p:nvPr/>
        </p:nvSpPr>
        <p:spPr>
          <a:xfrm>
            <a:off x="3086089" y="1523583"/>
            <a:ext cx="53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FF8B803-3D84-48BE-9824-15CE04908CAB}"/>
              </a:ext>
            </a:extLst>
          </p:cNvPr>
          <p:cNvSpPr txBox="1"/>
          <p:nvPr/>
        </p:nvSpPr>
        <p:spPr>
          <a:xfrm>
            <a:off x="6486508" y="1516912"/>
            <a:ext cx="53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00FF"/>
                </a:solidFill>
              </a:rPr>
              <a:t>●</a:t>
            </a:r>
          </a:p>
        </p:txBody>
      </p: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478C09FF-E2B7-452E-B86F-8DA1E30D1378}"/>
              </a:ext>
            </a:extLst>
          </p:cNvPr>
          <p:cNvCxnSpPr>
            <a:cxnSpLocks/>
          </p:cNvCxnSpPr>
          <p:nvPr/>
        </p:nvCxnSpPr>
        <p:spPr>
          <a:xfrm flipV="1">
            <a:off x="8362166" y="2041804"/>
            <a:ext cx="0" cy="676580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A63089F1-0DE6-4A29-9496-BAD33489F9B8}"/>
                  </a:ext>
                </a:extLst>
              </p:cNvPr>
              <p:cNvSpPr txBox="1"/>
              <p:nvPr/>
            </p:nvSpPr>
            <p:spPr>
              <a:xfrm>
                <a:off x="7778797" y="2699035"/>
                <a:ext cx="1207092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A63089F1-0DE6-4A29-9496-BAD33489F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97" y="2699035"/>
                <a:ext cx="1207092" cy="11540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図 48">
            <a:extLst>
              <a:ext uri="{FF2B5EF4-FFF2-40B4-BE49-F238E27FC236}">
                <a16:creationId xmlns:a16="http://schemas.microsoft.com/office/drawing/2014/main" id="{729CF7B7-CB93-4E9F-B121-489E23A03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029" y="3946607"/>
            <a:ext cx="1313986" cy="1482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30DEF63F-7232-47F5-8DAB-9400CB366857}"/>
                  </a:ext>
                </a:extLst>
              </p:cNvPr>
              <p:cNvSpPr txBox="1"/>
              <p:nvPr/>
            </p:nvSpPr>
            <p:spPr>
              <a:xfrm>
                <a:off x="615568" y="5653083"/>
                <a:ext cx="10960863" cy="715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数直線上の数字は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０</m:t>
                    </m:r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からの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長</m:t>
                    </m:r>
                    <m:r>
                      <a:rPr kumimoji="1"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さを</m:t>
                    </m:r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表しているよ</a:t>
                </a:r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30DEF63F-7232-47F5-8DAB-9400CB366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68" y="5653083"/>
                <a:ext cx="10960863" cy="715709"/>
              </a:xfrm>
              <a:prstGeom prst="rect">
                <a:avLst/>
              </a:prstGeom>
              <a:blipFill>
                <a:blip r:embed="rId6"/>
                <a:stretch>
                  <a:fillRect t="-12712" r="-834" b="-364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FF8D0C5-B9E2-4624-9D3B-E65C53CF5B33}"/>
                  </a:ext>
                </a:extLst>
              </p:cNvPr>
              <p:cNvSpPr txBox="1"/>
              <p:nvPr/>
            </p:nvSpPr>
            <p:spPr>
              <a:xfrm>
                <a:off x="2669587" y="2685401"/>
                <a:ext cx="1207092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FF8D0C5-B9E2-4624-9D3B-E65C53CF5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587" y="2685401"/>
                <a:ext cx="1207092" cy="11540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08F70BAB-E686-40B9-A35E-4DE8CA354706}"/>
                  </a:ext>
                </a:extLst>
              </p:cNvPr>
              <p:cNvSpPr txBox="1"/>
              <p:nvPr/>
            </p:nvSpPr>
            <p:spPr>
              <a:xfrm>
                <a:off x="565704" y="4855444"/>
                <a:ext cx="9057929" cy="72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１を</m:t>
                      </m:r>
                      <m:r>
                        <a:rPr lang="ja-JP" altLang="en-US" sz="4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１０</m:t>
                      </m:r>
                      <m:r>
                        <a:rPr lang="ja-JP" altLang="en-US" sz="40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等分</m:t>
                      </m:r>
                      <m:r>
                        <a:rPr lang="ja-JP" altLang="en-US" sz="4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した</m:t>
                      </m:r>
                      <m:r>
                        <a:rPr lang="ja-JP" altLang="en-US" sz="40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うちの</m:t>
                      </m:r>
                      <m:r>
                        <a:rPr lang="ja-JP" altLang="en-US" sz="4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７</m:t>
                      </m:r>
                      <m:r>
                        <a:rPr lang="ja-JP" altLang="en-US" sz="40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つ目</m:t>
                      </m:r>
                      <m:r>
                        <a:rPr lang="ja-JP" altLang="en-US" sz="4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なので</m:t>
                      </m:r>
                    </m:oMath>
                  </m:oMathPara>
                </a14:m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08F70BAB-E686-40B9-A35E-4DE8CA354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04" y="4855444"/>
                <a:ext cx="9057929" cy="7219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50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75" grpId="0"/>
      <p:bldP spid="76" grpId="0"/>
      <p:bldP spid="32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B0297B2-9518-47A1-8B92-3DAA849D0329}"/>
              </a:ext>
            </a:extLst>
          </p:cNvPr>
          <p:cNvSpPr txBox="1"/>
          <p:nvPr/>
        </p:nvSpPr>
        <p:spPr>
          <a:xfrm>
            <a:off x="9008549" y="505926"/>
            <a:ext cx="1047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 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F9A26424-652E-4D3D-87A5-86B52BB18B11}"/>
              </a:ext>
            </a:extLst>
          </p:cNvPr>
          <p:cNvCxnSpPr>
            <a:cxnSpLocks/>
          </p:cNvCxnSpPr>
          <p:nvPr/>
        </p:nvCxnSpPr>
        <p:spPr>
          <a:xfrm flipV="1">
            <a:off x="2719261" y="2041803"/>
            <a:ext cx="0" cy="6765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825DD2B-4CCA-4390-969D-A6A367D0C07E}"/>
                  </a:ext>
                </a:extLst>
              </p:cNvPr>
              <p:cNvSpPr txBox="1"/>
              <p:nvPr/>
            </p:nvSpPr>
            <p:spPr>
              <a:xfrm>
                <a:off x="822923" y="4128799"/>
                <a:ext cx="8481389" cy="72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１を５等分</m:t>
                      </m:r>
                      <m:r>
                        <a:rPr lang="ja-JP" alt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した</m:t>
                      </m:r>
                      <m:r>
                        <a:rPr lang="ja-JP" alt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うちの</m:t>
                      </m:r>
                      <m:r>
                        <a:rPr lang="ja-JP" alt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</m:t>
                      </m:r>
                      <m:r>
                        <a:rPr lang="ja-JP" alt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つ目</m:t>
                      </m:r>
                      <m:r>
                        <a:rPr lang="ja-JP" alt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なので</m:t>
                      </m:r>
                    </m:oMath>
                  </m:oMathPara>
                </a14:m>
                <a:endParaRPr kumimoji="1" lang="ja-JP" altLang="en-US" sz="40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825DD2B-4CCA-4390-969D-A6A367D0C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23" y="4128799"/>
                <a:ext cx="8481389" cy="7219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DA95939C-3006-4612-B4D7-BA3D8EE46C78}"/>
              </a:ext>
            </a:extLst>
          </p:cNvPr>
          <p:cNvCxnSpPr>
            <a:cxnSpLocks/>
          </p:cNvCxnSpPr>
          <p:nvPr/>
        </p:nvCxnSpPr>
        <p:spPr>
          <a:xfrm flipV="1">
            <a:off x="6105689" y="2041804"/>
            <a:ext cx="0" cy="67658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610A370-D11B-4F40-A01B-CE0AAE9C00A6}"/>
                  </a:ext>
                </a:extLst>
              </p:cNvPr>
              <p:cNvSpPr txBox="1"/>
              <p:nvPr/>
            </p:nvSpPr>
            <p:spPr>
              <a:xfrm>
                <a:off x="5703345" y="2747281"/>
                <a:ext cx="934657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610A370-D11B-4F40-A01B-CE0AAE9C0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345" y="2747281"/>
                <a:ext cx="934657" cy="11540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09D6FC4-A61B-4108-BAE9-4F7A3BFDB2E5}"/>
              </a:ext>
            </a:extLst>
          </p:cNvPr>
          <p:cNvCxnSpPr>
            <a:cxnSpLocks/>
          </p:cNvCxnSpPr>
          <p:nvPr/>
        </p:nvCxnSpPr>
        <p:spPr>
          <a:xfrm flipV="1">
            <a:off x="1016854" y="1683025"/>
            <a:ext cx="8481392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9AA90D3E-8BAD-434D-B2E4-A0563729D48E}"/>
              </a:ext>
            </a:extLst>
          </p:cNvPr>
          <p:cNvCxnSpPr/>
          <p:nvPr/>
        </p:nvCxnSpPr>
        <p:spPr>
          <a:xfrm>
            <a:off x="9498246" y="1424723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9FC6BD0D-C292-41F6-B4B4-8CA50AF9F9FE}"/>
              </a:ext>
            </a:extLst>
          </p:cNvPr>
          <p:cNvCxnSpPr/>
          <p:nvPr/>
        </p:nvCxnSpPr>
        <p:spPr>
          <a:xfrm>
            <a:off x="7801968" y="1424723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460D1202-8165-4701-9224-27890A07B082}"/>
              </a:ext>
            </a:extLst>
          </p:cNvPr>
          <p:cNvCxnSpPr/>
          <p:nvPr/>
        </p:nvCxnSpPr>
        <p:spPr>
          <a:xfrm>
            <a:off x="6105689" y="1424723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C850BC24-23DA-4505-8838-752F8338E7B0}"/>
              </a:ext>
            </a:extLst>
          </p:cNvPr>
          <p:cNvCxnSpPr/>
          <p:nvPr/>
        </p:nvCxnSpPr>
        <p:spPr>
          <a:xfrm>
            <a:off x="4409412" y="1424723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EB0E29F1-B3DE-4205-80C3-6D6F6C65B519}"/>
              </a:ext>
            </a:extLst>
          </p:cNvPr>
          <p:cNvCxnSpPr/>
          <p:nvPr/>
        </p:nvCxnSpPr>
        <p:spPr>
          <a:xfrm>
            <a:off x="2713134" y="1424723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13558E5B-C067-4C7E-AF7C-046DC0602259}"/>
              </a:ext>
            </a:extLst>
          </p:cNvPr>
          <p:cNvCxnSpPr/>
          <p:nvPr/>
        </p:nvCxnSpPr>
        <p:spPr>
          <a:xfrm>
            <a:off x="1016854" y="1424723"/>
            <a:ext cx="0" cy="5166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CECB6236-E27F-4B91-B62B-3210D0F74C60}"/>
              </a:ext>
            </a:extLst>
          </p:cNvPr>
          <p:cNvSpPr txBox="1"/>
          <p:nvPr/>
        </p:nvSpPr>
        <p:spPr>
          <a:xfrm>
            <a:off x="545546" y="499895"/>
            <a:ext cx="1047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 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03E2B88-9F5B-44A0-BFD5-19A66C82B66A}"/>
              </a:ext>
            </a:extLst>
          </p:cNvPr>
          <p:cNvSpPr txBox="1"/>
          <p:nvPr/>
        </p:nvSpPr>
        <p:spPr>
          <a:xfrm>
            <a:off x="7575759" y="1521589"/>
            <a:ext cx="53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FF00"/>
                </a:solidFill>
              </a:rPr>
              <a:t>●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481CE700-4C9D-458F-B158-CA2D5F2ACF66}"/>
              </a:ext>
            </a:extLst>
          </p:cNvPr>
          <p:cNvSpPr txBox="1"/>
          <p:nvPr/>
        </p:nvSpPr>
        <p:spPr>
          <a:xfrm>
            <a:off x="2493690" y="1496070"/>
            <a:ext cx="333400" cy="37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FF8B803-3D84-48BE-9824-15CE04908CAB}"/>
              </a:ext>
            </a:extLst>
          </p:cNvPr>
          <p:cNvSpPr txBox="1"/>
          <p:nvPr/>
        </p:nvSpPr>
        <p:spPr>
          <a:xfrm>
            <a:off x="5904544" y="1509030"/>
            <a:ext cx="53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00FF"/>
                </a:solidFill>
              </a:rPr>
              <a:t>●</a:t>
            </a:r>
          </a:p>
        </p:txBody>
      </p: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478C09FF-E2B7-452E-B86F-8DA1E30D1378}"/>
              </a:ext>
            </a:extLst>
          </p:cNvPr>
          <p:cNvCxnSpPr>
            <a:cxnSpLocks/>
          </p:cNvCxnSpPr>
          <p:nvPr/>
        </p:nvCxnSpPr>
        <p:spPr>
          <a:xfrm flipV="1">
            <a:off x="7777524" y="2041804"/>
            <a:ext cx="0" cy="676580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A63089F1-0DE6-4A29-9496-BAD33489F9B8}"/>
                  </a:ext>
                </a:extLst>
              </p:cNvPr>
              <p:cNvSpPr txBox="1"/>
              <p:nvPr/>
            </p:nvSpPr>
            <p:spPr>
              <a:xfrm>
                <a:off x="7421950" y="2701503"/>
                <a:ext cx="950917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A63089F1-0DE6-4A29-9496-BAD33489F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950" y="2701503"/>
                <a:ext cx="950917" cy="11540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30DEF63F-7232-47F5-8DAB-9400CB366857}"/>
                  </a:ext>
                </a:extLst>
              </p:cNvPr>
              <p:cNvSpPr txBox="1"/>
              <p:nvPr/>
            </p:nvSpPr>
            <p:spPr>
              <a:xfrm>
                <a:off x="822923" y="5742385"/>
                <a:ext cx="10960863" cy="715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数直線上の数字は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０</m:t>
                    </m:r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からの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長</m:t>
                    </m:r>
                    <m:r>
                      <a:rPr kumimoji="1"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さを</m:t>
                    </m:r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表しているよ</a:t>
                </a:r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30DEF63F-7232-47F5-8DAB-9400CB366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23" y="5742385"/>
                <a:ext cx="10960863" cy="715709"/>
              </a:xfrm>
              <a:prstGeom prst="rect">
                <a:avLst/>
              </a:prstGeom>
              <a:blipFill>
                <a:blip r:embed="rId5"/>
                <a:stretch>
                  <a:fillRect t="-12821" r="-834" b="-376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4C36792-65F1-4759-90AB-B46700311E07}"/>
                  </a:ext>
                </a:extLst>
              </p:cNvPr>
              <p:cNvSpPr txBox="1"/>
              <p:nvPr/>
            </p:nvSpPr>
            <p:spPr>
              <a:xfrm>
                <a:off x="2348366" y="2745264"/>
                <a:ext cx="729536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4C36792-65F1-4759-90AB-B46700311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366" y="2745264"/>
                <a:ext cx="729536" cy="11540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53CF593-C630-49FB-BE60-2E4A936DCEB0}"/>
                  </a:ext>
                </a:extLst>
              </p:cNvPr>
              <p:cNvSpPr txBox="1"/>
              <p:nvPr/>
            </p:nvSpPr>
            <p:spPr>
              <a:xfrm>
                <a:off x="822923" y="4930418"/>
                <a:ext cx="8481389" cy="72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１を５等分</m:t>
                      </m:r>
                      <m:r>
                        <a:rPr lang="ja-JP" altLang="en-US" sz="4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した</m:t>
                      </m:r>
                      <m:r>
                        <a:rPr lang="ja-JP" altLang="en-US" sz="40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うちの</m:t>
                      </m:r>
                      <m:r>
                        <a:rPr lang="ja-JP" altLang="en-US" sz="4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３</m:t>
                      </m:r>
                      <m:r>
                        <a:rPr lang="ja-JP" altLang="en-US" sz="40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つ目</m:t>
                      </m:r>
                      <m:r>
                        <a:rPr lang="ja-JP" altLang="en-US" sz="4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なので</m:t>
                      </m:r>
                    </m:oMath>
                  </m:oMathPara>
                </a14:m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53CF593-C630-49FB-BE60-2E4A936DC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23" y="4930418"/>
                <a:ext cx="8481389" cy="7219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図 27">
            <a:extLst>
              <a:ext uri="{FF2B5EF4-FFF2-40B4-BE49-F238E27FC236}">
                <a16:creationId xmlns:a16="http://schemas.microsoft.com/office/drawing/2014/main" id="{8737EB24-8CE8-4B5A-A7E2-E81798D79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029" y="3946607"/>
            <a:ext cx="1313986" cy="1482054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A890791-1385-D6D0-689A-CCE972EEF037}"/>
              </a:ext>
            </a:extLst>
          </p:cNvPr>
          <p:cNvSpPr txBox="1"/>
          <p:nvPr/>
        </p:nvSpPr>
        <p:spPr>
          <a:xfrm>
            <a:off x="2906485" y="214377"/>
            <a:ext cx="456297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数直線と分数 </a:t>
            </a:r>
          </a:p>
        </p:txBody>
      </p:sp>
    </p:spTree>
    <p:extLst>
      <p:ext uri="{BB962C8B-B14F-4D97-AF65-F5344CB8AC3E}">
        <p14:creationId xmlns:p14="http://schemas.microsoft.com/office/powerpoint/2010/main" val="307989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7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77AB7A-3EB3-44C7-A211-CC5F00FA28AF}"/>
              </a:ext>
            </a:extLst>
          </p:cNvPr>
          <p:cNvSpPr txBox="1"/>
          <p:nvPr/>
        </p:nvSpPr>
        <p:spPr>
          <a:xfrm>
            <a:off x="4449360" y="640408"/>
            <a:ext cx="2972557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不等号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D3B8DD-6DAB-4FF8-896F-BA309B4B491F}"/>
              </a:ext>
            </a:extLst>
          </p:cNvPr>
          <p:cNvSpPr txBox="1"/>
          <p:nvPr/>
        </p:nvSpPr>
        <p:spPr>
          <a:xfrm>
            <a:off x="652276" y="2068244"/>
            <a:ext cx="10258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大小関係を表すには，不等号を使いました</a:t>
            </a:r>
            <a:endParaRPr kumimoji="1" lang="ja-JP" altLang="en-US" sz="4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7458B00-BCAE-4168-91F1-87346CA88DE1}"/>
              </a:ext>
            </a:extLst>
          </p:cNvPr>
          <p:cNvSpPr txBox="1"/>
          <p:nvPr/>
        </p:nvSpPr>
        <p:spPr>
          <a:xfrm>
            <a:off x="3024862" y="3027284"/>
            <a:ext cx="10680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小</a:t>
            </a:r>
            <a:endParaRPr kumimoji="1" lang="ja-JP" altLang="en-US" sz="88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8FFBC4-0CDC-48FB-827F-CB0770D91092}"/>
              </a:ext>
            </a:extLst>
          </p:cNvPr>
          <p:cNvSpPr txBox="1"/>
          <p:nvPr/>
        </p:nvSpPr>
        <p:spPr>
          <a:xfrm>
            <a:off x="2118774" y="4905958"/>
            <a:ext cx="27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３　５</a:t>
            </a:r>
            <a:endParaRPr kumimoji="1" lang="ja-JP" altLang="en-US" sz="60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8AB453-D202-4586-8F66-13D7D5CFAFB2}"/>
              </a:ext>
            </a:extLst>
          </p:cNvPr>
          <p:cNvSpPr txBox="1"/>
          <p:nvPr/>
        </p:nvSpPr>
        <p:spPr>
          <a:xfrm>
            <a:off x="4449360" y="3027284"/>
            <a:ext cx="10680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＜</a:t>
            </a:r>
            <a:endParaRPr kumimoji="1" lang="ja-JP" altLang="en-US" sz="88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78E0CB-EFB2-4CD1-86ED-19B12198E0B0}"/>
              </a:ext>
            </a:extLst>
          </p:cNvPr>
          <p:cNvSpPr txBox="1"/>
          <p:nvPr/>
        </p:nvSpPr>
        <p:spPr>
          <a:xfrm>
            <a:off x="6133512" y="3027284"/>
            <a:ext cx="1223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大</a:t>
            </a:r>
            <a:endParaRPr kumimoji="1" lang="ja-JP" altLang="en-US" sz="88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149B39-1891-4107-8F0A-32B5A85FD892}"/>
              </a:ext>
            </a:extLst>
          </p:cNvPr>
          <p:cNvSpPr txBox="1"/>
          <p:nvPr/>
        </p:nvSpPr>
        <p:spPr>
          <a:xfrm>
            <a:off x="5724715" y="4899123"/>
            <a:ext cx="3428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60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60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6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　</a:t>
            </a:r>
            <a:endParaRPr kumimoji="1" lang="ja-JP" altLang="en-US" sz="6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56A16B1-6A49-4894-B259-0F571E1269F1}"/>
              </a:ext>
            </a:extLst>
          </p:cNvPr>
          <p:cNvSpPr txBox="1"/>
          <p:nvPr/>
        </p:nvSpPr>
        <p:spPr>
          <a:xfrm>
            <a:off x="6917410" y="4899123"/>
            <a:ext cx="1043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＞　</a:t>
            </a:r>
            <a:endParaRPr kumimoji="1" lang="ja-JP" altLang="en-US" sz="6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6BB2E19-5A05-4B11-BA8E-11EDBF5200AE}"/>
              </a:ext>
            </a:extLst>
          </p:cNvPr>
          <p:cNvSpPr txBox="1"/>
          <p:nvPr/>
        </p:nvSpPr>
        <p:spPr>
          <a:xfrm>
            <a:off x="2876844" y="4899123"/>
            <a:ext cx="1068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＜</a:t>
            </a:r>
            <a:endParaRPr kumimoji="1" lang="ja-JP" altLang="en-US" sz="6000" dirty="0"/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94167BE-C938-4BFB-A922-45BF1CB34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932" y="3996105"/>
            <a:ext cx="1420680" cy="212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77AB7A-3EB3-44C7-A211-CC5F00FA28AF}"/>
              </a:ext>
            </a:extLst>
          </p:cNvPr>
          <p:cNvSpPr txBox="1"/>
          <p:nvPr/>
        </p:nvSpPr>
        <p:spPr>
          <a:xfrm>
            <a:off x="4837703" y="653944"/>
            <a:ext cx="1887675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等号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D38EA75-F774-458A-8962-0B6C42D87D02}"/>
              </a:ext>
            </a:extLst>
          </p:cNvPr>
          <p:cNvSpPr txBox="1"/>
          <p:nvPr/>
        </p:nvSpPr>
        <p:spPr>
          <a:xfrm>
            <a:off x="652276" y="2104817"/>
            <a:ext cx="10258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等しい関係を表すには，等号＝を使います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18FCAF3-3904-459F-AC2E-8BA4E358F7EF}"/>
                  </a:ext>
                </a:extLst>
              </p:cNvPr>
              <p:cNvSpPr txBox="1"/>
              <p:nvPr/>
            </p:nvSpPr>
            <p:spPr>
              <a:xfrm>
                <a:off x="4061121" y="3108365"/>
                <a:ext cx="3812797" cy="1262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4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例：</a:t>
                </a:r>
                <a:r>
                  <a:rPr lang="en-US" altLang="ja-JP" sz="44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ja-JP" alt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 ＝ １</a:t>
                </a:r>
                <a:endParaRPr kumimoji="1" lang="ja-JP" altLang="en-US" sz="4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18FCAF3-3904-459F-AC2E-8BA4E358F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121" y="3108365"/>
                <a:ext cx="3812797" cy="1262269"/>
              </a:xfrm>
              <a:prstGeom prst="rect">
                <a:avLst/>
              </a:prstGeom>
              <a:blipFill>
                <a:blip r:embed="rId2"/>
                <a:stretch>
                  <a:fillRect l="-6390" b="-91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B4A99B-C70E-4A21-BBB1-CC2399F9713B}"/>
              </a:ext>
            </a:extLst>
          </p:cNvPr>
          <p:cNvSpPr txBox="1"/>
          <p:nvPr/>
        </p:nvSpPr>
        <p:spPr>
          <a:xfrm>
            <a:off x="652276" y="4792188"/>
            <a:ext cx="10258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等号＝は，今までも計算式で使っています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3620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77AB7A-3EB3-44C7-A211-CC5F00FA28AF}"/>
              </a:ext>
            </a:extLst>
          </p:cNvPr>
          <p:cNvSpPr txBox="1"/>
          <p:nvPr/>
        </p:nvSpPr>
        <p:spPr>
          <a:xfrm>
            <a:off x="3722711" y="331861"/>
            <a:ext cx="476450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等号と不等号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D3B8DD-6DAB-4FF8-896F-BA309B4B491F}"/>
              </a:ext>
            </a:extLst>
          </p:cNvPr>
          <p:cNvSpPr txBox="1"/>
          <p:nvPr/>
        </p:nvSpPr>
        <p:spPr>
          <a:xfrm>
            <a:off x="652277" y="1494864"/>
            <a:ext cx="10443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次の２数の大小関係を，不等号・等号を使い表しなさい。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D38EA75-F774-458A-8962-0B6C42D87D02}"/>
                  </a:ext>
                </a:extLst>
              </p:cNvPr>
              <p:cNvSpPr txBox="1"/>
              <p:nvPr/>
            </p:nvSpPr>
            <p:spPr>
              <a:xfrm>
                <a:off x="1097107" y="3112982"/>
                <a:ext cx="2705073" cy="1155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　　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D38EA75-F774-458A-8962-0B6C42D87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07" y="3112982"/>
                <a:ext cx="2705073" cy="11550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03F17DB-A03F-47E4-BD0A-075C12085206}"/>
              </a:ext>
            </a:extLst>
          </p:cNvPr>
          <p:cNvSpPr/>
          <p:nvPr/>
        </p:nvSpPr>
        <p:spPr>
          <a:xfrm>
            <a:off x="2054578" y="3245680"/>
            <a:ext cx="889664" cy="88966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4A0980B-0A7F-401F-BBA1-4EDB8C898FF9}"/>
                  </a:ext>
                </a:extLst>
              </p:cNvPr>
              <p:cNvSpPr txBox="1"/>
              <p:nvPr/>
            </p:nvSpPr>
            <p:spPr>
              <a:xfrm>
                <a:off x="4361197" y="3096735"/>
                <a:ext cx="2705073" cy="1155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　　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4A0980B-0A7F-401F-BBA1-4EDB8C898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197" y="3096735"/>
                <a:ext cx="2705073" cy="11550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650DC95-FD74-4C53-BC85-52C578475D5E}"/>
              </a:ext>
            </a:extLst>
          </p:cNvPr>
          <p:cNvSpPr/>
          <p:nvPr/>
        </p:nvSpPr>
        <p:spPr>
          <a:xfrm>
            <a:off x="5268901" y="3245680"/>
            <a:ext cx="889664" cy="88966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E340989-A51C-4FE9-A4DE-38722949870B}"/>
                  </a:ext>
                </a:extLst>
              </p:cNvPr>
              <p:cNvSpPr txBox="1"/>
              <p:nvPr/>
            </p:nvSpPr>
            <p:spPr>
              <a:xfrm>
                <a:off x="7625287" y="3096735"/>
                <a:ext cx="2705073" cy="1155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　　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E340989-A51C-4FE9-A4DE-387229498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287" y="3096735"/>
                <a:ext cx="2705073" cy="11550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9BE4BB0-F5CD-47D8-A1ED-7E94B216508F}"/>
              </a:ext>
            </a:extLst>
          </p:cNvPr>
          <p:cNvSpPr/>
          <p:nvPr/>
        </p:nvSpPr>
        <p:spPr>
          <a:xfrm>
            <a:off x="8532991" y="3246972"/>
            <a:ext cx="889664" cy="88966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919EAE2-A8E2-431E-A39F-BFD26009CBB2}"/>
                  </a:ext>
                </a:extLst>
              </p:cNvPr>
              <p:cNvSpPr txBox="1"/>
              <p:nvPr/>
            </p:nvSpPr>
            <p:spPr>
              <a:xfrm>
                <a:off x="1097107" y="4801853"/>
                <a:ext cx="2705073" cy="1155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r>
                      <a:rPr lang="en-US" altLang="ja-JP" sz="4000" b="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　　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919EAE2-A8E2-431E-A39F-BFD26009C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07" y="4801853"/>
                <a:ext cx="2705073" cy="11550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E1D4101-7ECB-4E86-B8E8-5B4468C8B42C}"/>
                  </a:ext>
                </a:extLst>
              </p:cNvPr>
              <p:cNvSpPr txBox="1"/>
              <p:nvPr/>
            </p:nvSpPr>
            <p:spPr>
              <a:xfrm>
                <a:off x="4361197" y="4785606"/>
                <a:ext cx="2705073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　　１</m:t>
                    </m:r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E1D4101-7ECB-4E86-B8E8-5B4468C8B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197" y="4785606"/>
                <a:ext cx="2705073" cy="11695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09D8521-8294-4795-80FE-5B255AF702A2}"/>
                  </a:ext>
                </a:extLst>
              </p:cNvPr>
              <p:cNvSpPr txBox="1"/>
              <p:nvPr/>
            </p:nvSpPr>
            <p:spPr>
              <a:xfrm>
                <a:off x="7625287" y="4785606"/>
                <a:ext cx="2705073" cy="1155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　</m:t>
                    </m:r>
                    <m:r>
                      <a:rPr lang="en-US" altLang="ja-JP" sz="4000" b="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　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09D8521-8294-4795-80FE-5B255AF70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287" y="4785606"/>
                <a:ext cx="2705073" cy="11550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9C25430-DDD5-43D6-A250-1868587556C9}"/>
              </a:ext>
            </a:extLst>
          </p:cNvPr>
          <p:cNvSpPr/>
          <p:nvPr/>
        </p:nvSpPr>
        <p:spPr>
          <a:xfrm>
            <a:off x="2054578" y="5031204"/>
            <a:ext cx="889664" cy="88966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2520E44-8B5F-4F05-B144-5D9AACD274F7}"/>
              </a:ext>
            </a:extLst>
          </p:cNvPr>
          <p:cNvSpPr/>
          <p:nvPr/>
        </p:nvSpPr>
        <p:spPr>
          <a:xfrm>
            <a:off x="5268901" y="5031204"/>
            <a:ext cx="889664" cy="88966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27567F2-DC54-4E50-BDE5-67BFD7F410DE}"/>
              </a:ext>
            </a:extLst>
          </p:cNvPr>
          <p:cNvSpPr/>
          <p:nvPr/>
        </p:nvSpPr>
        <p:spPr>
          <a:xfrm>
            <a:off x="8532991" y="5032496"/>
            <a:ext cx="889664" cy="88966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15AE0BE-6146-4302-9D66-4C2079E42842}"/>
              </a:ext>
            </a:extLst>
          </p:cNvPr>
          <p:cNvSpPr txBox="1"/>
          <p:nvPr/>
        </p:nvSpPr>
        <p:spPr>
          <a:xfrm>
            <a:off x="2006091" y="3245680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575AA24-B048-4BA5-9180-E76B8DF6F858}"/>
              </a:ext>
            </a:extLst>
          </p:cNvPr>
          <p:cNvSpPr txBox="1"/>
          <p:nvPr/>
        </p:nvSpPr>
        <p:spPr>
          <a:xfrm>
            <a:off x="5298934" y="3249783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01587E6-FC59-4D1B-A9DA-9412C517B7CB}"/>
              </a:ext>
            </a:extLst>
          </p:cNvPr>
          <p:cNvSpPr txBox="1"/>
          <p:nvPr/>
        </p:nvSpPr>
        <p:spPr>
          <a:xfrm>
            <a:off x="8532991" y="3245680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4769864-55D0-4B9A-9622-A81E426EB5D4}"/>
              </a:ext>
            </a:extLst>
          </p:cNvPr>
          <p:cNvSpPr txBox="1"/>
          <p:nvPr/>
        </p:nvSpPr>
        <p:spPr>
          <a:xfrm>
            <a:off x="2042555" y="5061582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2C0FCE1-E1EF-4BAB-BD11-EE1FEAA5C818}"/>
              </a:ext>
            </a:extLst>
          </p:cNvPr>
          <p:cNvSpPr txBox="1"/>
          <p:nvPr/>
        </p:nvSpPr>
        <p:spPr>
          <a:xfrm>
            <a:off x="5289376" y="5031203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E8CD516-14CF-435F-AAB8-D080979B9849}"/>
              </a:ext>
            </a:extLst>
          </p:cNvPr>
          <p:cNvSpPr txBox="1"/>
          <p:nvPr/>
        </p:nvSpPr>
        <p:spPr>
          <a:xfrm>
            <a:off x="8487217" y="5031204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</a:p>
        </p:txBody>
      </p:sp>
    </p:spTree>
    <p:extLst>
      <p:ext uri="{BB962C8B-B14F-4D97-AF65-F5344CB8AC3E}">
        <p14:creationId xmlns:p14="http://schemas.microsoft.com/office/powerpoint/2010/main" val="219629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3EDE53-F575-4715-B1A7-5391877B5D61}"/>
              </a:ext>
            </a:extLst>
          </p:cNvPr>
          <p:cNvSpPr txBox="1"/>
          <p:nvPr/>
        </p:nvSpPr>
        <p:spPr>
          <a:xfrm>
            <a:off x="1608084" y="597815"/>
            <a:ext cx="9664262" cy="412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次に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，分数の学習３の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プリントをくばりますので</a:t>
            </a:r>
            <a:endParaRPr kumimoji="1"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といてみましょう。</a:t>
            </a:r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6340BDC2-FB97-4F15-8C22-BBBC80497C18}"/>
              </a:ext>
            </a:extLst>
          </p:cNvPr>
          <p:cNvSpPr/>
          <p:nvPr/>
        </p:nvSpPr>
        <p:spPr>
          <a:xfrm rot="5400000">
            <a:off x="-1" y="-1"/>
            <a:ext cx="1918741" cy="1918741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直角三角形 6">
            <a:extLst>
              <a:ext uri="{FF2B5EF4-FFF2-40B4-BE49-F238E27FC236}">
                <a16:creationId xmlns:a16="http://schemas.microsoft.com/office/drawing/2014/main" id="{4FE036A6-8B23-49B8-984E-BA7D647CF4A6}"/>
              </a:ext>
            </a:extLst>
          </p:cNvPr>
          <p:cNvSpPr/>
          <p:nvPr/>
        </p:nvSpPr>
        <p:spPr>
          <a:xfrm rot="16200000">
            <a:off x="10269767" y="4957046"/>
            <a:ext cx="1918741" cy="1918741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B8A9508-7B58-4C60-8893-D8A724DC0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077" y="3901961"/>
            <a:ext cx="2441749" cy="244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62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7D3B8DD-6DAB-4FF8-896F-BA309B4B491F}"/>
                  </a:ext>
                </a:extLst>
              </p:cNvPr>
              <p:cNvSpPr txBox="1"/>
              <p:nvPr/>
            </p:nvSpPr>
            <p:spPr>
              <a:xfrm>
                <a:off x="929898" y="1347524"/>
                <a:ext cx="9887919" cy="1153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 と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en-US" altLang="ja-JP" sz="4000" b="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はどちらの方が大きいですか？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7D3B8DD-6DAB-4FF8-896F-BA309B4B4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98" y="1347524"/>
                <a:ext cx="9887919" cy="1153521"/>
              </a:xfrm>
              <a:prstGeom prst="rect">
                <a:avLst/>
              </a:prstGeom>
              <a:blipFill>
                <a:blip r:embed="rId2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E8CD516-14CF-435F-AAB8-D080979B9849}"/>
              </a:ext>
            </a:extLst>
          </p:cNvPr>
          <p:cNvSpPr txBox="1"/>
          <p:nvPr/>
        </p:nvSpPr>
        <p:spPr>
          <a:xfrm>
            <a:off x="5580781" y="3573187"/>
            <a:ext cx="88710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D3CDE493-509A-44F1-BE9D-5849FC0FBD7B}"/>
                  </a:ext>
                </a:extLst>
              </p:cNvPr>
              <p:cNvSpPr txBox="1"/>
              <p:nvPr/>
            </p:nvSpPr>
            <p:spPr>
              <a:xfrm>
                <a:off x="4720423" y="3258607"/>
                <a:ext cx="887101" cy="1287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６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D3CDE493-509A-44F1-BE9D-5849FC0FB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423" y="3258607"/>
                <a:ext cx="887101" cy="12875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AA00C3B-D4A5-4EE7-AD96-B05C8CE66CD8}"/>
                  </a:ext>
                </a:extLst>
              </p:cNvPr>
              <p:cNvSpPr txBox="1"/>
              <p:nvPr/>
            </p:nvSpPr>
            <p:spPr>
              <a:xfrm>
                <a:off x="6441142" y="3258606"/>
                <a:ext cx="887101" cy="1287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AA00C3B-D4A5-4EE7-AD96-B05C8CE6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142" y="3258606"/>
                <a:ext cx="887101" cy="12875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図 52">
            <a:extLst>
              <a:ext uri="{FF2B5EF4-FFF2-40B4-BE49-F238E27FC236}">
                <a16:creationId xmlns:a16="http://schemas.microsoft.com/office/drawing/2014/main" id="{4C7E2050-224D-4882-8AC2-B9FFBFAAB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536" y="2586351"/>
            <a:ext cx="2894308" cy="2894308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B251C03C-FD7D-4DC0-9A61-2758C825F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823" y="2586351"/>
            <a:ext cx="2894308" cy="2894308"/>
          </a:xfrm>
          <a:prstGeom prst="rect">
            <a:avLst/>
          </a:prstGeom>
        </p:spPr>
      </p:pic>
      <p:sp>
        <p:nvSpPr>
          <p:cNvPr id="57" name="部分円 56">
            <a:extLst>
              <a:ext uri="{FF2B5EF4-FFF2-40B4-BE49-F238E27FC236}">
                <a16:creationId xmlns:a16="http://schemas.microsoft.com/office/drawing/2014/main" id="{4EC3D38E-BE72-4A37-9B49-EF7F4E1EF313}"/>
              </a:ext>
            </a:extLst>
          </p:cNvPr>
          <p:cNvSpPr/>
          <p:nvPr/>
        </p:nvSpPr>
        <p:spPr>
          <a:xfrm>
            <a:off x="1722849" y="2658133"/>
            <a:ext cx="2708524" cy="2708524"/>
          </a:xfrm>
          <a:prstGeom prst="pie">
            <a:avLst>
              <a:gd name="adj1" fmla="val 10785297"/>
              <a:gd name="adj2" fmla="val 14321845"/>
            </a:avLst>
          </a:prstGeom>
          <a:noFill/>
          <a:ln w="130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8" name="部分円 57">
            <a:extLst>
              <a:ext uri="{FF2B5EF4-FFF2-40B4-BE49-F238E27FC236}">
                <a16:creationId xmlns:a16="http://schemas.microsoft.com/office/drawing/2014/main" id="{7A6FFD0C-E51F-4261-BD12-ED5D888C5BB4}"/>
              </a:ext>
            </a:extLst>
          </p:cNvPr>
          <p:cNvSpPr/>
          <p:nvPr/>
        </p:nvSpPr>
        <p:spPr>
          <a:xfrm>
            <a:off x="7658188" y="2658133"/>
            <a:ext cx="2708524" cy="2708524"/>
          </a:xfrm>
          <a:prstGeom prst="pie">
            <a:avLst>
              <a:gd name="adj1" fmla="val 10941066"/>
              <a:gd name="adj2" fmla="val 66330"/>
            </a:avLst>
          </a:prstGeom>
          <a:noFill/>
          <a:ln w="130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A822E1A-098F-40F5-A96C-F31F46852EA4}"/>
              </a:ext>
            </a:extLst>
          </p:cNvPr>
          <p:cNvSpPr txBox="1"/>
          <p:nvPr/>
        </p:nvSpPr>
        <p:spPr>
          <a:xfrm>
            <a:off x="744592" y="5591895"/>
            <a:ext cx="5351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６等分したうちの１つ</a:t>
            </a:r>
            <a:endParaRPr kumimoji="1" lang="ja-JP" altLang="en-US" sz="40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BEFAC2A-3A89-4DB1-9F61-B6D8C5BA08BC}"/>
              </a:ext>
            </a:extLst>
          </p:cNvPr>
          <p:cNvSpPr txBox="1"/>
          <p:nvPr/>
        </p:nvSpPr>
        <p:spPr>
          <a:xfrm>
            <a:off x="6711440" y="5591895"/>
            <a:ext cx="5351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２等分したうちの１つ</a:t>
            </a:r>
            <a:endParaRPr kumimoji="1" lang="ja-JP" altLang="en-US" sz="40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180EE4-290E-66CD-A434-2E67F36812A3}"/>
              </a:ext>
            </a:extLst>
          </p:cNvPr>
          <p:cNvSpPr txBox="1"/>
          <p:nvPr/>
        </p:nvSpPr>
        <p:spPr>
          <a:xfrm>
            <a:off x="1876097" y="331861"/>
            <a:ext cx="949715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分母の違う分数の大きさ比べ</a:t>
            </a:r>
          </a:p>
        </p:txBody>
      </p:sp>
    </p:spTree>
    <p:extLst>
      <p:ext uri="{BB962C8B-B14F-4D97-AF65-F5344CB8AC3E}">
        <p14:creationId xmlns:p14="http://schemas.microsoft.com/office/powerpoint/2010/main" val="297660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7" grpId="0" animBg="1"/>
      <p:bldP spid="58" grpId="0" animBg="1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77AB7A-3EB3-44C7-A211-CC5F00FA28AF}"/>
              </a:ext>
            </a:extLst>
          </p:cNvPr>
          <p:cNvSpPr txBox="1"/>
          <p:nvPr/>
        </p:nvSpPr>
        <p:spPr>
          <a:xfrm>
            <a:off x="1876097" y="331861"/>
            <a:ext cx="949715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分母の違う分数の大きさ比べ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7D3B8DD-6DAB-4FF8-896F-BA309B4B491F}"/>
                  </a:ext>
                </a:extLst>
              </p:cNvPr>
              <p:cNvSpPr txBox="1"/>
              <p:nvPr/>
            </p:nvSpPr>
            <p:spPr>
              <a:xfrm>
                <a:off x="929898" y="1442407"/>
                <a:ext cx="9887919" cy="1153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 と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en-US" altLang="ja-JP" sz="4000" b="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はどちらの方が大きいですか？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7D3B8DD-6DAB-4FF8-896F-BA309B4B4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98" y="1442407"/>
                <a:ext cx="9887919" cy="1153521"/>
              </a:xfrm>
              <a:prstGeom prst="rect">
                <a:avLst/>
              </a:prstGeom>
              <a:blipFill>
                <a:blip r:embed="rId2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E8CD516-14CF-435F-AAB8-D080979B9849}"/>
              </a:ext>
            </a:extLst>
          </p:cNvPr>
          <p:cNvSpPr txBox="1"/>
          <p:nvPr/>
        </p:nvSpPr>
        <p:spPr>
          <a:xfrm>
            <a:off x="1545707" y="1657148"/>
            <a:ext cx="88710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00E8FFC-409C-4267-A10A-56D8ED834C7A}"/>
              </a:ext>
            </a:extLst>
          </p:cNvPr>
          <p:cNvCxnSpPr>
            <a:cxnSpLocks/>
          </p:cNvCxnSpPr>
          <p:nvPr/>
        </p:nvCxnSpPr>
        <p:spPr>
          <a:xfrm>
            <a:off x="1097107" y="3215992"/>
            <a:ext cx="1080559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E0007204-2EC3-4F5F-AD98-B56958F6BFAD}"/>
              </a:ext>
            </a:extLst>
          </p:cNvPr>
          <p:cNvCxnSpPr/>
          <p:nvPr/>
        </p:nvCxnSpPr>
        <p:spPr>
          <a:xfrm>
            <a:off x="1097107" y="3057134"/>
            <a:ext cx="0" cy="32546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8FD1DAE1-8BA1-4C17-8F0F-FA853EEA72B9}"/>
              </a:ext>
            </a:extLst>
          </p:cNvPr>
          <p:cNvCxnSpPr/>
          <p:nvPr/>
        </p:nvCxnSpPr>
        <p:spPr>
          <a:xfrm>
            <a:off x="11883927" y="3057134"/>
            <a:ext cx="0" cy="32546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B208FDC-64FB-46D7-BDF7-19AA7633EA11}"/>
              </a:ext>
            </a:extLst>
          </p:cNvPr>
          <p:cNvSpPr txBox="1"/>
          <p:nvPr/>
        </p:nvSpPr>
        <p:spPr>
          <a:xfrm>
            <a:off x="772493" y="3157293"/>
            <a:ext cx="773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1AC51F8-8CAD-45B1-BA3E-0F0D0968E692}"/>
              </a:ext>
            </a:extLst>
          </p:cNvPr>
          <p:cNvSpPr txBox="1"/>
          <p:nvPr/>
        </p:nvSpPr>
        <p:spPr>
          <a:xfrm>
            <a:off x="11526421" y="3203749"/>
            <a:ext cx="773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D3CDE493-509A-44F1-BE9D-5849FC0FBD7B}"/>
                  </a:ext>
                </a:extLst>
              </p:cNvPr>
              <p:cNvSpPr txBox="1"/>
              <p:nvPr/>
            </p:nvSpPr>
            <p:spPr>
              <a:xfrm>
                <a:off x="4253504" y="3605992"/>
                <a:ext cx="887101" cy="115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/>
                  <a:t>　</a:t>
                </a: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D3CDE493-509A-44F1-BE9D-5849FC0FB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504" y="3605992"/>
                <a:ext cx="887101" cy="11507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AA00C3B-D4A5-4EE7-AD96-B05C8CE66CD8}"/>
                  </a:ext>
                </a:extLst>
              </p:cNvPr>
              <p:cNvSpPr txBox="1"/>
              <p:nvPr/>
            </p:nvSpPr>
            <p:spPr>
              <a:xfrm>
                <a:off x="2859190" y="5356066"/>
                <a:ext cx="887101" cy="114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/>
                  <a:t>　</a:t>
                </a: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AA00C3B-D4A5-4EE7-AD96-B05C8CE6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190" y="5356066"/>
                <a:ext cx="887101" cy="11430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D2D23C7E-C8D7-4673-BE10-D68B59C08C3E}"/>
              </a:ext>
            </a:extLst>
          </p:cNvPr>
          <p:cNvCxnSpPr>
            <a:cxnSpLocks/>
          </p:cNvCxnSpPr>
          <p:nvPr/>
        </p:nvCxnSpPr>
        <p:spPr>
          <a:xfrm>
            <a:off x="4633993" y="2917556"/>
            <a:ext cx="0" cy="6625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C819B5CA-C482-4A6E-8AE6-58F1C687936E}"/>
              </a:ext>
            </a:extLst>
          </p:cNvPr>
          <p:cNvCxnSpPr>
            <a:cxnSpLocks/>
          </p:cNvCxnSpPr>
          <p:nvPr/>
        </p:nvCxnSpPr>
        <p:spPr>
          <a:xfrm>
            <a:off x="8245098" y="2917556"/>
            <a:ext cx="0" cy="6625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EDE67A8D-9E69-4E0C-B3D9-522D907C8F9B}"/>
              </a:ext>
            </a:extLst>
          </p:cNvPr>
          <p:cNvCxnSpPr>
            <a:cxnSpLocks/>
          </p:cNvCxnSpPr>
          <p:nvPr/>
        </p:nvCxnSpPr>
        <p:spPr>
          <a:xfrm>
            <a:off x="1078336" y="4974956"/>
            <a:ext cx="1080559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A95F04B-424B-4482-80D6-9264202BA671}"/>
              </a:ext>
            </a:extLst>
          </p:cNvPr>
          <p:cNvCxnSpPr/>
          <p:nvPr/>
        </p:nvCxnSpPr>
        <p:spPr>
          <a:xfrm>
            <a:off x="1078336" y="4812223"/>
            <a:ext cx="0" cy="32546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CB4DFC98-C58C-463B-97BA-9610F06D0FD2}"/>
              </a:ext>
            </a:extLst>
          </p:cNvPr>
          <p:cNvCxnSpPr/>
          <p:nvPr/>
        </p:nvCxnSpPr>
        <p:spPr>
          <a:xfrm>
            <a:off x="11865156" y="4812223"/>
            <a:ext cx="0" cy="32546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CD3BFF88-0683-445C-B38E-FBDB1D38249E}"/>
              </a:ext>
            </a:extLst>
          </p:cNvPr>
          <p:cNvCxnSpPr>
            <a:cxnSpLocks/>
          </p:cNvCxnSpPr>
          <p:nvPr/>
        </p:nvCxnSpPr>
        <p:spPr>
          <a:xfrm>
            <a:off x="3208148" y="4643677"/>
            <a:ext cx="0" cy="6625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60E662EA-0864-4CA5-B84A-699F26C3A754}"/>
              </a:ext>
            </a:extLst>
          </p:cNvPr>
          <p:cNvCxnSpPr>
            <a:cxnSpLocks/>
          </p:cNvCxnSpPr>
          <p:nvPr/>
        </p:nvCxnSpPr>
        <p:spPr>
          <a:xfrm>
            <a:off x="5393409" y="4643677"/>
            <a:ext cx="0" cy="6625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D638F749-54EF-42FC-862A-462B3537712A}"/>
              </a:ext>
            </a:extLst>
          </p:cNvPr>
          <p:cNvCxnSpPr>
            <a:cxnSpLocks/>
          </p:cNvCxnSpPr>
          <p:nvPr/>
        </p:nvCxnSpPr>
        <p:spPr>
          <a:xfrm>
            <a:off x="7532175" y="4643677"/>
            <a:ext cx="0" cy="6625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87911E5-DD16-482F-A2DF-2378C2D18C0B}"/>
              </a:ext>
            </a:extLst>
          </p:cNvPr>
          <p:cNvCxnSpPr>
            <a:cxnSpLocks/>
          </p:cNvCxnSpPr>
          <p:nvPr/>
        </p:nvCxnSpPr>
        <p:spPr>
          <a:xfrm>
            <a:off x="9701938" y="4643677"/>
            <a:ext cx="0" cy="6625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ECB576C-1C14-4777-AAD1-5B05C883E90F}"/>
              </a:ext>
            </a:extLst>
          </p:cNvPr>
          <p:cNvSpPr txBox="1"/>
          <p:nvPr/>
        </p:nvSpPr>
        <p:spPr>
          <a:xfrm>
            <a:off x="772493" y="4967062"/>
            <a:ext cx="773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D31C1FE-3131-4754-B15F-11F08DFE0483}"/>
              </a:ext>
            </a:extLst>
          </p:cNvPr>
          <p:cNvSpPr txBox="1"/>
          <p:nvPr/>
        </p:nvSpPr>
        <p:spPr>
          <a:xfrm>
            <a:off x="11526421" y="5013518"/>
            <a:ext cx="773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089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D350EDF-D761-42D7-B0A3-24AE58085E55}"/>
                  </a:ext>
                </a:extLst>
              </p:cNvPr>
              <p:cNvSpPr txBox="1"/>
              <p:nvPr/>
            </p:nvSpPr>
            <p:spPr>
              <a:xfrm>
                <a:off x="1350935" y="1211372"/>
                <a:ext cx="8119765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ｍと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ｍはどちらの方が長い？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D350EDF-D761-42D7-B0A3-24AE58085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35" y="1211372"/>
                <a:ext cx="8119765" cy="1155829"/>
              </a:xfrm>
              <a:prstGeom prst="rect">
                <a:avLst/>
              </a:prstGeom>
              <a:blipFill>
                <a:blip r:embed="rId2"/>
                <a:stretch>
                  <a:fillRect r="-150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F5BF5AD-C228-4184-AF34-8ED1F9710B2E}"/>
                  </a:ext>
                </a:extLst>
              </p:cNvPr>
              <p:cNvSpPr txBox="1"/>
              <p:nvPr/>
            </p:nvSpPr>
            <p:spPr>
              <a:xfrm>
                <a:off x="9558782" y="1252984"/>
                <a:ext cx="1212540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ｍ</a:t>
                </a:r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F5BF5AD-C228-4184-AF34-8ED1F9710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782" y="1252984"/>
                <a:ext cx="1212540" cy="1155829"/>
              </a:xfrm>
              <a:prstGeom prst="rect">
                <a:avLst/>
              </a:prstGeom>
              <a:blipFill>
                <a:blip r:embed="rId3"/>
                <a:stretch>
                  <a:fillRect r="-16583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E73C3DB-96C1-454D-B870-66C6D86B75EA}"/>
                  </a:ext>
                </a:extLst>
              </p:cNvPr>
              <p:cNvSpPr txBox="1"/>
              <p:nvPr/>
            </p:nvSpPr>
            <p:spPr>
              <a:xfrm>
                <a:off x="1350936" y="5251595"/>
                <a:ext cx="8119763" cy="1155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ｍと</a:t>
                </a:r>
                <a:r>
                  <a:rPr lang="ja-JP" altLang="en-US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１ｍはどちらの方が長い？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E73C3DB-96C1-454D-B870-66C6D86B7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36" y="5251595"/>
                <a:ext cx="8119763" cy="1155573"/>
              </a:xfrm>
              <a:prstGeom prst="rect">
                <a:avLst/>
              </a:prstGeom>
              <a:blipFill>
                <a:blip r:embed="rId4"/>
                <a:stretch>
                  <a:fillRect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62BD33E-A84A-4C1B-829E-29BC83C2FB2C}"/>
                  </a:ext>
                </a:extLst>
              </p:cNvPr>
              <p:cNvSpPr txBox="1"/>
              <p:nvPr/>
            </p:nvSpPr>
            <p:spPr>
              <a:xfrm>
                <a:off x="9558782" y="5251594"/>
                <a:ext cx="1352025" cy="1155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ja-JP" alt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ｍ</a:t>
                </a:r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62BD33E-A84A-4C1B-829E-29BC83C2F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782" y="5251594"/>
                <a:ext cx="1352025" cy="1155573"/>
              </a:xfrm>
              <a:prstGeom prst="rect">
                <a:avLst/>
              </a:prstGeom>
              <a:blipFill>
                <a:blip r:embed="rId5"/>
                <a:stretch>
                  <a:fillRect r="-4505"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BEF0674-FA95-41FB-AA92-39F3CCAD34F2}"/>
              </a:ext>
            </a:extLst>
          </p:cNvPr>
          <p:cNvSpPr txBox="1"/>
          <p:nvPr/>
        </p:nvSpPr>
        <p:spPr>
          <a:xfrm>
            <a:off x="1044811" y="450832"/>
            <a:ext cx="5642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では，問題をときます</a:t>
            </a:r>
            <a:endParaRPr kumimoji="1" lang="ja-JP" altLang="en-US" sz="4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5C1201-0E3F-4257-95E4-081561D08C5B}"/>
                  </a:ext>
                </a:extLst>
              </p:cNvPr>
              <p:cNvSpPr txBox="1"/>
              <p:nvPr/>
            </p:nvSpPr>
            <p:spPr>
              <a:xfrm>
                <a:off x="1350935" y="2558172"/>
                <a:ext cx="8119764" cy="1155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ｍと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ｍはどちらの方が長い？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5C1201-0E3F-4257-95E4-081561D08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35" y="2558172"/>
                <a:ext cx="8119764" cy="1155829"/>
              </a:xfrm>
              <a:prstGeom prst="rect">
                <a:avLst/>
              </a:prstGeom>
              <a:blipFill>
                <a:blip r:embed="rId6"/>
                <a:stretch>
                  <a:fillRect r="-150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03CB8C0-3BCA-48EA-AA5D-B53109015B7A}"/>
                  </a:ext>
                </a:extLst>
              </p:cNvPr>
              <p:cNvSpPr txBox="1"/>
              <p:nvPr/>
            </p:nvSpPr>
            <p:spPr>
              <a:xfrm>
                <a:off x="9489039" y="2558172"/>
                <a:ext cx="1352025" cy="1155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ｍ</a:t>
                </a:r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03CB8C0-3BCA-48EA-AA5D-B53109015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9039" y="2558172"/>
                <a:ext cx="1352025" cy="1155573"/>
              </a:xfrm>
              <a:prstGeom prst="rect">
                <a:avLst/>
              </a:prstGeom>
              <a:blipFill>
                <a:blip r:embed="rId7"/>
                <a:stretch>
                  <a:fillRect r="-4525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D536B6D-6259-4F1C-B21E-5A362123D17B}"/>
                  </a:ext>
                </a:extLst>
              </p:cNvPr>
              <p:cNvSpPr txBox="1"/>
              <p:nvPr/>
            </p:nvSpPr>
            <p:spPr>
              <a:xfrm>
                <a:off x="1350936" y="3904795"/>
                <a:ext cx="7941533" cy="1155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ｍと</a:t>
                </a:r>
                <a:r>
                  <a:rPr lang="ja-JP" altLang="en-US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１ｍはどちらの方が長い？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D536B6D-6259-4F1C-B21E-5A362123D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36" y="3904795"/>
                <a:ext cx="7941533" cy="1155573"/>
              </a:xfrm>
              <a:prstGeom prst="rect">
                <a:avLst/>
              </a:prstGeom>
              <a:blipFill>
                <a:blip r:embed="rId8"/>
                <a:stretch>
                  <a:fillRect r="-614" b="-84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D8EE756-44D9-4AEB-8FCE-113D893C7055}"/>
              </a:ext>
            </a:extLst>
          </p:cNvPr>
          <p:cNvSpPr txBox="1"/>
          <p:nvPr/>
        </p:nvSpPr>
        <p:spPr>
          <a:xfrm>
            <a:off x="9489039" y="4169675"/>
            <a:ext cx="1352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１ｍ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046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CDEA9E-8A90-4974-9DF6-10B6178A0C37}"/>
              </a:ext>
            </a:extLst>
          </p:cNvPr>
          <p:cNvSpPr txBox="1"/>
          <p:nvPr/>
        </p:nvSpPr>
        <p:spPr>
          <a:xfrm>
            <a:off x="681926" y="758283"/>
            <a:ext cx="915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新しい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用語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ようご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を覚えましょう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D9EFFE8-8F7E-4D8D-89F6-168D06F64C64}"/>
                  </a:ext>
                </a:extLst>
              </p:cNvPr>
              <p:cNvSpPr txBox="1"/>
              <p:nvPr/>
            </p:nvSpPr>
            <p:spPr>
              <a:xfrm>
                <a:off x="681926" y="3194939"/>
                <a:ext cx="7153536" cy="72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５つに</m:t>
                    </m:r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等しくわけること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は</m:t>
                    </m:r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？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D9EFFE8-8F7E-4D8D-89F6-168D06F64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26" y="3194939"/>
                <a:ext cx="7153536" cy="721993"/>
              </a:xfrm>
              <a:prstGeom prst="rect">
                <a:avLst/>
              </a:prstGeom>
              <a:blipFill>
                <a:blip r:embed="rId2"/>
                <a:stretch>
                  <a:fillRect t="-13445" b="-344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D9EFFE8-8F7E-4D8D-89F6-168D06F64C64}"/>
                  </a:ext>
                </a:extLst>
              </p:cNvPr>
              <p:cNvSpPr txBox="1"/>
              <p:nvPr/>
            </p:nvSpPr>
            <p:spPr>
              <a:xfrm>
                <a:off x="681926" y="1566227"/>
                <a:ext cx="11092732" cy="713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２つに</m:t>
                    </m:r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等しくわけることを</m:t>
                    </m:r>
                  </m:oMath>
                </a14:m>
                <a:r>
                  <a:rPr kumimoji="1"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２等分</a:t>
                </a:r>
                <a:r>
                  <a:rPr kumimoji="1"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(</a:t>
                </a:r>
                <a:r>
                  <a:rPr kumimoji="1"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にとうぶん</a:t>
                </a:r>
                <a:r>
                  <a:rPr kumimoji="1"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)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D9EFFE8-8F7E-4D8D-89F6-168D06F64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26" y="1566227"/>
                <a:ext cx="11092732" cy="713722"/>
              </a:xfrm>
              <a:prstGeom prst="rect">
                <a:avLst/>
              </a:prstGeom>
              <a:blipFill>
                <a:blip r:embed="rId3"/>
                <a:stretch>
                  <a:fillRect t="-13675" b="-36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D9EFFE8-8F7E-4D8D-89F6-168D06F64C64}"/>
                  </a:ext>
                </a:extLst>
              </p:cNvPr>
              <p:cNvSpPr txBox="1"/>
              <p:nvPr/>
            </p:nvSpPr>
            <p:spPr>
              <a:xfrm>
                <a:off x="681926" y="2380583"/>
                <a:ext cx="11510074" cy="713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３つに</m:t>
                    </m:r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等しくわけることを</m:t>
                    </m:r>
                  </m:oMath>
                </a14:m>
                <a:r>
                  <a:rPr kumimoji="1"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３等分する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といいます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D9EFFE8-8F7E-4D8D-89F6-168D06F64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26" y="2380583"/>
                <a:ext cx="11510074" cy="713722"/>
              </a:xfrm>
              <a:prstGeom prst="rect">
                <a:avLst/>
              </a:prstGeom>
              <a:blipFill>
                <a:blip r:embed="rId4"/>
                <a:stretch>
                  <a:fillRect t="-13675" r="-371" b="-36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D9EFFE8-8F7E-4D8D-89F6-168D06F64C64}"/>
                  </a:ext>
                </a:extLst>
              </p:cNvPr>
              <p:cNvSpPr txBox="1"/>
              <p:nvPr/>
            </p:nvSpPr>
            <p:spPr>
              <a:xfrm>
                <a:off x="5950635" y="3970792"/>
                <a:ext cx="5416303" cy="713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 sz="4000" dirty="0">
                        <a:solidFill>
                          <a:srgbClr val="FF0000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５等分する</m:t>
                    </m:r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と</m:t>
                    </m:r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いいます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D9EFFE8-8F7E-4D8D-89F6-168D06F64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635" y="3970792"/>
                <a:ext cx="5416303" cy="713722"/>
              </a:xfrm>
              <a:prstGeom prst="rect">
                <a:avLst/>
              </a:prstGeom>
              <a:blipFill>
                <a:blip r:embed="rId5"/>
                <a:stretch>
                  <a:fillRect t="-13675" r="-1012" b="-36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61FD438-C13D-4582-91F6-6C7452D8A645}"/>
              </a:ext>
            </a:extLst>
          </p:cNvPr>
          <p:cNvSpPr txBox="1"/>
          <p:nvPr/>
        </p:nvSpPr>
        <p:spPr>
          <a:xfrm>
            <a:off x="681926" y="5291773"/>
            <a:ext cx="1950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ea typeface="UD デジタル 教科書体 NP-B" panose="02020700000000000000" pitchFamily="18" charset="-128"/>
              </a:rPr>
              <a:t>分数の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C05DEE2-A6FD-4125-9797-B8D716135B9A}"/>
                  </a:ext>
                </a:extLst>
              </p:cNvPr>
              <p:cNvSpPr txBox="1"/>
              <p:nvPr/>
            </p:nvSpPr>
            <p:spPr>
              <a:xfrm>
                <a:off x="2442386" y="4775412"/>
                <a:ext cx="1252562" cy="1526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8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80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4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lang="ja-JP" altLang="en-US" sz="5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C05DEE2-A6FD-4125-9797-B8D716135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386" y="4775412"/>
                <a:ext cx="1252562" cy="15266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0114E14-DFCC-4854-BC4C-FFF7B2399206}"/>
              </a:ext>
            </a:extLst>
          </p:cNvPr>
          <p:cNvCxnSpPr>
            <a:cxnSpLocks/>
          </p:cNvCxnSpPr>
          <p:nvPr/>
        </p:nvCxnSpPr>
        <p:spPr>
          <a:xfrm>
            <a:off x="3507148" y="5937996"/>
            <a:ext cx="896720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8D8B547-3670-42BF-8EAE-8E571481C51A}"/>
              </a:ext>
            </a:extLst>
          </p:cNvPr>
          <p:cNvSpPr txBox="1"/>
          <p:nvPr/>
        </p:nvSpPr>
        <p:spPr>
          <a:xfrm>
            <a:off x="4403868" y="5522498"/>
            <a:ext cx="3691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ぶんぼ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DE9938-2F61-4A24-8447-2058DF49A2DE}"/>
              </a:ext>
            </a:extLst>
          </p:cNvPr>
          <p:cNvCxnSpPr>
            <a:cxnSpLocks/>
          </p:cNvCxnSpPr>
          <p:nvPr/>
        </p:nvCxnSpPr>
        <p:spPr>
          <a:xfrm>
            <a:off x="3507147" y="5145758"/>
            <a:ext cx="896721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D2F0F35-FF16-4F90-A09F-81ED182E4DCD}"/>
              </a:ext>
            </a:extLst>
          </p:cNvPr>
          <p:cNvSpPr txBox="1"/>
          <p:nvPr/>
        </p:nvSpPr>
        <p:spPr>
          <a:xfrm>
            <a:off x="4403868" y="4707733"/>
            <a:ext cx="3691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分子</a:t>
            </a:r>
            <a:r>
              <a:rPr lang="en-US" altLang="ja-JP" sz="44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4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ぶんし</a:t>
            </a:r>
            <a:r>
              <a:rPr lang="en-US" altLang="ja-JP" sz="44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021204E6-DFD8-45B1-A626-62BC544A552B}"/>
                  </a:ext>
                </a:extLst>
              </p:cNvPr>
              <p:cNvSpPr txBox="1"/>
              <p:nvPr/>
            </p:nvSpPr>
            <p:spPr>
              <a:xfrm>
                <a:off x="7969462" y="5207058"/>
                <a:ext cx="2782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と</m:t>
                    </m:r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いいます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021204E6-DFD8-45B1-A626-62BC544A5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462" y="5207058"/>
                <a:ext cx="2782622" cy="707886"/>
              </a:xfrm>
              <a:prstGeom prst="rect">
                <a:avLst/>
              </a:prstGeom>
              <a:blipFill>
                <a:blip r:embed="rId7"/>
                <a:stretch>
                  <a:fillRect t="-14655" r="-5252" b="-37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75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2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9EFE9BB-911F-4215-B646-7DEEC2572B58}"/>
                  </a:ext>
                </a:extLst>
              </p:cNvPr>
              <p:cNvSpPr txBox="1"/>
              <p:nvPr/>
            </p:nvSpPr>
            <p:spPr>
              <a:xfrm>
                <a:off x="1005066" y="4381168"/>
                <a:ext cx="8553716" cy="115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を４つあつめるといくつになる？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9EFE9BB-911F-4215-B646-7DEEC2572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66" y="4381168"/>
                <a:ext cx="8553716" cy="1150764"/>
              </a:xfrm>
              <a:prstGeom prst="rect">
                <a:avLst/>
              </a:prstGeom>
              <a:blipFill>
                <a:blip r:embed="rId2"/>
                <a:stretch>
                  <a:fillRect r="-641"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8D4454D-BDB0-4793-A4B5-2853AACA3F4B}"/>
                  </a:ext>
                </a:extLst>
              </p:cNvPr>
              <p:cNvSpPr txBox="1"/>
              <p:nvPr/>
            </p:nvSpPr>
            <p:spPr>
              <a:xfrm>
                <a:off x="9647892" y="4346137"/>
                <a:ext cx="777914" cy="1156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8D4454D-BDB0-4793-A4B5-2853AACA3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7892" y="4346137"/>
                <a:ext cx="777914" cy="1156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37D3BD1-0784-4F1E-A5C2-DB94DD8AE41A}"/>
                  </a:ext>
                </a:extLst>
              </p:cNvPr>
              <p:cNvSpPr txBox="1"/>
              <p:nvPr/>
            </p:nvSpPr>
            <p:spPr>
              <a:xfrm>
                <a:off x="1005067" y="2840721"/>
                <a:ext cx="8321240" cy="114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を５つあつめるといくつになる？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37D3BD1-0784-4F1E-A5C2-DB94DD8AE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67" y="2840721"/>
                <a:ext cx="8321240" cy="1143005"/>
              </a:xfrm>
              <a:prstGeom prst="rect">
                <a:avLst/>
              </a:prstGeom>
              <a:blipFill>
                <a:blip r:embed="rId4"/>
                <a:stretch>
                  <a:fillRect r="-2051" b="-10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2900AA0-CFA4-416D-862F-7B78FE268E13}"/>
                  </a:ext>
                </a:extLst>
              </p:cNvPr>
              <p:cNvSpPr txBox="1"/>
              <p:nvPr/>
            </p:nvSpPr>
            <p:spPr>
              <a:xfrm>
                <a:off x="9558782" y="3188138"/>
                <a:ext cx="7779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１</m:t>
                      </m:r>
                    </m:oMath>
                  </m:oMathPara>
                </a14:m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2900AA0-CFA4-416D-862F-7B78FE268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782" y="3188138"/>
                <a:ext cx="77791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BEF0674-FA95-41FB-AA92-39F3CCAD34F2}"/>
              </a:ext>
            </a:extLst>
          </p:cNvPr>
          <p:cNvSpPr txBox="1"/>
          <p:nvPr/>
        </p:nvSpPr>
        <p:spPr>
          <a:xfrm>
            <a:off x="745268" y="528968"/>
            <a:ext cx="5642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次も，問題をときます</a:t>
            </a:r>
            <a:endParaRPr kumimoji="1" lang="ja-JP" altLang="en-US" sz="4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E4D0C0D-7DF9-4B9A-99A5-E23C06D208DB}"/>
                  </a:ext>
                </a:extLst>
              </p:cNvPr>
              <p:cNvSpPr txBox="1"/>
              <p:nvPr/>
            </p:nvSpPr>
            <p:spPr>
              <a:xfrm>
                <a:off x="1005067" y="1467285"/>
                <a:ext cx="8321240" cy="114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を４つあつめるといくつになる？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E4D0C0D-7DF9-4B9A-99A5-E23C06D20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67" y="1467285"/>
                <a:ext cx="8321240" cy="1143005"/>
              </a:xfrm>
              <a:prstGeom prst="rect">
                <a:avLst/>
              </a:prstGeom>
              <a:blipFill>
                <a:blip r:embed="rId6"/>
                <a:stretch>
                  <a:fillRect r="-2051" b="-10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47C6108-1C1E-4986-9D4B-E33CF0960FDC}"/>
                  </a:ext>
                </a:extLst>
              </p:cNvPr>
              <p:cNvSpPr txBox="1"/>
              <p:nvPr/>
            </p:nvSpPr>
            <p:spPr>
              <a:xfrm>
                <a:off x="9558782" y="1355071"/>
                <a:ext cx="777914" cy="114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47C6108-1C1E-4986-9D4B-E33CF0960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782" y="1355071"/>
                <a:ext cx="777914" cy="11475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71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77AB7A-3EB3-44C7-A211-CC5F00FA28AF}"/>
              </a:ext>
            </a:extLst>
          </p:cNvPr>
          <p:cNvSpPr txBox="1"/>
          <p:nvPr/>
        </p:nvSpPr>
        <p:spPr>
          <a:xfrm>
            <a:off x="3722711" y="306710"/>
            <a:ext cx="417558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音楽と分数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DBD2BCB5-49B0-43CD-A80F-1B08E48CDC54}"/>
                  </a:ext>
                </a:extLst>
              </p:cNvPr>
              <p:cNvSpPr txBox="1"/>
              <p:nvPr/>
            </p:nvSpPr>
            <p:spPr>
              <a:xfrm>
                <a:off x="1337962" y="3840186"/>
                <a:ext cx="6954472" cy="1156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全音符の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  <m:r>
                      <m:rPr>
                        <m:nor/>
                      </m:rPr>
                      <a:rPr lang="ja-JP" altLang="en-US" sz="4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UD デジタル 教科書体 NP-B" panose="02020700000000000000" pitchFamily="18" charset="-128"/>
                      </a:rPr>
                      <m:t>の長さは何音符</m:t>
                    </m:r>
                    <m:r>
                      <a:rPr lang="ja-JP" altLang="en-US" sz="40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？</m:t>
                    </m:r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DBD2BCB5-49B0-43CD-A80F-1B08E48CD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962" y="3840186"/>
                <a:ext cx="6954472" cy="1156022"/>
              </a:xfrm>
              <a:prstGeom prst="rect">
                <a:avLst/>
              </a:prstGeom>
              <a:blipFill>
                <a:blip r:embed="rId2"/>
                <a:stretch>
                  <a:fillRect l="-3067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55DA296-7B1C-4801-9DFF-7BC68C9F82DA}"/>
                  </a:ext>
                </a:extLst>
              </p:cNvPr>
              <p:cNvSpPr txBox="1"/>
              <p:nvPr/>
            </p:nvSpPr>
            <p:spPr>
              <a:xfrm>
                <a:off x="1337961" y="5145259"/>
                <a:ext cx="7468657" cy="11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２分音符の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m:rPr>
                        <m:nor/>
                      </m:rPr>
                      <a:rPr lang="ja-JP" altLang="en-US" sz="4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UD デジタル 教科書体 NP-B" panose="02020700000000000000" pitchFamily="18" charset="-128"/>
                      </a:rPr>
                      <m:t>の長さは何音符</m:t>
                    </m:r>
                    <m:r>
                      <a:rPr lang="ja-JP" altLang="en-US" sz="40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？</m:t>
                    </m:r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55DA296-7B1C-4801-9DFF-7BC68C9F8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961" y="5145259"/>
                <a:ext cx="7468657" cy="1150315"/>
              </a:xfrm>
              <a:prstGeom prst="rect">
                <a:avLst/>
              </a:prstGeom>
              <a:blipFill>
                <a:blip r:embed="rId3"/>
                <a:stretch>
                  <a:fillRect l="-2855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BBAAD07-B7F2-4EBA-8D31-7F5EB68957A9}"/>
              </a:ext>
            </a:extLst>
          </p:cNvPr>
          <p:cNvSpPr txBox="1"/>
          <p:nvPr/>
        </p:nvSpPr>
        <p:spPr>
          <a:xfrm>
            <a:off x="8463482" y="2829568"/>
            <a:ext cx="2390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４分音符</a:t>
            </a:r>
            <a:endParaRPr kumimoji="1" lang="ja-JP" altLang="en-US" sz="4000" dirty="0">
              <a:solidFill>
                <a:srgbClr val="0000FF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BAF602-9323-4A29-8FE3-80FAAFD0DA03}"/>
              </a:ext>
            </a:extLst>
          </p:cNvPr>
          <p:cNvSpPr txBox="1"/>
          <p:nvPr/>
        </p:nvSpPr>
        <p:spPr>
          <a:xfrm>
            <a:off x="8463482" y="4064254"/>
            <a:ext cx="2390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８分音符</a:t>
            </a:r>
            <a:endParaRPr kumimoji="1" lang="ja-JP" altLang="en-US" sz="4000" dirty="0">
              <a:solidFill>
                <a:srgbClr val="0000FF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1C2047D-D9A6-49AA-9730-BF06B1737448}"/>
              </a:ext>
            </a:extLst>
          </p:cNvPr>
          <p:cNvSpPr txBox="1"/>
          <p:nvPr/>
        </p:nvSpPr>
        <p:spPr>
          <a:xfrm>
            <a:off x="8463482" y="5369327"/>
            <a:ext cx="2390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４分音符</a:t>
            </a:r>
            <a:endParaRPr kumimoji="1" lang="ja-JP" altLang="en-US" sz="4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B2996B7-C8A5-4412-99F4-BDB92637A5C4}"/>
                  </a:ext>
                </a:extLst>
              </p:cNvPr>
              <p:cNvSpPr txBox="1"/>
              <p:nvPr/>
            </p:nvSpPr>
            <p:spPr>
              <a:xfrm>
                <a:off x="1337962" y="1230040"/>
                <a:ext cx="6954472" cy="1156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全音符の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m:rPr>
                        <m:nor/>
                      </m:rPr>
                      <a:rPr lang="ja-JP" altLang="en-US" sz="4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UD デジタル 教科書体 NP-B" panose="02020700000000000000" pitchFamily="18" charset="-128"/>
                      </a:rPr>
                      <m:t>の長さは何音符</m:t>
                    </m:r>
                    <m:r>
                      <a:rPr lang="ja-JP" altLang="en-US" sz="40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？</m:t>
                    </m:r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B2996B7-C8A5-4412-99F4-BDB92637A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962" y="1230040"/>
                <a:ext cx="6954472" cy="1156022"/>
              </a:xfrm>
              <a:prstGeom prst="rect">
                <a:avLst/>
              </a:prstGeom>
              <a:blipFill>
                <a:blip r:embed="rId4"/>
                <a:stretch>
                  <a:fillRect l="-3067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9D4907E-2D24-4BE7-BFD6-8709BC1F8FCF}"/>
              </a:ext>
            </a:extLst>
          </p:cNvPr>
          <p:cNvSpPr txBox="1"/>
          <p:nvPr/>
        </p:nvSpPr>
        <p:spPr>
          <a:xfrm>
            <a:off x="8463482" y="1454108"/>
            <a:ext cx="2390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２分音符</a:t>
            </a:r>
            <a:endParaRPr kumimoji="1" lang="ja-JP" altLang="en-US" sz="4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60C29F8-C910-44E8-BA74-02934ED2F7CC}"/>
                  </a:ext>
                </a:extLst>
              </p:cNvPr>
              <p:cNvSpPr txBox="1"/>
              <p:nvPr/>
            </p:nvSpPr>
            <p:spPr>
              <a:xfrm>
                <a:off x="1337962" y="2535113"/>
                <a:ext cx="6954472" cy="1156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全音符の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m:rPr>
                        <m:nor/>
                      </m:rPr>
                      <a:rPr lang="ja-JP" altLang="en-US" sz="4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UD デジタル 教科書体 NP-B" panose="02020700000000000000" pitchFamily="18" charset="-128"/>
                      </a:rPr>
                      <m:t>の長さは何音符</m:t>
                    </m:r>
                    <m:r>
                      <a:rPr lang="ja-JP" altLang="en-US" sz="40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？</m:t>
                    </m:r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60C29F8-C910-44E8-BA74-02934ED2F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962" y="2535113"/>
                <a:ext cx="6954472" cy="1156022"/>
              </a:xfrm>
              <a:prstGeom prst="rect">
                <a:avLst/>
              </a:prstGeom>
              <a:blipFill>
                <a:blip r:embed="rId5"/>
                <a:stretch>
                  <a:fillRect l="-3067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1" t="44132" r="25072" b="12349"/>
          <a:stretch/>
        </p:blipFill>
        <p:spPr>
          <a:xfrm>
            <a:off x="676779" y="1500812"/>
            <a:ext cx="661182" cy="66118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4" t="15320" r="19172" b="9839"/>
          <a:stretch/>
        </p:blipFill>
        <p:spPr>
          <a:xfrm>
            <a:off x="10854038" y="1303864"/>
            <a:ext cx="703385" cy="105507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15843" r="23809" b="14634"/>
          <a:stretch/>
        </p:blipFill>
        <p:spPr>
          <a:xfrm>
            <a:off x="10837115" y="2599653"/>
            <a:ext cx="675249" cy="102694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7559" r="25714" b="16726"/>
          <a:stretch/>
        </p:blipFill>
        <p:spPr>
          <a:xfrm>
            <a:off x="10854038" y="3867306"/>
            <a:ext cx="765499" cy="102066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15843" r="23809" b="14634"/>
          <a:stretch/>
        </p:blipFill>
        <p:spPr>
          <a:xfrm>
            <a:off x="10837115" y="5206945"/>
            <a:ext cx="675249" cy="102694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1" t="44132" r="25072" b="12349"/>
          <a:stretch/>
        </p:blipFill>
        <p:spPr>
          <a:xfrm>
            <a:off x="676779" y="2773888"/>
            <a:ext cx="661182" cy="661182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1" t="44132" r="25072" b="12349"/>
          <a:stretch/>
        </p:blipFill>
        <p:spPr>
          <a:xfrm>
            <a:off x="676779" y="4110958"/>
            <a:ext cx="661182" cy="661182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4" t="15320" r="19172" b="9839"/>
          <a:stretch/>
        </p:blipFill>
        <p:spPr>
          <a:xfrm>
            <a:off x="676779" y="5191963"/>
            <a:ext cx="703385" cy="105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0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3EDE53-F575-4715-B1A7-5391877B5D61}"/>
              </a:ext>
            </a:extLst>
          </p:cNvPr>
          <p:cNvSpPr txBox="1"/>
          <p:nvPr/>
        </p:nvSpPr>
        <p:spPr>
          <a:xfrm>
            <a:off x="1245476" y="959369"/>
            <a:ext cx="9758855" cy="412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次に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，分数の学習４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５の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プリントをくばりますので</a:t>
            </a:r>
            <a:endParaRPr kumimoji="1"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といてみましょう。</a:t>
            </a:r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6340BDC2-FB97-4F15-8C22-BBBC80497C18}"/>
              </a:ext>
            </a:extLst>
          </p:cNvPr>
          <p:cNvSpPr/>
          <p:nvPr/>
        </p:nvSpPr>
        <p:spPr>
          <a:xfrm rot="5400000">
            <a:off x="-1" y="-1"/>
            <a:ext cx="1918741" cy="1918741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直角三角形 6">
            <a:extLst>
              <a:ext uri="{FF2B5EF4-FFF2-40B4-BE49-F238E27FC236}">
                <a16:creationId xmlns:a16="http://schemas.microsoft.com/office/drawing/2014/main" id="{4FE036A6-8B23-49B8-984E-BA7D647CF4A6}"/>
              </a:ext>
            </a:extLst>
          </p:cNvPr>
          <p:cNvSpPr/>
          <p:nvPr/>
        </p:nvSpPr>
        <p:spPr>
          <a:xfrm rot="16200000">
            <a:off x="10269767" y="4957046"/>
            <a:ext cx="1918741" cy="1918741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8E27158-69B6-48BA-98F1-DAE59DE86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99" y="3997674"/>
            <a:ext cx="1285557" cy="191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87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10FD18-1863-4FE5-8565-F7ED908BB00A}"/>
              </a:ext>
            </a:extLst>
          </p:cNvPr>
          <p:cNvSpPr txBox="1"/>
          <p:nvPr/>
        </p:nvSpPr>
        <p:spPr>
          <a:xfrm>
            <a:off x="1387642" y="1411511"/>
            <a:ext cx="9416716" cy="2737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次は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分数のたし算＆ひき算です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9088338-45C1-420F-AB4B-5CFEB76A7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92" y="4148542"/>
            <a:ext cx="2111643" cy="211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82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970F9226-3BE8-426C-9189-11066BDFE4E7}"/>
              </a:ext>
            </a:extLst>
          </p:cNvPr>
          <p:cNvSpPr/>
          <p:nvPr/>
        </p:nvSpPr>
        <p:spPr>
          <a:xfrm>
            <a:off x="636832" y="2078634"/>
            <a:ext cx="3101009" cy="322300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E6AC95E-76B5-4B48-9BC1-56BBFD5D250F}"/>
              </a:ext>
            </a:extLst>
          </p:cNvPr>
          <p:cNvSpPr txBox="1"/>
          <p:nvPr/>
        </p:nvSpPr>
        <p:spPr>
          <a:xfrm>
            <a:off x="3964533" y="521739"/>
            <a:ext cx="7840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水が入るパックがあります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AB147D1-31A6-4C85-9A82-26ABCF026F6B}"/>
              </a:ext>
            </a:extLst>
          </p:cNvPr>
          <p:cNvSpPr txBox="1"/>
          <p:nvPr/>
        </p:nvSpPr>
        <p:spPr>
          <a:xfrm>
            <a:off x="4100708" y="3926117"/>
            <a:ext cx="7840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２人あわせて何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入れましたか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288ECAF-A002-4F18-B340-818E61C4894C}"/>
                  </a:ext>
                </a:extLst>
              </p:cNvPr>
              <p:cNvSpPr txBox="1"/>
              <p:nvPr/>
            </p:nvSpPr>
            <p:spPr>
              <a:xfrm>
                <a:off x="4329198" y="4902561"/>
                <a:ext cx="3319136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</m:oMath>
                </a14:m>
                <a:r>
                  <a:rPr lang="ja-JP" altLang="en-US" sz="40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288ECAF-A002-4F18-B340-818E61C48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198" y="4902561"/>
                <a:ext cx="3319136" cy="1149033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5964CC9-6802-4EE5-A736-E4D7A241EC56}"/>
                  </a:ext>
                </a:extLst>
              </p:cNvPr>
              <p:cNvSpPr txBox="1"/>
              <p:nvPr/>
            </p:nvSpPr>
            <p:spPr>
              <a:xfrm>
                <a:off x="4329198" y="1365005"/>
                <a:ext cx="7213220" cy="114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ひがしさんは，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入れました</a:t>
                </a: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5964CC9-6802-4EE5-A736-E4D7A241E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198" y="1365005"/>
                <a:ext cx="7213220" cy="1143005"/>
              </a:xfrm>
              <a:prstGeom prst="rect">
                <a:avLst/>
              </a:prstGeom>
              <a:blipFill>
                <a:blip r:embed="rId3"/>
                <a:stretch>
                  <a:fillRect l="-2959" r="-1268" b="-10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E96D4FC3-4355-4C7A-A403-29A1A70BD3EA}"/>
                  </a:ext>
                </a:extLst>
              </p:cNvPr>
              <p:cNvSpPr txBox="1"/>
              <p:nvPr/>
            </p:nvSpPr>
            <p:spPr>
              <a:xfrm>
                <a:off x="4329198" y="2573351"/>
                <a:ext cx="7213220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みなみさんは，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入れました</a:t>
                </a:r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E96D4FC3-4355-4C7A-A403-29A1A70BD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198" y="2573351"/>
                <a:ext cx="7213220" cy="1145763"/>
              </a:xfrm>
              <a:prstGeom prst="rect">
                <a:avLst/>
              </a:prstGeom>
              <a:blipFill>
                <a:blip r:embed="rId4"/>
                <a:stretch>
                  <a:fillRect l="-2959" r="-1268"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FBAD8136-C896-451E-B186-388235C244E8}"/>
              </a:ext>
            </a:extLst>
          </p:cNvPr>
          <p:cNvSpPr/>
          <p:nvPr/>
        </p:nvSpPr>
        <p:spPr>
          <a:xfrm>
            <a:off x="684843" y="5281464"/>
            <a:ext cx="3101009" cy="107957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6346C4B-6497-4B29-B23F-4C7C3730764B}"/>
              </a:ext>
            </a:extLst>
          </p:cNvPr>
          <p:cNvSpPr/>
          <p:nvPr/>
        </p:nvSpPr>
        <p:spPr>
          <a:xfrm>
            <a:off x="649582" y="999055"/>
            <a:ext cx="3101009" cy="5361988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CE0169C-6A0A-4C26-BFF9-A1E2411E29EA}"/>
              </a:ext>
            </a:extLst>
          </p:cNvPr>
          <p:cNvCxnSpPr>
            <a:cxnSpLocks/>
          </p:cNvCxnSpPr>
          <p:nvPr/>
        </p:nvCxnSpPr>
        <p:spPr>
          <a:xfrm>
            <a:off x="649581" y="3134619"/>
            <a:ext cx="3101010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FDAAC32E-5F37-4EFC-A6A9-5FED3303C497}"/>
              </a:ext>
            </a:extLst>
          </p:cNvPr>
          <p:cNvCxnSpPr>
            <a:cxnSpLocks/>
          </p:cNvCxnSpPr>
          <p:nvPr/>
        </p:nvCxnSpPr>
        <p:spPr>
          <a:xfrm>
            <a:off x="649581" y="4217614"/>
            <a:ext cx="3101010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9CB64801-BF90-46BB-BD10-77EFE859D22B}"/>
              </a:ext>
            </a:extLst>
          </p:cNvPr>
          <p:cNvCxnSpPr>
            <a:cxnSpLocks/>
          </p:cNvCxnSpPr>
          <p:nvPr/>
        </p:nvCxnSpPr>
        <p:spPr>
          <a:xfrm>
            <a:off x="649581" y="5281464"/>
            <a:ext cx="3101010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AA05ADB3-A322-4B9F-99C9-6F90527B05BF}"/>
              </a:ext>
            </a:extLst>
          </p:cNvPr>
          <p:cNvCxnSpPr>
            <a:cxnSpLocks/>
          </p:cNvCxnSpPr>
          <p:nvPr/>
        </p:nvCxnSpPr>
        <p:spPr>
          <a:xfrm>
            <a:off x="649581" y="2082595"/>
            <a:ext cx="3101010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BF2CAAE7-77FC-44C8-9D93-D81A6077DD37}"/>
                  </a:ext>
                </a:extLst>
              </p:cNvPr>
              <p:cNvSpPr txBox="1"/>
              <p:nvPr/>
            </p:nvSpPr>
            <p:spPr>
              <a:xfrm>
                <a:off x="8020823" y="4902561"/>
                <a:ext cx="3783941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入れました</a:t>
                </a: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BF2CAAE7-77FC-44C8-9D93-D81A6077D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823" y="4902561"/>
                <a:ext cx="3783941" cy="1149033"/>
              </a:xfrm>
              <a:prstGeom prst="rect">
                <a:avLst/>
              </a:prstGeom>
              <a:blipFill>
                <a:blip r:embed="rId5"/>
                <a:stretch>
                  <a:fillRect r="-3226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65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5" grpId="0"/>
      <p:bldP spid="39" grpId="0"/>
      <p:bldP spid="28" grpId="0"/>
      <p:bldP spid="52" grpId="0"/>
      <p:bldP spid="54" grpId="0" animBg="1"/>
      <p:bldP spid="5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785333" y="644027"/>
            <a:ext cx="10621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１つのピザを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，６ピースに分けました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7A5338-97B1-4E6C-859B-69BC06F499A6}"/>
              </a:ext>
            </a:extLst>
          </p:cNvPr>
          <p:cNvSpPr txBox="1"/>
          <p:nvPr/>
        </p:nvSpPr>
        <p:spPr>
          <a:xfrm>
            <a:off x="5429414" y="1940481"/>
            <a:ext cx="5686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大谷さんは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１ピース食べました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3B3B098-377B-4FB2-894B-94995C8BB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467" y="2353035"/>
            <a:ext cx="2894308" cy="2894308"/>
          </a:xfrm>
          <a:prstGeom prst="rect">
            <a:avLst/>
          </a:prstGeom>
        </p:spPr>
      </p:pic>
      <p:sp>
        <p:nvSpPr>
          <p:cNvPr id="12" name="部分円 11">
            <a:extLst>
              <a:ext uri="{FF2B5EF4-FFF2-40B4-BE49-F238E27FC236}">
                <a16:creationId xmlns:a16="http://schemas.microsoft.com/office/drawing/2014/main" id="{53DF0CD8-03AF-49F3-B5E6-1106599B3536}"/>
              </a:ext>
            </a:extLst>
          </p:cNvPr>
          <p:cNvSpPr/>
          <p:nvPr/>
        </p:nvSpPr>
        <p:spPr>
          <a:xfrm rot="18174500">
            <a:off x="1874256" y="2452184"/>
            <a:ext cx="2590828" cy="2727553"/>
          </a:xfrm>
          <a:prstGeom prst="pie">
            <a:avLst>
              <a:gd name="adj1" fmla="val 3509920"/>
              <a:gd name="adj2" fmla="val 704942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2EBCFB3-0E4F-4CAE-B3F0-1D3F4E7CA848}"/>
              </a:ext>
            </a:extLst>
          </p:cNvPr>
          <p:cNvSpPr txBox="1"/>
          <p:nvPr/>
        </p:nvSpPr>
        <p:spPr>
          <a:xfrm>
            <a:off x="5429415" y="4074789"/>
            <a:ext cx="5796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田中さんは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４ピース食べました</a:t>
            </a:r>
          </a:p>
        </p:txBody>
      </p:sp>
      <p:sp>
        <p:nvSpPr>
          <p:cNvPr id="20" name="部分円 19">
            <a:extLst>
              <a:ext uri="{FF2B5EF4-FFF2-40B4-BE49-F238E27FC236}">
                <a16:creationId xmlns:a16="http://schemas.microsoft.com/office/drawing/2014/main" id="{C29B8049-58DB-4D30-890D-F8BFE8D28901}"/>
              </a:ext>
            </a:extLst>
          </p:cNvPr>
          <p:cNvSpPr/>
          <p:nvPr/>
        </p:nvSpPr>
        <p:spPr>
          <a:xfrm>
            <a:off x="1668466" y="2353035"/>
            <a:ext cx="2894307" cy="2894308"/>
          </a:xfrm>
          <a:prstGeom prst="pie">
            <a:avLst>
              <a:gd name="adj1" fmla="val 3471052"/>
              <a:gd name="adj2" fmla="val 18169749"/>
            </a:avLst>
          </a:prstGeom>
          <a:solidFill>
            <a:schemeClr val="bg1"/>
          </a:solidFill>
          <a:ln w="130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894C794-2D6F-4A10-BED3-C131DF59B4C8}"/>
              </a:ext>
            </a:extLst>
          </p:cNvPr>
          <p:cNvCxnSpPr>
            <a:cxnSpLocks/>
          </p:cNvCxnSpPr>
          <p:nvPr/>
        </p:nvCxnSpPr>
        <p:spPr>
          <a:xfrm flipH="1">
            <a:off x="2147728" y="2157417"/>
            <a:ext cx="1952787" cy="3208150"/>
          </a:xfrm>
          <a:prstGeom prst="line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9F0293-861D-4FD1-9036-FE3BE04A8B78}"/>
              </a:ext>
            </a:extLst>
          </p:cNvPr>
          <p:cNvCxnSpPr>
            <a:cxnSpLocks/>
          </p:cNvCxnSpPr>
          <p:nvPr/>
        </p:nvCxnSpPr>
        <p:spPr>
          <a:xfrm>
            <a:off x="2182331" y="2157417"/>
            <a:ext cx="1828800" cy="3208150"/>
          </a:xfrm>
          <a:prstGeom prst="line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27E7C90-ABAB-4910-AFF4-30BBE91A226A}"/>
              </a:ext>
            </a:extLst>
          </p:cNvPr>
          <p:cNvCxnSpPr>
            <a:cxnSpLocks/>
          </p:cNvCxnSpPr>
          <p:nvPr/>
        </p:nvCxnSpPr>
        <p:spPr>
          <a:xfrm>
            <a:off x="1263759" y="3815962"/>
            <a:ext cx="3811822" cy="0"/>
          </a:xfrm>
          <a:prstGeom prst="line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8" grpId="0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785333" y="644027"/>
            <a:ext cx="10621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１つのピザを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，６ピースに分けました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7A5338-97B1-4E6C-859B-69BC06F499A6}"/>
              </a:ext>
            </a:extLst>
          </p:cNvPr>
          <p:cNvSpPr txBox="1"/>
          <p:nvPr/>
        </p:nvSpPr>
        <p:spPr>
          <a:xfrm>
            <a:off x="5429414" y="1940481"/>
            <a:ext cx="5686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２人で食べたピザは</a:t>
            </a: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全体の何分のいくつ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3B3B098-377B-4FB2-894B-94995C8BB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467" y="2353035"/>
            <a:ext cx="2894308" cy="2894308"/>
          </a:xfrm>
          <a:prstGeom prst="rect">
            <a:avLst/>
          </a:prstGeom>
        </p:spPr>
      </p:pic>
      <p:sp>
        <p:nvSpPr>
          <p:cNvPr id="12" name="部分円 11">
            <a:extLst>
              <a:ext uri="{FF2B5EF4-FFF2-40B4-BE49-F238E27FC236}">
                <a16:creationId xmlns:a16="http://schemas.microsoft.com/office/drawing/2014/main" id="{53DF0CD8-03AF-49F3-B5E6-1106599B3536}"/>
              </a:ext>
            </a:extLst>
          </p:cNvPr>
          <p:cNvSpPr/>
          <p:nvPr/>
        </p:nvSpPr>
        <p:spPr>
          <a:xfrm rot="18174500">
            <a:off x="1874256" y="2452184"/>
            <a:ext cx="2590828" cy="2727553"/>
          </a:xfrm>
          <a:prstGeom prst="pie">
            <a:avLst>
              <a:gd name="adj1" fmla="val 3509920"/>
              <a:gd name="adj2" fmla="val 704942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2EBCFB3-0E4F-4CAE-B3F0-1D3F4E7CA848}"/>
                  </a:ext>
                </a:extLst>
              </p:cNvPr>
              <p:cNvSpPr txBox="1"/>
              <p:nvPr/>
            </p:nvSpPr>
            <p:spPr>
              <a:xfrm>
                <a:off x="5429414" y="3761492"/>
                <a:ext cx="3811823" cy="1272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ja-JP" altLang="en-US" sz="44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</m:oMath>
                </a14:m>
                <a:r>
                  <a:rPr lang="ja-JP" altLang="en-US" sz="44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a:rPr lang="ja-JP" altLang="en-US" sz="44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4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2EBCFB3-0E4F-4CAE-B3F0-1D3F4E7CA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414" y="3761492"/>
                <a:ext cx="3811823" cy="1272208"/>
              </a:xfrm>
              <a:prstGeom prst="rect">
                <a:avLst/>
              </a:prstGeom>
              <a:blipFill>
                <a:blip r:embed="rId3"/>
                <a:stretch>
                  <a:fillRect b="-86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部分円 19">
            <a:extLst>
              <a:ext uri="{FF2B5EF4-FFF2-40B4-BE49-F238E27FC236}">
                <a16:creationId xmlns:a16="http://schemas.microsoft.com/office/drawing/2014/main" id="{C29B8049-58DB-4D30-890D-F8BFE8D28901}"/>
              </a:ext>
            </a:extLst>
          </p:cNvPr>
          <p:cNvSpPr/>
          <p:nvPr/>
        </p:nvSpPr>
        <p:spPr>
          <a:xfrm>
            <a:off x="1668466" y="2353035"/>
            <a:ext cx="2894307" cy="2894308"/>
          </a:xfrm>
          <a:prstGeom prst="pie">
            <a:avLst>
              <a:gd name="adj1" fmla="val 3471052"/>
              <a:gd name="adj2" fmla="val 18169749"/>
            </a:avLst>
          </a:prstGeom>
          <a:solidFill>
            <a:schemeClr val="bg1"/>
          </a:solidFill>
          <a:ln w="130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894C794-2D6F-4A10-BED3-C131DF59B4C8}"/>
              </a:ext>
            </a:extLst>
          </p:cNvPr>
          <p:cNvCxnSpPr>
            <a:cxnSpLocks/>
          </p:cNvCxnSpPr>
          <p:nvPr/>
        </p:nvCxnSpPr>
        <p:spPr>
          <a:xfrm flipH="1">
            <a:off x="2147728" y="2157417"/>
            <a:ext cx="1952787" cy="3208150"/>
          </a:xfrm>
          <a:prstGeom prst="line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9F0293-861D-4FD1-9036-FE3BE04A8B78}"/>
              </a:ext>
            </a:extLst>
          </p:cNvPr>
          <p:cNvCxnSpPr>
            <a:cxnSpLocks/>
          </p:cNvCxnSpPr>
          <p:nvPr/>
        </p:nvCxnSpPr>
        <p:spPr>
          <a:xfrm>
            <a:off x="2182331" y="2157417"/>
            <a:ext cx="1828800" cy="3208150"/>
          </a:xfrm>
          <a:prstGeom prst="line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27E7C90-ABAB-4910-AFF4-30BBE91A226A}"/>
              </a:ext>
            </a:extLst>
          </p:cNvPr>
          <p:cNvCxnSpPr>
            <a:cxnSpLocks/>
          </p:cNvCxnSpPr>
          <p:nvPr/>
        </p:nvCxnSpPr>
        <p:spPr>
          <a:xfrm>
            <a:off x="1263759" y="3815962"/>
            <a:ext cx="3811822" cy="0"/>
          </a:xfrm>
          <a:prstGeom prst="line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DCB7420-34C1-4C36-92E2-F5C8F8427E9D}"/>
                  </a:ext>
                </a:extLst>
              </p:cNvPr>
              <p:cNvSpPr txBox="1"/>
              <p:nvPr/>
            </p:nvSpPr>
            <p:spPr>
              <a:xfrm>
                <a:off x="8794215" y="5015081"/>
                <a:ext cx="2700460" cy="1259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全体の</a:t>
                </a:r>
                <a:r>
                  <a:rPr lang="en-US" altLang="ja-JP" sz="44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DCB7420-34C1-4C36-92E2-F5C8F8427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215" y="5015081"/>
                <a:ext cx="2700460" cy="1259512"/>
              </a:xfrm>
              <a:prstGeom prst="rect">
                <a:avLst/>
              </a:prstGeom>
              <a:blipFill>
                <a:blip r:embed="rId4"/>
                <a:stretch>
                  <a:fillRect l="-9255" b="-87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8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9CDF6A7-BB23-4A0E-8478-E68BF2B7D36A}"/>
                  </a:ext>
                </a:extLst>
              </p:cNvPr>
              <p:cNvSpPr txBox="1"/>
              <p:nvPr/>
            </p:nvSpPr>
            <p:spPr>
              <a:xfrm>
                <a:off x="469102" y="2241691"/>
                <a:ext cx="10132638" cy="115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ひなたさんは全体の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のアメを食べました</a:t>
                </a:r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9CDF6A7-BB23-4A0E-8478-E68BF2B7D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02" y="2241691"/>
                <a:ext cx="10132638" cy="1150764"/>
              </a:xfrm>
              <a:prstGeom prst="rect">
                <a:avLst/>
              </a:prstGeom>
              <a:blipFill>
                <a:blip r:embed="rId2"/>
                <a:stretch>
                  <a:fillRect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ED979B87-7CAF-4CDC-BDF1-04782150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463" y="180616"/>
            <a:ext cx="778856" cy="544837"/>
          </a:xfrm>
          <a:prstGeom prst="rect">
            <a:avLst/>
          </a:prstGeom>
        </p:spPr>
      </p:pic>
      <p:pic>
        <p:nvPicPr>
          <p:cNvPr id="14" name="図 13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BDF4595B-6CDE-4BD4-B5A5-256F8ABAA9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0294" y="180616"/>
            <a:ext cx="778856" cy="544837"/>
          </a:xfrm>
          <a:prstGeom prst="rect">
            <a:avLst/>
          </a:prstGeom>
        </p:spPr>
      </p:pic>
      <p:pic>
        <p:nvPicPr>
          <p:cNvPr id="16" name="図 15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64F84AD4-CE76-42FD-AC99-846DECA3C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0284" y="180616"/>
            <a:ext cx="778856" cy="544837"/>
          </a:xfrm>
          <a:prstGeom prst="rect">
            <a:avLst/>
          </a:prstGeom>
        </p:spPr>
      </p:pic>
      <p:pic>
        <p:nvPicPr>
          <p:cNvPr id="18" name="図 17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EC9B32C7-8848-49F8-B353-3739643A91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0115" y="180617"/>
            <a:ext cx="778856" cy="544837"/>
          </a:xfrm>
          <a:prstGeom prst="rect">
            <a:avLst/>
          </a:prstGeom>
        </p:spPr>
      </p:pic>
      <p:pic>
        <p:nvPicPr>
          <p:cNvPr id="20" name="図 19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EF00C5D6-2E53-43EC-BF95-7CB6055E3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3485" y="180617"/>
            <a:ext cx="778856" cy="544837"/>
          </a:xfrm>
          <a:prstGeom prst="rect">
            <a:avLst/>
          </a:prstGeom>
        </p:spPr>
      </p:pic>
      <p:pic>
        <p:nvPicPr>
          <p:cNvPr id="22" name="図 21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65C914F8-06EC-4076-8CE9-A2620BC1C0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3316" y="180617"/>
            <a:ext cx="778856" cy="5448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00A4A654-A8F7-4BBC-B689-09C680FDCF6F}"/>
                  </a:ext>
                </a:extLst>
              </p:cNvPr>
              <p:cNvSpPr txBox="1"/>
              <p:nvPr/>
            </p:nvSpPr>
            <p:spPr>
              <a:xfrm>
                <a:off x="469101" y="4816317"/>
                <a:ext cx="111816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２人合わせて</m:t>
                    </m:r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食べたアメは全体の何分のいくつ</a:t>
                </a: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00A4A654-A8F7-4BBC-B689-09C680FDC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01" y="4816317"/>
                <a:ext cx="11181616" cy="707886"/>
              </a:xfrm>
              <a:prstGeom prst="rect">
                <a:avLst/>
              </a:prstGeom>
              <a:blipFill>
                <a:blip r:embed="rId4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5801C90-5415-4E0A-B229-D73073144C4A}"/>
                  </a:ext>
                </a:extLst>
              </p:cNvPr>
              <p:cNvSpPr txBox="1"/>
              <p:nvPr/>
            </p:nvSpPr>
            <p:spPr>
              <a:xfrm>
                <a:off x="469101" y="3518732"/>
                <a:ext cx="10013370" cy="115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あかりさんも全体の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のアメを食べました</a:t>
                </a:r>
                <a:endParaRPr kumimoji="1"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5801C90-5415-4E0A-B229-D73073144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01" y="3518732"/>
                <a:ext cx="10013370" cy="1150764"/>
              </a:xfrm>
              <a:prstGeom prst="rect">
                <a:avLst/>
              </a:prstGeom>
              <a:blipFill>
                <a:blip r:embed="rId5"/>
                <a:stretch>
                  <a:fillRect r="-974" b="-8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図 29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EA7F7C44-A14F-4F91-A579-969A673B59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463" y="1045424"/>
            <a:ext cx="778856" cy="544837"/>
          </a:xfrm>
          <a:prstGeom prst="rect">
            <a:avLst/>
          </a:prstGeom>
        </p:spPr>
      </p:pic>
      <p:pic>
        <p:nvPicPr>
          <p:cNvPr id="31" name="図 30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43DE6424-2951-4B9D-9E6A-F1E622F522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0294" y="1045424"/>
            <a:ext cx="778856" cy="544837"/>
          </a:xfrm>
          <a:prstGeom prst="rect">
            <a:avLst/>
          </a:prstGeom>
        </p:spPr>
      </p:pic>
      <p:pic>
        <p:nvPicPr>
          <p:cNvPr id="32" name="図 31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B5D2BFC8-74BA-4F51-82BC-E6D3E4488B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0284" y="1045424"/>
            <a:ext cx="778856" cy="544837"/>
          </a:xfrm>
          <a:prstGeom prst="rect">
            <a:avLst/>
          </a:prstGeom>
        </p:spPr>
      </p:pic>
      <p:pic>
        <p:nvPicPr>
          <p:cNvPr id="33" name="図 32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56F0EBEA-524E-4FF4-89FA-54915FCCED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0115" y="1045425"/>
            <a:ext cx="778856" cy="544837"/>
          </a:xfrm>
          <a:prstGeom prst="rect">
            <a:avLst/>
          </a:prstGeom>
        </p:spPr>
      </p:pic>
      <p:pic>
        <p:nvPicPr>
          <p:cNvPr id="34" name="図 33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DF2C91D7-3D7E-4B21-9323-8B166DD08E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3485" y="1045425"/>
            <a:ext cx="778856" cy="544837"/>
          </a:xfrm>
          <a:prstGeom prst="rect">
            <a:avLst/>
          </a:prstGeom>
        </p:spPr>
      </p:pic>
      <p:pic>
        <p:nvPicPr>
          <p:cNvPr id="35" name="図 34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92EAEF06-7D24-4F67-A07A-D37EF8B302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3316" y="1045425"/>
            <a:ext cx="778856" cy="544837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24188D5-4563-4447-9143-6AAB352B15EA}"/>
              </a:ext>
            </a:extLst>
          </p:cNvPr>
          <p:cNvSpPr/>
          <p:nvPr/>
        </p:nvSpPr>
        <p:spPr>
          <a:xfrm>
            <a:off x="469101" y="200223"/>
            <a:ext cx="3149021" cy="197893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4634625-6C5D-4EBB-8B3D-194832C42CEE}"/>
              </a:ext>
            </a:extLst>
          </p:cNvPr>
          <p:cNvSpPr/>
          <p:nvPr/>
        </p:nvSpPr>
        <p:spPr>
          <a:xfrm>
            <a:off x="3779563" y="184985"/>
            <a:ext cx="3149021" cy="197893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CD4BD9BE-E5F3-42BB-B8DE-50B566DAD1E5}"/>
                  </a:ext>
                </a:extLst>
              </p:cNvPr>
              <p:cNvSpPr txBox="1"/>
              <p:nvPr/>
            </p:nvSpPr>
            <p:spPr>
              <a:xfrm>
                <a:off x="4467118" y="5648162"/>
                <a:ext cx="5496727" cy="1154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アメ</m:t>
                    </m:r>
                    <m:r>
                      <a:rPr lang="ja-JP" altLang="en-US" sz="4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全体の</m:t>
                    </m:r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を</m:t>
                    </m:r>
                  </m:oMath>
                </a14:m>
                <a:r>
                  <a:rPr kumimoji="1"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食べた</a:t>
                </a: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CD4BD9BE-E5F3-42BB-B8DE-50B566DAD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118" y="5648162"/>
                <a:ext cx="5496727" cy="1154034"/>
              </a:xfrm>
              <a:prstGeom prst="rect">
                <a:avLst/>
              </a:prstGeom>
              <a:blipFill>
                <a:blip r:embed="rId6"/>
                <a:stretch>
                  <a:fillRect b="-58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DE93FE9-F465-4E80-AB42-2955DE282D0F}"/>
                  </a:ext>
                </a:extLst>
              </p:cNvPr>
              <p:cNvSpPr txBox="1"/>
              <p:nvPr/>
            </p:nvSpPr>
            <p:spPr>
              <a:xfrm>
                <a:off x="994106" y="5671024"/>
                <a:ext cx="3143942" cy="115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DE93FE9-F465-4E80-AB42-2955DE282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06" y="5671024"/>
                <a:ext cx="3143942" cy="1150764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図 44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7F77B1B2-19AB-42CC-B92D-272388F1C0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997" y="598650"/>
            <a:ext cx="778856" cy="544837"/>
          </a:xfrm>
          <a:prstGeom prst="rect">
            <a:avLst/>
          </a:prstGeom>
        </p:spPr>
      </p:pic>
      <p:pic>
        <p:nvPicPr>
          <p:cNvPr id="46" name="図 45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D23C6389-5F15-4790-8694-F92877D5E9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9828" y="598650"/>
            <a:ext cx="778856" cy="544837"/>
          </a:xfrm>
          <a:prstGeom prst="rect">
            <a:avLst/>
          </a:prstGeom>
        </p:spPr>
      </p:pic>
      <p:pic>
        <p:nvPicPr>
          <p:cNvPr id="47" name="図 46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32F999C5-C6C3-4C1C-8ABB-8AB39CEC33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9818" y="598650"/>
            <a:ext cx="778856" cy="544837"/>
          </a:xfrm>
          <a:prstGeom prst="rect">
            <a:avLst/>
          </a:prstGeom>
        </p:spPr>
      </p:pic>
      <p:pic>
        <p:nvPicPr>
          <p:cNvPr id="48" name="図 47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73489B7A-82FF-4434-B039-9611DC4FC7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9649" y="598651"/>
            <a:ext cx="778856" cy="544837"/>
          </a:xfrm>
          <a:prstGeom prst="rect">
            <a:avLst/>
          </a:prstGeom>
        </p:spPr>
      </p:pic>
      <p:pic>
        <p:nvPicPr>
          <p:cNvPr id="49" name="図 48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893EA419-AB0C-4555-B688-83D9D77D14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3019" y="598651"/>
            <a:ext cx="778856" cy="544837"/>
          </a:xfrm>
          <a:prstGeom prst="rect">
            <a:avLst/>
          </a:prstGeom>
        </p:spPr>
      </p:pic>
      <p:pic>
        <p:nvPicPr>
          <p:cNvPr id="50" name="図 49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E151530F-58AF-4D6D-A29B-1B99284837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2850" y="598651"/>
            <a:ext cx="778856" cy="544837"/>
          </a:xfrm>
          <a:prstGeom prst="rect">
            <a:avLst/>
          </a:prstGeom>
        </p:spPr>
      </p:pic>
      <p:pic>
        <p:nvPicPr>
          <p:cNvPr id="51" name="図 50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4928859D-AA2A-4AB9-9EAD-9AB1B14B60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997" y="1463458"/>
            <a:ext cx="778856" cy="544837"/>
          </a:xfrm>
          <a:prstGeom prst="rect">
            <a:avLst/>
          </a:prstGeom>
        </p:spPr>
      </p:pic>
      <p:pic>
        <p:nvPicPr>
          <p:cNvPr id="52" name="図 51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858AAFCA-0FD5-40B3-B0CA-EC1DFAF5E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9828" y="1463458"/>
            <a:ext cx="778856" cy="544837"/>
          </a:xfrm>
          <a:prstGeom prst="rect">
            <a:avLst/>
          </a:prstGeom>
        </p:spPr>
      </p:pic>
      <p:pic>
        <p:nvPicPr>
          <p:cNvPr id="53" name="図 52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01B7C225-31DF-4621-9BAC-74DE96D25C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9818" y="1463458"/>
            <a:ext cx="778856" cy="544837"/>
          </a:xfrm>
          <a:prstGeom prst="rect">
            <a:avLst/>
          </a:prstGeom>
        </p:spPr>
      </p:pic>
      <p:pic>
        <p:nvPicPr>
          <p:cNvPr id="54" name="図 53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CF88271D-0A58-4F84-94F7-3D6B4CBE97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9649" y="1463459"/>
            <a:ext cx="778856" cy="544837"/>
          </a:xfrm>
          <a:prstGeom prst="rect">
            <a:avLst/>
          </a:prstGeom>
        </p:spPr>
      </p:pic>
      <p:pic>
        <p:nvPicPr>
          <p:cNvPr id="55" name="図 54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5DEE8321-04C9-4AA3-9E2E-3E53048B96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3019" y="1463459"/>
            <a:ext cx="778856" cy="544837"/>
          </a:xfrm>
          <a:prstGeom prst="rect">
            <a:avLst/>
          </a:prstGeom>
        </p:spPr>
      </p:pic>
      <p:pic>
        <p:nvPicPr>
          <p:cNvPr id="56" name="図 55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1E9463EB-2319-4ABF-ADB1-A0C117A6B8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2850" y="1463459"/>
            <a:ext cx="778856" cy="5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0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 animBg="1"/>
      <p:bldP spid="24" grpId="0" animBg="1"/>
      <p:bldP spid="29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90FAF81-A220-4E58-842A-336AEB1B11D4}"/>
              </a:ext>
            </a:extLst>
          </p:cNvPr>
          <p:cNvSpPr/>
          <p:nvPr/>
        </p:nvSpPr>
        <p:spPr>
          <a:xfrm>
            <a:off x="357809" y="1258957"/>
            <a:ext cx="4293704" cy="434008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D032D5C8-DF32-46E9-A31E-41AEA93C7AF2}"/>
              </a:ext>
            </a:extLst>
          </p:cNvPr>
          <p:cNvCxnSpPr/>
          <p:nvPr/>
        </p:nvCxnSpPr>
        <p:spPr>
          <a:xfrm>
            <a:off x="1762539" y="1258957"/>
            <a:ext cx="0" cy="434008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DC5B850-6786-4DA6-AE25-EB918427EAA4}"/>
              </a:ext>
            </a:extLst>
          </p:cNvPr>
          <p:cNvCxnSpPr/>
          <p:nvPr/>
        </p:nvCxnSpPr>
        <p:spPr>
          <a:xfrm>
            <a:off x="3246783" y="1258957"/>
            <a:ext cx="0" cy="434008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A98E321-D6ED-4258-BB54-8B277CA19C63}"/>
              </a:ext>
            </a:extLst>
          </p:cNvPr>
          <p:cNvCxnSpPr/>
          <p:nvPr/>
        </p:nvCxnSpPr>
        <p:spPr>
          <a:xfrm>
            <a:off x="357809" y="2676939"/>
            <a:ext cx="4293704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505BBA0-4720-4FF6-A0C6-B5B9354B22FB}"/>
              </a:ext>
            </a:extLst>
          </p:cNvPr>
          <p:cNvCxnSpPr/>
          <p:nvPr/>
        </p:nvCxnSpPr>
        <p:spPr>
          <a:xfrm>
            <a:off x="357809" y="4147930"/>
            <a:ext cx="4293704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710C2EB-472B-46C5-8626-5C8D438B31D1}"/>
                  </a:ext>
                </a:extLst>
              </p:cNvPr>
              <p:cNvSpPr txBox="1"/>
              <p:nvPr/>
            </p:nvSpPr>
            <p:spPr>
              <a:xfrm>
                <a:off x="4923297" y="507821"/>
                <a:ext cx="6910894" cy="1156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昨日畑の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に苗をまきました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710C2EB-472B-46C5-8626-5C8D438B3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297" y="507821"/>
                <a:ext cx="6910894" cy="1156599"/>
              </a:xfrm>
              <a:prstGeom prst="rect">
                <a:avLst/>
              </a:prstGeom>
              <a:blipFill>
                <a:blip r:embed="rId2"/>
                <a:stretch>
                  <a:fillRect l="-3177" r="-971"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60090F6-6931-4321-949A-11E7E42B2FE5}"/>
                  </a:ext>
                </a:extLst>
              </p:cNvPr>
              <p:cNvSpPr txBox="1"/>
              <p:nvPr/>
            </p:nvSpPr>
            <p:spPr>
              <a:xfrm>
                <a:off x="4923297" y="1809193"/>
                <a:ext cx="6910894" cy="1147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今日畑の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に苗をまきました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60090F6-6931-4321-949A-11E7E42B2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297" y="1809193"/>
                <a:ext cx="6910894" cy="1147815"/>
              </a:xfrm>
              <a:prstGeom prst="rect">
                <a:avLst/>
              </a:prstGeom>
              <a:blipFill>
                <a:blip r:embed="rId3"/>
                <a:stretch>
                  <a:fillRect l="-3177" r="-971" b="-9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F41321-C520-4ECA-BFAC-4A32A9080F5B}"/>
              </a:ext>
            </a:extLst>
          </p:cNvPr>
          <p:cNvSpPr txBox="1"/>
          <p:nvPr/>
        </p:nvSpPr>
        <p:spPr>
          <a:xfrm>
            <a:off x="4923297" y="3110565"/>
            <a:ext cx="6390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２日間で苗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をまけたのは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畑の何分のいくつですか？</a:t>
            </a:r>
            <a:endParaRPr lang="ja-JP" altLang="en-US" sz="40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CD3BAE8-D1A2-4990-9A1D-3E8C57FB4537}"/>
              </a:ext>
            </a:extLst>
          </p:cNvPr>
          <p:cNvSpPr/>
          <p:nvPr/>
        </p:nvSpPr>
        <p:spPr>
          <a:xfrm>
            <a:off x="410936" y="2676939"/>
            <a:ext cx="1324865" cy="147099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797FF37-3E43-4A05-AE8A-4F3D6A02371B}"/>
              </a:ext>
            </a:extLst>
          </p:cNvPr>
          <p:cNvSpPr/>
          <p:nvPr/>
        </p:nvSpPr>
        <p:spPr>
          <a:xfrm>
            <a:off x="1815665" y="2676939"/>
            <a:ext cx="1377991" cy="147099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A8F1FD9-558C-49AF-8F1E-D54DF298DD01}"/>
              </a:ext>
            </a:extLst>
          </p:cNvPr>
          <p:cNvSpPr/>
          <p:nvPr/>
        </p:nvSpPr>
        <p:spPr>
          <a:xfrm>
            <a:off x="410936" y="4194425"/>
            <a:ext cx="1340363" cy="13384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B9D5C79-AFAA-4B1D-B264-B63CF27F1B9C}"/>
              </a:ext>
            </a:extLst>
          </p:cNvPr>
          <p:cNvSpPr/>
          <p:nvPr/>
        </p:nvSpPr>
        <p:spPr>
          <a:xfrm>
            <a:off x="1804425" y="4194425"/>
            <a:ext cx="1377991" cy="13384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EB0DFF7-1FD7-4324-966F-26C2E5F9137C}"/>
              </a:ext>
            </a:extLst>
          </p:cNvPr>
          <p:cNvSpPr/>
          <p:nvPr/>
        </p:nvSpPr>
        <p:spPr>
          <a:xfrm>
            <a:off x="3299911" y="4194425"/>
            <a:ext cx="1302381" cy="13384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6951625-775E-465A-A1D3-D5734E8D8D03}"/>
              </a:ext>
            </a:extLst>
          </p:cNvPr>
          <p:cNvSpPr/>
          <p:nvPr/>
        </p:nvSpPr>
        <p:spPr>
          <a:xfrm>
            <a:off x="3269266" y="2696818"/>
            <a:ext cx="1333026" cy="13384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405353E-E3C8-4FE5-8D8A-793F419631D7}"/>
              </a:ext>
            </a:extLst>
          </p:cNvPr>
          <p:cNvSpPr/>
          <p:nvPr/>
        </p:nvSpPr>
        <p:spPr>
          <a:xfrm>
            <a:off x="3269266" y="1302027"/>
            <a:ext cx="1333026" cy="13384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10D1736-DA93-4BD1-88FA-E87A7A42AFC8}"/>
                  </a:ext>
                </a:extLst>
              </p:cNvPr>
              <p:cNvSpPr txBox="1"/>
              <p:nvPr/>
            </p:nvSpPr>
            <p:spPr>
              <a:xfrm>
                <a:off x="5056272" y="4671110"/>
                <a:ext cx="3073824" cy="11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＋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10D1736-DA93-4BD1-88FA-E87A7A42A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272" y="4671110"/>
                <a:ext cx="3073824" cy="1146276"/>
              </a:xfrm>
              <a:prstGeom prst="rect">
                <a:avLst/>
              </a:prstGeom>
              <a:blipFill>
                <a:blip r:embed="rId5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5671C85-8D4B-4407-9DC7-FB9A79527F28}"/>
                  </a:ext>
                </a:extLst>
              </p:cNvPr>
              <p:cNvSpPr txBox="1"/>
              <p:nvPr/>
            </p:nvSpPr>
            <p:spPr>
              <a:xfrm>
                <a:off x="8511720" y="4671110"/>
                <a:ext cx="3073824" cy="1147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b="1" i="0" u="none" strike="noStrike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畑全体の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4000" dirty="0">
                    <a:solidFill>
                      <a:srgbClr val="0000FF"/>
                    </a:solidFill>
                  </a:rPr>
                  <a:t>　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5671C85-8D4B-4407-9DC7-FB9A79527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720" y="4671110"/>
                <a:ext cx="3073824" cy="1147815"/>
              </a:xfrm>
              <a:prstGeom prst="rect">
                <a:avLst/>
              </a:prstGeom>
              <a:blipFill>
                <a:blip r:embed="rId6"/>
                <a:stretch>
                  <a:fillRect l="-6931" b="-84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21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3EDE53-F575-4715-B1A7-5391877B5D61}"/>
              </a:ext>
            </a:extLst>
          </p:cNvPr>
          <p:cNvSpPr txBox="1"/>
          <p:nvPr/>
        </p:nvSpPr>
        <p:spPr>
          <a:xfrm>
            <a:off x="961697" y="947269"/>
            <a:ext cx="9902616" cy="412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では，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分数の学習６の</a:t>
            </a:r>
            <a:endParaRPr kumimoji="1"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プリントをくばりますのでといてみましょう。</a:t>
            </a:r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6340BDC2-FB97-4F15-8C22-BBBC80497C18}"/>
              </a:ext>
            </a:extLst>
          </p:cNvPr>
          <p:cNvSpPr/>
          <p:nvPr/>
        </p:nvSpPr>
        <p:spPr>
          <a:xfrm rot="5400000">
            <a:off x="-1" y="-1"/>
            <a:ext cx="1918741" cy="1918741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直角三角形 6">
            <a:extLst>
              <a:ext uri="{FF2B5EF4-FFF2-40B4-BE49-F238E27FC236}">
                <a16:creationId xmlns:a16="http://schemas.microsoft.com/office/drawing/2014/main" id="{4FE036A6-8B23-49B8-984E-BA7D647CF4A6}"/>
              </a:ext>
            </a:extLst>
          </p:cNvPr>
          <p:cNvSpPr/>
          <p:nvPr/>
        </p:nvSpPr>
        <p:spPr>
          <a:xfrm rot="16200000">
            <a:off x="10269767" y="4957046"/>
            <a:ext cx="1918741" cy="1918741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D48DB1F-82D1-475A-9437-F39EF6555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296" y="3762754"/>
            <a:ext cx="2105016" cy="214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1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/>
          <p:cNvSpPr/>
          <p:nvPr/>
        </p:nvSpPr>
        <p:spPr>
          <a:xfrm>
            <a:off x="654425" y="5188392"/>
            <a:ext cx="10878670" cy="1150511"/>
          </a:xfrm>
          <a:prstGeom prst="rect">
            <a:avLst/>
          </a:prstGeom>
          <a:ln w="57150">
            <a:solidFill>
              <a:srgbClr val="00FF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58907" y="2482188"/>
            <a:ext cx="10878670" cy="1154036"/>
          </a:xfrm>
          <a:prstGeom prst="rect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825DD2B-4CCA-4390-969D-A6A367D0C07E}"/>
                  </a:ext>
                </a:extLst>
              </p:cNvPr>
              <p:cNvSpPr txBox="1"/>
              <p:nvPr/>
            </p:nvSpPr>
            <p:spPr>
              <a:xfrm>
                <a:off x="6448111" y="2482188"/>
                <a:ext cx="3623937" cy="104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ｍ</m:t>
                    </m:r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と表します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825DD2B-4CCA-4390-969D-A6A367D0C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111" y="2482188"/>
                <a:ext cx="3623937" cy="1044453"/>
              </a:xfrm>
              <a:prstGeom prst="rect">
                <a:avLst/>
              </a:prstGeom>
              <a:blipFill>
                <a:blip r:embed="rId2"/>
                <a:stretch>
                  <a:fillRect r="-673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927A978-93FC-4A55-A159-D03D3032EA02}"/>
              </a:ext>
            </a:extLst>
          </p:cNvPr>
          <p:cNvSpPr/>
          <p:nvPr/>
        </p:nvSpPr>
        <p:spPr>
          <a:xfrm>
            <a:off x="18803477" y="3429000"/>
            <a:ext cx="848139" cy="8481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A66DD8-CDDE-498A-9730-40BDDD4D0429}"/>
              </a:ext>
            </a:extLst>
          </p:cNvPr>
          <p:cNvSpPr txBox="1"/>
          <p:nvPr/>
        </p:nvSpPr>
        <p:spPr>
          <a:xfrm>
            <a:off x="3575957" y="371482"/>
            <a:ext cx="578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全体を１ｍとすると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658906" y="1438835"/>
            <a:ext cx="10878670" cy="73958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全体＝１ｍ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658907" y="2484908"/>
            <a:ext cx="5432612" cy="1154036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658906" y="5169494"/>
            <a:ext cx="2178423" cy="1150511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58906" y="3830405"/>
            <a:ext cx="10865223" cy="1150511"/>
          </a:xfrm>
          <a:prstGeom prst="rect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4CDEA9E-8A90-4974-9DF6-10B6178A0C37}"/>
                  </a:ext>
                </a:extLst>
              </p:cNvPr>
              <p:cNvSpPr txBox="1"/>
              <p:nvPr/>
            </p:nvSpPr>
            <p:spPr>
              <a:xfrm>
                <a:off x="654423" y="2736970"/>
                <a:ext cx="5098431" cy="651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等分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し</m:t>
                    </m:r>
                    <m:r>
                      <a:rPr kumimoji="1" lang="ja-JP" alt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た</m:t>
                    </m:r>
                  </m:oMath>
                </a14:m>
                <a:r>
                  <a:rPr kumimoji="1"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</a:t>
                </a:r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つの長さを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4CDEA9E-8A90-4974-9DF6-10B6178A0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23" y="2736970"/>
                <a:ext cx="5098431" cy="651653"/>
              </a:xfrm>
              <a:prstGeom prst="rect">
                <a:avLst/>
              </a:prstGeom>
              <a:blipFill>
                <a:blip r:embed="rId3"/>
                <a:stretch>
                  <a:fillRect t="-13084" r="-3226" b="-35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4CDEA9E-8A90-4974-9DF6-10B6178A0C37}"/>
                  </a:ext>
                </a:extLst>
              </p:cNvPr>
              <p:cNvSpPr txBox="1"/>
              <p:nvPr/>
            </p:nvSpPr>
            <p:spPr>
              <a:xfrm>
                <a:off x="658906" y="4127570"/>
                <a:ext cx="5089466" cy="651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dirty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４</m:t>
                      </m:r>
                      <m:r>
                        <a:rPr lang="ja-JP" altLang="en-US" sz="3600" i="1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等分</m:t>
                      </m:r>
                      <m:r>
                        <a:rPr lang="ja-JP" altLang="en-US" sz="3600" i="1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し</m:t>
                      </m:r>
                      <m:r>
                        <a:rPr kumimoji="1" lang="ja-JP" altLang="en-US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た</m:t>
                      </m:r>
                      <m:r>
                        <m:rPr>
                          <m:nor/>
                        </m:rPr>
                        <a:rPr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1</m:t>
                      </m:r>
                      <m:r>
                        <m:rPr>
                          <m:nor/>
                        </m:rPr>
                        <a:rPr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つの</m:t>
                      </m:r>
                      <m:r>
                        <a:rPr kumimoji="1" lang="ja-JP" altLang="en-US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長さを</m:t>
                      </m:r>
                    </m:oMath>
                  </m:oMathPara>
                </a14:m>
                <a:endParaRPr kumimoji="1"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4CDEA9E-8A90-4974-9DF6-10B6178A0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06" y="4127570"/>
                <a:ext cx="5089466" cy="6516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610A370-D11B-4F40-A01B-CE0AAE9C00A6}"/>
                  </a:ext>
                </a:extLst>
              </p:cNvPr>
              <p:cNvSpPr txBox="1"/>
              <p:nvPr/>
            </p:nvSpPr>
            <p:spPr>
              <a:xfrm>
                <a:off x="6434666" y="3821959"/>
                <a:ext cx="3623938" cy="1046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  <m:r>
                      <a:rPr lang="ja-JP" alt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ｍ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と表します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610A370-D11B-4F40-A01B-CE0AAE9C0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66" y="3821959"/>
                <a:ext cx="3623938" cy="1046953"/>
              </a:xfrm>
              <a:prstGeom prst="rect">
                <a:avLst/>
              </a:prstGeom>
              <a:blipFill>
                <a:blip r:embed="rId5"/>
                <a:stretch>
                  <a:fillRect r="-673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A63089F1-0DE6-4A29-9496-BAD33489F9B8}"/>
                  </a:ext>
                </a:extLst>
              </p:cNvPr>
              <p:cNvSpPr txBox="1"/>
              <p:nvPr/>
            </p:nvSpPr>
            <p:spPr>
              <a:xfrm>
                <a:off x="6443629" y="5231303"/>
                <a:ext cx="3602462" cy="1037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36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ｍ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と表します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A63089F1-0DE6-4A29-9496-BAD33489F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629" y="5231303"/>
                <a:ext cx="3602462" cy="1037913"/>
              </a:xfrm>
              <a:prstGeom prst="rect">
                <a:avLst/>
              </a:prstGeom>
              <a:blipFill>
                <a:blip r:embed="rId6"/>
                <a:stretch>
                  <a:fillRect r="-1354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DB64641-7997-4676-A5C0-1584F2FB1350}"/>
              </a:ext>
            </a:extLst>
          </p:cNvPr>
          <p:cNvCxnSpPr>
            <a:cxnSpLocks/>
            <a:stCxn id="40" idx="0"/>
            <a:endCxn id="40" idx="2"/>
          </p:cNvCxnSpPr>
          <p:nvPr/>
        </p:nvCxnSpPr>
        <p:spPr>
          <a:xfrm>
            <a:off x="6091518" y="3830405"/>
            <a:ext cx="0" cy="1150511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047B6A2-8127-4657-AAB5-5787F1D910B5}"/>
              </a:ext>
            </a:extLst>
          </p:cNvPr>
          <p:cNvCxnSpPr>
            <a:cxnSpLocks/>
          </p:cNvCxnSpPr>
          <p:nvPr/>
        </p:nvCxnSpPr>
        <p:spPr>
          <a:xfrm>
            <a:off x="8807823" y="3830406"/>
            <a:ext cx="0" cy="1142064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FB05116-A058-4415-883E-3A3EFCCFE148}"/>
              </a:ext>
            </a:extLst>
          </p:cNvPr>
          <p:cNvCxnSpPr>
            <a:cxnSpLocks/>
          </p:cNvCxnSpPr>
          <p:nvPr/>
        </p:nvCxnSpPr>
        <p:spPr>
          <a:xfrm>
            <a:off x="3375213" y="3853069"/>
            <a:ext cx="0" cy="1119401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658907" y="3820173"/>
            <a:ext cx="2716306" cy="1150511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59741DC-1E73-4267-9D5C-E2CCA344BC6F}"/>
              </a:ext>
            </a:extLst>
          </p:cNvPr>
          <p:cNvCxnSpPr>
            <a:cxnSpLocks/>
          </p:cNvCxnSpPr>
          <p:nvPr/>
        </p:nvCxnSpPr>
        <p:spPr>
          <a:xfrm>
            <a:off x="2837329" y="5237771"/>
            <a:ext cx="0" cy="1092686"/>
          </a:xfrm>
          <a:prstGeom prst="line">
            <a:avLst/>
          </a:prstGeom>
          <a:ln w="57150">
            <a:solidFill>
              <a:srgbClr val="00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7D901BE9-509C-4482-B102-BC1107DF7D8A}"/>
              </a:ext>
            </a:extLst>
          </p:cNvPr>
          <p:cNvCxnSpPr>
            <a:cxnSpLocks/>
          </p:cNvCxnSpPr>
          <p:nvPr/>
        </p:nvCxnSpPr>
        <p:spPr>
          <a:xfrm>
            <a:off x="5015753" y="5188392"/>
            <a:ext cx="0" cy="1142065"/>
          </a:xfrm>
          <a:prstGeom prst="line">
            <a:avLst/>
          </a:prstGeom>
          <a:ln w="57150">
            <a:solidFill>
              <a:srgbClr val="00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75B2227-4E7D-4159-9358-05F0DF78189F}"/>
              </a:ext>
            </a:extLst>
          </p:cNvPr>
          <p:cNvCxnSpPr>
            <a:cxnSpLocks/>
          </p:cNvCxnSpPr>
          <p:nvPr/>
        </p:nvCxnSpPr>
        <p:spPr>
          <a:xfrm>
            <a:off x="7172979" y="5188392"/>
            <a:ext cx="0" cy="1142065"/>
          </a:xfrm>
          <a:prstGeom prst="line">
            <a:avLst/>
          </a:prstGeom>
          <a:ln w="57150">
            <a:solidFill>
              <a:srgbClr val="00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04B3908A-E589-44AE-98EC-DD43C51A12DC}"/>
              </a:ext>
            </a:extLst>
          </p:cNvPr>
          <p:cNvCxnSpPr>
            <a:cxnSpLocks/>
          </p:cNvCxnSpPr>
          <p:nvPr/>
        </p:nvCxnSpPr>
        <p:spPr>
          <a:xfrm>
            <a:off x="9359152" y="5188392"/>
            <a:ext cx="0" cy="1142065"/>
          </a:xfrm>
          <a:prstGeom prst="line">
            <a:avLst/>
          </a:prstGeom>
          <a:ln w="57150">
            <a:solidFill>
              <a:srgbClr val="00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54CDEA9E-8A90-4974-9DF6-10B6178A0C37}"/>
                  </a:ext>
                </a:extLst>
              </p:cNvPr>
              <p:cNvSpPr txBox="1"/>
              <p:nvPr/>
            </p:nvSpPr>
            <p:spPr>
              <a:xfrm>
                <a:off x="662743" y="5461096"/>
                <a:ext cx="5093948" cy="651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  <m:r>
                      <a:rPr lang="ja-JP" altLang="en-US" sz="3600" i="1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等分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し</m:t>
                    </m:r>
                    <m:r>
                      <a:rPr kumimoji="1" lang="ja-JP" alt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た</m:t>
                    </m:r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1</m:t>
                    </m:r>
                    <m:r>
                      <m:rPr>
                        <m:nor/>
                      </m:rPr>
                      <a:rPr lang="ja-JP" altLang="en-US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つの</m:t>
                    </m:r>
                  </m:oMath>
                </a14:m>
                <a:r>
                  <a:rPr kumimoji="1"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長さを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54CDEA9E-8A90-4974-9DF6-10B6178A0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43" y="5461096"/>
                <a:ext cx="5093948" cy="651653"/>
              </a:xfrm>
              <a:prstGeom prst="rect">
                <a:avLst/>
              </a:prstGeom>
              <a:blipFill>
                <a:blip r:embed="rId7"/>
                <a:stretch>
                  <a:fillRect t="-13084" r="-3353" b="-35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B3B2523B-AA6D-45F7-AB50-4E3791EC2A06}"/>
              </a:ext>
            </a:extLst>
          </p:cNvPr>
          <p:cNvCxnSpPr>
            <a:cxnSpLocks/>
          </p:cNvCxnSpPr>
          <p:nvPr/>
        </p:nvCxnSpPr>
        <p:spPr>
          <a:xfrm>
            <a:off x="6091518" y="2485713"/>
            <a:ext cx="0" cy="1150511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27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 animBg="1"/>
      <p:bldP spid="35" grpId="0" animBg="1"/>
      <p:bldP spid="19" grpId="0"/>
      <p:bldP spid="20" grpId="0"/>
      <p:bldP spid="36" grpId="0"/>
      <p:bldP spid="75" grpId="0"/>
      <p:bldP spid="32" grpId="0" animBg="1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970F9226-3BE8-426C-9189-11066BDFE4E7}"/>
              </a:ext>
            </a:extLst>
          </p:cNvPr>
          <p:cNvSpPr/>
          <p:nvPr/>
        </p:nvSpPr>
        <p:spPr>
          <a:xfrm>
            <a:off x="1118625" y="3134619"/>
            <a:ext cx="2619216" cy="109482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E6AC95E-76B5-4B48-9BC1-56BBFD5D250F}"/>
                  </a:ext>
                </a:extLst>
              </p:cNvPr>
              <p:cNvSpPr txBox="1"/>
              <p:nvPr/>
            </p:nvSpPr>
            <p:spPr>
              <a:xfrm>
                <a:off x="3964534" y="534269"/>
                <a:ext cx="6504684" cy="1254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水が</a:t>
                </a:r>
                <a14:m>
                  <m:oMath xmlns:m="http://schemas.openxmlformats.org/officeDocument/2006/math">
                    <m:r>
                      <a:rPr lang="ja-JP" altLang="en-US" sz="44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，</m:t>
                    </m:r>
                    <m:f>
                      <m:fPr>
                        <m:ctrlPr>
                          <a:rPr lang="en-US" altLang="ja-JP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入っています</a:t>
                </a:r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E6AC95E-76B5-4B48-9BC1-56BBFD5D2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534" y="534269"/>
                <a:ext cx="6504684" cy="1254574"/>
              </a:xfrm>
              <a:prstGeom prst="rect">
                <a:avLst/>
              </a:prstGeom>
              <a:blipFill>
                <a:blip r:embed="rId2"/>
                <a:stretch>
                  <a:fillRect l="-3749" b="-102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AB147D1-31A6-4C85-9A82-26ABCF026F6B}"/>
              </a:ext>
            </a:extLst>
          </p:cNvPr>
          <p:cNvSpPr txBox="1"/>
          <p:nvPr/>
        </p:nvSpPr>
        <p:spPr>
          <a:xfrm>
            <a:off x="3964534" y="3556785"/>
            <a:ext cx="7577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の水が残っていますか？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288ECAF-A002-4F18-B340-818E61C4894C}"/>
                  </a:ext>
                </a:extLst>
              </p:cNvPr>
              <p:cNvSpPr txBox="1"/>
              <p:nvPr/>
            </p:nvSpPr>
            <p:spPr>
              <a:xfrm>
                <a:off x="3964533" y="4654177"/>
                <a:ext cx="3827745" cy="1254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4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－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4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kumimoji="1" lang="ja-JP" altLang="en-US" sz="44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288ECAF-A002-4F18-B340-818E61C48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533" y="4654177"/>
                <a:ext cx="3827745" cy="1254574"/>
              </a:xfrm>
              <a:prstGeom prst="rect">
                <a:avLst/>
              </a:prstGeom>
              <a:blipFill>
                <a:blip r:embed="rId3"/>
                <a:stretch>
                  <a:fillRect b="-97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5964CC9-6802-4EE5-A736-E4D7A241EC56}"/>
                  </a:ext>
                </a:extLst>
              </p:cNvPr>
              <p:cNvSpPr txBox="1"/>
              <p:nvPr/>
            </p:nvSpPr>
            <p:spPr>
              <a:xfrm>
                <a:off x="3964533" y="1886649"/>
                <a:ext cx="7458841" cy="124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にしさんが，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飲みました</a:t>
                </a: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5964CC9-6802-4EE5-A736-E4D7A241E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533" y="1886649"/>
                <a:ext cx="7458841" cy="1247970"/>
              </a:xfrm>
              <a:prstGeom prst="rect">
                <a:avLst/>
              </a:prstGeom>
              <a:blipFill>
                <a:blip r:embed="rId4"/>
                <a:stretch>
                  <a:fillRect l="-3268" r="-735" b="-97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FBAD8136-C896-451E-B186-388235C244E8}"/>
              </a:ext>
            </a:extLst>
          </p:cNvPr>
          <p:cNvSpPr/>
          <p:nvPr/>
        </p:nvSpPr>
        <p:spPr>
          <a:xfrm>
            <a:off x="1131375" y="4229442"/>
            <a:ext cx="2654477" cy="21316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CE0169C-6A0A-4C26-BFF9-A1E2411E29EA}"/>
              </a:ext>
            </a:extLst>
          </p:cNvPr>
          <p:cNvCxnSpPr>
            <a:cxnSpLocks/>
          </p:cNvCxnSpPr>
          <p:nvPr/>
        </p:nvCxnSpPr>
        <p:spPr>
          <a:xfrm>
            <a:off x="1131376" y="3134619"/>
            <a:ext cx="2619215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FDAAC32E-5F37-4EFC-A6A9-5FED3303C497}"/>
              </a:ext>
            </a:extLst>
          </p:cNvPr>
          <p:cNvCxnSpPr>
            <a:cxnSpLocks/>
          </p:cNvCxnSpPr>
          <p:nvPr/>
        </p:nvCxnSpPr>
        <p:spPr>
          <a:xfrm>
            <a:off x="1131375" y="4217614"/>
            <a:ext cx="261921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9CB64801-BF90-46BB-BD10-77EFE859D22B}"/>
              </a:ext>
            </a:extLst>
          </p:cNvPr>
          <p:cNvCxnSpPr>
            <a:cxnSpLocks/>
          </p:cNvCxnSpPr>
          <p:nvPr/>
        </p:nvCxnSpPr>
        <p:spPr>
          <a:xfrm>
            <a:off x="1131375" y="5281464"/>
            <a:ext cx="2619216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AA05ADB3-A322-4B9F-99C9-6F90527B05BF}"/>
              </a:ext>
            </a:extLst>
          </p:cNvPr>
          <p:cNvCxnSpPr>
            <a:cxnSpLocks/>
          </p:cNvCxnSpPr>
          <p:nvPr/>
        </p:nvCxnSpPr>
        <p:spPr>
          <a:xfrm>
            <a:off x="1131376" y="2082595"/>
            <a:ext cx="2619215" cy="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BF2CAAE7-77FC-44C8-9D93-D81A6077DD37}"/>
                  </a:ext>
                </a:extLst>
              </p:cNvPr>
              <p:cNvSpPr txBox="1"/>
              <p:nvPr/>
            </p:nvSpPr>
            <p:spPr>
              <a:xfrm>
                <a:off x="7730341" y="4654177"/>
                <a:ext cx="4171177" cy="1251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rgbClr val="0000FF"/>
                    </a:solidFill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en-US" altLang="ja-JP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L</a:t>
                </a:r>
                <a:r>
                  <a:rPr lang="ja-JP" altLang="en-US" sz="44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残っている</a:t>
                </a:r>
                <a:endParaRPr kumimoji="1" lang="ja-JP" altLang="en-US" sz="44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BF2CAAE7-77FC-44C8-9D93-D81A6077D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341" y="4654177"/>
                <a:ext cx="4171177" cy="1251496"/>
              </a:xfrm>
              <a:prstGeom prst="rect">
                <a:avLst/>
              </a:prstGeom>
              <a:blipFill>
                <a:blip r:embed="rId5"/>
                <a:stretch>
                  <a:fillRect r="-3509" b="-97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96EAEE5-0B87-43F1-8263-6E508270C754}"/>
              </a:ext>
            </a:extLst>
          </p:cNvPr>
          <p:cNvSpPr/>
          <p:nvPr/>
        </p:nvSpPr>
        <p:spPr>
          <a:xfrm>
            <a:off x="1131375" y="3165590"/>
            <a:ext cx="2572719" cy="1021052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6346C4B-6497-4B29-B23F-4C7C3730764B}"/>
              </a:ext>
            </a:extLst>
          </p:cNvPr>
          <p:cNvSpPr/>
          <p:nvPr/>
        </p:nvSpPr>
        <p:spPr>
          <a:xfrm>
            <a:off x="1131376" y="999055"/>
            <a:ext cx="2619215" cy="5361988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中かっこ 7">
            <a:extLst>
              <a:ext uri="{FF2B5EF4-FFF2-40B4-BE49-F238E27FC236}">
                <a16:creationId xmlns:a16="http://schemas.microsoft.com/office/drawing/2014/main" id="{204CBE24-025B-4749-AB99-750690A4481E}"/>
              </a:ext>
            </a:extLst>
          </p:cNvPr>
          <p:cNvSpPr/>
          <p:nvPr/>
        </p:nvSpPr>
        <p:spPr>
          <a:xfrm>
            <a:off x="693158" y="999055"/>
            <a:ext cx="402956" cy="5361987"/>
          </a:xfrm>
          <a:prstGeom prst="leftBrace">
            <a:avLst>
              <a:gd name="adj1" fmla="val 8333"/>
              <a:gd name="adj2" fmla="val 50867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09B9AD-7448-4AED-A58C-61A47D8F512D}"/>
              </a:ext>
            </a:extLst>
          </p:cNvPr>
          <p:cNvSpPr txBox="1"/>
          <p:nvPr/>
        </p:nvSpPr>
        <p:spPr>
          <a:xfrm>
            <a:off x="-154757" y="3134619"/>
            <a:ext cx="1218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１Ｌ</a:t>
            </a:r>
          </a:p>
        </p:txBody>
      </p:sp>
    </p:spTree>
    <p:extLst>
      <p:ext uri="{BB962C8B-B14F-4D97-AF65-F5344CB8AC3E}">
        <p14:creationId xmlns:p14="http://schemas.microsoft.com/office/powerpoint/2010/main" val="258260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28" grpId="0"/>
      <p:bldP spid="59" grpId="0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E113AA5-9E3F-40CB-9356-A1BDCD6F9D2B}"/>
                  </a:ext>
                </a:extLst>
              </p:cNvPr>
              <p:cNvSpPr txBox="1"/>
              <p:nvPr/>
            </p:nvSpPr>
            <p:spPr>
              <a:xfrm>
                <a:off x="838258" y="362204"/>
                <a:ext cx="9544932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ハルさんは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Ｌのお茶を持ってきました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E113AA5-9E3F-40CB-9356-A1BDCD6F9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58" y="362204"/>
                <a:ext cx="9544932" cy="1149033"/>
              </a:xfrm>
              <a:prstGeom prst="rect">
                <a:avLst/>
              </a:prstGeom>
              <a:blipFill>
                <a:blip r:embed="rId2"/>
                <a:stretch>
                  <a:fillRect l="-2300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3219ABD-59CC-4300-8E52-747603C9A713}"/>
                  </a:ext>
                </a:extLst>
              </p:cNvPr>
              <p:cNvSpPr txBox="1"/>
              <p:nvPr/>
            </p:nvSpPr>
            <p:spPr>
              <a:xfrm>
                <a:off x="838257" y="1511237"/>
                <a:ext cx="9544933" cy="11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アキさんは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Ｌのお茶を持ってきました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3219ABD-59CC-4300-8E52-747603C9A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57" y="1511237"/>
                <a:ext cx="9544933" cy="1146276"/>
              </a:xfrm>
              <a:prstGeom prst="rect">
                <a:avLst/>
              </a:prstGeom>
              <a:blipFill>
                <a:blip r:embed="rId3"/>
                <a:stretch>
                  <a:fillRect l="-2300"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129A0EF-1080-4C10-953F-8552D7849E28}"/>
              </a:ext>
            </a:extLst>
          </p:cNvPr>
          <p:cNvSpPr txBox="1"/>
          <p:nvPr/>
        </p:nvSpPr>
        <p:spPr>
          <a:xfrm>
            <a:off x="5767280" y="3036372"/>
            <a:ext cx="5368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２人の持ってきた</a:t>
            </a:r>
            <a:endParaRPr lang="en-US" altLang="ja-JP" sz="40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お茶の量の差は何Ｌ？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2750D45-6A61-4FF3-9214-4F2972C1C845}"/>
                  </a:ext>
                </a:extLst>
              </p:cNvPr>
              <p:cNvSpPr txBox="1"/>
              <p:nvPr/>
            </p:nvSpPr>
            <p:spPr>
              <a:xfrm>
                <a:off x="5767280" y="4773625"/>
                <a:ext cx="3004086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2750D45-6A61-4FF3-9214-4F2972C1C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280" y="4773625"/>
                <a:ext cx="3004086" cy="1149033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1B4E064-7DBF-445E-8B6D-F8C4DB96EE79}"/>
              </a:ext>
            </a:extLst>
          </p:cNvPr>
          <p:cNvSpPr/>
          <p:nvPr/>
        </p:nvSpPr>
        <p:spPr>
          <a:xfrm>
            <a:off x="1055907" y="2696705"/>
            <a:ext cx="1393499" cy="362377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9A7EAB4-5D1C-4D69-BC2F-AE9C8BA819F3}"/>
              </a:ext>
            </a:extLst>
          </p:cNvPr>
          <p:cNvCxnSpPr/>
          <p:nvPr/>
        </p:nvCxnSpPr>
        <p:spPr>
          <a:xfrm>
            <a:off x="1054558" y="3429000"/>
            <a:ext cx="1393499" cy="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89B52A0-AC3D-4758-BD21-822E911B427F}"/>
              </a:ext>
            </a:extLst>
          </p:cNvPr>
          <p:cNvCxnSpPr/>
          <p:nvPr/>
        </p:nvCxnSpPr>
        <p:spPr>
          <a:xfrm>
            <a:off x="1054558" y="4141922"/>
            <a:ext cx="1393499" cy="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A50DB2BF-031A-4C91-A324-ECAEE41182BC}"/>
              </a:ext>
            </a:extLst>
          </p:cNvPr>
          <p:cNvCxnSpPr/>
          <p:nvPr/>
        </p:nvCxnSpPr>
        <p:spPr>
          <a:xfrm>
            <a:off x="1054558" y="4870342"/>
            <a:ext cx="1393499" cy="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25F3DD7-8BA9-450C-BCF4-4B6F18B04569}"/>
              </a:ext>
            </a:extLst>
          </p:cNvPr>
          <p:cNvCxnSpPr/>
          <p:nvPr/>
        </p:nvCxnSpPr>
        <p:spPr>
          <a:xfrm>
            <a:off x="1054558" y="5567766"/>
            <a:ext cx="1393499" cy="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EB7BF14-4EEB-4844-8705-E6C509E62060}"/>
              </a:ext>
            </a:extLst>
          </p:cNvPr>
          <p:cNvSpPr/>
          <p:nvPr/>
        </p:nvSpPr>
        <p:spPr>
          <a:xfrm>
            <a:off x="3364480" y="2696705"/>
            <a:ext cx="1393499" cy="362377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FB4EAFD-1296-4B2B-92FD-2ABE2145D3AB}"/>
              </a:ext>
            </a:extLst>
          </p:cNvPr>
          <p:cNvCxnSpPr/>
          <p:nvPr/>
        </p:nvCxnSpPr>
        <p:spPr>
          <a:xfrm>
            <a:off x="3364480" y="3429000"/>
            <a:ext cx="1393499" cy="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B0EFF08-0DA2-4B22-A902-A78A1B2C1667}"/>
              </a:ext>
            </a:extLst>
          </p:cNvPr>
          <p:cNvCxnSpPr/>
          <p:nvPr/>
        </p:nvCxnSpPr>
        <p:spPr>
          <a:xfrm>
            <a:off x="3364480" y="4141922"/>
            <a:ext cx="1393499" cy="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4049FF93-1452-46C4-8D64-F5050F7E2750}"/>
              </a:ext>
            </a:extLst>
          </p:cNvPr>
          <p:cNvCxnSpPr/>
          <p:nvPr/>
        </p:nvCxnSpPr>
        <p:spPr>
          <a:xfrm>
            <a:off x="3364480" y="4870342"/>
            <a:ext cx="1393499" cy="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F962EBB9-CAC8-4B41-8669-EB7895E2EFB9}"/>
              </a:ext>
            </a:extLst>
          </p:cNvPr>
          <p:cNvCxnSpPr/>
          <p:nvPr/>
        </p:nvCxnSpPr>
        <p:spPr>
          <a:xfrm>
            <a:off x="3364480" y="5567766"/>
            <a:ext cx="1393499" cy="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D0C87B2-A8EB-41C3-8CD0-0B334E7784EE}"/>
              </a:ext>
            </a:extLst>
          </p:cNvPr>
          <p:cNvSpPr/>
          <p:nvPr/>
        </p:nvSpPr>
        <p:spPr>
          <a:xfrm>
            <a:off x="1054559" y="3429000"/>
            <a:ext cx="1394847" cy="2891479"/>
          </a:xfrm>
          <a:prstGeom prst="rect">
            <a:avLst/>
          </a:prstGeom>
          <a:solidFill>
            <a:schemeClr val="accent2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9ED4616-67F5-4A0E-B2AA-40A606C257DD}"/>
              </a:ext>
            </a:extLst>
          </p:cNvPr>
          <p:cNvSpPr/>
          <p:nvPr/>
        </p:nvSpPr>
        <p:spPr>
          <a:xfrm>
            <a:off x="3364480" y="4141922"/>
            <a:ext cx="1394847" cy="2178557"/>
          </a:xfrm>
          <a:prstGeom prst="rect">
            <a:avLst/>
          </a:prstGeom>
          <a:solidFill>
            <a:schemeClr val="accent2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3FA66ED-D54D-4507-8F87-25333D57415D}"/>
                  </a:ext>
                </a:extLst>
              </p:cNvPr>
              <p:cNvSpPr txBox="1"/>
              <p:nvPr/>
            </p:nvSpPr>
            <p:spPr>
              <a:xfrm>
                <a:off x="9546954" y="4702708"/>
                <a:ext cx="1393499" cy="1288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  <m:r>
                        <a:rPr lang="ja-JP" altLang="en-US" sz="40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Ｌ</m:t>
                      </m:r>
                    </m:oMath>
                  </m:oMathPara>
                </a14:m>
                <a:endParaRPr kumimoji="1" lang="en-US" altLang="ja-JP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3FA66ED-D54D-4507-8F87-25333D574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6954" y="4702708"/>
                <a:ext cx="1393499" cy="1288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左中かっこ 24">
            <a:extLst>
              <a:ext uri="{FF2B5EF4-FFF2-40B4-BE49-F238E27FC236}">
                <a16:creationId xmlns:a16="http://schemas.microsoft.com/office/drawing/2014/main" id="{91DBC98B-E0F6-40FC-B1EE-FA56D537E1EB}"/>
              </a:ext>
            </a:extLst>
          </p:cNvPr>
          <p:cNvSpPr/>
          <p:nvPr/>
        </p:nvSpPr>
        <p:spPr>
          <a:xfrm>
            <a:off x="693158" y="2657514"/>
            <a:ext cx="221242" cy="3650522"/>
          </a:xfrm>
          <a:prstGeom prst="leftBrace">
            <a:avLst>
              <a:gd name="adj1" fmla="val 8333"/>
              <a:gd name="adj2" fmla="val 50867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F7FC769-5C89-4C27-BC81-DE83BE370DDB}"/>
              </a:ext>
            </a:extLst>
          </p:cNvPr>
          <p:cNvSpPr txBox="1"/>
          <p:nvPr/>
        </p:nvSpPr>
        <p:spPr>
          <a:xfrm>
            <a:off x="-18192" y="3921038"/>
            <a:ext cx="993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１Ｌ</a:t>
            </a:r>
          </a:p>
        </p:txBody>
      </p:sp>
    </p:spTree>
    <p:extLst>
      <p:ext uri="{BB962C8B-B14F-4D97-AF65-F5344CB8AC3E}">
        <p14:creationId xmlns:p14="http://schemas.microsoft.com/office/powerpoint/2010/main" val="420784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1" grpId="0" animBg="1"/>
      <p:bldP spid="22" grpId="0" animBg="1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E113AA5-9E3F-40CB-9356-A1BDCD6F9D2B}"/>
              </a:ext>
            </a:extLst>
          </p:cNvPr>
          <p:cNvSpPr txBox="1"/>
          <p:nvPr/>
        </p:nvSpPr>
        <p:spPr>
          <a:xfrm>
            <a:off x="838258" y="537516"/>
            <a:ext cx="9544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ふゆさんは１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Ｌのお茶を持ってきました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3219ABD-59CC-4300-8E52-747603C9A713}"/>
                  </a:ext>
                </a:extLst>
              </p:cNvPr>
              <p:cNvSpPr txBox="1"/>
              <p:nvPr/>
            </p:nvSpPr>
            <p:spPr>
              <a:xfrm>
                <a:off x="838257" y="1426144"/>
                <a:ext cx="9544933" cy="11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なつさんは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Ｌのお茶を持ってきました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3219ABD-59CC-4300-8E52-747603C9A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57" y="1426144"/>
                <a:ext cx="9544933" cy="1146276"/>
              </a:xfrm>
              <a:prstGeom prst="rect">
                <a:avLst/>
              </a:prstGeom>
              <a:blipFill>
                <a:blip r:embed="rId2"/>
                <a:stretch>
                  <a:fillRect l="-2300"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129A0EF-1080-4C10-953F-8552D7849E28}"/>
              </a:ext>
            </a:extLst>
          </p:cNvPr>
          <p:cNvSpPr txBox="1"/>
          <p:nvPr/>
        </p:nvSpPr>
        <p:spPr>
          <a:xfrm>
            <a:off x="5767280" y="2633306"/>
            <a:ext cx="5368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２人の持ってきた</a:t>
            </a:r>
            <a:endParaRPr lang="en-US" altLang="ja-JP" sz="40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お茶の量の差は何Ｌ？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2750D45-6A61-4FF3-9214-4F2972C1C845}"/>
                  </a:ext>
                </a:extLst>
              </p:cNvPr>
              <p:cNvSpPr txBox="1"/>
              <p:nvPr/>
            </p:nvSpPr>
            <p:spPr>
              <a:xfrm>
                <a:off x="6549044" y="4099148"/>
                <a:ext cx="2558903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－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 ＝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2750D45-6A61-4FF3-9214-4F2972C1C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044" y="4099148"/>
                <a:ext cx="2558903" cy="1145763"/>
              </a:xfrm>
              <a:prstGeom prst="rect">
                <a:avLst/>
              </a:prstGeom>
              <a:blipFill>
                <a:blip r:embed="rId3"/>
                <a:stretch>
                  <a:fillRect r="-3333"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1B4E064-7DBF-445E-8B6D-F8C4DB96EE79}"/>
              </a:ext>
            </a:extLst>
          </p:cNvPr>
          <p:cNvSpPr/>
          <p:nvPr/>
        </p:nvSpPr>
        <p:spPr>
          <a:xfrm>
            <a:off x="1055907" y="2696705"/>
            <a:ext cx="1393499" cy="362377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9A7EAB4-5D1C-4D69-BC2F-AE9C8BA819F3}"/>
              </a:ext>
            </a:extLst>
          </p:cNvPr>
          <p:cNvCxnSpPr/>
          <p:nvPr/>
        </p:nvCxnSpPr>
        <p:spPr>
          <a:xfrm>
            <a:off x="1054558" y="3429000"/>
            <a:ext cx="1393499" cy="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89B52A0-AC3D-4758-BD21-822E911B427F}"/>
              </a:ext>
            </a:extLst>
          </p:cNvPr>
          <p:cNvCxnSpPr/>
          <p:nvPr/>
        </p:nvCxnSpPr>
        <p:spPr>
          <a:xfrm>
            <a:off x="1054558" y="4141922"/>
            <a:ext cx="1393499" cy="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A50DB2BF-031A-4C91-A324-ECAEE41182BC}"/>
              </a:ext>
            </a:extLst>
          </p:cNvPr>
          <p:cNvCxnSpPr/>
          <p:nvPr/>
        </p:nvCxnSpPr>
        <p:spPr>
          <a:xfrm>
            <a:off x="1054558" y="4870342"/>
            <a:ext cx="1393499" cy="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25F3DD7-8BA9-450C-BCF4-4B6F18B04569}"/>
              </a:ext>
            </a:extLst>
          </p:cNvPr>
          <p:cNvCxnSpPr/>
          <p:nvPr/>
        </p:nvCxnSpPr>
        <p:spPr>
          <a:xfrm>
            <a:off x="1054558" y="5567766"/>
            <a:ext cx="1393499" cy="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EB7BF14-4EEB-4844-8705-E6C509E62060}"/>
              </a:ext>
            </a:extLst>
          </p:cNvPr>
          <p:cNvSpPr/>
          <p:nvPr/>
        </p:nvSpPr>
        <p:spPr>
          <a:xfrm>
            <a:off x="3364480" y="2696705"/>
            <a:ext cx="1393499" cy="362377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FB4EAFD-1296-4B2B-92FD-2ABE2145D3AB}"/>
              </a:ext>
            </a:extLst>
          </p:cNvPr>
          <p:cNvCxnSpPr/>
          <p:nvPr/>
        </p:nvCxnSpPr>
        <p:spPr>
          <a:xfrm>
            <a:off x="3364480" y="3429000"/>
            <a:ext cx="1393499" cy="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B0EFF08-0DA2-4B22-A902-A78A1B2C1667}"/>
              </a:ext>
            </a:extLst>
          </p:cNvPr>
          <p:cNvCxnSpPr/>
          <p:nvPr/>
        </p:nvCxnSpPr>
        <p:spPr>
          <a:xfrm>
            <a:off x="3364480" y="4141922"/>
            <a:ext cx="1393499" cy="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4049FF93-1452-46C4-8D64-F5050F7E2750}"/>
              </a:ext>
            </a:extLst>
          </p:cNvPr>
          <p:cNvCxnSpPr/>
          <p:nvPr/>
        </p:nvCxnSpPr>
        <p:spPr>
          <a:xfrm>
            <a:off x="3364480" y="4870342"/>
            <a:ext cx="1393499" cy="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F962EBB9-CAC8-4B41-8669-EB7895E2EFB9}"/>
              </a:ext>
            </a:extLst>
          </p:cNvPr>
          <p:cNvCxnSpPr/>
          <p:nvPr/>
        </p:nvCxnSpPr>
        <p:spPr>
          <a:xfrm>
            <a:off x="3364480" y="5567766"/>
            <a:ext cx="1393499" cy="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D0C87B2-A8EB-41C3-8CD0-0B334E7784EE}"/>
              </a:ext>
            </a:extLst>
          </p:cNvPr>
          <p:cNvSpPr/>
          <p:nvPr/>
        </p:nvSpPr>
        <p:spPr>
          <a:xfrm>
            <a:off x="1054559" y="2696700"/>
            <a:ext cx="1394847" cy="3623779"/>
          </a:xfrm>
          <a:prstGeom prst="rect">
            <a:avLst/>
          </a:prstGeom>
          <a:solidFill>
            <a:schemeClr val="accent2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9ED4616-67F5-4A0E-B2AA-40A606C257DD}"/>
              </a:ext>
            </a:extLst>
          </p:cNvPr>
          <p:cNvSpPr/>
          <p:nvPr/>
        </p:nvSpPr>
        <p:spPr>
          <a:xfrm>
            <a:off x="3364480" y="4141922"/>
            <a:ext cx="1394847" cy="2178557"/>
          </a:xfrm>
          <a:prstGeom prst="rect">
            <a:avLst/>
          </a:prstGeom>
          <a:solidFill>
            <a:schemeClr val="accent2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68B480A-8A76-47DB-9E81-7D9D57F9B478}"/>
                  </a:ext>
                </a:extLst>
              </p:cNvPr>
              <p:cNvSpPr txBox="1"/>
              <p:nvPr/>
            </p:nvSpPr>
            <p:spPr>
              <a:xfrm>
                <a:off x="10166888" y="3955416"/>
                <a:ext cx="1394848" cy="1291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num>
                        <m:den>
                          <m: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  <m:r>
                        <a:rPr lang="ja-JP" altLang="en-US" sz="4000" i="1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Ｌ</m:t>
                      </m:r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68B480A-8A76-47DB-9E81-7D9D57F9B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6888" y="3955416"/>
                <a:ext cx="1394848" cy="12913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C3DF2EA-F212-4FAD-A637-D117FEE37402}"/>
                  </a:ext>
                </a:extLst>
              </p:cNvPr>
              <p:cNvSpPr txBox="1"/>
              <p:nvPr/>
            </p:nvSpPr>
            <p:spPr>
              <a:xfrm>
                <a:off x="5432914" y="5276356"/>
                <a:ext cx="3526062" cy="1137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r>
                      <m:rPr>
                        <m:nor/>
                      </m:rPr>
                      <a:rPr lang="ja-JP" alt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な</m:t>
                    </m:r>
                    <m:r>
                      <a:rPr kumimoji="1"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ので</m:t>
                    </m:r>
                  </m:oMath>
                </a14:m>
                <a:r>
                  <a:rPr kumimoji="1" lang="ja-JP" altLang="en-US" sz="4000" dirty="0"/>
                  <a:t>　</a:t>
                </a: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C3DF2EA-F212-4FAD-A637-D117FEE37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914" y="5276356"/>
                <a:ext cx="3526062" cy="11374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5CE2CDC4-CF22-4A54-BBF6-A17AACA9A080}"/>
                  </a:ext>
                </a:extLst>
              </p:cNvPr>
              <p:cNvSpPr txBox="1"/>
              <p:nvPr/>
            </p:nvSpPr>
            <p:spPr>
              <a:xfrm>
                <a:off x="8958976" y="4063210"/>
                <a:ext cx="820455" cy="11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000" dirty="0"/>
                  <a:t>　</a:t>
                </a: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5CE2CDC4-CF22-4A54-BBF6-A17AACA9A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976" y="4063210"/>
                <a:ext cx="820455" cy="1146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左中かっこ 26">
            <a:extLst>
              <a:ext uri="{FF2B5EF4-FFF2-40B4-BE49-F238E27FC236}">
                <a16:creationId xmlns:a16="http://schemas.microsoft.com/office/drawing/2014/main" id="{A2C82CBE-D5AC-4ADB-9B17-A2D1A1849AFB}"/>
              </a:ext>
            </a:extLst>
          </p:cNvPr>
          <p:cNvSpPr/>
          <p:nvPr/>
        </p:nvSpPr>
        <p:spPr>
          <a:xfrm>
            <a:off x="693158" y="2657514"/>
            <a:ext cx="221242" cy="3650522"/>
          </a:xfrm>
          <a:prstGeom prst="leftBrace">
            <a:avLst>
              <a:gd name="adj1" fmla="val 8333"/>
              <a:gd name="adj2" fmla="val 50867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7785022-98FF-4DFA-B4AA-BC1F3C880613}"/>
              </a:ext>
            </a:extLst>
          </p:cNvPr>
          <p:cNvSpPr txBox="1"/>
          <p:nvPr/>
        </p:nvSpPr>
        <p:spPr>
          <a:xfrm>
            <a:off x="-18192" y="3921038"/>
            <a:ext cx="993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１Ｌ</a:t>
            </a:r>
          </a:p>
        </p:txBody>
      </p:sp>
    </p:spTree>
    <p:extLst>
      <p:ext uri="{BB962C8B-B14F-4D97-AF65-F5344CB8AC3E}">
        <p14:creationId xmlns:p14="http://schemas.microsoft.com/office/powerpoint/2010/main" val="342044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1" grpId="0" animBg="1"/>
      <p:bldP spid="22" grpId="0" animBg="1"/>
      <p:bldP spid="24" grpId="0"/>
      <p:bldP spid="25" grpId="0"/>
      <p:bldP spid="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854296" y="644027"/>
            <a:ext cx="1070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１つのピザを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，６ピースに分けました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7A5338-97B1-4E6C-859B-69BC06F499A6}"/>
              </a:ext>
            </a:extLst>
          </p:cNvPr>
          <p:cNvSpPr txBox="1"/>
          <p:nvPr/>
        </p:nvSpPr>
        <p:spPr>
          <a:xfrm>
            <a:off x="847963" y="1722915"/>
            <a:ext cx="618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ピース食べました。　　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3B3B098-377B-4FB2-894B-94995C8BB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501" y="3217787"/>
            <a:ext cx="2894308" cy="2894308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74C4B60-7181-4381-A83C-D65E1E25C9AF}"/>
              </a:ext>
            </a:extLst>
          </p:cNvPr>
          <p:cNvSpPr txBox="1"/>
          <p:nvPr/>
        </p:nvSpPr>
        <p:spPr>
          <a:xfrm>
            <a:off x="5501772" y="3473092"/>
            <a:ext cx="58422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残ったピザは，全体の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何分のいくつですか？</a:t>
            </a:r>
          </a:p>
        </p:txBody>
      </p:sp>
      <p:sp>
        <p:nvSpPr>
          <p:cNvPr id="7" name="部分円 6">
            <a:extLst>
              <a:ext uri="{FF2B5EF4-FFF2-40B4-BE49-F238E27FC236}">
                <a16:creationId xmlns:a16="http://schemas.microsoft.com/office/drawing/2014/main" id="{01901467-77A7-41B1-B7C7-6FE358CE2D2D}"/>
              </a:ext>
            </a:extLst>
          </p:cNvPr>
          <p:cNvSpPr/>
          <p:nvPr/>
        </p:nvSpPr>
        <p:spPr>
          <a:xfrm>
            <a:off x="1269503" y="3285753"/>
            <a:ext cx="2708524" cy="2708524"/>
          </a:xfrm>
          <a:prstGeom prst="pie">
            <a:avLst>
              <a:gd name="adj1" fmla="val 3652028"/>
              <a:gd name="adj2" fmla="val 66330"/>
            </a:avLst>
          </a:prstGeom>
          <a:noFill/>
          <a:ln w="130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部分円 11">
            <a:extLst>
              <a:ext uri="{FF2B5EF4-FFF2-40B4-BE49-F238E27FC236}">
                <a16:creationId xmlns:a16="http://schemas.microsoft.com/office/drawing/2014/main" id="{53DF0CD8-03AF-49F3-B5E6-1106599B3536}"/>
              </a:ext>
            </a:extLst>
          </p:cNvPr>
          <p:cNvSpPr/>
          <p:nvPr/>
        </p:nvSpPr>
        <p:spPr>
          <a:xfrm rot="18174500">
            <a:off x="1401290" y="3316936"/>
            <a:ext cx="2590828" cy="2727553"/>
          </a:xfrm>
          <a:prstGeom prst="pie">
            <a:avLst>
              <a:gd name="adj1" fmla="val 3509920"/>
              <a:gd name="adj2" fmla="val 704942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27E7C90-ABAB-4910-AFF4-30BBE91A226A}"/>
              </a:ext>
            </a:extLst>
          </p:cNvPr>
          <p:cNvCxnSpPr>
            <a:cxnSpLocks/>
          </p:cNvCxnSpPr>
          <p:nvPr/>
        </p:nvCxnSpPr>
        <p:spPr>
          <a:xfrm>
            <a:off x="790793" y="4680714"/>
            <a:ext cx="4032998" cy="0"/>
          </a:xfrm>
          <a:prstGeom prst="line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894C794-2D6F-4A10-BED3-C131DF59B4C8}"/>
              </a:ext>
            </a:extLst>
          </p:cNvPr>
          <p:cNvCxnSpPr>
            <a:cxnSpLocks/>
          </p:cNvCxnSpPr>
          <p:nvPr/>
        </p:nvCxnSpPr>
        <p:spPr>
          <a:xfrm flipH="1">
            <a:off x="1674762" y="3022169"/>
            <a:ext cx="1952787" cy="3208150"/>
          </a:xfrm>
          <a:prstGeom prst="line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9F0293-861D-4FD1-9036-FE3BE04A8B78}"/>
              </a:ext>
            </a:extLst>
          </p:cNvPr>
          <p:cNvCxnSpPr>
            <a:cxnSpLocks/>
          </p:cNvCxnSpPr>
          <p:nvPr/>
        </p:nvCxnSpPr>
        <p:spPr>
          <a:xfrm>
            <a:off x="1709365" y="3022169"/>
            <a:ext cx="1828800" cy="3208150"/>
          </a:xfrm>
          <a:prstGeom prst="line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77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7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978282" y="874265"/>
            <a:ext cx="8872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－１＝５　５ピースが残った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B7A5338-97B1-4E6C-859B-69BC06F499A6}"/>
                  </a:ext>
                </a:extLst>
              </p:cNvPr>
              <p:cNvSpPr txBox="1"/>
              <p:nvPr/>
            </p:nvSpPr>
            <p:spPr>
              <a:xfrm>
                <a:off x="847963" y="1439985"/>
                <a:ext cx="9606914" cy="1365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６</a:t>
                </a:r>
                <a:r>
                  <a:rPr kumimoji="1" lang="ja-JP" altLang="en-US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ピース分の５ピースなので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8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8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8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kumimoji="1" lang="ja-JP" altLang="en-US" sz="48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B7A5338-97B1-4E6C-859B-69BC06F49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63" y="1439985"/>
                <a:ext cx="9606914" cy="1365630"/>
              </a:xfrm>
              <a:prstGeom prst="rect">
                <a:avLst/>
              </a:prstGeom>
              <a:blipFill>
                <a:blip r:embed="rId2"/>
                <a:stretch>
                  <a:fillRect l="-2855" b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83B3B098-377B-4FB2-894B-94995C8BB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501" y="3217787"/>
            <a:ext cx="2894308" cy="2894308"/>
          </a:xfrm>
          <a:prstGeom prst="rect">
            <a:avLst/>
          </a:prstGeom>
        </p:spPr>
      </p:pic>
      <p:sp>
        <p:nvSpPr>
          <p:cNvPr id="7" name="部分円 6">
            <a:extLst>
              <a:ext uri="{FF2B5EF4-FFF2-40B4-BE49-F238E27FC236}">
                <a16:creationId xmlns:a16="http://schemas.microsoft.com/office/drawing/2014/main" id="{01901467-77A7-41B1-B7C7-6FE358CE2D2D}"/>
              </a:ext>
            </a:extLst>
          </p:cNvPr>
          <p:cNvSpPr/>
          <p:nvPr/>
        </p:nvSpPr>
        <p:spPr>
          <a:xfrm>
            <a:off x="1269503" y="3285753"/>
            <a:ext cx="2708524" cy="2708524"/>
          </a:xfrm>
          <a:prstGeom prst="pie">
            <a:avLst>
              <a:gd name="adj1" fmla="val 3652028"/>
              <a:gd name="adj2" fmla="val 66330"/>
            </a:avLst>
          </a:prstGeom>
          <a:noFill/>
          <a:ln w="130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部分円 11">
            <a:extLst>
              <a:ext uri="{FF2B5EF4-FFF2-40B4-BE49-F238E27FC236}">
                <a16:creationId xmlns:a16="http://schemas.microsoft.com/office/drawing/2014/main" id="{53DF0CD8-03AF-49F3-B5E6-1106599B3536}"/>
              </a:ext>
            </a:extLst>
          </p:cNvPr>
          <p:cNvSpPr/>
          <p:nvPr/>
        </p:nvSpPr>
        <p:spPr>
          <a:xfrm rot="18174500">
            <a:off x="1401290" y="3316936"/>
            <a:ext cx="2590828" cy="2727553"/>
          </a:xfrm>
          <a:prstGeom prst="pie">
            <a:avLst>
              <a:gd name="adj1" fmla="val 3509920"/>
              <a:gd name="adj2" fmla="val 704942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27E7C90-ABAB-4910-AFF4-30BBE91A226A}"/>
              </a:ext>
            </a:extLst>
          </p:cNvPr>
          <p:cNvCxnSpPr>
            <a:cxnSpLocks/>
          </p:cNvCxnSpPr>
          <p:nvPr/>
        </p:nvCxnSpPr>
        <p:spPr>
          <a:xfrm>
            <a:off x="790793" y="4680714"/>
            <a:ext cx="4138048" cy="0"/>
          </a:xfrm>
          <a:prstGeom prst="line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894C794-2D6F-4A10-BED3-C131DF59B4C8}"/>
              </a:ext>
            </a:extLst>
          </p:cNvPr>
          <p:cNvCxnSpPr>
            <a:cxnSpLocks/>
          </p:cNvCxnSpPr>
          <p:nvPr/>
        </p:nvCxnSpPr>
        <p:spPr>
          <a:xfrm flipH="1">
            <a:off x="1674762" y="3022169"/>
            <a:ext cx="1952787" cy="3208150"/>
          </a:xfrm>
          <a:prstGeom prst="line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9F0293-861D-4FD1-9036-FE3BE04A8B78}"/>
              </a:ext>
            </a:extLst>
          </p:cNvPr>
          <p:cNvCxnSpPr>
            <a:cxnSpLocks/>
          </p:cNvCxnSpPr>
          <p:nvPr/>
        </p:nvCxnSpPr>
        <p:spPr>
          <a:xfrm>
            <a:off x="1709365" y="3022169"/>
            <a:ext cx="1828800" cy="3208150"/>
          </a:xfrm>
          <a:prstGeom prst="line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8EAD0A0-FD49-49B2-9E69-773BD942EC70}"/>
                  </a:ext>
                </a:extLst>
              </p:cNvPr>
              <p:cNvSpPr txBox="1"/>
              <p:nvPr/>
            </p:nvSpPr>
            <p:spPr>
              <a:xfrm>
                <a:off x="6583510" y="3635090"/>
                <a:ext cx="3536883" cy="1277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4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m:rPr>
                        <m:nor/>
                      </m:rPr>
                      <a:rPr lang="ja-JP" altLang="en-US" sz="4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r>
                  <a:rPr lang="en-US" altLang="ja-JP" sz="44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8EAD0A0-FD49-49B2-9E69-773BD942E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510" y="3635090"/>
                <a:ext cx="3536883" cy="1277144"/>
              </a:xfrm>
              <a:prstGeom prst="rect">
                <a:avLst/>
              </a:prstGeom>
              <a:blipFill>
                <a:blip r:embed="rId4"/>
                <a:stretch>
                  <a:fillRect b="-80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2A8489E-9F2C-4443-BBE4-CCA0ACBA985E}"/>
              </a:ext>
            </a:extLst>
          </p:cNvPr>
          <p:cNvSpPr txBox="1"/>
          <p:nvPr/>
        </p:nvSpPr>
        <p:spPr>
          <a:xfrm>
            <a:off x="5544055" y="2913948"/>
            <a:ext cx="2606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あるいは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98DD570-C91C-4F82-9881-962A882477F7}"/>
                  </a:ext>
                </a:extLst>
              </p:cNvPr>
              <p:cNvSpPr txBox="1"/>
              <p:nvPr/>
            </p:nvSpPr>
            <p:spPr>
              <a:xfrm>
                <a:off x="6583510" y="4964716"/>
                <a:ext cx="3536883" cy="1265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4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</a:t>
                </a:r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44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  <m:r>
                      <m:rPr>
                        <m:nor/>
                      </m:rPr>
                      <a:rPr lang="ja-JP" altLang="en-US" sz="4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r>
                  <a:rPr lang="en-US" altLang="ja-JP" sz="44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den>
                    </m:f>
                  </m:oMath>
                </a14:m>
                <a:endParaRPr kumimoji="1"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98DD570-C91C-4F82-9881-962A88247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510" y="4964716"/>
                <a:ext cx="3536883" cy="1265603"/>
              </a:xfrm>
              <a:prstGeom prst="rect">
                <a:avLst/>
              </a:prstGeom>
              <a:blipFill>
                <a:blip r:embed="rId5"/>
                <a:stretch>
                  <a:fillRect l="-7069" b="-81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25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8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90FAF81-A220-4E58-842A-336AEB1B11D4}"/>
              </a:ext>
            </a:extLst>
          </p:cNvPr>
          <p:cNvSpPr/>
          <p:nvPr/>
        </p:nvSpPr>
        <p:spPr>
          <a:xfrm>
            <a:off x="357809" y="1258957"/>
            <a:ext cx="4293704" cy="434008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D032D5C8-DF32-46E9-A31E-41AEA93C7AF2}"/>
              </a:ext>
            </a:extLst>
          </p:cNvPr>
          <p:cNvCxnSpPr/>
          <p:nvPr/>
        </p:nvCxnSpPr>
        <p:spPr>
          <a:xfrm>
            <a:off x="1762539" y="1258957"/>
            <a:ext cx="0" cy="434008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DC5B850-6786-4DA6-AE25-EB918427EAA4}"/>
              </a:ext>
            </a:extLst>
          </p:cNvPr>
          <p:cNvCxnSpPr/>
          <p:nvPr/>
        </p:nvCxnSpPr>
        <p:spPr>
          <a:xfrm>
            <a:off x="3246783" y="1258957"/>
            <a:ext cx="0" cy="434008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A98E321-D6ED-4258-BB54-8B277CA19C63}"/>
              </a:ext>
            </a:extLst>
          </p:cNvPr>
          <p:cNvCxnSpPr/>
          <p:nvPr/>
        </p:nvCxnSpPr>
        <p:spPr>
          <a:xfrm>
            <a:off x="357809" y="2676939"/>
            <a:ext cx="4293704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505BBA0-4720-4FF6-A0C6-B5B9354B22FB}"/>
              </a:ext>
            </a:extLst>
          </p:cNvPr>
          <p:cNvCxnSpPr/>
          <p:nvPr/>
        </p:nvCxnSpPr>
        <p:spPr>
          <a:xfrm>
            <a:off x="357809" y="4147930"/>
            <a:ext cx="4293704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710C2EB-472B-46C5-8626-5C8D438B31D1}"/>
                  </a:ext>
                </a:extLst>
              </p:cNvPr>
              <p:cNvSpPr txBox="1"/>
              <p:nvPr/>
            </p:nvSpPr>
            <p:spPr>
              <a:xfrm>
                <a:off x="4923297" y="1823664"/>
                <a:ext cx="6793418" cy="1156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畑の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の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雑草をとりました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710C2EB-472B-46C5-8626-5C8D438B3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297" y="1823664"/>
                <a:ext cx="6793418" cy="1156599"/>
              </a:xfrm>
              <a:prstGeom prst="rect">
                <a:avLst/>
              </a:prstGeom>
              <a:blipFill>
                <a:blip r:embed="rId2"/>
                <a:stretch>
                  <a:fillRect l="-3232"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0090F6-6931-4321-949A-11E7E42B2FE5}"/>
              </a:ext>
            </a:extLst>
          </p:cNvPr>
          <p:cNvSpPr txBox="1"/>
          <p:nvPr/>
        </p:nvSpPr>
        <p:spPr>
          <a:xfrm>
            <a:off x="4923297" y="3136138"/>
            <a:ext cx="6869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残っている雑草は</a:t>
            </a:r>
            <a:endParaRPr lang="en-US" altLang="ja-JP" sz="40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畑全体の何分のいくつですか</a:t>
            </a:r>
            <a:endParaRPr kumimoji="1" lang="ja-JP" altLang="en-US" sz="40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CD3BAE8-D1A2-4990-9A1D-3E8C57FB4537}"/>
              </a:ext>
            </a:extLst>
          </p:cNvPr>
          <p:cNvSpPr/>
          <p:nvPr/>
        </p:nvSpPr>
        <p:spPr>
          <a:xfrm>
            <a:off x="410936" y="2676939"/>
            <a:ext cx="1324865" cy="147099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797FF37-3E43-4A05-AE8A-4F3D6A02371B}"/>
              </a:ext>
            </a:extLst>
          </p:cNvPr>
          <p:cNvSpPr/>
          <p:nvPr/>
        </p:nvSpPr>
        <p:spPr>
          <a:xfrm>
            <a:off x="1815665" y="2676939"/>
            <a:ext cx="1377991" cy="147099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A8F1FD9-558C-49AF-8F1E-D54DF298DD01}"/>
              </a:ext>
            </a:extLst>
          </p:cNvPr>
          <p:cNvSpPr/>
          <p:nvPr/>
        </p:nvSpPr>
        <p:spPr>
          <a:xfrm>
            <a:off x="399696" y="4194425"/>
            <a:ext cx="1351603" cy="133847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B9D5C79-AFAA-4B1D-B264-B63CF27F1B9C}"/>
              </a:ext>
            </a:extLst>
          </p:cNvPr>
          <p:cNvSpPr/>
          <p:nvPr/>
        </p:nvSpPr>
        <p:spPr>
          <a:xfrm>
            <a:off x="1804425" y="4194425"/>
            <a:ext cx="1377991" cy="133847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EB0DFF7-1FD7-4324-966F-26C2E5F9137C}"/>
              </a:ext>
            </a:extLst>
          </p:cNvPr>
          <p:cNvSpPr/>
          <p:nvPr/>
        </p:nvSpPr>
        <p:spPr>
          <a:xfrm>
            <a:off x="3285641" y="4194425"/>
            <a:ext cx="1316651" cy="133847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6951625-775E-465A-A1D3-D5734E8D8D03}"/>
              </a:ext>
            </a:extLst>
          </p:cNvPr>
          <p:cNvSpPr/>
          <p:nvPr/>
        </p:nvSpPr>
        <p:spPr>
          <a:xfrm>
            <a:off x="3301139" y="2696818"/>
            <a:ext cx="1301153" cy="13849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405353E-E3C8-4FE5-8D8A-793F419631D7}"/>
              </a:ext>
            </a:extLst>
          </p:cNvPr>
          <p:cNvSpPr/>
          <p:nvPr/>
        </p:nvSpPr>
        <p:spPr>
          <a:xfrm>
            <a:off x="3301139" y="1301860"/>
            <a:ext cx="1301153" cy="1338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10D1736-DA93-4BD1-88FA-E87A7A42AFC8}"/>
                  </a:ext>
                </a:extLst>
              </p:cNvPr>
              <p:cNvSpPr txBox="1"/>
              <p:nvPr/>
            </p:nvSpPr>
            <p:spPr>
              <a:xfrm>
                <a:off x="4978216" y="4948141"/>
                <a:ext cx="3073824" cy="1156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ー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10D1736-DA93-4BD1-88FA-E87A7A42A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216" y="4948141"/>
                <a:ext cx="3073824" cy="1156599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5671C85-8D4B-4407-9DC7-FB9A79527F28}"/>
                  </a:ext>
                </a:extLst>
              </p:cNvPr>
              <p:cNvSpPr txBox="1"/>
              <p:nvPr/>
            </p:nvSpPr>
            <p:spPr>
              <a:xfrm>
                <a:off x="8637722" y="4863660"/>
                <a:ext cx="3073824" cy="1147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b="1" i="0" u="none" strike="noStrike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畑全体の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endParaRPr kumimoji="1" lang="ja-JP" alt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5671C85-8D4B-4407-9DC7-FB9A79527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722" y="4863660"/>
                <a:ext cx="3073824" cy="1147815"/>
              </a:xfrm>
              <a:prstGeom prst="rect">
                <a:avLst/>
              </a:prstGeom>
              <a:blipFill>
                <a:blip r:embed="rId5"/>
                <a:stretch>
                  <a:fillRect l="-7143" b="-10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4C3B684-A5A1-4BB9-AE95-364B0046594E}"/>
              </a:ext>
            </a:extLst>
          </p:cNvPr>
          <p:cNvSpPr/>
          <p:nvPr/>
        </p:nvSpPr>
        <p:spPr>
          <a:xfrm>
            <a:off x="1872535" y="2737751"/>
            <a:ext cx="1267996" cy="1390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FA2CB80-64B8-466B-9D8A-B7DE9547063C}"/>
              </a:ext>
            </a:extLst>
          </p:cNvPr>
          <p:cNvSpPr/>
          <p:nvPr/>
        </p:nvSpPr>
        <p:spPr>
          <a:xfrm>
            <a:off x="433953" y="2737751"/>
            <a:ext cx="1266578" cy="1390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C9F94AE9-F631-47D8-87AB-FDD45B727ABA}"/>
                  </a:ext>
                </a:extLst>
              </p:cNvPr>
              <p:cNvSpPr txBox="1"/>
              <p:nvPr/>
            </p:nvSpPr>
            <p:spPr>
              <a:xfrm>
                <a:off x="4923297" y="589127"/>
                <a:ext cx="6910892" cy="1156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畑の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に雑草がはえています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C9F94AE9-F631-47D8-87AB-FDD45B727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297" y="589127"/>
                <a:ext cx="6910892" cy="1156599"/>
              </a:xfrm>
              <a:prstGeom prst="rect">
                <a:avLst/>
              </a:prstGeom>
              <a:blipFill>
                <a:blip r:embed="rId6"/>
                <a:stretch>
                  <a:fillRect l="-3177" r="-971" b="-84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B9E23ED-52BA-459E-BA8B-95B22BE4CA65}"/>
              </a:ext>
            </a:extLst>
          </p:cNvPr>
          <p:cNvSpPr/>
          <p:nvPr/>
        </p:nvSpPr>
        <p:spPr>
          <a:xfrm>
            <a:off x="433953" y="4208740"/>
            <a:ext cx="1271178" cy="131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D7F9775-6CD0-4618-B026-C68CAFAFB83B}"/>
              </a:ext>
            </a:extLst>
          </p:cNvPr>
          <p:cNvSpPr/>
          <p:nvPr/>
        </p:nvSpPr>
        <p:spPr>
          <a:xfrm>
            <a:off x="1826906" y="4208740"/>
            <a:ext cx="1340363" cy="131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D60FD1E3-6E52-40E4-8CAF-12946B873E9A}"/>
              </a:ext>
            </a:extLst>
          </p:cNvPr>
          <p:cNvSpPr/>
          <p:nvPr/>
        </p:nvSpPr>
        <p:spPr>
          <a:xfrm>
            <a:off x="3285641" y="4216487"/>
            <a:ext cx="1266578" cy="131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617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  <p:bldP spid="21" grpId="0"/>
      <p:bldP spid="27" grpId="0" animBg="1"/>
      <p:bldP spid="28" grpId="0" animBg="1"/>
      <p:bldP spid="32" grpId="0" animBg="1"/>
      <p:bldP spid="33" grpId="0" animBg="1"/>
      <p:bldP spid="3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90FAF81-A220-4E58-842A-336AEB1B11D4}"/>
              </a:ext>
            </a:extLst>
          </p:cNvPr>
          <p:cNvSpPr/>
          <p:nvPr/>
        </p:nvSpPr>
        <p:spPr>
          <a:xfrm>
            <a:off x="357809" y="1258957"/>
            <a:ext cx="4293704" cy="434008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D032D5C8-DF32-46E9-A31E-41AEA93C7AF2}"/>
              </a:ext>
            </a:extLst>
          </p:cNvPr>
          <p:cNvCxnSpPr/>
          <p:nvPr/>
        </p:nvCxnSpPr>
        <p:spPr>
          <a:xfrm>
            <a:off x="1762539" y="1258957"/>
            <a:ext cx="0" cy="434008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DC5B850-6786-4DA6-AE25-EB918427EAA4}"/>
              </a:ext>
            </a:extLst>
          </p:cNvPr>
          <p:cNvCxnSpPr/>
          <p:nvPr/>
        </p:nvCxnSpPr>
        <p:spPr>
          <a:xfrm>
            <a:off x="3246783" y="1258957"/>
            <a:ext cx="0" cy="434008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A98E321-D6ED-4258-BB54-8B277CA19C63}"/>
              </a:ext>
            </a:extLst>
          </p:cNvPr>
          <p:cNvCxnSpPr/>
          <p:nvPr/>
        </p:nvCxnSpPr>
        <p:spPr>
          <a:xfrm>
            <a:off x="357809" y="2676939"/>
            <a:ext cx="4293704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505BBA0-4720-4FF6-A0C6-B5B9354B22FB}"/>
              </a:ext>
            </a:extLst>
          </p:cNvPr>
          <p:cNvCxnSpPr/>
          <p:nvPr/>
        </p:nvCxnSpPr>
        <p:spPr>
          <a:xfrm>
            <a:off x="357809" y="4147930"/>
            <a:ext cx="4293704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710C2EB-472B-46C5-8626-5C8D438B31D1}"/>
                  </a:ext>
                </a:extLst>
              </p:cNvPr>
              <p:cNvSpPr txBox="1"/>
              <p:nvPr/>
            </p:nvSpPr>
            <p:spPr>
              <a:xfrm>
                <a:off x="4923297" y="1419420"/>
                <a:ext cx="6793418" cy="1156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畑の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の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雑草をとりました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710C2EB-472B-46C5-8626-5C8D438B3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297" y="1419420"/>
                <a:ext cx="6793418" cy="1156599"/>
              </a:xfrm>
              <a:prstGeom prst="rect">
                <a:avLst/>
              </a:prstGeom>
              <a:blipFill>
                <a:blip r:embed="rId2"/>
                <a:stretch>
                  <a:fillRect l="-3232"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0090F6-6931-4321-949A-11E7E42B2FE5}"/>
              </a:ext>
            </a:extLst>
          </p:cNvPr>
          <p:cNvSpPr txBox="1"/>
          <p:nvPr/>
        </p:nvSpPr>
        <p:spPr>
          <a:xfrm>
            <a:off x="4946314" y="2696818"/>
            <a:ext cx="6834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残っている雑草は</a:t>
            </a:r>
            <a:endParaRPr lang="en-US" altLang="ja-JP" sz="40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P-B" panose="02020700000000000000" pitchFamily="18" charset="-128"/>
            </a:endParaRPr>
          </a:p>
          <a:p>
            <a:r>
              <a:rPr lang="ja-JP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畑全体の何分のいくつですか</a:t>
            </a:r>
            <a:endParaRPr kumimoji="1" lang="ja-JP" altLang="en-US" sz="40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CD3BAE8-D1A2-4990-9A1D-3E8C57FB4537}"/>
              </a:ext>
            </a:extLst>
          </p:cNvPr>
          <p:cNvSpPr/>
          <p:nvPr/>
        </p:nvSpPr>
        <p:spPr>
          <a:xfrm>
            <a:off x="410936" y="2676939"/>
            <a:ext cx="1324865" cy="147099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797FF37-3E43-4A05-AE8A-4F3D6A02371B}"/>
              </a:ext>
            </a:extLst>
          </p:cNvPr>
          <p:cNvSpPr/>
          <p:nvPr/>
        </p:nvSpPr>
        <p:spPr>
          <a:xfrm>
            <a:off x="1815665" y="2676939"/>
            <a:ext cx="1377991" cy="147099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A8F1FD9-558C-49AF-8F1E-D54DF298DD01}"/>
              </a:ext>
            </a:extLst>
          </p:cNvPr>
          <p:cNvSpPr/>
          <p:nvPr/>
        </p:nvSpPr>
        <p:spPr>
          <a:xfrm>
            <a:off x="399696" y="4194425"/>
            <a:ext cx="1351603" cy="133847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B9D5C79-AFAA-4B1D-B264-B63CF27F1B9C}"/>
              </a:ext>
            </a:extLst>
          </p:cNvPr>
          <p:cNvSpPr/>
          <p:nvPr/>
        </p:nvSpPr>
        <p:spPr>
          <a:xfrm>
            <a:off x="1804425" y="4194425"/>
            <a:ext cx="1377991" cy="133847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EB0DFF7-1FD7-4324-966F-26C2E5F9137C}"/>
              </a:ext>
            </a:extLst>
          </p:cNvPr>
          <p:cNvSpPr/>
          <p:nvPr/>
        </p:nvSpPr>
        <p:spPr>
          <a:xfrm>
            <a:off x="3224301" y="4194425"/>
            <a:ext cx="1377991" cy="133847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6951625-775E-465A-A1D3-D5734E8D8D03}"/>
              </a:ext>
            </a:extLst>
          </p:cNvPr>
          <p:cNvSpPr/>
          <p:nvPr/>
        </p:nvSpPr>
        <p:spPr>
          <a:xfrm>
            <a:off x="3224301" y="2696818"/>
            <a:ext cx="1377991" cy="13849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405353E-E3C8-4FE5-8D8A-793F419631D7}"/>
              </a:ext>
            </a:extLst>
          </p:cNvPr>
          <p:cNvSpPr/>
          <p:nvPr/>
        </p:nvSpPr>
        <p:spPr>
          <a:xfrm>
            <a:off x="3224301" y="1301860"/>
            <a:ext cx="1377991" cy="1338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10D1736-DA93-4BD1-88FA-E87A7A42AFC8}"/>
                  </a:ext>
                </a:extLst>
              </p:cNvPr>
              <p:cNvSpPr txBox="1"/>
              <p:nvPr/>
            </p:nvSpPr>
            <p:spPr>
              <a:xfrm>
                <a:off x="5984052" y="4089238"/>
                <a:ext cx="2385033" cy="1156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solidFill>
                      <a:srgbClr val="FF0000"/>
                    </a:solidFill>
                    <a:ea typeface="UD デジタル 教科書体 NP-B" panose="02020700000000000000" pitchFamily="18" charset="-128"/>
                  </a:rPr>
                  <a:t>１</a:t>
                </a:r>
                <a14:m>
                  <m:oMath xmlns:m="http://schemas.openxmlformats.org/officeDocument/2006/math">
                    <m:r>
                      <a:rPr lang="ja-JP" altLang="en-US" sz="40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ー</m:t>
                    </m:r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＝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10D1736-DA93-4BD1-88FA-E87A7A42A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052" y="4089238"/>
                <a:ext cx="2385033" cy="1156599"/>
              </a:xfrm>
              <a:prstGeom prst="rect">
                <a:avLst/>
              </a:prstGeom>
              <a:blipFill>
                <a:blip r:embed="rId4"/>
                <a:stretch>
                  <a:fillRect l="-9207" r="-5371" b="-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5671C85-8D4B-4407-9DC7-FB9A79527F28}"/>
                  </a:ext>
                </a:extLst>
              </p:cNvPr>
              <p:cNvSpPr txBox="1"/>
              <p:nvPr/>
            </p:nvSpPr>
            <p:spPr>
              <a:xfrm>
                <a:off x="9211159" y="4147929"/>
                <a:ext cx="2831021" cy="1147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b="1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UD デジタル 教科書体 NP-B" panose="02020700000000000000" pitchFamily="18" charset="-128"/>
                  </a:rPr>
                  <a:t>畑全体の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5671C85-8D4B-4407-9DC7-FB9A79527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159" y="4147929"/>
                <a:ext cx="2831021" cy="1147815"/>
              </a:xfrm>
              <a:prstGeom prst="rect">
                <a:avLst/>
              </a:prstGeom>
              <a:blipFill>
                <a:blip r:embed="rId5"/>
                <a:stretch>
                  <a:fillRect l="-7543" b="-84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FDFF776-F67C-4758-BADC-A961938E375C}"/>
              </a:ext>
            </a:extLst>
          </p:cNvPr>
          <p:cNvSpPr/>
          <p:nvPr/>
        </p:nvSpPr>
        <p:spPr>
          <a:xfrm>
            <a:off x="402956" y="1325105"/>
            <a:ext cx="1332845" cy="133195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8CB2E2D-BD12-4984-8565-EACDE5D0D11B}"/>
              </a:ext>
            </a:extLst>
          </p:cNvPr>
          <p:cNvSpPr/>
          <p:nvPr/>
        </p:nvSpPr>
        <p:spPr>
          <a:xfrm>
            <a:off x="1815665" y="1301860"/>
            <a:ext cx="1377991" cy="132858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4C3B684-A5A1-4BB9-AE95-364B0046594E}"/>
              </a:ext>
            </a:extLst>
          </p:cNvPr>
          <p:cNvSpPr/>
          <p:nvPr/>
        </p:nvSpPr>
        <p:spPr>
          <a:xfrm>
            <a:off x="430000" y="1298489"/>
            <a:ext cx="1336444" cy="1331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FA2CB80-64B8-466B-9D8A-B7DE9547063C}"/>
              </a:ext>
            </a:extLst>
          </p:cNvPr>
          <p:cNvSpPr/>
          <p:nvPr/>
        </p:nvSpPr>
        <p:spPr>
          <a:xfrm>
            <a:off x="433953" y="2737751"/>
            <a:ext cx="1266578" cy="1390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9F94AE9-F631-47D8-87AB-FDD45B727ABA}"/>
              </a:ext>
            </a:extLst>
          </p:cNvPr>
          <p:cNvSpPr txBox="1"/>
          <p:nvPr/>
        </p:nvSpPr>
        <p:spPr>
          <a:xfrm>
            <a:off x="4923297" y="551071"/>
            <a:ext cx="6910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畑全体に雑草がはえています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27730B41-8AC0-42CC-87F0-BAD1BB680212}"/>
                  </a:ext>
                </a:extLst>
              </p:cNvPr>
              <p:cNvSpPr txBox="1"/>
              <p:nvPr/>
            </p:nvSpPr>
            <p:spPr>
              <a:xfrm>
                <a:off x="4836364" y="5064370"/>
                <a:ext cx="3532713" cy="1156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r>
                      <m:rPr>
                        <m:nor/>
                      </m:rPr>
                      <a:rPr lang="ja-JP" alt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な</m:t>
                    </m:r>
                    <m:r>
                      <a:rPr kumimoji="1"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ので</m:t>
                    </m:r>
                  </m:oMath>
                </a14:m>
                <a:r>
                  <a:rPr kumimoji="1" lang="ja-JP" altLang="en-US" sz="4000" dirty="0"/>
                  <a:t>　</a:t>
                </a: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27730B41-8AC0-42CC-87F0-BAD1BB680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364" y="5064370"/>
                <a:ext cx="3532713" cy="1156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2584F3DE-9773-45CF-A367-3777B7D93E9C}"/>
                  </a:ext>
                </a:extLst>
              </p:cNvPr>
              <p:cNvSpPr txBox="1"/>
              <p:nvPr/>
            </p:nvSpPr>
            <p:spPr>
              <a:xfrm>
                <a:off x="8235618" y="4079071"/>
                <a:ext cx="969212" cy="1147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</m:oMath>
                </a14:m>
                <a:r>
                  <a:rPr kumimoji="1" lang="ja-JP" altLang="en-US" sz="4000" dirty="0"/>
                  <a:t>　</a:t>
                </a: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2584F3DE-9773-45CF-A367-3777B7D93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618" y="4079071"/>
                <a:ext cx="969212" cy="11478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88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  <p:bldP spid="21" grpId="0"/>
      <p:bldP spid="27" grpId="0" animBg="1"/>
      <p:bldP spid="28" grpId="0" animBg="1"/>
      <p:bldP spid="26" grpId="0"/>
      <p:bldP spid="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3EDE53-F575-4715-B1A7-5391877B5D61}"/>
              </a:ext>
            </a:extLst>
          </p:cNvPr>
          <p:cNvSpPr txBox="1"/>
          <p:nvPr/>
        </p:nvSpPr>
        <p:spPr>
          <a:xfrm>
            <a:off x="1403130" y="597815"/>
            <a:ext cx="9680029" cy="412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分数の学習７～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endParaRPr kumimoji="1"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プリントをくばりますのでといてみましょう。</a:t>
            </a:r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6340BDC2-FB97-4F15-8C22-BBBC80497C18}"/>
              </a:ext>
            </a:extLst>
          </p:cNvPr>
          <p:cNvSpPr/>
          <p:nvPr/>
        </p:nvSpPr>
        <p:spPr>
          <a:xfrm rot="5400000">
            <a:off x="-1" y="-1"/>
            <a:ext cx="1918741" cy="1918741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直角三角形 6">
            <a:extLst>
              <a:ext uri="{FF2B5EF4-FFF2-40B4-BE49-F238E27FC236}">
                <a16:creationId xmlns:a16="http://schemas.microsoft.com/office/drawing/2014/main" id="{4FE036A6-8B23-49B8-984E-BA7D647CF4A6}"/>
              </a:ext>
            </a:extLst>
          </p:cNvPr>
          <p:cNvSpPr/>
          <p:nvPr/>
        </p:nvSpPr>
        <p:spPr>
          <a:xfrm rot="16200000">
            <a:off x="10269767" y="4957046"/>
            <a:ext cx="1918741" cy="1918741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5C89602A-3E93-4B7D-BA07-67E4C7BF5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087" y="4027849"/>
            <a:ext cx="2189973" cy="21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343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784393-3897-4446-9B11-A50395BE1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9994"/>
            <a:ext cx="9144000" cy="2387600"/>
          </a:xfrm>
        </p:spPr>
        <p:txBody>
          <a:bodyPr>
            <a:noAutofit/>
          </a:bodyPr>
          <a:lstStyle/>
          <a:p>
            <a:r>
              <a:rPr kumimoji="1" lang="en-US" altLang="ja-JP" sz="10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10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年生分数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CDEA9E-8A90-4974-9DF6-10B6178A0C37}"/>
              </a:ext>
            </a:extLst>
          </p:cNvPr>
          <p:cNvSpPr txBox="1"/>
          <p:nvPr/>
        </p:nvSpPr>
        <p:spPr>
          <a:xfrm>
            <a:off x="1524000" y="342900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４年生になっても、分数があります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CDEA9E-8A90-4974-9DF6-10B6178A0C37}"/>
              </a:ext>
            </a:extLst>
          </p:cNvPr>
          <p:cNvSpPr txBox="1"/>
          <p:nvPr/>
        </p:nvSpPr>
        <p:spPr>
          <a:xfrm>
            <a:off x="1524000" y="4316105"/>
            <a:ext cx="9363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これからも、頑張っていきましょう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0759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8B0715-FB33-4902-BB8D-69E4BE2BE0FF}"/>
              </a:ext>
            </a:extLst>
          </p:cNvPr>
          <p:cNvSpPr txBox="1"/>
          <p:nvPr/>
        </p:nvSpPr>
        <p:spPr>
          <a:xfrm>
            <a:off x="477079" y="183011"/>
            <a:ext cx="683812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ja-JP" altLang="en-US" dirty="0"/>
          </a:p>
          <a:p>
            <a:r>
              <a:rPr lang="ja-JP" altLang="en-US" sz="4400" dirty="0">
                <a:solidFill>
                  <a:srgbClr val="0000FF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次の問題をといて下さい。</a:t>
            </a:r>
            <a:endParaRPr lang="ja-JP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76E12AB-7D8A-4EDA-A99E-7033A970D460}"/>
                  </a:ext>
                </a:extLst>
              </p:cNvPr>
              <p:cNvSpPr txBox="1"/>
              <p:nvPr/>
            </p:nvSpPr>
            <p:spPr>
              <a:xfrm>
                <a:off x="1239864" y="1487838"/>
                <a:ext cx="4856136" cy="1258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400" dirty="0">
                    <a:latin typeface="UD Digi Kyokasho NP-B" panose="02020700000000000000" pitchFamily="18" charset="-128"/>
                    <a:ea typeface="UD Digi Kyokasho NP-B" panose="02020700000000000000" pitchFamily="18" charset="-128"/>
                  </a:rPr>
                  <a:t>１ｍの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400" dirty="0">
                    <a:latin typeface="UD Digi Kyokasho NP-B" panose="02020700000000000000" pitchFamily="18" charset="-128"/>
                    <a:ea typeface="UD Digi Kyokasho NP-B" panose="02020700000000000000" pitchFamily="18" charset="-128"/>
                  </a:rPr>
                  <a:t>は何ｍ？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76E12AB-7D8A-4EDA-A99E-7033A970D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864" y="1487838"/>
                <a:ext cx="4856136" cy="1258999"/>
              </a:xfrm>
              <a:prstGeom prst="rect">
                <a:avLst/>
              </a:prstGeom>
              <a:blipFill>
                <a:blip r:embed="rId2"/>
                <a:stretch>
                  <a:fillRect l="-5019" r="-1255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9E33EDF-54CD-455B-8A0D-A2C5F9BF6437}"/>
              </a:ext>
            </a:extLst>
          </p:cNvPr>
          <p:cNvSpPr txBox="1"/>
          <p:nvPr/>
        </p:nvSpPr>
        <p:spPr>
          <a:xfrm>
            <a:off x="9329981" y="5013643"/>
            <a:ext cx="1394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２ｍ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612E7CF-791A-4954-A601-129F349C8430}"/>
                  </a:ext>
                </a:extLst>
              </p:cNvPr>
              <p:cNvSpPr txBox="1"/>
              <p:nvPr/>
            </p:nvSpPr>
            <p:spPr>
              <a:xfrm>
                <a:off x="1239864" y="3096944"/>
                <a:ext cx="4856136" cy="1258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400" dirty="0">
                    <a:latin typeface="UD Digi Kyokasho NP-B" panose="02020700000000000000" pitchFamily="18" charset="-128"/>
                    <a:ea typeface="UD Digi Kyokasho NP-B" panose="02020700000000000000" pitchFamily="18" charset="-128"/>
                  </a:rPr>
                  <a:t>３ｍの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400" dirty="0">
                    <a:latin typeface="UD Digi Kyokasho NP-B" panose="02020700000000000000" pitchFamily="18" charset="-128"/>
                    <a:ea typeface="UD Digi Kyokasho NP-B" panose="02020700000000000000" pitchFamily="18" charset="-128"/>
                  </a:rPr>
                  <a:t>は何ｍ？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612E7CF-791A-4954-A601-129F349C8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864" y="3096944"/>
                <a:ext cx="4856136" cy="1258999"/>
              </a:xfrm>
              <a:prstGeom prst="rect">
                <a:avLst/>
              </a:prstGeom>
              <a:blipFill>
                <a:blip r:embed="rId3"/>
                <a:stretch>
                  <a:fillRect l="-5019" r="-1255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5FBB79F-1B5B-414B-B8E3-6579A029016E}"/>
              </a:ext>
            </a:extLst>
          </p:cNvPr>
          <p:cNvSpPr txBox="1"/>
          <p:nvPr/>
        </p:nvSpPr>
        <p:spPr>
          <a:xfrm>
            <a:off x="9329981" y="3428999"/>
            <a:ext cx="1394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１ｍ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66ABE3D-3B6A-43D3-A475-A590C8D89215}"/>
                  </a:ext>
                </a:extLst>
              </p:cNvPr>
              <p:cNvSpPr txBox="1"/>
              <p:nvPr/>
            </p:nvSpPr>
            <p:spPr>
              <a:xfrm>
                <a:off x="1239864" y="4706050"/>
                <a:ext cx="4856136" cy="1258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400" dirty="0">
                    <a:latin typeface="UD Digi Kyokasho NP-B" panose="02020700000000000000" pitchFamily="18" charset="-128"/>
                    <a:ea typeface="UD Digi Kyokasho NP-B" panose="02020700000000000000" pitchFamily="18" charset="-128"/>
                  </a:rPr>
                  <a:t>６ｍの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400" dirty="0">
                    <a:latin typeface="UD Digi Kyokasho NP-B" panose="02020700000000000000" pitchFamily="18" charset="-128"/>
                    <a:ea typeface="UD Digi Kyokasho NP-B" panose="02020700000000000000" pitchFamily="18" charset="-128"/>
                  </a:rPr>
                  <a:t>は何ｍ？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66ABE3D-3B6A-43D3-A475-A590C8D89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864" y="4706050"/>
                <a:ext cx="4856136" cy="1258999"/>
              </a:xfrm>
              <a:prstGeom prst="rect">
                <a:avLst/>
              </a:prstGeom>
              <a:blipFill>
                <a:blip r:embed="rId4"/>
                <a:stretch>
                  <a:fillRect l="-5019" r="-1255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D53F3609-88D6-4163-837D-543BD4465444}"/>
                  </a:ext>
                </a:extLst>
              </p:cNvPr>
              <p:cNvSpPr txBox="1"/>
              <p:nvPr/>
            </p:nvSpPr>
            <p:spPr>
              <a:xfrm>
                <a:off x="9329981" y="1397464"/>
                <a:ext cx="1503336" cy="1258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400" dirty="0">
                    <a:latin typeface="UD Digi Kyokasho NP-B" panose="02020700000000000000" pitchFamily="18" charset="-128"/>
                    <a:ea typeface="UD Digi Kyokasho NP-B" panose="02020700000000000000" pitchFamily="18" charset="-128"/>
                  </a:rPr>
                  <a:t>ｍ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D53F3609-88D6-4163-837D-543BD4465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981" y="1397464"/>
                <a:ext cx="1503336" cy="1258999"/>
              </a:xfrm>
              <a:prstGeom prst="rect">
                <a:avLst/>
              </a:prstGeom>
              <a:blipFill>
                <a:blip r:embed="rId5"/>
                <a:stretch>
                  <a:fillRect r="-3252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A05BC2-3267-445A-A933-F7438108E7F1}"/>
              </a:ext>
            </a:extLst>
          </p:cNvPr>
          <p:cNvSpPr txBox="1"/>
          <p:nvPr/>
        </p:nvSpPr>
        <p:spPr>
          <a:xfrm>
            <a:off x="6715138" y="3429000"/>
            <a:ext cx="168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3÷3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1FA070F-36D7-4DE6-B78D-BEB66C31D3F3}"/>
              </a:ext>
            </a:extLst>
          </p:cNvPr>
          <p:cNvSpPr txBox="1"/>
          <p:nvPr/>
        </p:nvSpPr>
        <p:spPr>
          <a:xfrm>
            <a:off x="6715138" y="5049921"/>
            <a:ext cx="168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6÷3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11D5DA-AA9D-5DEF-653F-02D51AEFB9F5}"/>
              </a:ext>
            </a:extLst>
          </p:cNvPr>
          <p:cNvSpPr txBox="1"/>
          <p:nvPr/>
        </p:nvSpPr>
        <p:spPr>
          <a:xfrm>
            <a:off x="6715138" y="1811870"/>
            <a:ext cx="168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1÷3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413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1" grpId="0"/>
      <p:bldP spid="1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B53E3C1-00FF-4ECA-8A7C-5CD5DC633E90}"/>
              </a:ext>
            </a:extLst>
          </p:cNvPr>
          <p:cNvSpPr/>
          <p:nvPr/>
        </p:nvSpPr>
        <p:spPr>
          <a:xfrm>
            <a:off x="1722781" y="5963477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F362647-74E1-48A8-B251-BCE1EE6C73FC}"/>
              </a:ext>
            </a:extLst>
          </p:cNvPr>
          <p:cNvSpPr/>
          <p:nvPr/>
        </p:nvSpPr>
        <p:spPr>
          <a:xfrm>
            <a:off x="1722782" y="5565908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EE5360B-8E3A-415F-AB76-4ADD0AD292A4}"/>
              </a:ext>
            </a:extLst>
          </p:cNvPr>
          <p:cNvSpPr/>
          <p:nvPr/>
        </p:nvSpPr>
        <p:spPr>
          <a:xfrm>
            <a:off x="1722782" y="5181601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186CA3E-1950-4792-ADAB-89F7C64408DF}"/>
              </a:ext>
            </a:extLst>
          </p:cNvPr>
          <p:cNvSpPr/>
          <p:nvPr/>
        </p:nvSpPr>
        <p:spPr>
          <a:xfrm>
            <a:off x="1722782" y="4784032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3DD2EA2-8B56-4282-97EE-A48F1325A0EC}"/>
              </a:ext>
            </a:extLst>
          </p:cNvPr>
          <p:cNvSpPr/>
          <p:nvPr/>
        </p:nvSpPr>
        <p:spPr>
          <a:xfrm>
            <a:off x="1722782" y="4399725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B67F3C6-FA19-4A0A-9276-ABAF6371CC8E}"/>
              </a:ext>
            </a:extLst>
          </p:cNvPr>
          <p:cNvSpPr/>
          <p:nvPr/>
        </p:nvSpPr>
        <p:spPr>
          <a:xfrm>
            <a:off x="1722782" y="4002142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46B9BEF-2124-4968-8B73-E161A3CC8DFB}"/>
              </a:ext>
            </a:extLst>
          </p:cNvPr>
          <p:cNvSpPr/>
          <p:nvPr/>
        </p:nvSpPr>
        <p:spPr>
          <a:xfrm>
            <a:off x="1722782" y="3604573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F314499-8243-4935-B4DE-089207D3ED87}"/>
              </a:ext>
            </a:extLst>
          </p:cNvPr>
          <p:cNvSpPr/>
          <p:nvPr/>
        </p:nvSpPr>
        <p:spPr>
          <a:xfrm>
            <a:off x="1722782" y="3206990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1F43C02-1961-40EF-BD03-5670F7125AF3}"/>
              </a:ext>
            </a:extLst>
          </p:cNvPr>
          <p:cNvSpPr/>
          <p:nvPr/>
        </p:nvSpPr>
        <p:spPr>
          <a:xfrm>
            <a:off x="1722782" y="1232369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BCC025E-2EB1-4CA9-A566-3483CAC93498}"/>
              </a:ext>
            </a:extLst>
          </p:cNvPr>
          <p:cNvSpPr/>
          <p:nvPr/>
        </p:nvSpPr>
        <p:spPr>
          <a:xfrm>
            <a:off x="1722782" y="2809407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4E7BE2D-560F-4CC4-BE79-C8522FC4D2DD}"/>
              </a:ext>
            </a:extLst>
          </p:cNvPr>
          <p:cNvSpPr/>
          <p:nvPr/>
        </p:nvSpPr>
        <p:spPr>
          <a:xfrm>
            <a:off x="1722782" y="2411833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4C22E2F-4E56-4A1E-9012-B2FEEFFB373A}"/>
              </a:ext>
            </a:extLst>
          </p:cNvPr>
          <p:cNvSpPr/>
          <p:nvPr/>
        </p:nvSpPr>
        <p:spPr>
          <a:xfrm>
            <a:off x="1722782" y="2014250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F88F92A-9744-4974-A8A8-4131489EAE06}"/>
              </a:ext>
            </a:extLst>
          </p:cNvPr>
          <p:cNvSpPr/>
          <p:nvPr/>
        </p:nvSpPr>
        <p:spPr>
          <a:xfrm>
            <a:off x="1722782" y="1616676"/>
            <a:ext cx="3101009" cy="3975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9991081-DFF9-4901-9615-595F0F4EEDBE}"/>
              </a:ext>
            </a:extLst>
          </p:cNvPr>
          <p:cNvCxnSpPr/>
          <p:nvPr/>
        </p:nvCxnSpPr>
        <p:spPr>
          <a:xfrm>
            <a:off x="1722781" y="4399707"/>
            <a:ext cx="310100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F015863A-5066-474F-AAF2-F05A112670DF}"/>
              </a:ext>
            </a:extLst>
          </p:cNvPr>
          <p:cNvCxnSpPr/>
          <p:nvPr/>
        </p:nvCxnSpPr>
        <p:spPr>
          <a:xfrm>
            <a:off x="1722781" y="2411815"/>
            <a:ext cx="310100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6DCFC19-239D-419F-89AA-CB39E357F346}"/>
              </a:ext>
            </a:extLst>
          </p:cNvPr>
          <p:cNvSpPr/>
          <p:nvPr/>
        </p:nvSpPr>
        <p:spPr>
          <a:xfrm>
            <a:off x="2160104" y="1629934"/>
            <a:ext cx="463826" cy="4731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68762B6-D0BA-474C-A3CD-D8BF39861222}"/>
              </a:ext>
            </a:extLst>
          </p:cNvPr>
          <p:cNvSpPr/>
          <p:nvPr/>
        </p:nvSpPr>
        <p:spPr>
          <a:xfrm>
            <a:off x="3061252" y="3206972"/>
            <a:ext cx="463826" cy="3154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D5E07DC-7826-496E-B6CF-2830B10C3AAA}"/>
              </a:ext>
            </a:extLst>
          </p:cNvPr>
          <p:cNvSpPr/>
          <p:nvPr/>
        </p:nvSpPr>
        <p:spPr>
          <a:xfrm>
            <a:off x="3962400" y="5181596"/>
            <a:ext cx="463826" cy="1179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9C3488E-3F42-48C9-83BD-7676CDBB13FC}"/>
              </a:ext>
            </a:extLst>
          </p:cNvPr>
          <p:cNvSpPr txBox="1"/>
          <p:nvPr/>
        </p:nvSpPr>
        <p:spPr>
          <a:xfrm>
            <a:off x="927652" y="2210085"/>
            <a:ext cx="795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E874B62-80A1-4CC7-AF40-C594C74B05BD}"/>
              </a:ext>
            </a:extLst>
          </p:cNvPr>
          <p:cNvSpPr txBox="1"/>
          <p:nvPr/>
        </p:nvSpPr>
        <p:spPr>
          <a:xfrm>
            <a:off x="927652" y="4148090"/>
            <a:ext cx="795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DF23986-5253-45B0-8088-32FC9499B66C}"/>
              </a:ext>
            </a:extLst>
          </p:cNvPr>
          <p:cNvSpPr txBox="1"/>
          <p:nvPr/>
        </p:nvSpPr>
        <p:spPr>
          <a:xfrm>
            <a:off x="947530" y="6145974"/>
            <a:ext cx="675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D17DD99-22E6-4836-966B-87D86B7F27F3}"/>
              </a:ext>
            </a:extLst>
          </p:cNvPr>
          <p:cNvSpPr txBox="1"/>
          <p:nvPr/>
        </p:nvSpPr>
        <p:spPr>
          <a:xfrm>
            <a:off x="5261113" y="793168"/>
            <a:ext cx="60032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棒グラフがあります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１目盛りは何人ですか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80A20DB-861D-43FE-BFA5-9CBE76E6115B}"/>
              </a:ext>
            </a:extLst>
          </p:cNvPr>
          <p:cNvSpPr txBox="1"/>
          <p:nvPr/>
        </p:nvSpPr>
        <p:spPr>
          <a:xfrm>
            <a:off x="927652" y="886546"/>
            <a:ext cx="887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0BCB35A-47BF-4430-ABDC-65DB6920AC31}"/>
              </a:ext>
            </a:extLst>
          </p:cNvPr>
          <p:cNvSpPr txBox="1"/>
          <p:nvPr/>
        </p:nvSpPr>
        <p:spPr>
          <a:xfrm>
            <a:off x="4949687" y="2733305"/>
            <a:ext cx="6798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人を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等分しています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DFB5EC0-8734-4F19-A2DB-5F92E618287E}"/>
              </a:ext>
            </a:extLst>
          </p:cNvPr>
          <p:cNvSpPr txBox="1"/>
          <p:nvPr/>
        </p:nvSpPr>
        <p:spPr>
          <a:xfrm>
            <a:off x="4949686" y="5181596"/>
            <a:ext cx="4922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10÷5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＝２　２人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3A3EF8B-80CB-4EF4-8DA0-56ABCD0E65A2}"/>
                  </a:ext>
                </a:extLst>
              </p:cNvPr>
              <p:cNvSpPr txBox="1"/>
              <p:nvPr/>
            </p:nvSpPr>
            <p:spPr>
              <a:xfrm>
                <a:off x="4949686" y="3604555"/>
                <a:ext cx="7123044" cy="124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人の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とも考えられます</a:t>
                </a: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3A3EF8B-80CB-4EF4-8DA0-56ABCD0E6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686" y="3604555"/>
                <a:ext cx="7123044" cy="1247970"/>
              </a:xfrm>
              <a:prstGeom prst="rect">
                <a:avLst/>
              </a:prstGeom>
              <a:blipFill>
                <a:blip r:embed="rId2"/>
                <a:stretch>
                  <a:fillRect l="-3510" r="-3425" b="-97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168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3EDE53-F575-4715-B1A7-5391877B5D61}"/>
              </a:ext>
            </a:extLst>
          </p:cNvPr>
          <p:cNvSpPr txBox="1"/>
          <p:nvPr/>
        </p:nvSpPr>
        <p:spPr>
          <a:xfrm>
            <a:off x="1312190" y="597815"/>
            <a:ext cx="9881327" cy="412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では，分数の学習１の</a:t>
            </a:r>
            <a:endParaRPr kumimoji="1"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プリントをくばりますのでといてみましょう。</a:t>
            </a:r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CE3C883-85EE-4A73-BACA-F05877669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464" y="3717495"/>
            <a:ext cx="1271345" cy="2542690"/>
          </a:xfrm>
          <a:prstGeom prst="rect">
            <a:avLst/>
          </a:prstGeom>
        </p:spPr>
      </p:pic>
      <p:sp>
        <p:nvSpPr>
          <p:cNvPr id="3" name="直角三角形 2">
            <a:extLst>
              <a:ext uri="{FF2B5EF4-FFF2-40B4-BE49-F238E27FC236}">
                <a16:creationId xmlns:a16="http://schemas.microsoft.com/office/drawing/2014/main" id="{71487611-416E-42BA-9883-28971625F4E4}"/>
              </a:ext>
            </a:extLst>
          </p:cNvPr>
          <p:cNvSpPr/>
          <p:nvPr/>
        </p:nvSpPr>
        <p:spPr>
          <a:xfrm rot="5400000">
            <a:off x="-1" y="-1"/>
            <a:ext cx="1918741" cy="1918741"/>
          </a:xfrm>
          <a:prstGeom prst="rt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直角三角形 6">
            <a:extLst>
              <a:ext uri="{FF2B5EF4-FFF2-40B4-BE49-F238E27FC236}">
                <a16:creationId xmlns:a16="http://schemas.microsoft.com/office/drawing/2014/main" id="{1473A9DE-95CD-4649-9C94-04220DEA2BC2}"/>
              </a:ext>
            </a:extLst>
          </p:cNvPr>
          <p:cNvSpPr/>
          <p:nvPr/>
        </p:nvSpPr>
        <p:spPr>
          <a:xfrm rot="16200000">
            <a:off x="10269767" y="4957046"/>
            <a:ext cx="1918741" cy="1918741"/>
          </a:xfrm>
          <a:prstGeom prst="rt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792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C96D41-5AC5-4E0C-BCCA-A3CA70866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91" y="779947"/>
            <a:ext cx="7420582" cy="1325563"/>
          </a:xfrm>
        </p:spPr>
        <p:txBody>
          <a:bodyPr>
            <a:no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りんごが５個あります</a:t>
            </a: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69FD35E-4CEF-478E-934C-1DBD4C18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01" y="3429000"/>
            <a:ext cx="841791" cy="841791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97" y="4631414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91" y="4631414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82" y="4631414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12" y="4631414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79" y="4631414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>
            <a:cxnSpLocks/>
          </p:cNvCxnSpPr>
          <p:nvPr/>
        </p:nvCxnSpPr>
        <p:spPr>
          <a:xfrm>
            <a:off x="1335444" y="4481512"/>
            <a:ext cx="476055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043BF-AE3A-442E-A30A-00F9F66B9449}"/>
              </a:ext>
            </a:extLst>
          </p:cNvPr>
          <p:cNvSpPr txBox="1"/>
          <p:nvPr/>
        </p:nvSpPr>
        <p:spPr>
          <a:xfrm>
            <a:off x="2100886" y="2271660"/>
            <a:ext cx="907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５個のうちの２個を分数で表すと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E263A35-B7D0-441D-AB20-3DE93A8F89C3}"/>
                  </a:ext>
                </a:extLst>
              </p:cNvPr>
              <p:cNvSpPr txBox="1"/>
              <p:nvPr/>
            </p:nvSpPr>
            <p:spPr>
              <a:xfrm>
                <a:off x="7376729" y="3650071"/>
                <a:ext cx="694956" cy="1515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5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5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5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5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E263A35-B7D0-441D-AB20-3DE93A8F8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729" y="3650071"/>
                <a:ext cx="694956" cy="1515030"/>
              </a:xfrm>
              <a:prstGeom prst="rect">
                <a:avLst/>
              </a:prstGeom>
              <a:blipFill>
                <a:blip r:embed="rId3"/>
                <a:stretch>
                  <a:fillRect r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9172CB8-B52A-4D2A-9BDE-DDEF0534B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97" y="3429000"/>
            <a:ext cx="841791" cy="84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5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C96D41-5AC5-4E0C-BCCA-A3CA70866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91" y="779947"/>
            <a:ext cx="7420582" cy="1325563"/>
          </a:xfrm>
        </p:spPr>
        <p:txBody>
          <a:bodyPr>
            <a:no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りんごが５個あります</a:t>
            </a:r>
          </a:p>
        </p:txBody>
      </p:sp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B173E4-E184-4844-91FA-0816672EC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97" y="4631414"/>
            <a:ext cx="841791" cy="841791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06557-E9E0-48E1-BB9F-CAE21C83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91" y="4631414"/>
            <a:ext cx="841791" cy="841791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D12714-BB3C-42E5-9BE1-F6B9B9F8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82" y="4631414"/>
            <a:ext cx="841791" cy="841791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100864-4E19-4B65-B911-9AE604B4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12" y="4631414"/>
            <a:ext cx="841791" cy="841791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A2AFC1-203B-46EA-88DF-6EB19414A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79" y="4631414"/>
            <a:ext cx="841791" cy="84179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50FBDF1-AA5D-4ECE-8529-E6306AD13F7C}"/>
              </a:ext>
            </a:extLst>
          </p:cNvPr>
          <p:cNvCxnSpPr>
            <a:cxnSpLocks/>
          </p:cNvCxnSpPr>
          <p:nvPr/>
        </p:nvCxnSpPr>
        <p:spPr>
          <a:xfrm>
            <a:off x="1335444" y="4481512"/>
            <a:ext cx="476055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043BF-AE3A-442E-A30A-00F9F66B9449}"/>
              </a:ext>
            </a:extLst>
          </p:cNvPr>
          <p:cNvSpPr txBox="1"/>
          <p:nvPr/>
        </p:nvSpPr>
        <p:spPr>
          <a:xfrm>
            <a:off x="2100886" y="2271660"/>
            <a:ext cx="907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５個のうちの３個を分数で表すと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E263A35-B7D0-441D-AB20-3DE93A8F89C3}"/>
                  </a:ext>
                </a:extLst>
              </p:cNvPr>
              <p:cNvSpPr txBox="1"/>
              <p:nvPr/>
            </p:nvSpPr>
            <p:spPr>
              <a:xfrm>
                <a:off x="7376729" y="3650071"/>
                <a:ext cx="694956" cy="1515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5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5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5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kumimoji="1" lang="ja-JP" altLang="en-US" sz="5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E263A35-B7D0-441D-AB20-3DE93A8F8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729" y="3650071"/>
                <a:ext cx="694956" cy="1515030"/>
              </a:xfrm>
              <a:prstGeom prst="rect">
                <a:avLst/>
              </a:prstGeom>
              <a:blipFill>
                <a:blip r:embed="rId3"/>
                <a:stretch>
                  <a:fillRect r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652E699-AD5F-8FB3-8654-291F1B603969}"/>
              </a:ext>
            </a:extLst>
          </p:cNvPr>
          <p:cNvGrpSpPr/>
          <p:nvPr/>
        </p:nvGrpSpPr>
        <p:grpSpPr>
          <a:xfrm>
            <a:off x="2521781" y="3429000"/>
            <a:ext cx="2577622" cy="841791"/>
            <a:chOff x="2521781" y="3429000"/>
            <a:chExt cx="2577622" cy="841791"/>
          </a:xfrm>
        </p:grpSpPr>
        <p:pic>
          <p:nvPicPr>
            <p:cNvPr id="5" name="図 4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69FD35E-4CEF-478E-934C-1DBD4C180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696" y="3429000"/>
              <a:ext cx="841791" cy="841791"/>
            </a:xfrm>
            <a:prstGeom prst="rect">
              <a:avLst/>
            </a:prstGeom>
          </p:spPr>
        </p:pic>
        <p:pic>
          <p:nvPicPr>
            <p:cNvPr id="12" name="図 11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A9172CB8-B52A-4D2A-9BDE-DDEF0534B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612" y="3429000"/>
              <a:ext cx="841791" cy="841791"/>
            </a:xfrm>
            <a:prstGeom prst="rect">
              <a:avLst/>
            </a:prstGeom>
          </p:spPr>
        </p:pic>
        <p:pic>
          <p:nvPicPr>
            <p:cNvPr id="3" name="図 2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164E01F3-A9C5-FC26-3F85-6FF5443B9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1781" y="3429000"/>
              <a:ext cx="841791" cy="841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323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1489</Words>
  <Application>Microsoft Office PowerPoint</Application>
  <PresentationFormat>ワイド画面</PresentationFormat>
  <Paragraphs>323</Paragraphs>
  <Slides>48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56" baseType="lpstr">
      <vt:lpstr>游ゴシック Light</vt:lpstr>
      <vt:lpstr>Times New Roman</vt:lpstr>
      <vt:lpstr>UD デジタル 教科書体 NP-B</vt:lpstr>
      <vt:lpstr>游ゴシック</vt:lpstr>
      <vt:lpstr>Cambria Math</vt:lpstr>
      <vt:lpstr>UD デジタル 教科書体 NP-B</vt:lpstr>
      <vt:lpstr>Arial</vt:lpstr>
      <vt:lpstr>Office テーマ</vt:lpstr>
      <vt:lpstr>3年生分数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りんごが５個あります</vt:lpstr>
      <vt:lpstr>りんごが５個あります</vt:lpstr>
      <vt:lpstr>りんごが７個あります</vt:lpstr>
      <vt:lpstr>同じ大きさ４つに分けた時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3年生分数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tutomu ito</cp:lastModifiedBy>
  <cp:revision>4</cp:revision>
  <dcterms:created xsi:type="dcterms:W3CDTF">2020-11-03T11:54:26Z</dcterms:created>
  <dcterms:modified xsi:type="dcterms:W3CDTF">2025-04-26T08:26:47Z</dcterms:modified>
</cp:coreProperties>
</file>