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89" r:id="rId5"/>
    <p:sldId id="259" r:id="rId6"/>
    <p:sldId id="276" r:id="rId7"/>
    <p:sldId id="262" r:id="rId8"/>
    <p:sldId id="271" r:id="rId9"/>
    <p:sldId id="261" r:id="rId10"/>
    <p:sldId id="269" r:id="rId11"/>
    <p:sldId id="272" r:id="rId12"/>
    <p:sldId id="278" r:id="rId13"/>
    <p:sldId id="290" r:id="rId14"/>
    <p:sldId id="291" r:id="rId15"/>
    <p:sldId id="274" r:id="rId16"/>
    <p:sldId id="268" r:id="rId17"/>
    <p:sldId id="265" r:id="rId18"/>
    <p:sldId id="267" r:id="rId19"/>
    <p:sldId id="270" r:id="rId20"/>
    <p:sldId id="266" r:id="rId21"/>
    <p:sldId id="277" r:id="rId22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Tosho-J Roman Italic" panose="020B0600000000000000" pitchFamily="34" charset="0"/>
      <p:regular r:id="rId25"/>
    </p:embeddedFont>
    <p:embeddedFont>
      <p:font typeface="UD デジタル 教科書体 NP-B" panose="02020700000000000000" pitchFamily="18" charset="-128"/>
      <p:bold r:id="rId26"/>
    </p:embeddedFont>
    <p:embeddedFont>
      <p:font typeface="游ゴシック" panose="020B0400000000000000" pitchFamily="50" charset="-128"/>
      <p:regular r:id="rId27"/>
      <p:bold r:id="rId28"/>
    </p:embeddedFont>
    <p:embeddedFont>
      <p:font typeface="游ゴシック Light" panose="020B0300000000000000" pitchFamily="50" charset="-128"/>
      <p:regular r:id="rId2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FFFF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4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32000" cy="43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79E58-F315-4641-99B0-BC920BB71DCD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A5B44-A8A2-48AB-9A77-80F73FA193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8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5B44-A8A2-48AB-9A77-80F73FA193C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88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A5B44-A8A2-48AB-9A77-80F73FA193C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31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581B3-CD39-4B4D-BE3E-2B3D9959E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4548ABD-87E9-4E62-A296-35320A71C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0248AB-A112-4DEE-938E-398AF188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D57436-530A-4D78-B64B-A7ED3D14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991648-AE33-4831-9613-D5F64E82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47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59EC2B-7972-4148-B6CF-11465FAD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E1BFDB2-D81F-4A78-81F7-2C1451342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7AA7A4-82EA-4EBC-8F00-76C4093D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48A00A-6C53-46BC-AB82-EC031A56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AA03A3-EC03-47C9-BE72-1AAC30BD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64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AD2E64-E7F3-4C6E-B568-997BA6417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E59BE2-8299-48FB-9C3D-9F913BDE9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7A53D4-E163-4EE5-BBAB-2572E8EB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3B4B8C-69C4-4BC6-BB45-C48E16BF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61B671-19D9-430E-AF2C-55886F1C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29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43C128-BC56-45E8-B0EA-CC9189DF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5A164A-0390-4C77-B591-A5AAD12A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9F22A4-4293-4807-97BF-74B80ED1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BAB1E1-D1E6-40C3-8835-8A3BEF32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FAE5BD-290B-4F70-8159-D0804D5D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55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093E94-56E8-4812-9A40-79EB0F62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8580CB-582A-4BCF-88D3-360F48F3C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EC2D57-72B2-4471-90F1-DFD9E6FE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105047-8495-4FE4-B06C-E4B40833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056643-381C-41DD-9635-F859EADB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49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1B8A5-432F-4DD3-A2C5-3811964B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B35681-844C-40D5-8C06-AF4EC2E00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8DE831-70D7-4F74-9B37-25E3F9FEA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D3E3A5-1CB7-4152-94EF-51FA8941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FF7060-F504-4CDA-9CD0-B357EECA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199959-85F0-4D27-ADEC-1DCFC32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21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11B727-30BC-48BC-9514-40EFAF16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8EF5CA-E8A6-4563-97E5-177358E64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3A6B2E-A8A3-4E71-90FE-09E2828F8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D9639A3-60E7-4644-8794-8034E3DAF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8433A4F-5651-4138-B34F-49EBC4F6E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7EAEED3-4501-4AE2-A09B-918FF26F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94289A-32C3-4946-9C24-C1E059EA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EA6C843-BDF1-47D4-A7CE-C48E20F1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50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AC12D-9B3C-4BAA-AE57-6852CA9F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7C7BFF-3AB0-4806-BD81-0B116E92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84CD6E6-03AF-489C-8AE9-6C19C208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6AC12F8-8C8F-45CF-90AA-5D4222DD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2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AB6CF5-6824-4B8B-8B78-43EE1BF6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EB0F9C8-62EC-41BB-8B8D-6F52108E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F6D3E0-544C-4787-A191-4BE8EAC9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4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4C755F-C7DE-42DA-A5CC-D0EEE8A0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B4F523-2964-49F9-B352-CA68EEED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53F21E-97C7-4E61-80A4-808812F63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7547E9-653F-4221-9ADB-B40F26A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28DBC7-02C8-423E-8B52-75A0F98E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B9A14B-2E4B-4FDB-8312-3EF8D373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36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B0C1D-73AA-4D08-8401-C1D659AF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7FC9F1-91DB-4CBD-B0DF-B80E1AB53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A0C590-02B6-400D-B4E6-92B7FE93D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0EE577-F675-4819-9894-D0AF1982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15D5FF-6A6B-4956-A950-6B53C344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707E21-7CF3-426B-8C73-1D239EF6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1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A2C5CB-45D3-44F2-96E4-17D94EB4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148FF7-9642-4449-83CF-85A5ED1FC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412F87-805B-4809-B0AE-4AD2225CC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A687-8F79-434F-A477-E4BA6A868D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77D2D2-7144-4E6A-BA74-1EB444100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096457-5F52-4D85-A1CF-26279A2C7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95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51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25FB0-8161-4444-90AD-8778130AD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 小数１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85BA14-D37D-4986-B33C-9BB6B7916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数字は左へ進むと大きい単位になった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それなら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右へ進むと小さい単位になる？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分数とのつながりも考えていきます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262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1578A8-A95A-4F74-AD37-C4306ECD688D}"/>
              </a:ext>
            </a:extLst>
          </p:cNvPr>
          <p:cNvSpPr txBox="1"/>
          <p:nvPr/>
        </p:nvSpPr>
        <p:spPr>
          <a:xfrm>
            <a:off x="1372046" y="3081561"/>
            <a:ext cx="2221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８Ｌ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89F99A-27EE-49ED-8968-5D296763030D}"/>
              </a:ext>
            </a:extLst>
          </p:cNvPr>
          <p:cNvSpPr txBox="1"/>
          <p:nvPr/>
        </p:nvSpPr>
        <p:spPr>
          <a:xfrm>
            <a:off x="3567237" y="3081561"/>
            <a:ext cx="12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23AD58-574A-4B36-8A4A-6087621F1E6D}"/>
              </a:ext>
            </a:extLst>
          </p:cNvPr>
          <p:cNvSpPr txBox="1"/>
          <p:nvPr/>
        </p:nvSpPr>
        <p:spPr>
          <a:xfrm>
            <a:off x="1361149" y="3946518"/>
            <a:ext cx="2279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 ＝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7FDCB1-9CF9-4D6D-85CA-E0C6E2DBCEDB}"/>
              </a:ext>
            </a:extLst>
          </p:cNvPr>
          <p:cNvSpPr txBox="1"/>
          <p:nvPr/>
        </p:nvSpPr>
        <p:spPr>
          <a:xfrm>
            <a:off x="3582592" y="3946518"/>
            <a:ext cx="1232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519387-13C5-4546-8F6B-B774F96C7DE5}"/>
              </a:ext>
            </a:extLst>
          </p:cNvPr>
          <p:cNvSpPr txBox="1"/>
          <p:nvPr/>
        </p:nvSpPr>
        <p:spPr>
          <a:xfrm>
            <a:off x="1376505" y="1396275"/>
            <a:ext cx="428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１Ｌ　＝ 　　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89331D-549E-409D-A1F5-5D40420CF2D5}"/>
              </a:ext>
            </a:extLst>
          </p:cNvPr>
          <p:cNvSpPr txBox="1"/>
          <p:nvPr/>
        </p:nvSpPr>
        <p:spPr>
          <a:xfrm>
            <a:off x="1376506" y="2193740"/>
            <a:ext cx="2206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２Ｌ</a:t>
            </a:r>
            <a:r>
              <a:rPr kumimoji="1" lang="en-US" altLang="ja-JP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F13E185-4AFD-48C4-BD14-C3DBAE870464}"/>
              </a:ext>
            </a:extLst>
          </p:cNvPr>
          <p:cNvSpPr txBox="1"/>
          <p:nvPr/>
        </p:nvSpPr>
        <p:spPr>
          <a:xfrm>
            <a:off x="3567237" y="2193739"/>
            <a:ext cx="123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1E7DE48-BB8B-43F3-8CA9-4C65907CBA4E}"/>
              </a:ext>
            </a:extLst>
          </p:cNvPr>
          <p:cNvSpPr txBox="1"/>
          <p:nvPr/>
        </p:nvSpPr>
        <p:spPr>
          <a:xfrm>
            <a:off x="5883089" y="3946518"/>
            <a:ext cx="3245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 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    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D02CDE2-310F-45C7-85C5-89F28E8DD0AD}"/>
              </a:ext>
            </a:extLst>
          </p:cNvPr>
          <p:cNvSpPr txBox="1"/>
          <p:nvPr/>
        </p:nvSpPr>
        <p:spPr>
          <a:xfrm>
            <a:off x="2251339" y="4815394"/>
            <a:ext cx="1389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AE584F3-9F30-496B-AAD7-6DAFD26EE9E0}"/>
              </a:ext>
            </a:extLst>
          </p:cNvPr>
          <p:cNvSpPr txBox="1"/>
          <p:nvPr/>
        </p:nvSpPr>
        <p:spPr>
          <a:xfrm>
            <a:off x="3582591" y="4815394"/>
            <a:ext cx="227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３７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FE739CF-4698-477B-9A4F-A8C3F4DB9833}"/>
              </a:ext>
            </a:extLst>
          </p:cNvPr>
          <p:cNvSpPr txBox="1"/>
          <p:nvPr/>
        </p:nvSpPr>
        <p:spPr>
          <a:xfrm>
            <a:off x="5862042" y="4815394"/>
            <a:ext cx="3257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 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    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0D45FA9-155A-42D7-9375-94D27057FD69}"/>
              </a:ext>
            </a:extLst>
          </p:cNvPr>
          <p:cNvSpPr txBox="1"/>
          <p:nvPr/>
        </p:nvSpPr>
        <p:spPr>
          <a:xfrm>
            <a:off x="2251339" y="5677686"/>
            <a:ext cx="1389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E5F62E-D206-46B6-A839-83A2B0237343}"/>
              </a:ext>
            </a:extLst>
          </p:cNvPr>
          <p:cNvSpPr txBox="1"/>
          <p:nvPr/>
        </p:nvSpPr>
        <p:spPr>
          <a:xfrm>
            <a:off x="3603869" y="5677686"/>
            <a:ext cx="1211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４５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2FFEFFB-8E9C-4BFC-A26F-A6427EFA698A}"/>
              </a:ext>
            </a:extLst>
          </p:cNvPr>
          <p:cNvSpPr txBox="1"/>
          <p:nvPr/>
        </p:nvSpPr>
        <p:spPr>
          <a:xfrm>
            <a:off x="5862041" y="5677686"/>
            <a:ext cx="325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A2B09BE-035C-4AE2-95CF-A86FA2A1C5F2}"/>
              </a:ext>
            </a:extLst>
          </p:cNvPr>
          <p:cNvSpPr txBox="1"/>
          <p:nvPr/>
        </p:nvSpPr>
        <p:spPr>
          <a:xfrm>
            <a:off x="1416418" y="440960"/>
            <a:ext cx="943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Ｌには　 　人の弟子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デシ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がいるのだ </a:t>
            </a:r>
          </a:p>
        </p:txBody>
      </p:sp>
      <p:pic>
        <p:nvPicPr>
          <p:cNvPr id="6" name="図 5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51F876EC-59F2-42D1-A759-61F733DBC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00" y="1226951"/>
            <a:ext cx="1104900" cy="193357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99668D4-B638-4081-AA2C-92A311E4706D}"/>
              </a:ext>
            </a:extLst>
          </p:cNvPr>
          <p:cNvSpPr txBox="1"/>
          <p:nvPr/>
        </p:nvSpPr>
        <p:spPr>
          <a:xfrm>
            <a:off x="4741214" y="2159603"/>
            <a:ext cx="92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233D2D0-2945-43D1-8384-E6CDDB99EDE6}"/>
              </a:ext>
            </a:extLst>
          </p:cNvPr>
          <p:cNvSpPr txBox="1"/>
          <p:nvPr/>
        </p:nvSpPr>
        <p:spPr>
          <a:xfrm>
            <a:off x="4741214" y="3056031"/>
            <a:ext cx="92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9F37015-CCA6-413B-8D3D-AA2ED1D3294E}"/>
              </a:ext>
            </a:extLst>
          </p:cNvPr>
          <p:cNvSpPr txBox="1"/>
          <p:nvPr/>
        </p:nvSpPr>
        <p:spPr>
          <a:xfrm>
            <a:off x="4741214" y="3946365"/>
            <a:ext cx="92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25B3D7-1BE7-4EE0-BA13-C962381374E8}"/>
              </a:ext>
            </a:extLst>
          </p:cNvPr>
          <p:cNvSpPr txBox="1"/>
          <p:nvPr/>
        </p:nvSpPr>
        <p:spPr>
          <a:xfrm>
            <a:off x="4741214" y="5701464"/>
            <a:ext cx="92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DF691AD-8CDB-4DCC-9B75-6C2E3FC835B8}"/>
              </a:ext>
            </a:extLst>
          </p:cNvPr>
          <p:cNvSpPr txBox="1"/>
          <p:nvPr/>
        </p:nvSpPr>
        <p:spPr>
          <a:xfrm>
            <a:off x="6370840" y="3939934"/>
            <a:ext cx="66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89EB707-11EC-4563-A2D0-989DBE8C1413}"/>
              </a:ext>
            </a:extLst>
          </p:cNvPr>
          <p:cNvSpPr txBox="1"/>
          <p:nvPr/>
        </p:nvSpPr>
        <p:spPr>
          <a:xfrm>
            <a:off x="7506049" y="3953102"/>
            <a:ext cx="66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FF5BAAE-F65D-4075-8829-281444A801CB}"/>
              </a:ext>
            </a:extLst>
          </p:cNvPr>
          <p:cNvSpPr txBox="1"/>
          <p:nvPr/>
        </p:nvSpPr>
        <p:spPr>
          <a:xfrm>
            <a:off x="6361559" y="4815394"/>
            <a:ext cx="72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10911DE-2256-4504-A92A-BC2D82FE16A1}"/>
              </a:ext>
            </a:extLst>
          </p:cNvPr>
          <p:cNvSpPr txBox="1"/>
          <p:nvPr/>
        </p:nvSpPr>
        <p:spPr>
          <a:xfrm>
            <a:off x="7491020" y="4815394"/>
            <a:ext cx="7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D4C58D0-72C9-4633-98DA-937B1493CDC9}"/>
              </a:ext>
            </a:extLst>
          </p:cNvPr>
          <p:cNvSpPr txBox="1"/>
          <p:nvPr/>
        </p:nvSpPr>
        <p:spPr>
          <a:xfrm>
            <a:off x="1329005" y="4808810"/>
            <a:ext cx="129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3.7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44F7E6C-BCDC-427F-AD9A-15DD3A0A366D}"/>
              </a:ext>
            </a:extLst>
          </p:cNvPr>
          <p:cNvSpPr txBox="1"/>
          <p:nvPr/>
        </p:nvSpPr>
        <p:spPr>
          <a:xfrm>
            <a:off x="1329005" y="5660331"/>
            <a:ext cx="1212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869FE83-AE5B-4877-B11F-D221371CECEB}"/>
              </a:ext>
            </a:extLst>
          </p:cNvPr>
          <p:cNvSpPr txBox="1"/>
          <p:nvPr/>
        </p:nvSpPr>
        <p:spPr>
          <a:xfrm>
            <a:off x="3001890" y="423102"/>
            <a:ext cx="127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 　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E7A1F5C-CD1B-4954-B73A-DD3A41A49BD8}"/>
              </a:ext>
            </a:extLst>
          </p:cNvPr>
          <p:cNvSpPr txBox="1"/>
          <p:nvPr/>
        </p:nvSpPr>
        <p:spPr>
          <a:xfrm>
            <a:off x="3544909" y="1396275"/>
            <a:ext cx="127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 　</a:t>
            </a:r>
          </a:p>
        </p:txBody>
      </p:sp>
    </p:spTree>
    <p:extLst>
      <p:ext uri="{BB962C8B-B14F-4D97-AF65-F5344CB8AC3E}">
        <p14:creationId xmlns:p14="http://schemas.microsoft.com/office/powerpoint/2010/main" val="28225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9" grpId="0"/>
      <p:bldP spid="26" grpId="0"/>
      <p:bldP spid="31" grpId="0"/>
      <p:bldP spid="32" grpId="0"/>
      <p:bldP spid="33" grpId="0"/>
      <p:bldP spid="34" grpId="0"/>
      <p:bldP spid="35" grpId="0"/>
      <p:bldP spid="39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9ED0D4-7C6E-41A8-8498-AE300098F22F}"/>
              </a:ext>
            </a:extLst>
          </p:cNvPr>
          <p:cNvSpPr txBox="1"/>
          <p:nvPr/>
        </p:nvSpPr>
        <p:spPr>
          <a:xfrm>
            <a:off x="1928648" y="1060273"/>
            <a:ext cx="5755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 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１Ｌ  ＝   　  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ACF883-67B0-4C8E-B5BD-110736EB82BF}"/>
              </a:ext>
            </a:extLst>
          </p:cNvPr>
          <p:cNvSpPr txBox="1"/>
          <p:nvPr/>
        </p:nvSpPr>
        <p:spPr>
          <a:xfrm>
            <a:off x="1962019" y="1836501"/>
            <a:ext cx="572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＝ 　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20BAB0-B0AB-4023-91A3-611A30FA2787}"/>
              </a:ext>
            </a:extLst>
          </p:cNvPr>
          <p:cNvSpPr txBox="1"/>
          <p:nvPr/>
        </p:nvSpPr>
        <p:spPr>
          <a:xfrm>
            <a:off x="5261823" y="1806633"/>
            <a:ext cx="1012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4568A6-138C-4A1A-9AD0-8DEADB2CB215}"/>
              </a:ext>
            </a:extLst>
          </p:cNvPr>
          <p:cNvSpPr txBox="1"/>
          <p:nvPr/>
        </p:nvSpPr>
        <p:spPr>
          <a:xfrm>
            <a:off x="1941022" y="2658930"/>
            <a:ext cx="5742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７Ｌ  ＝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F971BA-8BD8-408D-AC76-0CD7C41715D6}"/>
              </a:ext>
            </a:extLst>
          </p:cNvPr>
          <p:cNvSpPr txBox="1"/>
          <p:nvPr/>
        </p:nvSpPr>
        <p:spPr>
          <a:xfrm>
            <a:off x="5402583" y="2642549"/>
            <a:ext cx="850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23AD58-574A-4B36-8A4A-6087621F1E6D}"/>
              </a:ext>
            </a:extLst>
          </p:cNvPr>
          <p:cNvSpPr txBox="1"/>
          <p:nvPr/>
        </p:nvSpPr>
        <p:spPr>
          <a:xfrm>
            <a:off x="2036971" y="4205706"/>
            <a:ext cx="708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2 . 5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  ＝       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       dL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FE739CF-4698-477B-9A4F-A8C3F4DB9833}"/>
              </a:ext>
            </a:extLst>
          </p:cNvPr>
          <p:cNvSpPr txBox="1"/>
          <p:nvPr/>
        </p:nvSpPr>
        <p:spPr>
          <a:xfrm>
            <a:off x="1932196" y="5808360"/>
            <a:ext cx="5630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＝       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5F526B8-0D00-46D5-9FB4-C36C5CCA404F}"/>
              </a:ext>
            </a:extLst>
          </p:cNvPr>
          <p:cNvSpPr txBox="1"/>
          <p:nvPr/>
        </p:nvSpPr>
        <p:spPr>
          <a:xfrm>
            <a:off x="2052335" y="5010512"/>
            <a:ext cx="5461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 ＝          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BFFA71A-2FA1-4629-85D7-8CFDE4FF9FDB}"/>
              </a:ext>
            </a:extLst>
          </p:cNvPr>
          <p:cNvSpPr txBox="1"/>
          <p:nvPr/>
        </p:nvSpPr>
        <p:spPr>
          <a:xfrm>
            <a:off x="5033286" y="5019787"/>
            <a:ext cx="1948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7FDCB1-9CF9-4D6D-85CA-E0C6E2DBCEDB}"/>
              </a:ext>
            </a:extLst>
          </p:cNvPr>
          <p:cNvSpPr txBox="1"/>
          <p:nvPr/>
        </p:nvSpPr>
        <p:spPr>
          <a:xfrm>
            <a:off x="5152916" y="5824115"/>
            <a:ext cx="1899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1E7DE48-BB8B-43F3-8CA9-4C65907CBA4E}"/>
              </a:ext>
            </a:extLst>
          </p:cNvPr>
          <p:cNvSpPr txBox="1"/>
          <p:nvPr/>
        </p:nvSpPr>
        <p:spPr>
          <a:xfrm>
            <a:off x="5402583" y="4225589"/>
            <a:ext cx="817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AE584F3-9F30-496B-AAD7-6DAFD26EE9E0}"/>
              </a:ext>
            </a:extLst>
          </p:cNvPr>
          <p:cNvSpPr txBox="1"/>
          <p:nvPr/>
        </p:nvSpPr>
        <p:spPr>
          <a:xfrm>
            <a:off x="7321356" y="4213663"/>
            <a:ext cx="687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56C7AB-A734-42E2-AC52-3E128E8962A9}"/>
              </a:ext>
            </a:extLst>
          </p:cNvPr>
          <p:cNvSpPr txBox="1"/>
          <p:nvPr/>
        </p:nvSpPr>
        <p:spPr>
          <a:xfrm>
            <a:off x="905994" y="207907"/>
            <a:ext cx="995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i="0" u="none" strike="noStrike" baseline="0" dirty="0">
                <a:solidFill>
                  <a:srgbClr val="000000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あてはまる小数や整数を書きましょう</a:t>
            </a:r>
            <a:endParaRPr kumimoji="1" lang="ja-JP" altLang="en-US" sz="8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B3F1ACA-426D-41FD-B287-592EDA36AE35}"/>
              </a:ext>
            </a:extLst>
          </p:cNvPr>
          <p:cNvSpPr txBox="1"/>
          <p:nvPr/>
        </p:nvSpPr>
        <p:spPr>
          <a:xfrm>
            <a:off x="2051041" y="3430882"/>
            <a:ext cx="5511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2 . 5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  ＝       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24D6D0-9CF3-4023-BB7D-2FA67B538B6B}"/>
              </a:ext>
            </a:extLst>
          </p:cNvPr>
          <p:cNvSpPr txBox="1"/>
          <p:nvPr/>
        </p:nvSpPr>
        <p:spPr>
          <a:xfrm>
            <a:off x="5058391" y="3450765"/>
            <a:ext cx="1419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40A63AE-6686-4520-A972-799A292E978D}"/>
              </a:ext>
            </a:extLst>
          </p:cNvPr>
          <p:cNvSpPr txBox="1"/>
          <p:nvPr/>
        </p:nvSpPr>
        <p:spPr>
          <a:xfrm>
            <a:off x="5410349" y="1060273"/>
            <a:ext cx="958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28287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0" grpId="0"/>
      <p:bldP spid="14" grpId="0"/>
      <p:bldP spid="21" grpId="0"/>
      <p:bldP spid="23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601C5D-EF1A-4BE1-A430-3181F330ECEA}"/>
              </a:ext>
            </a:extLst>
          </p:cNvPr>
          <p:cNvSpPr txBox="1"/>
          <p:nvPr/>
        </p:nvSpPr>
        <p:spPr>
          <a:xfrm>
            <a:off x="4965249" y="2856580"/>
            <a:ext cx="84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3722DB-C46F-4C6F-B3BC-85F3B13E935F}"/>
              </a:ext>
            </a:extLst>
          </p:cNvPr>
          <p:cNvSpPr txBox="1"/>
          <p:nvPr/>
        </p:nvSpPr>
        <p:spPr>
          <a:xfrm>
            <a:off x="9600683" y="2951687"/>
            <a:ext cx="12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30D171E-E901-4E1B-A1AB-60B02908CBB2}"/>
              </a:ext>
            </a:extLst>
          </p:cNvPr>
          <p:cNvCxnSpPr>
            <a:cxnSpLocks/>
          </p:cNvCxnSpPr>
          <p:nvPr/>
        </p:nvCxnSpPr>
        <p:spPr>
          <a:xfrm>
            <a:off x="912000" y="2133000"/>
            <a:ext cx="9936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6C447F8-8A4B-458F-94FA-F55EE3D5C6DC}"/>
              </a:ext>
            </a:extLst>
          </p:cNvPr>
          <p:cNvCxnSpPr>
            <a:cxnSpLocks/>
          </p:cNvCxnSpPr>
          <p:nvPr/>
        </p:nvCxnSpPr>
        <p:spPr>
          <a:xfrm>
            <a:off x="912000" y="1701000"/>
            <a:ext cx="0" cy="464499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8A2F341-9AB0-4AB6-9A08-1535863136BC}"/>
              </a:ext>
            </a:extLst>
          </p:cNvPr>
          <p:cNvCxnSpPr/>
          <p:nvPr/>
        </p:nvCxnSpPr>
        <p:spPr>
          <a:xfrm>
            <a:off x="5232000" y="1701000"/>
            <a:ext cx="0" cy="86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右中かっこ 34">
            <a:extLst>
              <a:ext uri="{FF2B5EF4-FFF2-40B4-BE49-F238E27FC236}">
                <a16:creationId xmlns:a16="http://schemas.microsoft.com/office/drawing/2014/main" id="{CF18010C-EB3E-437A-AC4A-592C7A480149}"/>
              </a:ext>
            </a:extLst>
          </p:cNvPr>
          <p:cNvSpPr/>
          <p:nvPr/>
        </p:nvSpPr>
        <p:spPr>
          <a:xfrm rot="16200000">
            <a:off x="5460741" y="-4290267"/>
            <a:ext cx="830468" cy="9944051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E682F80-A40E-4CC0-B9B9-3D7BE0CEFA8A}"/>
              </a:ext>
            </a:extLst>
          </p:cNvPr>
          <p:cNvCxnSpPr/>
          <p:nvPr/>
        </p:nvCxnSpPr>
        <p:spPr>
          <a:xfrm>
            <a:off x="998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AB1ED55E-33E8-4B2F-B01D-73DE34C9F89A}"/>
              </a:ext>
            </a:extLst>
          </p:cNvPr>
          <p:cNvCxnSpPr/>
          <p:nvPr/>
        </p:nvCxnSpPr>
        <p:spPr>
          <a:xfrm>
            <a:off x="134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B99FA68-CBAF-4E03-AD32-87EFEB4D2BB3}"/>
              </a:ext>
            </a:extLst>
          </p:cNvPr>
          <p:cNvCxnSpPr/>
          <p:nvPr/>
        </p:nvCxnSpPr>
        <p:spPr>
          <a:xfrm>
            <a:off x="177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1C8E954-42DD-485E-9C00-1BADE12420BE}"/>
              </a:ext>
            </a:extLst>
          </p:cNvPr>
          <p:cNvCxnSpPr/>
          <p:nvPr/>
        </p:nvCxnSpPr>
        <p:spPr>
          <a:xfrm>
            <a:off x="350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52A0548-4F65-4721-B41E-9945ECE56519}"/>
              </a:ext>
            </a:extLst>
          </p:cNvPr>
          <p:cNvCxnSpPr/>
          <p:nvPr/>
        </p:nvCxnSpPr>
        <p:spPr>
          <a:xfrm>
            <a:off x="3072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C1D57934-D116-4C4C-A71B-F00AD0D2ADE3}"/>
              </a:ext>
            </a:extLst>
          </p:cNvPr>
          <p:cNvCxnSpPr/>
          <p:nvPr/>
        </p:nvCxnSpPr>
        <p:spPr>
          <a:xfrm>
            <a:off x="264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B74D049C-7C80-45B8-8BF9-A8846A3831A9}"/>
              </a:ext>
            </a:extLst>
          </p:cNvPr>
          <p:cNvCxnSpPr/>
          <p:nvPr/>
        </p:nvCxnSpPr>
        <p:spPr>
          <a:xfrm>
            <a:off x="220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714DE5B-8FA2-41E6-AB27-0E663B438410}"/>
              </a:ext>
            </a:extLst>
          </p:cNvPr>
          <p:cNvCxnSpPr/>
          <p:nvPr/>
        </p:nvCxnSpPr>
        <p:spPr>
          <a:xfrm>
            <a:off x="393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45BA3982-D49A-4B59-94A4-A35041420495}"/>
              </a:ext>
            </a:extLst>
          </p:cNvPr>
          <p:cNvCxnSpPr/>
          <p:nvPr/>
        </p:nvCxnSpPr>
        <p:spPr>
          <a:xfrm>
            <a:off x="436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1B0A289-C463-44A6-A771-1989741B52A8}"/>
              </a:ext>
            </a:extLst>
          </p:cNvPr>
          <p:cNvCxnSpPr/>
          <p:nvPr/>
        </p:nvCxnSpPr>
        <p:spPr>
          <a:xfrm>
            <a:off x="480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D2EA9D2D-B58B-4E90-8D7F-F11B4E201BB6}"/>
              </a:ext>
            </a:extLst>
          </p:cNvPr>
          <p:cNvCxnSpPr/>
          <p:nvPr/>
        </p:nvCxnSpPr>
        <p:spPr>
          <a:xfrm>
            <a:off x="609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92EE092-5801-4DDF-81FF-3C55486A9542}"/>
              </a:ext>
            </a:extLst>
          </p:cNvPr>
          <p:cNvCxnSpPr/>
          <p:nvPr/>
        </p:nvCxnSpPr>
        <p:spPr>
          <a:xfrm>
            <a:off x="652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111BB7A-809F-4EEE-A750-09C11B718A3D}"/>
              </a:ext>
            </a:extLst>
          </p:cNvPr>
          <p:cNvCxnSpPr/>
          <p:nvPr/>
        </p:nvCxnSpPr>
        <p:spPr>
          <a:xfrm>
            <a:off x="825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6C40F095-988A-45DA-AD44-84AB340CF627}"/>
              </a:ext>
            </a:extLst>
          </p:cNvPr>
          <p:cNvCxnSpPr/>
          <p:nvPr/>
        </p:nvCxnSpPr>
        <p:spPr>
          <a:xfrm>
            <a:off x="782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2327411-22A5-44D8-BD52-4FB2F2C7E361}"/>
              </a:ext>
            </a:extLst>
          </p:cNvPr>
          <p:cNvCxnSpPr/>
          <p:nvPr/>
        </p:nvCxnSpPr>
        <p:spPr>
          <a:xfrm>
            <a:off x="7392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1085B42-1BCE-4689-8BEE-665204A3C2F3}"/>
              </a:ext>
            </a:extLst>
          </p:cNvPr>
          <p:cNvCxnSpPr/>
          <p:nvPr/>
        </p:nvCxnSpPr>
        <p:spPr>
          <a:xfrm>
            <a:off x="696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A33C1699-A285-482D-9666-6F3F43C889AB}"/>
              </a:ext>
            </a:extLst>
          </p:cNvPr>
          <p:cNvCxnSpPr/>
          <p:nvPr/>
        </p:nvCxnSpPr>
        <p:spPr>
          <a:xfrm>
            <a:off x="868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8144D7B-A3D6-4BDF-ACA0-F4EFBF50CCEB}"/>
              </a:ext>
            </a:extLst>
          </p:cNvPr>
          <p:cNvCxnSpPr/>
          <p:nvPr/>
        </p:nvCxnSpPr>
        <p:spPr>
          <a:xfrm>
            <a:off x="912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247874FC-1930-4A16-980A-9336F6DD6656}"/>
              </a:ext>
            </a:extLst>
          </p:cNvPr>
          <p:cNvCxnSpPr/>
          <p:nvPr/>
        </p:nvCxnSpPr>
        <p:spPr>
          <a:xfrm>
            <a:off x="5690419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0D1E7592-8CB6-43B5-874A-538FEB2AD355}"/>
              </a:ext>
            </a:extLst>
          </p:cNvPr>
          <p:cNvCxnSpPr/>
          <p:nvPr/>
        </p:nvCxnSpPr>
        <p:spPr>
          <a:xfrm>
            <a:off x="1041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EA7D0144-B11E-4FA7-81C6-55361D20C91C}"/>
              </a:ext>
            </a:extLst>
          </p:cNvPr>
          <p:cNvCxnSpPr>
            <a:cxnSpLocks/>
          </p:cNvCxnSpPr>
          <p:nvPr/>
        </p:nvCxnSpPr>
        <p:spPr>
          <a:xfrm>
            <a:off x="10848000" y="1941359"/>
            <a:ext cx="0" cy="44046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F25CDBD-8943-4562-994B-0A2F53B47D1F}"/>
              </a:ext>
            </a:extLst>
          </p:cNvPr>
          <p:cNvSpPr txBox="1"/>
          <p:nvPr/>
        </p:nvSpPr>
        <p:spPr>
          <a:xfrm>
            <a:off x="5232000" y="86317"/>
            <a:ext cx="140631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5237447-7A59-4254-9DB8-9AE0B6BE491C}"/>
              </a:ext>
            </a:extLst>
          </p:cNvPr>
          <p:cNvSpPr txBox="1"/>
          <p:nvPr/>
        </p:nvSpPr>
        <p:spPr>
          <a:xfrm>
            <a:off x="631126" y="110937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1C37F2E-6979-4E6A-A760-47A974F0EFD3}"/>
              </a:ext>
            </a:extLst>
          </p:cNvPr>
          <p:cNvSpPr txBox="1"/>
          <p:nvPr/>
        </p:nvSpPr>
        <p:spPr>
          <a:xfrm>
            <a:off x="4923569" y="110937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C7756E4-8F7E-44C6-8986-CB61CF314A70}"/>
              </a:ext>
            </a:extLst>
          </p:cNvPr>
          <p:cNvSpPr txBox="1"/>
          <p:nvPr/>
        </p:nvSpPr>
        <p:spPr>
          <a:xfrm>
            <a:off x="9250191" y="110937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0DFC5F4-7C05-4250-85DB-B5C53C918E50}"/>
              </a:ext>
            </a:extLst>
          </p:cNvPr>
          <p:cNvSpPr txBox="1"/>
          <p:nvPr/>
        </p:nvSpPr>
        <p:spPr>
          <a:xfrm>
            <a:off x="10347019" y="1123642"/>
            <a:ext cx="119031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A8E82C6-2EFE-42F6-B4AA-6491D5E79FFD}"/>
              </a:ext>
            </a:extLst>
          </p:cNvPr>
          <p:cNvCxnSpPr/>
          <p:nvPr/>
        </p:nvCxnSpPr>
        <p:spPr>
          <a:xfrm>
            <a:off x="903949" y="2856580"/>
            <a:ext cx="864805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943E1955-B88F-422C-8122-AFCC588801D8}"/>
              </a:ext>
            </a:extLst>
          </p:cNvPr>
          <p:cNvCxnSpPr/>
          <p:nvPr/>
        </p:nvCxnSpPr>
        <p:spPr>
          <a:xfrm>
            <a:off x="9552000" y="2856580"/>
            <a:ext cx="12960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49871B43-CD3A-44C1-A1BF-9E7C9A9A1127}"/>
              </a:ext>
            </a:extLst>
          </p:cNvPr>
          <p:cNvCxnSpPr/>
          <p:nvPr/>
        </p:nvCxnSpPr>
        <p:spPr>
          <a:xfrm>
            <a:off x="9552000" y="1701000"/>
            <a:ext cx="0" cy="86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7EB5A6A-3050-4843-9DCC-DB2D6C510251}"/>
              </a:ext>
            </a:extLst>
          </p:cNvPr>
          <p:cNvCxnSpPr>
            <a:cxnSpLocks/>
          </p:cNvCxnSpPr>
          <p:nvPr/>
        </p:nvCxnSpPr>
        <p:spPr>
          <a:xfrm>
            <a:off x="9552000" y="2565000"/>
            <a:ext cx="0" cy="112257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89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601C5D-EF1A-4BE1-A430-3181F330ECEA}"/>
              </a:ext>
            </a:extLst>
          </p:cNvPr>
          <p:cNvSpPr txBox="1"/>
          <p:nvPr/>
        </p:nvSpPr>
        <p:spPr>
          <a:xfrm>
            <a:off x="4965249" y="2856580"/>
            <a:ext cx="84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3722DB-C46F-4C6F-B3BC-85F3B13E935F}"/>
              </a:ext>
            </a:extLst>
          </p:cNvPr>
          <p:cNvSpPr txBox="1"/>
          <p:nvPr/>
        </p:nvSpPr>
        <p:spPr>
          <a:xfrm>
            <a:off x="9600683" y="2951687"/>
            <a:ext cx="12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30D171E-E901-4E1B-A1AB-60B02908CBB2}"/>
              </a:ext>
            </a:extLst>
          </p:cNvPr>
          <p:cNvCxnSpPr>
            <a:cxnSpLocks/>
          </p:cNvCxnSpPr>
          <p:nvPr/>
        </p:nvCxnSpPr>
        <p:spPr>
          <a:xfrm>
            <a:off x="912000" y="2133000"/>
            <a:ext cx="9936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6C447F8-8A4B-458F-94FA-F55EE3D5C6DC}"/>
              </a:ext>
            </a:extLst>
          </p:cNvPr>
          <p:cNvCxnSpPr>
            <a:cxnSpLocks/>
          </p:cNvCxnSpPr>
          <p:nvPr/>
        </p:nvCxnSpPr>
        <p:spPr>
          <a:xfrm>
            <a:off x="912000" y="1701000"/>
            <a:ext cx="0" cy="464499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8A2F341-9AB0-4AB6-9A08-1535863136BC}"/>
              </a:ext>
            </a:extLst>
          </p:cNvPr>
          <p:cNvCxnSpPr/>
          <p:nvPr/>
        </p:nvCxnSpPr>
        <p:spPr>
          <a:xfrm>
            <a:off x="5232000" y="1701000"/>
            <a:ext cx="0" cy="86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右中かっこ 34">
            <a:extLst>
              <a:ext uri="{FF2B5EF4-FFF2-40B4-BE49-F238E27FC236}">
                <a16:creationId xmlns:a16="http://schemas.microsoft.com/office/drawing/2014/main" id="{CF18010C-EB3E-437A-AC4A-592C7A480149}"/>
              </a:ext>
            </a:extLst>
          </p:cNvPr>
          <p:cNvSpPr/>
          <p:nvPr/>
        </p:nvSpPr>
        <p:spPr>
          <a:xfrm rot="16200000">
            <a:off x="5460741" y="-4290267"/>
            <a:ext cx="830468" cy="9944051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E682F80-A40E-4CC0-B9B9-3D7BE0CEFA8A}"/>
              </a:ext>
            </a:extLst>
          </p:cNvPr>
          <p:cNvCxnSpPr/>
          <p:nvPr/>
        </p:nvCxnSpPr>
        <p:spPr>
          <a:xfrm>
            <a:off x="998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AB1ED55E-33E8-4B2F-B01D-73DE34C9F89A}"/>
              </a:ext>
            </a:extLst>
          </p:cNvPr>
          <p:cNvCxnSpPr/>
          <p:nvPr/>
        </p:nvCxnSpPr>
        <p:spPr>
          <a:xfrm>
            <a:off x="134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B99FA68-CBAF-4E03-AD32-87EFEB4D2BB3}"/>
              </a:ext>
            </a:extLst>
          </p:cNvPr>
          <p:cNvCxnSpPr/>
          <p:nvPr/>
        </p:nvCxnSpPr>
        <p:spPr>
          <a:xfrm>
            <a:off x="177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1C8E954-42DD-485E-9C00-1BADE12420BE}"/>
              </a:ext>
            </a:extLst>
          </p:cNvPr>
          <p:cNvCxnSpPr/>
          <p:nvPr/>
        </p:nvCxnSpPr>
        <p:spPr>
          <a:xfrm>
            <a:off x="350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52A0548-4F65-4721-B41E-9945ECE56519}"/>
              </a:ext>
            </a:extLst>
          </p:cNvPr>
          <p:cNvCxnSpPr/>
          <p:nvPr/>
        </p:nvCxnSpPr>
        <p:spPr>
          <a:xfrm>
            <a:off x="3072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C1D57934-D116-4C4C-A71B-F00AD0D2ADE3}"/>
              </a:ext>
            </a:extLst>
          </p:cNvPr>
          <p:cNvCxnSpPr/>
          <p:nvPr/>
        </p:nvCxnSpPr>
        <p:spPr>
          <a:xfrm>
            <a:off x="264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B74D049C-7C80-45B8-8BF9-A8846A3831A9}"/>
              </a:ext>
            </a:extLst>
          </p:cNvPr>
          <p:cNvCxnSpPr/>
          <p:nvPr/>
        </p:nvCxnSpPr>
        <p:spPr>
          <a:xfrm>
            <a:off x="220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714DE5B-8FA2-41E6-AB27-0E663B438410}"/>
              </a:ext>
            </a:extLst>
          </p:cNvPr>
          <p:cNvCxnSpPr/>
          <p:nvPr/>
        </p:nvCxnSpPr>
        <p:spPr>
          <a:xfrm>
            <a:off x="393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45BA3982-D49A-4B59-94A4-A35041420495}"/>
              </a:ext>
            </a:extLst>
          </p:cNvPr>
          <p:cNvCxnSpPr/>
          <p:nvPr/>
        </p:nvCxnSpPr>
        <p:spPr>
          <a:xfrm>
            <a:off x="436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1B0A289-C463-44A6-A771-1989741B52A8}"/>
              </a:ext>
            </a:extLst>
          </p:cNvPr>
          <p:cNvCxnSpPr/>
          <p:nvPr/>
        </p:nvCxnSpPr>
        <p:spPr>
          <a:xfrm>
            <a:off x="480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D2EA9D2D-B58B-4E90-8D7F-F11B4E201BB6}"/>
              </a:ext>
            </a:extLst>
          </p:cNvPr>
          <p:cNvCxnSpPr/>
          <p:nvPr/>
        </p:nvCxnSpPr>
        <p:spPr>
          <a:xfrm>
            <a:off x="609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92EE092-5801-4DDF-81FF-3C55486A9542}"/>
              </a:ext>
            </a:extLst>
          </p:cNvPr>
          <p:cNvCxnSpPr/>
          <p:nvPr/>
        </p:nvCxnSpPr>
        <p:spPr>
          <a:xfrm>
            <a:off x="652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111BB7A-809F-4EEE-A750-09C11B718A3D}"/>
              </a:ext>
            </a:extLst>
          </p:cNvPr>
          <p:cNvCxnSpPr/>
          <p:nvPr/>
        </p:nvCxnSpPr>
        <p:spPr>
          <a:xfrm>
            <a:off x="825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6C40F095-988A-45DA-AD44-84AB340CF627}"/>
              </a:ext>
            </a:extLst>
          </p:cNvPr>
          <p:cNvCxnSpPr/>
          <p:nvPr/>
        </p:nvCxnSpPr>
        <p:spPr>
          <a:xfrm>
            <a:off x="782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2327411-22A5-44D8-BD52-4FB2F2C7E361}"/>
              </a:ext>
            </a:extLst>
          </p:cNvPr>
          <p:cNvCxnSpPr/>
          <p:nvPr/>
        </p:nvCxnSpPr>
        <p:spPr>
          <a:xfrm>
            <a:off x="7392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1085B42-1BCE-4689-8BEE-665204A3C2F3}"/>
              </a:ext>
            </a:extLst>
          </p:cNvPr>
          <p:cNvCxnSpPr/>
          <p:nvPr/>
        </p:nvCxnSpPr>
        <p:spPr>
          <a:xfrm>
            <a:off x="696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A33C1699-A285-482D-9666-6F3F43C889AB}"/>
              </a:ext>
            </a:extLst>
          </p:cNvPr>
          <p:cNvCxnSpPr/>
          <p:nvPr/>
        </p:nvCxnSpPr>
        <p:spPr>
          <a:xfrm>
            <a:off x="868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8144D7B-A3D6-4BDF-ACA0-F4EFBF50CCEB}"/>
              </a:ext>
            </a:extLst>
          </p:cNvPr>
          <p:cNvCxnSpPr/>
          <p:nvPr/>
        </p:nvCxnSpPr>
        <p:spPr>
          <a:xfrm>
            <a:off x="912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247874FC-1930-4A16-980A-9336F6DD6656}"/>
              </a:ext>
            </a:extLst>
          </p:cNvPr>
          <p:cNvCxnSpPr/>
          <p:nvPr/>
        </p:nvCxnSpPr>
        <p:spPr>
          <a:xfrm>
            <a:off x="5690419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0D1E7592-8CB6-43B5-874A-538FEB2AD355}"/>
              </a:ext>
            </a:extLst>
          </p:cNvPr>
          <p:cNvCxnSpPr/>
          <p:nvPr/>
        </p:nvCxnSpPr>
        <p:spPr>
          <a:xfrm>
            <a:off x="1041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EA7D0144-B11E-4FA7-81C6-55361D20C91C}"/>
              </a:ext>
            </a:extLst>
          </p:cNvPr>
          <p:cNvCxnSpPr>
            <a:cxnSpLocks/>
          </p:cNvCxnSpPr>
          <p:nvPr/>
        </p:nvCxnSpPr>
        <p:spPr>
          <a:xfrm>
            <a:off x="10848000" y="1941359"/>
            <a:ext cx="0" cy="44046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F25CDBD-8943-4562-994B-0A2F53B47D1F}"/>
              </a:ext>
            </a:extLst>
          </p:cNvPr>
          <p:cNvSpPr txBox="1"/>
          <p:nvPr/>
        </p:nvSpPr>
        <p:spPr>
          <a:xfrm>
            <a:off x="5232000" y="86317"/>
            <a:ext cx="140631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5237447-7A59-4254-9DB8-9AE0B6BE491C}"/>
              </a:ext>
            </a:extLst>
          </p:cNvPr>
          <p:cNvSpPr txBox="1"/>
          <p:nvPr/>
        </p:nvSpPr>
        <p:spPr>
          <a:xfrm>
            <a:off x="631126" y="110937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1C37F2E-6979-4E6A-A760-47A974F0EFD3}"/>
              </a:ext>
            </a:extLst>
          </p:cNvPr>
          <p:cNvSpPr txBox="1"/>
          <p:nvPr/>
        </p:nvSpPr>
        <p:spPr>
          <a:xfrm>
            <a:off x="4923569" y="110937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C7756E4-8F7E-44C6-8986-CB61CF314A70}"/>
              </a:ext>
            </a:extLst>
          </p:cNvPr>
          <p:cNvSpPr txBox="1"/>
          <p:nvPr/>
        </p:nvSpPr>
        <p:spPr>
          <a:xfrm>
            <a:off x="9250191" y="110937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0DFC5F4-7C05-4250-85DB-B5C53C918E50}"/>
              </a:ext>
            </a:extLst>
          </p:cNvPr>
          <p:cNvSpPr txBox="1"/>
          <p:nvPr/>
        </p:nvSpPr>
        <p:spPr>
          <a:xfrm>
            <a:off x="10347019" y="1123642"/>
            <a:ext cx="119031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A8E82C6-2EFE-42F6-B4AA-6491D5E79FFD}"/>
              </a:ext>
            </a:extLst>
          </p:cNvPr>
          <p:cNvCxnSpPr/>
          <p:nvPr/>
        </p:nvCxnSpPr>
        <p:spPr>
          <a:xfrm>
            <a:off x="903949" y="2856580"/>
            <a:ext cx="864805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943E1955-B88F-422C-8122-AFCC588801D8}"/>
              </a:ext>
            </a:extLst>
          </p:cNvPr>
          <p:cNvCxnSpPr/>
          <p:nvPr/>
        </p:nvCxnSpPr>
        <p:spPr>
          <a:xfrm>
            <a:off x="9552000" y="2856580"/>
            <a:ext cx="12960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49871B43-CD3A-44C1-A1BF-9E7C9A9A1127}"/>
              </a:ext>
            </a:extLst>
          </p:cNvPr>
          <p:cNvCxnSpPr/>
          <p:nvPr/>
        </p:nvCxnSpPr>
        <p:spPr>
          <a:xfrm>
            <a:off x="9552000" y="1701000"/>
            <a:ext cx="0" cy="86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7EB5A6A-3050-4843-9DCC-DB2D6C510251}"/>
              </a:ext>
            </a:extLst>
          </p:cNvPr>
          <p:cNvCxnSpPr>
            <a:cxnSpLocks/>
          </p:cNvCxnSpPr>
          <p:nvPr/>
        </p:nvCxnSpPr>
        <p:spPr>
          <a:xfrm>
            <a:off x="9552000" y="2565000"/>
            <a:ext cx="0" cy="207535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6AF35E0-6B82-C8B0-D33C-C752C36FB534}"/>
              </a:ext>
            </a:extLst>
          </p:cNvPr>
          <p:cNvCxnSpPr>
            <a:cxnSpLocks/>
          </p:cNvCxnSpPr>
          <p:nvPr/>
        </p:nvCxnSpPr>
        <p:spPr>
          <a:xfrm>
            <a:off x="5232000" y="3629021"/>
            <a:ext cx="0" cy="101133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987172D-18CC-6C75-6CAF-C2C4B56BF42F}"/>
              </a:ext>
            </a:extLst>
          </p:cNvPr>
          <p:cNvSpPr txBox="1"/>
          <p:nvPr/>
        </p:nvSpPr>
        <p:spPr>
          <a:xfrm>
            <a:off x="9585693" y="4132222"/>
            <a:ext cx="7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32AE016-4B72-4C31-5F86-AE4DB0CDC07F}"/>
              </a:ext>
            </a:extLst>
          </p:cNvPr>
          <p:cNvSpPr txBox="1"/>
          <p:nvPr/>
        </p:nvSpPr>
        <p:spPr>
          <a:xfrm>
            <a:off x="9884068" y="4432870"/>
            <a:ext cx="7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0C6201F-87D6-E6EF-F66D-820520E66D84}"/>
              </a:ext>
            </a:extLst>
          </p:cNvPr>
          <p:cNvSpPr txBox="1"/>
          <p:nvPr/>
        </p:nvSpPr>
        <p:spPr>
          <a:xfrm>
            <a:off x="10282375" y="4640351"/>
            <a:ext cx="7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CE05663-71D7-F7E8-28F1-1C36C82CB9E7}"/>
              </a:ext>
            </a:extLst>
          </p:cNvPr>
          <p:cNvCxnSpPr>
            <a:cxnSpLocks/>
          </p:cNvCxnSpPr>
          <p:nvPr/>
        </p:nvCxnSpPr>
        <p:spPr>
          <a:xfrm>
            <a:off x="865560" y="4017372"/>
            <a:ext cx="436241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BDD5C5F-FC93-048E-FB91-401E98A9BD57}"/>
              </a:ext>
            </a:extLst>
          </p:cNvPr>
          <p:cNvCxnSpPr>
            <a:cxnSpLocks/>
          </p:cNvCxnSpPr>
          <p:nvPr/>
        </p:nvCxnSpPr>
        <p:spPr>
          <a:xfrm>
            <a:off x="5210793" y="4017372"/>
            <a:ext cx="436241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069D9D6E-A96A-29B1-3A41-C4ECF31117D8}"/>
              </a:ext>
            </a:extLst>
          </p:cNvPr>
          <p:cNvCxnSpPr>
            <a:cxnSpLocks/>
          </p:cNvCxnSpPr>
          <p:nvPr/>
        </p:nvCxnSpPr>
        <p:spPr>
          <a:xfrm flipV="1">
            <a:off x="9552000" y="4017127"/>
            <a:ext cx="453237" cy="24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3AB33E64-ED0A-6071-2B3C-2188C3300140}"/>
              </a:ext>
            </a:extLst>
          </p:cNvPr>
          <p:cNvCxnSpPr>
            <a:cxnSpLocks/>
          </p:cNvCxnSpPr>
          <p:nvPr/>
        </p:nvCxnSpPr>
        <p:spPr>
          <a:xfrm flipV="1">
            <a:off x="9976999" y="4017127"/>
            <a:ext cx="453237" cy="24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5CACD3BE-7719-EF98-81E8-4B7E93764BFE}"/>
              </a:ext>
            </a:extLst>
          </p:cNvPr>
          <p:cNvCxnSpPr>
            <a:cxnSpLocks/>
          </p:cNvCxnSpPr>
          <p:nvPr/>
        </p:nvCxnSpPr>
        <p:spPr>
          <a:xfrm flipV="1">
            <a:off x="10390392" y="4017127"/>
            <a:ext cx="453237" cy="24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983E52A-E0CC-D496-43B6-DE9261D60312}"/>
              </a:ext>
            </a:extLst>
          </p:cNvPr>
          <p:cNvSpPr txBox="1"/>
          <p:nvPr/>
        </p:nvSpPr>
        <p:spPr>
          <a:xfrm>
            <a:off x="4524708" y="4704474"/>
            <a:ext cx="47963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こと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BCBC875-A664-03D6-4D6C-685C7F5518C6}"/>
              </a:ext>
            </a:extLst>
          </p:cNvPr>
          <p:cNvSpPr txBox="1"/>
          <p:nvPr/>
        </p:nvSpPr>
        <p:spPr>
          <a:xfrm>
            <a:off x="2782590" y="4023495"/>
            <a:ext cx="72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0EA1BA17-E623-7AD0-94E2-F1FA0ECC97C7}"/>
              </a:ext>
            </a:extLst>
          </p:cNvPr>
          <p:cNvSpPr txBox="1"/>
          <p:nvPr/>
        </p:nvSpPr>
        <p:spPr>
          <a:xfrm>
            <a:off x="7339915" y="4023495"/>
            <a:ext cx="72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1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47" grpId="0"/>
      <p:bldP spid="71" grpId="0" animBg="1"/>
      <p:bldP spid="72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601C5D-EF1A-4BE1-A430-3181F330ECEA}"/>
              </a:ext>
            </a:extLst>
          </p:cNvPr>
          <p:cNvSpPr txBox="1"/>
          <p:nvPr/>
        </p:nvSpPr>
        <p:spPr>
          <a:xfrm>
            <a:off x="4965249" y="2856580"/>
            <a:ext cx="84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3722DB-C46F-4C6F-B3BC-85F3B13E935F}"/>
              </a:ext>
            </a:extLst>
          </p:cNvPr>
          <p:cNvSpPr txBox="1"/>
          <p:nvPr/>
        </p:nvSpPr>
        <p:spPr>
          <a:xfrm>
            <a:off x="9600683" y="2951687"/>
            <a:ext cx="12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30D171E-E901-4E1B-A1AB-60B02908CBB2}"/>
              </a:ext>
            </a:extLst>
          </p:cNvPr>
          <p:cNvCxnSpPr>
            <a:cxnSpLocks/>
          </p:cNvCxnSpPr>
          <p:nvPr/>
        </p:nvCxnSpPr>
        <p:spPr>
          <a:xfrm>
            <a:off x="912000" y="2133000"/>
            <a:ext cx="9936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6C447F8-8A4B-458F-94FA-F55EE3D5C6DC}"/>
              </a:ext>
            </a:extLst>
          </p:cNvPr>
          <p:cNvCxnSpPr>
            <a:cxnSpLocks/>
          </p:cNvCxnSpPr>
          <p:nvPr/>
        </p:nvCxnSpPr>
        <p:spPr>
          <a:xfrm>
            <a:off x="912000" y="1701000"/>
            <a:ext cx="0" cy="464499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8A2F341-9AB0-4AB6-9A08-1535863136BC}"/>
              </a:ext>
            </a:extLst>
          </p:cNvPr>
          <p:cNvCxnSpPr/>
          <p:nvPr/>
        </p:nvCxnSpPr>
        <p:spPr>
          <a:xfrm>
            <a:off x="5232000" y="1701000"/>
            <a:ext cx="0" cy="86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右中かっこ 34">
            <a:extLst>
              <a:ext uri="{FF2B5EF4-FFF2-40B4-BE49-F238E27FC236}">
                <a16:creationId xmlns:a16="http://schemas.microsoft.com/office/drawing/2014/main" id="{CF18010C-EB3E-437A-AC4A-592C7A480149}"/>
              </a:ext>
            </a:extLst>
          </p:cNvPr>
          <p:cNvSpPr/>
          <p:nvPr/>
        </p:nvSpPr>
        <p:spPr>
          <a:xfrm rot="16200000">
            <a:off x="5460741" y="-4290267"/>
            <a:ext cx="830468" cy="9944051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E682F80-A40E-4CC0-B9B9-3D7BE0CEFA8A}"/>
              </a:ext>
            </a:extLst>
          </p:cNvPr>
          <p:cNvCxnSpPr/>
          <p:nvPr/>
        </p:nvCxnSpPr>
        <p:spPr>
          <a:xfrm>
            <a:off x="998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AB1ED55E-33E8-4B2F-B01D-73DE34C9F89A}"/>
              </a:ext>
            </a:extLst>
          </p:cNvPr>
          <p:cNvCxnSpPr/>
          <p:nvPr/>
        </p:nvCxnSpPr>
        <p:spPr>
          <a:xfrm>
            <a:off x="134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B99FA68-CBAF-4E03-AD32-87EFEB4D2BB3}"/>
              </a:ext>
            </a:extLst>
          </p:cNvPr>
          <p:cNvCxnSpPr/>
          <p:nvPr/>
        </p:nvCxnSpPr>
        <p:spPr>
          <a:xfrm>
            <a:off x="177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1C8E954-42DD-485E-9C00-1BADE12420BE}"/>
              </a:ext>
            </a:extLst>
          </p:cNvPr>
          <p:cNvCxnSpPr/>
          <p:nvPr/>
        </p:nvCxnSpPr>
        <p:spPr>
          <a:xfrm>
            <a:off x="350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52A0548-4F65-4721-B41E-9945ECE56519}"/>
              </a:ext>
            </a:extLst>
          </p:cNvPr>
          <p:cNvCxnSpPr/>
          <p:nvPr/>
        </p:nvCxnSpPr>
        <p:spPr>
          <a:xfrm>
            <a:off x="3072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C1D57934-D116-4C4C-A71B-F00AD0D2ADE3}"/>
              </a:ext>
            </a:extLst>
          </p:cNvPr>
          <p:cNvCxnSpPr/>
          <p:nvPr/>
        </p:nvCxnSpPr>
        <p:spPr>
          <a:xfrm>
            <a:off x="264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B74D049C-7C80-45B8-8BF9-A8846A3831A9}"/>
              </a:ext>
            </a:extLst>
          </p:cNvPr>
          <p:cNvCxnSpPr/>
          <p:nvPr/>
        </p:nvCxnSpPr>
        <p:spPr>
          <a:xfrm>
            <a:off x="220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714DE5B-8FA2-41E6-AB27-0E663B438410}"/>
              </a:ext>
            </a:extLst>
          </p:cNvPr>
          <p:cNvCxnSpPr/>
          <p:nvPr/>
        </p:nvCxnSpPr>
        <p:spPr>
          <a:xfrm>
            <a:off x="393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45BA3982-D49A-4B59-94A4-A35041420495}"/>
              </a:ext>
            </a:extLst>
          </p:cNvPr>
          <p:cNvCxnSpPr/>
          <p:nvPr/>
        </p:nvCxnSpPr>
        <p:spPr>
          <a:xfrm>
            <a:off x="436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1B0A289-C463-44A6-A771-1989741B52A8}"/>
              </a:ext>
            </a:extLst>
          </p:cNvPr>
          <p:cNvCxnSpPr/>
          <p:nvPr/>
        </p:nvCxnSpPr>
        <p:spPr>
          <a:xfrm>
            <a:off x="480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D2EA9D2D-B58B-4E90-8D7F-F11B4E201BB6}"/>
              </a:ext>
            </a:extLst>
          </p:cNvPr>
          <p:cNvCxnSpPr/>
          <p:nvPr/>
        </p:nvCxnSpPr>
        <p:spPr>
          <a:xfrm>
            <a:off x="609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92EE092-5801-4DDF-81FF-3C55486A9542}"/>
              </a:ext>
            </a:extLst>
          </p:cNvPr>
          <p:cNvCxnSpPr/>
          <p:nvPr/>
        </p:nvCxnSpPr>
        <p:spPr>
          <a:xfrm>
            <a:off x="652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111BB7A-809F-4EEE-A750-09C11B718A3D}"/>
              </a:ext>
            </a:extLst>
          </p:cNvPr>
          <p:cNvCxnSpPr/>
          <p:nvPr/>
        </p:nvCxnSpPr>
        <p:spPr>
          <a:xfrm>
            <a:off x="825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6C40F095-988A-45DA-AD44-84AB340CF627}"/>
              </a:ext>
            </a:extLst>
          </p:cNvPr>
          <p:cNvCxnSpPr/>
          <p:nvPr/>
        </p:nvCxnSpPr>
        <p:spPr>
          <a:xfrm>
            <a:off x="7824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F2327411-22A5-44D8-BD52-4FB2F2C7E361}"/>
              </a:ext>
            </a:extLst>
          </p:cNvPr>
          <p:cNvCxnSpPr/>
          <p:nvPr/>
        </p:nvCxnSpPr>
        <p:spPr>
          <a:xfrm>
            <a:off x="7392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1085B42-1BCE-4689-8BEE-665204A3C2F3}"/>
              </a:ext>
            </a:extLst>
          </p:cNvPr>
          <p:cNvCxnSpPr/>
          <p:nvPr/>
        </p:nvCxnSpPr>
        <p:spPr>
          <a:xfrm>
            <a:off x="696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A33C1699-A285-482D-9666-6F3F43C889AB}"/>
              </a:ext>
            </a:extLst>
          </p:cNvPr>
          <p:cNvCxnSpPr/>
          <p:nvPr/>
        </p:nvCxnSpPr>
        <p:spPr>
          <a:xfrm>
            <a:off x="8688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8144D7B-A3D6-4BDF-ACA0-F4EFBF50CCEB}"/>
              </a:ext>
            </a:extLst>
          </p:cNvPr>
          <p:cNvCxnSpPr/>
          <p:nvPr/>
        </p:nvCxnSpPr>
        <p:spPr>
          <a:xfrm>
            <a:off x="9120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247874FC-1930-4A16-980A-9336F6DD6656}"/>
              </a:ext>
            </a:extLst>
          </p:cNvPr>
          <p:cNvCxnSpPr/>
          <p:nvPr/>
        </p:nvCxnSpPr>
        <p:spPr>
          <a:xfrm>
            <a:off x="5690419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0D1E7592-8CB6-43B5-874A-538FEB2AD355}"/>
              </a:ext>
            </a:extLst>
          </p:cNvPr>
          <p:cNvCxnSpPr/>
          <p:nvPr/>
        </p:nvCxnSpPr>
        <p:spPr>
          <a:xfrm>
            <a:off x="10416000" y="1941359"/>
            <a:ext cx="0" cy="3832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EA7D0144-B11E-4FA7-81C6-55361D20C91C}"/>
              </a:ext>
            </a:extLst>
          </p:cNvPr>
          <p:cNvCxnSpPr>
            <a:cxnSpLocks/>
          </p:cNvCxnSpPr>
          <p:nvPr/>
        </p:nvCxnSpPr>
        <p:spPr>
          <a:xfrm>
            <a:off x="10848000" y="1941359"/>
            <a:ext cx="0" cy="44046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F25CDBD-8943-4562-994B-0A2F53B47D1F}"/>
              </a:ext>
            </a:extLst>
          </p:cNvPr>
          <p:cNvSpPr txBox="1"/>
          <p:nvPr/>
        </p:nvSpPr>
        <p:spPr>
          <a:xfrm>
            <a:off x="5232000" y="86317"/>
            <a:ext cx="140631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5237447-7A59-4254-9DB8-9AE0B6BE491C}"/>
              </a:ext>
            </a:extLst>
          </p:cNvPr>
          <p:cNvSpPr txBox="1"/>
          <p:nvPr/>
        </p:nvSpPr>
        <p:spPr>
          <a:xfrm>
            <a:off x="631126" y="110937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1C37F2E-6979-4E6A-A760-47A974F0EFD3}"/>
              </a:ext>
            </a:extLst>
          </p:cNvPr>
          <p:cNvSpPr txBox="1"/>
          <p:nvPr/>
        </p:nvSpPr>
        <p:spPr>
          <a:xfrm>
            <a:off x="4923569" y="110937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C7756E4-8F7E-44C6-8986-CB61CF314A70}"/>
              </a:ext>
            </a:extLst>
          </p:cNvPr>
          <p:cNvSpPr txBox="1"/>
          <p:nvPr/>
        </p:nvSpPr>
        <p:spPr>
          <a:xfrm>
            <a:off x="9250191" y="110937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0DFC5F4-7C05-4250-85DB-B5C53C918E50}"/>
              </a:ext>
            </a:extLst>
          </p:cNvPr>
          <p:cNvSpPr txBox="1"/>
          <p:nvPr/>
        </p:nvSpPr>
        <p:spPr>
          <a:xfrm>
            <a:off x="10347019" y="1123642"/>
            <a:ext cx="119031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A8E82C6-2EFE-42F6-B4AA-6491D5E79FFD}"/>
              </a:ext>
            </a:extLst>
          </p:cNvPr>
          <p:cNvCxnSpPr/>
          <p:nvPr/>
        </p:nvCxnSpPr>
        <p:spPr>
          <a:xfrm>
            <a:off x="903949" y="2856580"/>
            <a:ext cx="864805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943E1955-B88F-422C-8122-AFCC588801D8}"/>
              </a:ext>
            </a:extLst>
          </p:cNvPr>
          <p:cNvCxnSpPr/>
          <p:nvPr/>
        </p:nvCxnSpPr>
        <p:spPr>
          <a:xfrm>
            <a:off x="9552000" y="2856580"/>
            <a:ext cx="12960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49871B43-CD3A-44C1-A1BF-9E7C9A9A1127}"/>
              </a:ext>
            </a:extLst>
          </p:cNvPr>
          <p:cNvCxnSpPr/>
          <p:nvPr/>
        </p:nvCxnSpPr>
        <p:spPr>
          <a:xfrm>
            <a:off x="9552000" y="1701000"/>
            <a:ext cx="0" cy="864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7EB5A6A-3050-4843-9DCC-DB2D6C510251}"/>
              </a:ext>
            </a:extLst>
          </p:cNvPr>
          <p:cNvCxnSpPr>
            <a:cxnSpLocks/>
          </p:cNvCxnSpPr>
          <p:nvPr/>
        </p:nvCxnSpPr>
        <p:spPr>
          <a:xfrm>
            <a:off x="9552000" y="2565000"/>
            <a:ext cx="0" cy="207535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6AF35E0-6B82-C8B0-D33C-C752C36FB534}"/>
              </a:ext>
            </a:extLst>
          </p:cNvPr>
          <p:cNvCxnSpPr>
            <a:cxnSpLocks/>
          </p:cNvCxnSpPr>
          <p:nvPr/>
        </p:nvCxnSpPr>
        <p:spPr>
          <a:xfrm>
            <a:off x="5232000" y="3629021"/>
            <a:ext cx="0" cy="101133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987172D-18CC-6C75-6CAF-C2C4B56BF42F}"/>
              </a:ext>
            </a:extLst>
          </p:cNvPr>
          <p:cNvSpPr txBox="1"/>
          <p:nvPr/>
        </p:nvSpPr>
        <p:spPr>
          <a:xfrm>
            <a:off x="9585693" y="4132222"/>
            <a:ext cx="7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32AE016-4B72-4C31-5F86-AE4DB0CDC07F}"/>
              </a:ext>
            </a:extLst>
          </p:cNvPr>
          <p:cNvSpPr txBox="1"/>
          <p:nvPr/>
        </p:nvSpPr>
        <p:spPr>
          <a:xfrm>
            <a:off x="9884068" y="4432870"/>
            <a:ext cx="7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0C6201F-87D6-E6EF-F66D-820520E66D84}"/>
              </a:ext>
            </a:extLst>
          </p:cNvPr>
          <p:cNvSpPr txBox="1"/>
          <p:nvPr/>
        </p:nvSpPr>
        <p:spPr>
          <a:xfrm>
            <a:off x="10282375" y="4640351"/>
            <a:ext cx="7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CE05663-71D7-F7E8-28F1-1C36C82CB9E7}"/>
              </a:ext>
            </a:extLst>
          </p:cNvPr>
          <p:cNvCxnSpPr>
            <a:cxnSpLocks/>
          </p:cNvCxnSpPr>
          <p:nvPr/>
        </p:nvCxnSpPr>
        <p:spPr>
          <a:xfrm>
            <a:off x="865560" y="4017372"/>
            <a:ext cx="436241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BDD5C5F-FC93-048E-FB91-401E98A9BD57}"/>
              </a:ext>
            </a:extLst>
          </p:cNvPr>
          <p:cNvCxnSpPr>
            <a:cxnSpLocks/>
          </p:cNvCxnSpPr>
          <p:nvPr/>
        </p:nvCxnSpPr>
        <p:spPr>
          <a:xfrm>
            <a:off x="5210793" y="4017372"/>
            <a:ext cx="436241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069D9D6E-A96A-29B1-3A41-C4ECF31117D8}"/>
              </a:ext>
            </a:extLst>
          </p:cNvPr>
          <p:cNvCxnSpPr>
            <a:cxnSpLocks/>
          </p:cNvCxnSpPr>
          <p:nvPr/>
        </p:nvCxnSpPr>
        <p:spPr>
          <a:xfrm flipV="1">
            <a:off x="9552000" y="4017127"/>
            <a:ext cx="453237" cy="24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3AB33E64-ED0A-6071-2B3C-2188C3300140}"/>
              </a:ext>
            </a:extLst>
          </p:cNvPr>
          <p:cNvCxnSpPr>
            <a:cxnSpLocks/>
          </p:cNvCxnSpPr>
          <p:nvPr/>
        </p:nvCxnSpPr>
        <p:spPr>
          <a:xfrm flipV="1">
            <a:off x="9976999" y="4017127"/>
            <a:ext cx="453237" cy="24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5CACD3BE-7719-EF98-81E8-4B7E93764BFE}"/>
              </a:ext>
            </a:extLst>
          </p:cNvPr>
          <p:cNvCxnSpPr>
            <a:cxnSpLocks/>
          </p:cNvCxnSpPr>
          <p:nvPr/>
        </p:nvCxnSpPr>
        <p:spPr>
          <a:xfrm flipV="1">
            <a:off x="10390392" y="4017127"/>
            <a:ext cx="453237" cy="24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983E52A-E0CC-D496-43B6-DE9261D60312}"/>
              </a:ext>
            </a:extLst>
          </p:cNvPr>
          <p:cNvSpPr txBox="1"/>
          <p:nvPr/>
        </p:nvSpPr>
        <p:spPr>
          <a:xfrm>
            <a:off x="4524708" y="4704474"/>
            <a:ext cx="47963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こと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6D6DDA88-95F1-01D0-4503-08D6F73E101E}"/>
              </a:ext>
            </a:extLst>
          </p:cNvPr>
          <p:cNvCxnSpPr>
            <a:cxnSpLocks/>
          </p:cNvCxnSpPr>
          <p:nvPr/>
        </p:nvCxnSpPr>
        <p:spPr>
          <a:xfrm>
            <a:off x="912000" y="5589000"/>
            <a:ext cx="993968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EF18E97-5A9B-AD54-AF72-EF9BF0B1A019}"/>
              </a:ext>
            </a:extLst>
          </p:cNvPr>
          <p:cNvSpPr txBox="1"/>
          <p:nvPr/>
        </p:nvSpPr>
        <p:spPr>
          <a:xfrm>
            <a:off x="4808667" y="5765641"/>
            <a:ext cx="28672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D2E56180-5485-4710-2212-32011217783D}"/>
              </a:ext>
            </a:extLst>
          </p:cNvPr>
          <p:cNvSpPr txBox="1"/>
          <p:nvPr/>
        </p:nvSpPr>
        <p:spPr>
          <a:xfrm>
            <a:off x="2782590" y="4023495"/>
            <a:ext cx="72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083D5F0-0A9F-E8CD-2A61-8A8446DF2069}"/>
              </a:ext>
            </a:extLst>
          </p:cNvPr>
          <p:cNvSpPr txBox="1"/>
          <p:nvPr/>
        </p:nvSpPr>
        <p:spPr>
          <a:xfrm>
            <a:off x="7339915" y="4023495"/>
            <a:ext cx="72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6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314693-44E9-4AAD-8818-A5FD186BB438}"/>
              </a:ext>
            </a:extLst>
          </p:cNvPr>
          <p:cNvSpPr txBox="1"/>
          <p:nvPr/>
        </p:nvSpPr>
        <p:spPr>
          <a:xfrm>
            <a:off x="427246" y="238081"/>
            <a:ext cx="21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4.8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8A2B5D-E80D-4254-A810-7094018A08A1}"/>
              </a:ext>
            </a:extLst>
          </p:cNvPr>
          <p:cNvSpPr txBox="1"/>
          <p:nvPr/>
        </p:nvSpPr>
        <p:spPr>
          <a:xfrm>
            <a:off x="3377718" y="788253"/>
            <a:ext cx="79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5690419" y="814360"/>
            <a:ext cx="79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F4B74D-47E2-4954-9312-DDB17A4D4564}"/>
              </a:ext>
            </a:extLst>
          </p:cNvPr>
          <p:cNvSpPr txBox="1"/>
          <p:nvPr/>
        </p:nvSpPr>
        <p:spPr>
          <a:xfrm>
            <a:off x="8256000" y="804988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あわせた数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6765A5-9074-4AD4-8D3F-F1984512D06E}"/>
              </a:ext>
            </a:extLst>
          </p:cNvPr>
          <p:cNvSpPr txBox="1"/>
          <p:nvPr/>
        </p:nvSpPr>
        <p:spPr>
          <a:xfrm>
            <a:off x="912000" y="1689422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　 こと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A35527-F0C0-412E-911D-4A871F30939E}"/>
              </a:ext>
            </a:extLst>
          </p:cNvPr>
          <p:cNvSpPr txBox="1"/>
          <p:nvPr/>
        </p:nvSpPr>
        <p:spPr>
          <a:xfrm>
            <a:off x="4584000" y="1698123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 　 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84D356-574B-4522-989D-F1E4D8507262}"/>
              </a:ext>
            </a:extLst>
          </p:cNvPr>
          <p:cNvSpPr txBox="1"/>
          <p:nvPr/>
        </p:nvSpPr>
        <p:spPr>
          <a:xfrm>
            <a:off x="8256000" y="1698123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あわせた数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9C09A1-1A01-435C-AEA9-7AC74B45081E}"/>
              </a:ext>
            </a:extLst>
          </p:cNvPr>
          <p:cNvSpPr txBox="1"/>
          <p:nvPr/>
        </p:nvSpPr>
        <p:spPr>
          <a:xfrm>
            <a:off x="4584000" y="2635560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 　 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AAB2D4E-6B58-4C74-BFD6-E2CC6138B2B0}"/>
              </a:ext>
            </a:extLst>
          </p:cNvPr>
          <p:cNvSpPr txBox="1"/>
          <p:nvPr/>
        </p:nvSpPr>
        <p:spPr>
          <a:xfrm>
            <a:off x="8256000" y="2635560"/>
            <a:ext cx="30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集めた数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1773B8-0A39-4024-B8C7-420CB4D89D88}"/>
              </a:ext>
            </a:extLst>
          </p:cNvPr>
          <p:cNvSpPr txBox="1"/>
          <p:nvPr/>
        </p:nvSpPr>
        <p:spPr>
          <a:xfrm>
            <a:off x="2128957" y="1690298"/>
            <a:ext cx="84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112F96-461D-4F27-9293-1F8D734E1D28}"/>
              </a:ext>
            </a:extLst>
          </p:cNvPr>
          <p:cNvSpPr txBox="1"/>
          <p:nvPr/>
        </p:nvSpPr>
        <p:spPr>
          <a:xfrm>
            <a:off x="6739305" y="1676471"/>
            <a:ext cx="84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64D2D15-8603-48C2-9393-A91BC9767C26}"/>
              </a:ext>
            </a:extLst>
          </p:cNvPr>
          <p:cNvSpPr txBox="1"/>
          <p:nvPr/>
        </p:nvSpPr>
        <p:spPr>
          <a:xfrm>
            <a:off x="6356263" y="2627073"/>
            <a:ext cx="129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601C5D-EF1A-4BE1-A430-3181F330ECEA}"/>
              </a:ext>
            </a:extLst>
          </p:cNvPr>
          <p:cNvSpPr txBox="1"/>
          <p:nvPr/>
        </p:nvSpPr>
        <p:spPr>
          <a:xfrm>
            <a:off x="2825971" y="810739"/>
            <a:ext cx="84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3722DB-C46F-4C6F-B3BC-85F3B13E935F}"/>
              </a:ext>
            </a:extLst>
          </p:cNvPr>
          <p:cNvSpPr txBox="1"/>
          <p:nvPr/>
        </p:nvSpPr>
        <p:spPr>
          <a:xfrm>
            <a:off x="4527810" y="804989"/>
            <a:ext cx="12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4B61C5-DFAB-4DF5-B28C-D355C7B5081C}"/>
              </a:ext>
            </a:extLst>
          </p:cNvPr>
          <p:cNvSpPr txBox="1"/>
          <p:nvPr/>
        </p:nvSpPr>
        <p:spPr>
          <a:xfrm>
            <a:off x="480000" y="3473598"/>
            <a:ext cx="21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7.5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16F2CD-D4E1-4EEA-92DD-A207FE1AD035}"/>
              </a:ext>
            </a:extLst>
          </p:cNvPr>
          <p:cNvSpPr txBox="1"/>
          <p:nvPr/>
        </p:nvSpPr>
        <p:spPr>
          <a:xfrm>
            <a:off x="3018929" y="3971759"/>
            <a:ext cx="12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と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36D659F-EF1C-4683-9A79-F6A492D01D48}"/>
              </a:ext>
            </a:extLst>
          </p:cNvPr>
          <p:cNvSpPr txBox="1"/>
          <p:nvPr/>
        </p:nvSpPr>
        <p:spPr>
          <a:xfrm>
            <a:off x="8255999" y="3911798"/>
            <a:ext cx="3515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あわせた数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DBC8AFE-4668-4DD0-B53D-72B09118D16B}"/>
              </a:ext>
            </a:extLst>
          </p:cNvPr>
          <p:cNvSpPr txBox="1"/>
          <p:nvPr/>
        </p:nvSpPr>
        <p:spPr>
          <a:xfrm>
            <a:off x="912000" y="4872928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　 こと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CB8A44A-FA50-40F3-849B-EB093179733B}"/>
              </a:ext>
            </a:extLst>
          </p:cNvPr>
          <p:cNvSpPr txBox="1"/>
          <p:nvPr/>
        </p:nvSpPr>
        <p:spPr>
          <a:xfrm>
            <a:off x="4584000" y="4881629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 　 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AF6D80B-C6BE-4033-8259-7DE8E1FDD82D}"/>
              </a:ext>
            </a:extLst>
          </p:cNvPr>
          <p:cNvSpPr txBox="1"/>
          <p:nvPr/>
        </p:nvSpPr>
        <p:spPr>
          <a:xfrm>
            <a:off x="8256000" y="4881629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あわせた数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AC51AF2-C453-406C-BB03-72E8A7DE3814}"/>
              </a:ext>
            </a:extLst>
          </p:cNvPr>
          <p:cNvSpPr txBox="1"/>
          <p:nvPr/>
        </p:nvSpPr>
        <p:spPr>
          <a:xfrm>
            <a:off x="4584000" y="5819066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 　 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68252AE-DA68-4568-8C32-5D15A62EE80C}"/>
              </a:ext>
            </a:extLst>
          </p:cNvPr>
          <p:cNvSpPr txBox="1"/>
          <p:nvPr/>
        </p:nvSpPr>
        <p:spPr>
          <a:xfrm>
            <a:off x="8256000" y="5819066"/>
            <a:ext cx="30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集めた数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163D0C6-4C9C-4899-B570-57CA044C1E99}"/>
              </a:ext>
            </a:extLst>
          </p:cNvPr>
          <p:cNvSpPr txBox="1"/>
          <p:nvPr/>
        </p:nvSpPr>
        <p:spPr>
          <a:xfrm>
            <a:off x="2098977" y="4867264"/>
            <a:ext cx="84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C88D3C5-AF07-444F-BC8C-ADC2C029B6B0}"/>
              </a:ext>
            </a:extLst>
          </p:cNvPr>
          <p:cNvSpPr txBox="1"/>
          <p:nvPr/>
        </p:nvSpPr>
        <p:spPr>
          <a:xfrm>
            <a:off x="6766769" y="4903512"/>
            <a:ext cx="84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56EDD0D-9003-4EC4-888B-D77B2C617C10}"/>
              </a:ext>
            </a:extLst>
          </p:cNvPr>
          <p:cNvSpPr txBox="1"/>
          <p:nvPr/>
        </p:nvSpPr>
        <p:spPr>
          <a:xfrm>
            <a:off x="6395771" y="5810364"/>
            <a:ext cx="128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9D7FEAC-D6E8-47BD-A2B5-7BD42938E94D}"/>
              </a:ext>
            </a:extLst>
          </p:cNvPr>
          <p:cNvSpPr txBox="1"/>
          <p:nvPr/>
        </p:nvSpPr>
        <p:spPr>
          <a:xfrm>
            <a:off x="2792196" y="3978618"/>
            <a:ext cx="84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B26E70A-540C-41D2-8074-60841091B268}"/>
              </a:ext>
            </a:extLst>
          </p:cNvPr>
          <p:cNvSpPr txBox="1"/>
          <p:nvPr/>
        </p:nvSpPr>
        <p:spPr>
          <a:xfrm>
            <a:off x="4527810" y="3944192"/>
            <a:ext cx="12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E3ACC37-DDAD-46C1-8563-213B60D04299}"/>
              </a:ext>
            </a:extLst>
          </p:cNvPr>
          <p:cNvSpPr txBox="1"/>
          <p:nvPr/>
        </p:nvSpPr>
        <p:spPr>
          <a:xfrm>
            <a:off x="5690419" y="3965685"/>
            <a:ext cx="79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</a:p>
        </p:txBody>
      </p:sp>
    </p:spTree>
    <p:extLst>
      <p:ext uri="{BB962C8B-B14F-4D97-AF65-F5344CB8AC3E}">
        <p14:creationId xmlns:p14="http://schemas.microsoft.com/office/powerpoint/2010/main" val="5593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4BE638-EDD3-4189-9B52-CB4794A5A599}"/>
              </a:ext>
            </a:extLst>
          </p:cNvPr>
          <p:cNvSpPr txBox="1"/>
          <p:nvPr/>
        </p:nvSpPr>
        <p:spPr>
          <a:xfrm>
            <a:off x="1166001" y="540467"/>
            <a:ext cx="720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こ集めた数は？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212464-1161-426F-9E5B-FAEE81AEFA2F}"/>
              </a:ext>
            </a:extLst>
          </p:cNvPr>
          <p:cNvSpPr txBox="1"/>
          <p:nvPr/>
        </p:nvSpPr>
        <p:spPr>
          <a:xfrm>
            <a:off x="1166001" y="1517323"/>
            <a:ext cx="720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こ集めた数は？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69E7B62-0D7B-4D34-AF5F-BB638D8770E5}"/>
              </a:ext>
            </a:extLst>
          </p:cNvPr>
          <p:cNvSpPr txBox="1"/>
          <p:nvPr/>
        </p:nvSpPr>
        <p:spPr>
          <a:xfrm>
            <a:off x="1166001" y="2540256"/>
            <a:ext cx="720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こ集めた数は？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454F555-1CF1-46A3-B9C5-2E7BF493A927}"/>
              </a:ext>
            </a:extLst>
          </p:cNvPr>
          <p:cNvSpPr txBox="1"/>
          <p:nvPr/>
        </p:nvSpPr>
        <p:spPr>
          <a:xfrm>
            <a:off x="1166000" y="3586443"/>
            <a:ext cx="763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126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こ集めた数は？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C7357A4-97C9-46F3-8406-63809A93A0C2}"/>
              </a:ext>
            </a:extLst>
          </p:cNvPr>
          <p:cNvSpPr txBox="1"/>
          <p:nvPr/>
        </p:nvSpPr>
        <p:spPr>
          <a:xfrm>
            <a:off x="9666211" y="540467"/>
            <a:ext cx="953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9E491F-0222-4BF5-91FF-119893B61DBA}"/>
              </a:ext>
            </a:extLst>
          </p:cNvPr>
          <p:cNvSpPr txBox="1"/>
          <p:nvPr/>
        </p:nvSpPr>
        <p:spPr>
          <a:xfrm>
            <a:off x="9666211" y="1517323"/>
            <a:ext cx="12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A6D40EC-6313-4A28-9BFF-38EC5E684A9B}"/>
              </a:ext>
            </a:extLst>
          </p:cNvPr>
          <p:cNvSpPr txBox="1"/>
          <p:nvPr/>
        </p:nvSpPr>
        <p:spPr>
          <a:xfrm>
            <a:off x="9666211" y="2566679"/>
            <a:ext cx="12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7.3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82528FA-C438-436A-867E-5138986A3030}"/>
              </a:ext>
            </a:extLst>
          </p:cNvPr>
          <p:cNvSpPr txBox="1"/>
          <p:nvPr/>
        </p:nvSpPr>
        <p:spPr>
          <a:xfrm>
            <a:off x="9234211" y="3581732"/>
            <a:ext cx="17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12.6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5BFC15-E964-4EA4-87F5-6477907010B7}"/>
              </a:ext>
            </a:extLst>
          </p:cNvPr>
          <p:cNvSpPr txBox="1"/>
          <p:nvPr/>
        </p:nvSpPr>
        <p:spPr>
          <a:xfrm>
            <a:off x="1166001" y="4635799"/>
            <a:ext cx="820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4.6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を何こ集めた数？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108BE6-C659-4342-8A36-BD3D69CEDC94}"/>
              </a:ext>
            </a:extLst>
          </p:cNvPr>
          <p:cNvSpPr txBox="1"/>
          <p:nvPr/>
        </p:nvSpPr>
        <p:spPr>
          <a:xfrm>
            <a:off x="9458800" y="4631088"/>
            <a:ext cx="17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8602D6-841D-4386-B743-0C9BF5BE85DD}"/>
              </a:ext>
            </a:extLst>
          </p:cNvPr>
          <p:cNvSpPr txBox="1"/>
          <p:nvPr/>
        </p:nvSpPr>
        <p:spPr>
          <a:xfrm>
            <a:off x="1166001" y="5685155"/>
            <a:ext cx="820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8.9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を何こ集めた数？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65DDC0-08E9-4545-8160-0AA0EF405885}"/>
              </a:ext>
            </a:extLst>
          </p:cNvPr>
          <p:cNvSpPr txBox="1"/>
          <p:nvPr/>
        </p:nvSpPr>
        <p:spPr>
          <a:xfrm>
            <a:off x="9458800" y="5680444"/>
            <a:ext cx="17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</p:spTree>
    <p:extLst>
      <p:ext uri="{BB962C8B-B14F-4D97-AF65-F5344CB8AC3E}">
        <p14:creationId xmlns:p14="http://schemas.microsoft.com/office/powerpoint/2010/main" val="37190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593606-9223-4AD8-8591-F9DFAF4158E3}"/>
              </a:ext>
            </a:extLst>
          </p:cNvPr>
          <p:cNvSpPr txBox="1"/>
          <p:nvPr/>
        </p:nvSpPr>
        <p:spPr>
          <a:xfrm>
            <a:off x="3508099" y="654120"/>
            <a:ext cx="4764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数直線と小数 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91D86FC-4290-4814-A687-8A608813760F}"/>
              </a:ext>
            </a:extLst>
          </p:cNvPr>
          <p:cNvCxnSpPr>
            <a:cxnSpLocks/>
          </p:cNvCxnSpPr>
          <p:nvPr/>
        </p:nvCxnSpPr>
        <p:spPr>
          <a:xfrm>
            <a:off x="912000" y="3429000"/>
            <a:ext cx="108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832A400-0E0A-42F3-9FB7-9DAAC78B30DF}"/>
              </a:ext>
            </a:extLst>
          </p:cNvPr>
          <p:cNvCxnSpPr>
            <a:cxnSpLocks/>
          </p:cNvCxnSpPr>
          <p:nvPr/>
        </p:nvCxnSpPr>
        <p:spPr>
          <a:xfrm flipH="1">
            <a:off x="11277711" y="2997000"/>
            <a:ext cx="2289" cy="4275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0275088-F4D6-4C2E-B095-8B1FCA814143}"/>
              </a:ext>
            </a:extLst>
          </p:cNvPr>
          <p:cNvCxnSpPr>
            <a:cxnSpLocks/>
          </p:cNvCxnSpPr>
          <p:nvPr/>
        </p:nvCxnSpPr>
        <p:spPr>
          <a:xfrm>
            <a:off x="912000" y="2565000"/>
            <a:ext cx="0" cy="859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DE7DFF4-6D35-4567-B5E4-922B2C399A1C}"/>
              </a:ext>
            </a:extLst>
          </p:cNvPr>
          <p:cNvCxnSpPr>
            <a:cxnSpLocks/>
          </p:cNvCxnSpPr>
          <p:nvPr/>
        </p:nvCxnSpPr>
        <p:spPr>
          <a:xfrm>
            <a:off x="5232000" y="2565000"/>
            <a:ext cx="0" cy="859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E618692-832F-4D45-B31E-55B9A0308375}"/>
              </a:ext>
            </a:extLst>
          </p:cNvPr>
          <p:cNvCxnSpPr>
            <a:cxnSpLocks/>
          </p:cNvCxnSpPr>
          <p:nvPr/>
        </p:nvCxnSpPr>
        <p:spPr>
          <a:xfrm>
            <a:off x="9552000" y="2565000"/>
            <a:ext cx="0" cy="859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84B10C-D6C4-4EE6-A76A-0CE21805B60C}"/>
              </a:ext>
            </a:extLst>
          </p:cNvPr>
          <p:cNvCxnSpPr>
            <a:cxnSpLocks/>
          </p:cNvCxnSpPr>
          <p:nvPr/>
        </p:nvCxnSpPr>
        <p:spPr>
          <a:xfrm>
            <a:off x="868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9D10093-5AF8-4DBA-826D-A498C197ABAC}"/>
              </a:ext>
            </a:extLst>
          </p:cNvPr>
          <p:cNvCxnSpPr>
            <a:cxnSpLocks/>
          </p:cNvCxnSpPr>
          <p:nvPr/>
        </p:nvCxnSpPr>
        <p:spPr>
          <a:xfrm>
            <a:off x="783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B71FAD-F671-4F86-83A5-358626396FA5}"/>
              </a:ext>
            </a:extLst>
          </p:cNvPr>
          <p:cNvCxnSpPr>
            <a:cxnSpLocks/>
          </p:cNvCxnSpPr>
          <p:nvPr/>
        </p:nvCxnSpPr>
        <p:spPr>
          <a:xfrm>
            <a:off x="696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993E440-1845-439B-87CC-4E7B7BB7FAC1}"/>
              </a:ext>
            </a:extLst>
          </p:cNvPr>
          <p:cNvCxnSpPr>
            <a:cxnSpLocks/>
          </p:cNvCxnSpPr>
          <p:nvPr/>
        </p:nvCxnSpPr>
        <p:spPr>
          <a:xfrm>
            <a:off x="609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2FCF945-9AD4-45AA-93E5-C11E61A2C23E}"/>
              </a:ext>
            </a:extLst>
          </p:cNvPr>
          <p:cNvCxnSpPr>
            <a:cxnSpLocks/>
          </p:cNvCxnSpPr>
          <p:nvPr/>
        </p:nvCxnSpPr>
        <p:spPr>
          <a:xfrm>
            <a:off x="436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8BF86E3-FD47-422C-A980-6FF58C9E5C92}"/>
              </a:ext>
            </a:extLst>
          </p:cNvPr>
          <p:cNvCxnSpPr>
            <a:cxnSpLocks/>
          </p:cNvCxnSpPr>
          <p:nvPr/>
        </p:nvCxnSpPr>
        <p:spPr>
          <a:xfrm>
            <a:off x="351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B4690C58-EDCC-4051-A4ED-E9B8CEB2118D}"/>
              </a:ext>
            </a:extLst>
          </p:cNvPr>
          <p:cNvCxnSpPr>
            <a:cxnSpLocks/>
          </p:cNvCxnSpPr>
          <p:nvPr/>
        </p:nvCxnSpPr>
        <p:spPr>
          <a:xfrm>
            <a:off x="264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B2C4CE4-716B-4DC5-AA56-A70BBB6DA9B3}"/>
              </a:ext>
            </a:extLst>
          </p:cNvPr>
          <p:cNvCxnSpPr>
            <a:cxnSpLocks/>
          </p:cNvCxnSpPr>
          <p:nvPr/>
        </p:nvCxnSpPr>
        <p:spPr>
          <a:xfrm>
            <a:off x="177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24BC92C-0953-44FF-AC40-694990D13330}"/>
              </a:ext>
            </a:extLst>
          </p:cNvPr>
          <p:cNvCxnSpPr>
            <a:cxnSpLocks/>
          </p:cNvCxnSpPr>
          <p:nvPr/>
        </p:nvCxnSpPr>
        <p:spPr>
          <a:xfrm>
            <a:off x="1041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EE033EC-B65D-44D5-8290-A133C54717BD}"/>
              </a:ext>
            </a:extLst>
          </p:cNvPr>
          <p:cNvCxnSpPr>
            <a:cxnSpLocks/>
          </p:cNvCxnSpPr>
          <p:nvPr/>
        </p:nvCxnSpPr>
        <p:spPr>
          <a:xfrm>
            <a:off x="393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5DD03AC-6353-4FE9-8AFE-6EB8F84B8672}"/>
              </a:ext>
            </a:extLst>
          </p:cNvPr>
          <p:cNvCxnSpPr>
            <a:cxnSpLocks/>
          </p:cNvCxnSpPr>
          <p:nvPr/>
        </p:nvCxnSpPr>
        <p:spPr>
          <a:xfrm>
            <a:off x="3084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064EDAF-1025-47AF-AD9B-3B6447244319}"/>
              </a:ext>
            </a:extLst>
          </p:cNvPr>
          <p:cNvCxnSpPr>
            <a:cxnSpLocks/>
          </p:cNvCxnSpPr>
          <p:nvPr/>
        </p:nvCxnSpPr>
        <p:spPr>
          <a:xfrm>
            <a:off x="220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67A7C9-E63A-4473-A29D-30D513730598}"/>
              </a:ext>
            </a:extLst>
          </p:cNvPr>
          <p:cNvCxnSpPr>
            <a:cxnSpLocks/>
          </p:cNvCxnSpPr>
          <p:nvPr/>
        </p:nvCxnSpPr>
        <p:spPr>
          <a:xfrm>
            <a:off x="134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EB289B2-C47B-4CED-8951-464BDB609D4E}"/>
              </a:ext>
            </a:extLst>
          </p:cNvPr>
          <p:cNvCxnSpPr>
            <a:cxnSpLocks/>
          </p:cNvCxnSpPr>
          <p:nvPr/>
        </p:nvCxnSpPr>
        <p:spPr>
          <a:xfrm>
            <a:off x="825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996CB12-505F-4A56-87FF-9D12F02CB1E7}"/>
              </a:ext>
            </a:extLst>
          </p:cNvPr>
          <p:cNvCxnSpPr>
            <a:cxnSpLocks/>
          </p:cNvCxnSpPr>
          <p:nvPr/>
        </p:nvCxnSpPr>
        <p:spPr>
          <a:xfrm>
            <a:off x="7404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F141BE8-3310-4000-B579-346B0C5C8B0A}"/>
              </a:ext>
            </a:extLst>
          </p:cNvPr>
          <p:cNvCxnSpPr>
            <a:cxnSpLocks/>
          </p:cNvCxnSpPr>
          <p:nvPr/>
        </p:nvCxnSpPr>
        <p:spPr>
          <a:xfrm>
            <a:off x="652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E91A189-87AF-46D7-A222-41C736B45F90}"/>
              </a:ext>
            </a:extLst>
          </p:cNvPr>
          <p:cNvCxnSpPr>
            <a:cxnSpLocks/>
          </p:cNvCxnSpPr>
          <p:nvPr/>
        </p:nvCxnSpPr>
        <p:spPr>
          <a:xfrm>
            <a:off x="566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2D682883-3C1F-4A93-A2D9-10A27EDA749F}"/>
              </a:ext>
            </a:extLst>
          </p:cNvPr>
          <p:cNvCxnSpPr>
            <a:cxnSpLocks/>
          </p:cNvCxnSpPr>
          <p:nvPr/>
        </p:nvCxnSpPr>
        <p:spPr>
          <a:xfrm>
            <a:off x="480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C044EE9-1F51-4E85-A772-F0DC412EAFE5}"/>
              </a:ext>
            </a:extLst>
          </p:cNvPr>
          <p:cNvCxnSpPr>
            <a:cxnSpLocks/>
          </p:cNvCxnSpPr>
          <p:nvPr/>
        </p:nvCxnSpPr>
        <p:spPr>
          <a:xfrm>
            <a:off x="912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5D5BA6D-F1FF-484B-84C9-41FAF7465F39}"/>
              </a:ext>
            </a:extLst>
          </p:cNvPr>
          <p:cNvCxnSpPr>
            <a:cxnSpLocks/>
          </p:cNvCxnSpPr>
          <p:nvPr/>
        </p:nvCxnSpPr>
        <p:spPr>
          <a:xfrm>
            <a:off x="1084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EA15360-8D44-435A-A8A0-F38A32C030E8}"/>
              </a:ext>
            </a:extLst>
          </p:cNvPr>
          <p:cNvCxnSpPr>
            <a:cxnSpLocks/>
          </p:cNvCxnSpPr>
          <p:nvPr/>
        </p:nvCxnSpPr>
        <p:spPr>
          <a:xfrm>
            <a:off x="998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FBA13BA-3925-42A9-924D-B0087605C2CB}"/>
              </a:ext>
            </a:extLst>
          </p:cNvPr>
          <p:cNvSpPr txBox="1"/>
          <p:nvPr/>
        </p:nvSpPr>
        <p:spPr>
          <a:xfrm>
            <a:off x="477674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8BF36CA-E798-4A57-A634-382EB7664C89}"/>
              </a:ext>
            </a:extLst>
          </p:cNvPr>
          <p:cNvSpPr txBox="1"/>
          <p:nvPr/>
        </p:nvSpPr>
        <p:spPr>
          <a:xfrm>
            <a:off x="4787494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76DDF7E-4B39-4C96-92FE-171F5FB8B3F2}"/>
              </a:ext>
            </a:extLst>
          </p:cNvPr>
          <p:cNvSpPr txBox="1"/>
          <p:nvPr/>
        </p:nvSpPr>
        <p:spPr>
          <a:xfrm>
            <a:off x="9119999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29A6DEEE-1A28-4BCE-A7F2-5D5872679BCA}"/>
              </a:ext>
            </a:extLst>
          </p:cNvPr>
          <p:cNvSpPr/>
          <p:nvPr/>
        </p:nvSpPr>
        <p:spPr>
          <a:xfrm>
            <a:off x="1227827" y="3319990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B810E437-A9FC-46B6-9903-BF99B4EE5419}"/>
              </a:ext>
            </a:extLst>
          </p:cNvPr>
          <p:cNvSpPr/>
          <p:nvPr/>
        </p:nvSpPr>
        <p:spPr>
          <a:xfrm>
            <a:off x="2523827" y="3311183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DE28C32E-63B2-4AB7-8A79-0BE2A29941A2}"/>
              </a:ext>
            </a:extLst>
          </p:cNvPr>
          <p:cNvSpPr/>
          <p:nvPr/>
        </p:nvSpPr>
        <p:spPr>
          <a:xfrm>
            <a:off x="4239454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045200E7-5647-4C53-9481-F4AE0D9BED0B}"/>
              </a:ext>
            </a:extLst>
          </p:cNvPr>
          <p:cNvSpPr/>
          <p:nvPr/>
        </p:nvSpPr>
        <p:spPr>
          <a:xfrm>
            <a:off x="5990044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4B66CA76-5C2D-4B33-AC95-7A696FE732DD}"/>
              </a:ext>
            </a:extLst>
          </p:cNvPr>
          <p:cNvSpPr/>
          <p:nvPr/>
        </p:nvSpPr>
        <p:spPr>
          <a:xfrm>
            <a:off x="9013124" y="3297581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21151B4B-2B52-407C-8A14-1DF040F90E8F}"/>
              </a:ext>
            </a:extLst>
          </p:cNvPr>
          <p:cNvSpPr/>
          <p:nvPr/>
        </p:nvSpPr>
        <p:spPr>
          <a:xfrm>
            <a:off x="7288333" y="3319990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8BE98B56-CA7C-4D4C-A06A-FE8902911294}"/>
              </a:ext>
            </a:extLst>
          </p:cNvPr>
          <p:cNvSpPr/>
          <p:nvPr/>
        </p:nvSpPr>
        <p:spPr>
          <a:xfrm>
            <a:off x="3417172" y="3297581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A0B55D62-56C7-455A-A9E1-4360CA549916}"/>
              </a:ext>
            </a:extLst>
          </p:cNvPr>
          <p:cNvSpPr/>
          <p:nvPr/>
        </p:nvSpPr>
        <p:spPr>
          <a:xfrm>
            <a:off x="8173505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3D499075-340D-4491-8D10-B06428C16CE9}"/>
              </a:ext>
            </a:extLst>
          </p:cNvPr>
          <p:cNvSpPr/>
          <p:nvPr/>
        </p:nvSpPr>
        <p:spPr>
          <a:xfrm>
            <a:off x="10731827" y="3318246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15257CB-7FE6-40E8-B4C2-75CCC5090DA8}"/>
              </a:ext>
            </a:extLst>
          </p:cNvPr>
          <p:cNvSpPr txBox="1"/>
          <p:nvPr/>
        </p:nvSpPr>
        <p:spPr>
          <a:xfrm>
            <a:off x="2304328" y="364702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B16E318-BC3F-4357-8FF2-A6925326DD24}"/>
              </a:ext>
            </a:extLst>
          </p:cNvPr>
          <p:cNvSpPr txBox="1"/>
          <p:nvPr/>
        </p:nvSpPr>
        <p:spPr>
          <a:xfrm>
            <a:off x="1008328" y="367823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6AE2A21-DB2E-4CD1-96E0-EA5E29C2B631}"/>
              </a:ext>
            </a:extLst>
          </p:cNvPr>
          <p:cNvSpPr txBox="1"/>
          <p:nvPr/>
        </p:nvSpPr>
        <p:spPr>
          <a:xfrm>
            <a:off x="3184933" y="36443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25A7BDF-F470-4AF8-876F-6A94C94AFCC4}"/>
              </a:ext>
            </a:extLst>
          </p:cNvPr>
          <p:cNvSpPr txBox="1"/>
          <p:nvPr/>
        </p:nvSpPr>
        <p:spPr>
          <a:xfrm>
            <a:off x="4044834" y="36443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A0FB901-0AB9-46C4-8021-CCD5074E48B1}"/>
              </a:ext>
            </a:extLst>
          </p:cNvPr>
          <p:cNvSpPr txBox="1"/>
          <p:nvPr/>
        </p:nvSpPr>
        <p:spPr>
          <a:xfrm>
            <a:off x="5770545" y="36443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1B9B44F-5874-4E37-A3F3-487DB589BAC9}"/>
              </a:ext>
            </a:extLst>
          </p:cNvPr>
          <p:cNvSpPr txBox="1"/>
          <p:nvPr/>
        </p:nvSpPr>
        <p:spPr>
          <a:xfrm>
            <a:off x="7068834" y="364439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31622EF-F577-4E20-A702-345A3834BBD8}"/>
              </a:ext>
            </a:extLst>
          </p:cNvPr>
          <p:cNvSpPr txBox="1"/>
          <p:nvPr/>
        </p:nvSpPr>
        <p:spPr>
          <a:xfrm>
            <a:off x="7978900" y="36400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732ADDB-0D8A-496F-A73E-69CF1AC70293}"/>
              </a:ext>
            </a:extLst>
          </p:cNvPr>
          <p:cNvSpPr txBox="1"/>
          <p:nvPr/>
        </p:nvSpPr>
        <p:spPr>
          <a:xfrm>
            <a:off x="8791667" y="3647020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ADDBB84-F446-4F91-8693-78A937592FFD}"/>
              </a:ext>
            </a:extLst>
          </p:cNvPr>
          <p:cNvSpPr txBox="1"/>
          <p:nvPr/>
        </p:nvSpPr>
        <p:spPr>
          <a:xfrm>
            <a:off x="10564512" y="363181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1423D599-238C-41D4-B678-EFBCC496EA33}"/>
              </a:ext>
            </a:extLst>
          </p:cNvPr>
          <p:cNvSpPr txBox="1"/>
          <p:nvPr/>
        </p:nvSpPr>
        <p:spPr>
          <a:xfrm>
            <a:off x="1008328" y="471503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5B88BB6-D988-47F1-8D2B-3606EE9DA236}"/>
              </a:ext>
            </a:extLst>
          </p:cNvPr>
          <p:cNvSpPr txBox="1"/>
          <p:nvPr/>
        </p:nvSpPr>
        <p:spPr>
          <a:xfrm>
            <a:off x="3180188" y="46958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806CDF8-3216-412C-BA0E-63284FD34B84}"/>
              </a:ext>
            </a:extLst>
          </p:cNvPr>
          <p:cNvSpPr txBox="1"/>
          <p:nvPr/>
        </p:nvSpPr>
        <p:spPr>
          <a:xfrm>
            <a:off x="5352782" y="470127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94564DF4-78B5-49A7-B00D-8EB746D9415A}"/>
              </a:ext>
            </a:extLst>
          </p:cNvPr>
          <p:cNvSpPr txBox="1"/>
          <p:nvPr/>
        </p:nvSpPr>
        <p:spPr>
          <a:xfrm>
            <a:off x="7527174" y="46958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8FA31C5-E4ED-451F-9EC3-397C4958963D}"/>
              </a:ext>
            </a:extLst>
          </p:cNvPr>
          <p:cNvSpPr txBox="1"/>
          <p:nvPr/>
        </p:nvSpPr>
        <p:spPr>
          <a:xfrm>
            <a:off x="9697236" y="46675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D2C2E8C5-531B-40D6-9EC0-58F2461985A2}"/>
              </a:ext>
            </a:extLst>
          </p:cNvPr>
          <p:cNvSpPr txBox="1"/>
          <p:nvPr/>
        </p:nvSpPr>
        <p:spPr>
          <a:xfrm>
            <a:off x="1008327" y="555169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8F336DB-7CC2-48C4-BF66-78D650601CEF}"/>
              </a:ext>
            </a:extLst>
          </p:cNvPr>
          <p:cNvSpPr txBox="1"/>
          <p:nvPr/>
        </p:nvSpPr>
        <p:spPr>
          <a:xfrm>
            <a:off x="3193340" y="555754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70C58B2-38C0-4962-BE72-E1FA2AA9CF33}"/>
              </a:ext>
            </a:extLst>
          </p:cNvPr>
          <p:cNvSpPr txBox="1"/>
          <p:nvPr/>
        </p:nvSpPr>
        <p:spPr>
          <a:xfrm>
            <a:off x="5378353" y="5572378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78DBC02-03BC-4C4F-90EC-FB348E6F9347}"/>
              </a:ext>
            </a:extLst>
          </p:cNvPr>
          <p:cNvSpPr txBox="1"/>
          <p:nvPr/>
        </p:nvSpPr>
        <p:spPr>
          <a:xfrm>
            <a:off x="7504852" y="55575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B4EFC49-EA78-4DCE-B6AC-C9CF359DD4EA}"/>
              </a:ext>
            </a:extLst>
          </p:cNvPr>
          <p:cNvSpPr txBox="1"/>
          <p:nvPr/>
        </p:nvSpPr>
        <p:spPr>
          <a:xfrm>
            <a:off x="1757115" y="4715032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4B6A718-CA32-4995-9F2F-FBD3D4978469}"/>
              </a:ext>
            </a:extLst>
          </p:cNvPr>
          <p:cNvSpPr txBox="1"/>
          <p:nvPr/>
        </p:nvSpPr>
        <p:spPr>
          <a:xfrm>
            <a:off x="3997091" y="4715032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E420F545-F84E-41C8-8F7F-3E23817B5782}"/>
              </a:ext>
            </a:extLst>
          </p:cNvPr>
          <p:cNvSpPr txBox="1"/>
          <p:nvPr/>
        </p:nvSpPr>
        <p:spPr>
          <a:xfrm>
            <a:off x="6168537" y="4715032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6E9B6F79-EB8D-4E03-A7D4-C51C87813230}"/>
              </a:ext>
            </a:extLst>
          </p:cNvPr>
          <p:cNvSpPr txBox="1"/>
          <p:nvPr/>
        </p:nvSpPr>
        <p:spPr>
          <a:xfrm>
            <a:off x="8407990" y="4715032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9CE95E54-1D85-4603-B191-A7A1CDD96BA7}"/>
              </a:ext>
            </a:extLst>
          </p:cNvPr>
          <p:cNvSpPr txBox="1"/>
          <p:nvPr/>
        </p:nvSpPr>
        <p:spPr>
          <a:xfrm>
            <a:off x="10518456" y="4715032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E6D7698-5634-4536-9655-A38C2BF09474}"/>
              </a:ext>
            </a:extLst>
          </p:cNvPr>
          <p:cNvSpPr txBox="1"/>
          <p:nvPr/>
        </p:nvSpPr>
        <p:spPr>
          <a:xfrm>
            <a:off x="1757115" y="5572378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8A588140-B9FB-4766-89D8-0D3708852C31}"/>
              </a:ext>
            </a:extLst>
          </p:cNvPr>
          <p:cNvSpPr txBox="1"/>
          <p:nvPr/>
        </p:nvSpPr>
        <p:spPr>
          <a:xfrm>
            <a:off x="3997091" y="5572378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1.7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D370C86-E456-4642-86DF-F4CB18D08CA6}"/>
              </a:ext>
            </a:extLst>
          </p:cNvPr>
          <p:cNvSpPr txBox="1"/>
          <p:nvPr/>
        </p:nvSpPr>
        <p:spPr>
          <a:xfrm>
            <a:off x="6168537" y="5572378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1.9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ED1EEDB9-3C15-4336-B918-9B9FFB6E5592}"/>
              </a:ext>
            </a:extLst>
          </p:cNvPr>
          <p:cNvSpPr txBox="1"/>
          <p:nvPr/>
        </p:nvSpPr>
        <p:spPr>
          <a:xfrm>
            <a:off x="8407990" y="5572378"/>
            <a:ext cx="119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8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593606-9223-4AD8-8591-F9DFAF4158E3}"/>
              </a:ext>
            </a:extLst>
          </p:cNvPr>
          <p:cNvSpPr txBox="1"/>
          <p:nvPr/>
        </p:nvSpPr>
        <p:spPr>
          <a:xfrm>
            <a:off x="3084506" y="654120"/>
            <a:ext cx="5590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小数の大小関係 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91D86FC-4290-4814-A687-8A608813760F}"/>
              </a:ext>
            </a:extLst>
          </p:cNvPr>
          <p:cNvCxnSpPr>
            <a:cxnSpLocks/>
          </p:cNvCxnSpPr>
          <p:nvPr/>
        </p:nvCxnSpPr>
        <p:spPr>
          <a:xfrm>
            <a:off x="912000" y="3429000"/>
            <a:ext cx="108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832A400-0E0A-42F3-9FB7-9DAAC78B30DF}"/>
              </a:ext>
            </a:extLst>
          </p:cNvPr>
          <p:cNvCxnSpPr>
            <a:cxnSpLocks/>
          </p:cNvCxnSpPr>
          <p:nvPr/>
        </p:nvCxnSpPr>
        <p:spPr>
          <a:xfrm flipH="1">
            <a:off x="11277711" y="2997000"/>
            <a:ext cx="2289" cy="4275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0275088-F4D6-4C2E-B095-8B1FCA814143}"/>
              </a:ext>
            </a:extLst>
          </p:cNvPr>
          <p:cNvCxnSpPr>
            <a:cxnSpLocks/>
          </p:cNvCxnSpPr>
          <p:nvPr/>
        </p:nvCxnSpPr>
        <p:spPr>
          <a:xfrm>
            <a:off x="912000" y="2565000"/>
            <a:ext cx="0" cy="859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DE7DFF4-6D35-4567-B5E4-922B2C399A1C}"/>
              </a:ext>
            </a:extLst>
          </p:cNvPr>
          <p:cNvCxnSpPr>
            <a:cxnSpLocks/>
          </p:cNvCxnSpPr>
          <p:nvPr/>
        </p:nvCxnSpPr>
        <p:spPr>
          <a:xfrm>
            <a:off x="5232000" y="2565000"/>
            <a:ext cx="0" cy="859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E618692-832F-4D45-B31E-55B9A0308375}"/>
              </a:ext>
            </a:extLst>
          </p:cNvPr>
          <p:cNvCxnSpPr>
            <a:cxnSpLocks/>
          </p:cNvCxnSpPr>
          <p:nvPr/>
        </p:nvCxnSpPr>
        <p:spPr>
          <a:xfrm>
            <a:off x="9552000" y="2565000"/>
            <a:ext cx="0" cy="859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84B10C-D6C4-4EE6-A76A-0CE21805B60C}"/>
              </a:ext>
            </a:extLst>
          </p:cNvPr>
          <p:cNvCxnSpPr>
            <a:cxnSpLocks/>
          </p:cNvCxnSpPr>
          <p:nvPr/>
        </p:nvCxnSpPr>
        <p:spPr>
          <a:xfrm>
            <a:off x="868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9D10093-5AF8-4DBA-826D-A498C197ABAC}"/>
              </a:ext>
            </a:extLst>
          </p:cNvPr>
          <p:cNvCxnSpPr>
            <a:cxnSpLocks/>
          </p:cNvCxnSpPr>
          <p:nvPr/>
        </p:nvCxnSpPr>
        <p:spPr>
          <a:xfrm>
            <a:off x="783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B71FAD-F671-4F86-83A5-358626396FA5}"/>
              </a:ext>
            </a:extLst>
          </p:cNvPr>
          <p:cNvCxnSpPr>
            <a:cxnSpLocks/>
          </p:cNvCxnSpPr>
          <p:nvPr/>
        </p:nvCxnSpPr>
        <p:spPr>
          <a:xfrm>
            <a:off x="696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993E440-1845-439B-87CC-4E7B7BB7FAC1}"/>
              </a:ext>
            </a:extLst>
          </p:cNvPr>
          <p:cNvCxnSpPr>
            <a:cxnSpLocks/>
          </p:cNvCxnSpPr>
          <p:nvPr/>
        </p:nvCxnSpPr>
        <p:spPr>
          <a:xfrm>
            <a:off x="609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2FCF945-9AD4-45AA-93E5-C11E61A2C23E}"/>
              </a:ext>
            </a:extLst>
          </p:cNvPr>
          <p:cNvCxnSpPr>
            <a:cxnSpLocks/>
          </p:cNvCxnSpPr>
          <p:nvPr/>
        </p:nvCxnSpPr>
        <p:spPr>
          <a:xfrm>
            <a:off x="436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8BF86E3-FD47-422C-A980-6FF58C9E5C92}"/>
              </a:ext>
            </a:extLst>
          </p:cNvPr>
          <p:cNvCxnSpPr>
            <a:cxnSpLocks/>
          </p:cNvCxnSpPr>
          <p:nvPr/>
        </p:nvCxnSpPr>
        <p:spPr>
          <a:xfrm>
            <a:off x="351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B4690C58-EDCC-4051-A4ED-E9B8CEB2118D}"/>
              </a:ext>
            </a:extLst>
          </p:cNvPr>
          <p:cNvCxnSpPr>
            <a:cxnSpLocks/>
          </p:cNvCxnSpPr>
          <p:nvPr/>
        </p:nvCxnSpPr>
        <p:spPr>
          <a:xfrm>
            <a:off x="264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B2C4CE4-716B-4DC5-AA56-A70BBB6DA9B3}"/>
              </a:ext>
            </a:extLst>
          </p:cNvPr>
          <p:cNvCxnSpPr>
            <a:cxnSpLocks/>
          </p:cNvCxnSpPr>
          <p:nvPr/>
        </p:nvCxnSpPr>
        <p:spPr>
          <a:xfrm>
            <a:off x="177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24BC92C-0953-44FF-AC40-694990D13330}"/>
              </a:ext>
            </a:extLst>
          </p:cNvPr>
          <p:cNvCxnSpPr>
            <a:cxnSpLocks/>
          </p:cNvCxnSpPr>
          <p:nvPr/>
        </p:nvCxnSpPr>
        <p:spPr>
          <a:xfrm>
            <a:off x="1041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EE033EC-B65D-44D5-8290-A133C54717BD}"/>
              </a:ext>
            </a:extLst>
          </p:cNvPr>
          <p:cNvCxnSpPr>
            <a:cxnSpLocks/>
          </p:cNvCxnSpPr>
          <p:nvPr/>
        </p:nvCxnSpPr>
        <p:spPr>
          <a:xfrm>
            <a:off x="393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5DD03AC-6353-4FE9-8AFE-6EB8F84B8672}"/>
              </a:ext>
            </a:extLst>
          </p:cNvPr>
          <p:cNvCxnSpPr>
            <a:cxnSpLocks/>
          </p:cNvCxnSpPr>
          <p:nvPr/>
        </p:nvCxnSpPr>
        <p:spPr>
          <a:xfrm>
            <a:off x="3084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064EDAF-1025-47AF-AD9B-3B6447244319}"/>
              </a:ext>
            </a:extLst>
          </p:cNvPr>
          <p:cNvCxnSpPr>
            <a:cxnSpLocks/>
          </p:cNvCxnSpPr>
          <p:nvPr/>
        </p:nvCxnSpPr>
        <p:spPr>
          <a:xfrm>
            <a:off x="220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67A7C9-E63A-4473-A29D-30D513730598}"/>
              </a:ext>
            </a:extLst>
          </p:cNvPr>
          <p:cNvCxnSpPr>
            <a:cxnSpLocks/>
          </p:cNvCxnSpPr>
          <p:nvPr/>
        </p:nvCxnSpPr>
        <p:spPr>
          <a:xfrm>
            <a:off x="134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EB289B2-C47B-4CED-8951-464BDB609D4E}"/>
              </a:ext>
            </a:extLst>
          </p:cNvPr>
          <p:cNvCxnSpPr>
            <a:cxnSpLocks/>
          </p:cNvCxnSpPr>
          <p:nvPr/>
        </p:nvCxnSpPr>
        <p:spPr>
          <a:xfrm>
            <a:off x="825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996CB12-505F-4A56-87FF-9D12F02CB1E7}"/>
              </a:ext>
            </a:extLst>
          </p:cNvPr>
          <p:cNvCxnSpPr>
            <a:cxnSpLocks/>
          </p:cNvCxnSpPr>
          <p:nvPr/>
        </p:nvCxnSpPr>
        <p:spPr>
          <a:xfrm>
            <a:off x="7404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F141BE8-3310-4000-B579-346B0C5C8B0A}"/>
              </a:ext>
            </a:extLst>
          </p:cNvPr>
          <p:cNvCxnSpPr>
            <a:cxnSpLocks/>
          </p:cNvCxnSpPr>
          <p:nvPr/>
        </p:nvCxnSpPr>
        <p:spPr>
          <a:xfrm>
            <a:off x="652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E91A189-87AF-46D7-A222-41C736B45F90}"/>
              </a:ext>
            </a:extLst>
          </p:cNvPr>
          <p:cNvCxnSpPr>
            <a:cxnSpLocks/>
          </p:cNvCxnSpPr>
          <p:nvPr/>
        </p:nvCxnSpPr>
        <p:spPr>
          <a:xfrm>
            <a:off x="566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2D682883-3C1F-4A93-A2D9-10A27EDA749F}"/>
              </a:ext>
            </a:extLst>
          </p:cNvPr>
          <p:cNvCxnSpPr>
            <a:cxnSpLocks/>
          </p:cNvCxnSpPr>
          <p:nvPr/>
        </p:nvCxnSpPr>
        <p:spPr>
          <a:xfrm>
            <a:off x="480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C044EE9-1F51-4E85-A772-F0DC412EAFE5}"/>
              </a:ext>
            </a:extLst>
          </p:cNvPr>
          <p:cNvCxnSpPr>
            <a:cxnSpLocks/>
          </p:cNvCxnSpPr>
          <p:nvPr/>
        </p:nvCxnSpPr>
        <p:spPr>
          <a:xfrm>
            <a:off x="912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5D5BA6D-F1FF-484B-84C9-41FAF7465F39}"/>
              </a:ext>
            </a:extLst>
          </p:cNvPr>
          <p:cNvCxnSpPr>
            <a:cxnSpLocks/>
          </p:cNvCxnSpPr>
          <p:nvPr/>
        </p:nvCxnSpPr>
        <p:spPr>
          <a:xfrm>
            <a:off x="1084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EA15360-8D44-435A-A8A0-F38A32C030E8}"/>
              </a:ext>
            </a:extLst>
          </p:cNvPr>
          <p:cNvCxnSpPr>
            <a:cxnSpLocks/>
          </p:cNvCxnSpPr>
          <p:nvPr/>
        </p:nvCxnSpPr>
        <p:spPr>
          <a:xfrm>
            <a:off x="998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FBA13BA-3925-42A9-924D-B0087605C2CB}"/>
              </a:ext>
            </a:extLst>
          </p:cNvPr>
          <p:cNvSpPr txBox="1"/>
          <p:nvPr/>
        </p:nvSpPr>
        <p:spPr>
          <a:xfrm>
            <a:off x="477674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8BF36CA-E798-4A57-A634-382EB7664C89}"/>
              </a:ext>
            </a:extLst>
          </p:cNvPr>
          <p:cNvSpPr txBox="1"/>
          <p:nvPr/>
        </p:nvSpPr>
        <p:spPr>
          <a:xfrm>
            <a:off x="4787494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76DDF7E-4B39-4C96-92FE-171F5FB8B3F2}"/>
              </a:ext>
            </a:extLst>
          </p:cNvPr>
          <p:cNvSpPr txBox="1"/>
          <p:nvPr/>
        </p:nvSpPr>
        <p:spPr>
          <a:xfrm>
            <a:off x="9119999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29A6DEEE-1A28-4BCE-A7F2-5D5872679BCA}"/>
              </a:ext>
            </a:extLst>
          </p:cNvPr>
          <p:cNvSpPr/>
          <p:nvPr/>
        </p:nvSpPr>
        <p:spPr>
          <a:xfrm>
            <a:off x="1227827" y="3319990"/>
            <a:ext cx="207334" cy="226828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9900"/>
              </a:solidFill>
            </a:endParaRPr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DE28C32E-63B2-4AB7-8A79-0BE2A29941A2}"/>
              </a:ext>
            </a:extLst>
          </p:cNvPr>
          <p:cNvSpPr/>
          <p:nvPr/>
        </p:nvSpPr>
        <p:spPr>
          <a:xfrm>
            <a:off x="4239454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045200E7-5647-4C53-9481-F4AE0D9BED0B}"/>
              </a:ext>
            </a:extLst>
          </p:cNvPr>
          <p:cNvSpPr/>
          <p:nvPr/>
        </p:nvSpPr>
        <p:spPr>
          <a:xfrm>
            <a:off x="5990044" y="3304178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4B66CA76-5C2D-4B33-AC95-7A696FE732DD}"/>
              </a:ext>
            </a:extLst>
          </p:cNvPr>
          <p:cNvSpPr/>
          <p:nvPr/>
        </p:nvSpPr>
        <p:spPr>
          <a:xfrm>
            <a:off x="5130623" y="3297581"/>
            <a:ext cx="207334" cy="22682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21151B4B-2B52-407C-8A14-1DF040F90E8F}"/>
              </a:ext>
            </a:extLst>
          </p:cNvPr>
          <p:cNvSpPr/>
          <p:nvPr/>
        </p:nvSpPr>
        <p:spPr>
          <a:xfrm>
            <a:off x="7288333" y="3319990"/>
            <a:ext cx="207334" cy="226828"/>
          </a:xfrm>
          <a:prstGeom prst="ellipse">
            <a:avLst/>
          </a:prstGeom>
          <a:solidFill>
            <a:srgbClr val="FF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8BE98B56-CA7C-4D4C-A06A-FE8902911294}"/>
              </a:ext>
            </a:extLst>
          </p:cNvPr>
          <p:cNvSpPr/>
          <p:nvPr/>
        </p:nvSpPr>
        <p:spPr>
          <a:xfrm>
            <a:off x="3417172" y="3297581"/>
            <a:ext cx="207334" cy="22682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A0B55D62-56C7-455A-A9E1-4360CA549916}"/>
              </a:ext>
            </a:extLst>
          </p:cNvPr>
          <p:cNvSpPr/>
          <p:nvPr/>
        </p:nvSpPr>
        <p:spPr>
          <a:xfrm>
            <a:off x="8173505" y="3304178"/>
            <a:ext cx="207334" cy="226828"/>
          </a:xfrm>
          <a:prstGeom prst="ellipse">
            <a:avLst/>
          </a:prstGeom>
          <a:solidFill>
            <a:srgbClr val="FF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B4EFC49-EA78-4DCE-B6AC-C9CF359DD4EA}"/>
              </a:ext>
            </a:extLst>
          </p:cNvPr>
          <p:cNvSpPr txBox="1"/>
          <p:nvPr/>
        </p:nvSpPr>
        <p:spPr>
          <a:xfrm>
            <a:off x="958157" y="4715032"/>
            <a:ext cx="34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E420F545-F84E-41C8-8F7F-3E23817B5782}"/>
              </a:ext>
            </a:extLst>
          </p:cNvPr>
          <p:cNvSpPr txBox="1"/>
          <p:nvPr/>
        </p:nvSpPr>
        <p:spPr>
          <a:xfrm>
            <a:off x="4728484" y="4715032"/>
            <a:ext cx="309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E6D7698-5634-4536-9655-A38C2BF09474}"/>
              </a:ext>
            </a:extLst>
          </p:cNvPr>
          <p:cNvSpPr txBox="1"/>
          <p:nvPr/>
        </p:nvSpPr>
        <p:spPr>
          <a:xfrm>
            <a:off x="958156" y="5572378"/>
            <a:ext cx="340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1.7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D370C86-E456-4642-86DF-F4CB18D08CA6}"/>
              </a:ext>
            </a:extLst>
          </p:cNvPr>
          <p:cNvSpPr txBox="1"/>
          <p:nvPr/>
        </p:nvSpPr>
        <p:spPr>
          <a:xfrm>
            <a:off x="4728482" y="5572378"/>
            <a:ext cx="352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2.9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ED1EEDB9-3C15-4336-B918-9B9FFB6E5592}"/>
              </a:ext>
            </a:extLst>
          </p:cNvPr>
          <p:cNvSpPr txBox="1"/>
          <p:nvPr/>
        </p:nvSpPr>
        <p:spPr>
          <a:xfrm>
            <a:off x="8407989" y="5572378"/>
            <a:ext cx="340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5.6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17853B0-1B7E-4D17-8315-30ADC2A74B97}"/>
              </a:ext>
            </a:extLst>
          </p:cNvPr>
          <p:cNvSpPr txBox="1"/>
          <p:nvPr/>
        </p:nvSpPr>
        <p:spPr>
          <a:xfrm>
            <a:off x="8431822" y="4715032"/>
            <a:ext cx="309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2B658CB8-F87E-4855-8292-A86FEE5726C2}"/>
              </a:ext>
            </a:extLst>
          </p:cNvPr>
          <p:cNvSpPr txBox="1"/>
          <p:nvPr/>
        </p:nvSpPr>
        <p:spPr>
          <a:xfrm>
            <a:off x="2490964" y="4552311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4CADBAEE-E252-4A78-9409-B2EE6FE1D4C0}"/>
              </a:ext>
            </a:extLst>
          </p:cNvPr>
          <p:cNvSpPr txBox="1"/>
          <p:nvPr/>
        </p:nvSpPr>
        <p:spPr>
          <a:xfrm>
            <a:off x="5831263" y="4583382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B761F98C-B200-4E47-92C2-CF3A35F435B5}"/>
              </a:ext>
            </a:extLst>
          </p:cNvPr>
          <p:cNvSpPr txBox="1"/>
          <p:nvPr/>
        </p:nvSpPr>
        <p:spPr>
          <a:xfrm>
            <a:off x="2550110" y="5387711"/>
            <a:ext cx="88710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29FC3DCA-0B9B-46D8-A3DF-CC0760B4B255}"/>
              </a:ext>
            </a:extLst>
          </p:cNvPr>
          <p:cNvSpPr txBox="1"/>
          <p:nvPr/>
        </p:nvSpPr>
        <p:spPr>
          <a:xfrm>
            <a:off x="9471451" y="4552311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0099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54FC2ABA-F35B-4199-8481-0A6D733487A7}"/>
              </a:ext>
            </a:extLst>
          </p:cNvPr>
          <p:cNvSpPr txBox="1"/>
          <p:nvPr/>
        </p:nvSpPr>
        <p:spPr>
          <a:xfrm>
            <a:off x="6274815" y="5401046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965153B6-80B9-4E79-9E98-819005419FC0}"/>
              </a:ext>
            </a:extLst>
          </p:cNvPr>
          <p:cNvSpPr txBox="1"/>
          <p:nvPr/>
        </p:nvSpPr>
        <p:spPr>
          <a:xfrm>
            <a:off x="9917054" y="5415217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65582D78-B6DC-49C5-B69C-7EDB2CAA5AEF}"/>
              </a:ext>
            </a:extLst>
          </p:cNvPr>
          <p:cNvSpPr/>
          <p:nvPr/>
        </p:nvSpPr>
        <p:spPr>
          <a:xfrm>
            <a:off x="792054" y="3319990"/>
            <a:ext cx="207334" cy="226828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7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105" grpId="0"/>
      <p:bldP spid="106" grpId="0"/>
      <p:bldP spid="107" grpId="0" animBg="1"/>
      <p:bldP spid="108" grpId="0"/>
      <p:bldP spid="109" grpId="0"/>
      <p:bldP spid="110" grpId="0"/>
      <p:bldP spid="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593606-9223-4AD8-8591-F9DFAF4158E3}"/>
              </a:ext>
            </a:extLst>
          </p:cNvPr>
          <p:cNvSpPr txBox="1"/>
          <p:nvPr/>
        </p:nvSpPr>
        <p:spPr>
          <a:xfrm>
            <a:off x="1026239" y="514282"/>
            <a:ext cx="1036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同じ大きさを表す小数と分数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91D86FC-4290-4814-A687-8A608813760F}"/>
              </a:ext>
            </a:extLst>
          </p:cNvPr>
          <p:cNvCxnSpPr>
            <a:cxnSpLocks/>
          </p:cNvCxnSpPr>
          <p:nvPr/>
        </p:nvCxnSpPr>
        <p:spPr>
          <a:xfrm>
            <a:off x="912000" y="3429000"/>
            <a:ext cx="108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832A400-0E0A-42F3-9FB7-9DAAC78B30DF}"/>
              </a:ext>
            </a:extLst>
          </p:cNvPr>
          <p:cNvCxnSpPr>
            <a:cxnSpLocks/>
          </p:cNvCxnSpPr>
          <p:nvPr/>
        </p:nvCxnSpPr>
        <p:spPr>
          <a:xfrm flipH="1">
            <a:off x="11277711" y="2997000"/>
            <a:ext cx="2289" cy="4275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0275088-F4D6-4C2E-B095-8B1FCA814143}"/>
              </a:ext>
            </a:extLst>
          </p:cNvPr>
          <p:cNvCxnSpPr>
            <a:cxnSpLocks/>
          </p:cNvCxnSpPr>
          <p:nvPr/>
        </p:nvCxnSpPr>
        <p:spPr>
          <a:xfrm>
            <a:off x="912000" y="2565000"/>
            <a:ext cx="0" cy="859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DE7DFF4-6D35-4567-B5E4-922B2C399A1C}"/>
              </a:ext>
            </a:extLst>
          </p:cNvPr>
          <p:cNvCxnSpPr>
            <a:cxnSpLocks/>
          </p:cNvCxnSpPr>
          <p:nvPr/>
        </p:nvCxnSpPr>
        <p:spPr>
          <a:xfrm>
            <a:off x="5232000" y="2565000"/>
            <a:ext cx="0" cy="859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E618692-832F-4D45-B31E-55B9A0308375}"/>
              </a:ext>
            </a:extLst>
          </p:cNvPr>
          <p:cNvCxnSpPr>
            <a:cxnSpLocks/>
          </p:cNvCxnSpPr>
          <p:nvPr/>
        </p:nvCxnSpPr>
        <p:spPr>
          <a:xfrm>
            <a:off x="9552000" y="2565000"/>
            <a:ext cx="0" cy="859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84B10C-D6C4-4EE6-A76A-0CE21805B60C}"/>
              </a:ext>
            </a:extLst>
          </p:cNvPr>
          <p:cNvCxnSpPr>
            <a:cxnSpLocks/>
          </p:cNvCxnSpPr>
          <p:nvPr/>
        </p:nvCxnSpPr>
        <p:spPr>
          <a:xfrm>
            <a:off x="868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9D10093-5AF8-4DBA-826D-A498C197ABAC}"/>
              </a:ext>
            </a:extLst>
          </p:cNvPr>
          <p:cNvCxnSpPr>
            <a:cxnSpLocks/>
          </p:cNvCxnSpPr>
          <p:nvPr/>
        </p:nvCxnSpPr>
        <p:spPr>
          <a:xfrm>
            <a:off x="783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DB71FAD-F671-4F86-83A5-358626396FA5}"/>
              </a:ext>
            </a:extLst>
          </p:cNvPr>
          <p:cNvCxnSpPr>
            <a:cxnSpLocks/>
          </p:cNvCxnSpPr>
          <p:nvPr/>
        </p:nvCxnSpPr>
        <p:spPr>
          <a:xfrm>
            <a:off x="696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993E440-1845-439B-87CC-4E7B7BB7FAC1}"/>
              </a:ext>
            </a:extLst>
          </p:cNvPr>
          <p:cNvCxnSpPr>
            <a:cxnSpLocks/>
          </p:cNvCxnSpPr>
          <p:nvPr/>
        </p:nvCxnSpPr>
        <p:spPr>
          <a:xfrm>
            <a:off x="609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2FCF945-9AD4-45AA-93E5-C11E61A2C23E}"/>
              </a:ext>
            </a:extLst>
          </p:cNvPr>
          <p:cNvCxnSpPr>
            <a:cxnSpLocks/>
          </p:cNvCxnSpPr>
          <p:nvPr/>
        </p:nvCxnSpPr>
        <p:spPr>
          <a:xfrm>
            <a:off x="436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8BF86E3-FD47-422C-A980-6FF58C9E5C92}"/>
              </a:ext>
            </a:extLst>
          </p:cNvPr>
          <p:cNvCxnSpPr>
            <a:cxnSpLocks/>
          </p:cNvCxnSpPr>
          <p:nvPr/>
        </p:nvCxnSpPr>
        <p:spPr>
          <a:xfrm>
            <a:off x="3516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B4690C58-EDCC-4051-A4ED-E9B8CEB2118D}"/>
              </a:ext>
            </a:extLst>
          </p:cNvPr>
          <p:cNvCxnSpPr>
            <a:cxnSpLocks/>
          </p:cNvCxnSpPr>
          <p:nvPr/>
        </p:nvCxnSpPr>
        <p:spPr>
          <a:xfrm>
            <a:off x="264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B2C4CE4-716B-4DC5-AA56-A70BBB6DA9B3}"/>
              </a:ext>
            </a:extLst>
          </p:cNvPr>
          <p:cNvCxnSpPr>
            <a:cxnSpLocks/>
          </p:cNvCxnSpPr>
          <p:nvPr/>
        </p:nvCxnSpPr>
        <p:spPr>
          <a:xfrm>
            <a:off x="177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24BC92C-0953-44FF-AC40-694990D13330}"/>
              </a:ext>
            </a:extLst>
          </p:cNvPr>
          <p:cNvCxnSpPr>
            <a:cxnSpLocks/>
          </p:cNvCxnSpPr>
          <p:nvPr/>
        </p:nvCxnSpPr>
        <p:spPr>
          <a:xfrm>
            <a:off x="1041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EE033EC-B65D-44D5-8290-A133C54717BD}"/>
              </a:ext>
            </a:extLst>
          </p:cNvPr>
          <p:cNvCxnSpPr>
            <a:cxnSpLocks/>
          </p:cNvCxnSpPr>
          <p:nvPr/>
        </p:nvCxnSpPr>
        <p:spPr>
          <a:xfrm>
            <a:off x="393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5DD03AC-6353-4FE9-8AFE-6EB8F84B8672}"/>
              </a:ext>
            </a:extLst>
          </p:cNvPr>
          <p:cNvCxnSpPr>
            <a:cxnSpLocks/>
          </p:cNvCxnSpPr>
          <p:nvPr/>
        </p:nvCxnSpPr>
        <p:spPr>
          <a:xfrm>
            <a:off x="3084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064EDAF-1025-47AF-AD9B-3B6447244319}"/>
              </a:ext>
            </a:extLst>
          </p:cNvPr>
          <p:cNvCxnSpPr>
            <a:cxnSpLocks/>
          </p:cNvCxnSpPr>
          <p:nvPr/>
        </p:nvCxnSpPr>
        <p:spPr>
          <a:xfrm>
            <a:off x="220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67A7C9-E63A-4473-A29D-30D513730598}"/>
              </a:ext>
            </a:extLst>
          </p:cNvPr>
          <p:cNvCxnSpPr>
            <a:cxnSpLocks/>
          </p:cNvCxnSpPr>
          <p:nvPr/>
        </p:nvCxnSpPr>
        <p:spPr>
          <a:xfrm>
            <a:off x="134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EB289B2-C47B-4CED-8951-464BDB609D4E}"/>
              </a:ext>
            </a:extLst>
          </p:cNvPr>
          <p:cNvCxnSpPr>
            <a:cxnSpLocks/>
          </p:cNvCxnSpPr>
          <p:nvPr/>
        </p:nvCxnSpPr>
        <p:spPr>
          <a:xfrm>
            <a:off x="8256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9996CB12-505F-4A56-87FF-9D12F02CB1E7}"/>
              </a:ext>
            </a:extLst>
          </p:cNvPr>
          <p:cNvCxnSpPr>
            <a:cxnSpLocks/>
          </p:cNvCxnSpPr>
          <p:nvPr/>
        </p:nvCxnSpPr>
        <p:spPr>
          <a:xfrm>
            <a:off x="7404506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F141BE8-3310-4000-B579-346B0C5C8B0A}"/>
              </a:ext>
            </a:extLst>
          </p:cNvPr>
          <p:cNvCxnSpPr>
            <a:cxnSpLocks/>
          </p:cNvCxnSpPr>
          <p:nvPr/>
        </p:nvCxnSpPr>
        <p:spPr>
          <a:xfrm>
            <a:off x="652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E91A189-87AF-46D7-A222-41C736B45F90}"/>
              </a:ext>
            </a:extLst>
          </p:cNvPr>
          <p:cNvCxnSpPr>
            <a:cxnSpLocks/>
          </p:cNvCxnSpPr>
          <p:nvPr/>
        </p:nvCxnSpPr>
        <p:spPr>
          <a:xfrm>
            <a:off x="566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2D682883-3C1F-4A93-A2D9-10A27EDA749F}"/>
              </a:ext>
            </a:extLst>
          </p:cNvPr>
          <p:cNvCxnSpPr>
            <a:cxnSpLocks/>
          </p:cNvCxnSpPr>
          <p:nvPr/>
        </p:nvCxnSpPr>
        <p:spPr>
          <a:xfrm>
            <a:off x="480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C044EE9-1F51-4E85-A772-F0DC412EAFE5}"/>
              </a:ext>
            </a:extLst>
          </p:cNvPr>
          <p:cNvCxnSpPr>
            <a:cxnSpLocks/>
          </p:cNvCxnSpPr>
          <p:nvPr/>
        </p:nvCxnSpPr>
        <p:spPr>
          <a:xfrm>
            <a:off x="9120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5D5BA6D-F1FF-484B-84C9-41FAF7465F39}"/>
              </a:ext>
            </a:extLst>
          </p:cNvPr>
          <p:cNvCxnSpPr>
            <a:cxnSpLocks/>
          </p:cNvCxnSpPr>
          <p:nvPr/>
        </p:nvCxnSpPr>
        <p:spPr>
          <a:xfrm>
            <a:off x="10848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EA15360-8D44-435A-A8A0-F38A32C030E8}"/>
              </a:ext>
            </a:extLst>
          </p:cNvPr>
          <p:cNvCxnSpPr>
            <a:cxnSpLocks/>
          </p:cNvCxnSpPr>
          <p:nvPr/>
        </p:nvCxnSpPr>
        <p:spPr>
          <a:xfrm>
            <a:off x="9984000" y="2992597"/>
            <a:ext cx="0" cy="432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FBA13BA-3925-42A9-924D-B0087605C2CB}"/>
              </a:ext>
            </a:extLst>
          </p:cNvPr>
          <p:cNvSpPr txBox="1"/>
          <p:nvPr/>
        </p:nvSpPr>
        <p:spPr>
          <a:xfrm>
            <a:off x="477674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8BF36CA-E798-4A57-A634-382EB7664C89}"/>
              </a:ext>
            </a:extLst>
          </p:cNvPr>
          <p:cNvSpPr txBox="1"/>
          <p:nvPr/>
        </p:nvSpPr>
        <p:spPr>
          <a:xfrm>
            <a:off x="4787494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76DDF7E-4B39-4C96-92FE-171F5FB8B3F2}"/>
              </a:ext>
            </a:extLst>
          </p:cNvPr>
          <p:cNvSpPr txBox="1"/>
          <p:nvPr/>
        </p:nvSpPr>
        <p:spPr>
          <a:xfrm>
            <a:off x="9119999" y="1784853"/>
            <a:ext cx="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29A6DEEE-1A28-4BCE-A7F2-5D5872679BCA}"/>
              </a:ext>
            </a:extLst>
          </p:cNvPr>
          <p:cNvSpPr/>
          <p:nvPr/>
        </p:nvSpPr>
        <p:spPr>
          <a:xfrm>
            <a:off x="1227827" y="3319990"/>
            <a:ext cx="207334" cy="2268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DE28C32E-63B2-4AB7-8A79-0BE2A29941A2}"/>
              </a:ext>
            </a:extLst>
          </p:cNvPr>
          <p:cNvSpPr/>
          <p:nvPr/>
        </p:nvSpPr>
        <p:spPr>
          <a:xfrm>
            <a:off x="2082697" y="3319990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045200E7-5647-4C53-9481-F4AE0D9BED0B}"/>
              </a:ext>
            </a:extLst>
          </p:cNvPr>
          <p:cNvSpPr/>
          <p:nvPr/>
        </p:nvSpPr>
        <p:spPr>
          <a:xfrm>
            <a:off x="5540275" y="3319990"/>
            <a:ext cx="207334" cy="2268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4B66CA76-5C2D-4B33-AC95-7A696FE732DD}"/>
              </a:ext>
            </a:extLst>
          </p:cNvPr>
          <p:cNvSpPr/>
          <p:nvPr/>
        </p:nvSpPr>
        <p:spPr>
          <a:xfrm>
            <a:off x="10765504" y="3319990"/>
            <a:ext cx="193685" cy="211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21151B4B-2B52-407C-8A14-1DF040F90E8F}"/>
              </a:ext>
            </a:extLst>
          </p:cNvPr>
          <p:cNvSpPr/>
          <p:nvPr/>
        </p:nvSpPr>
        <p:spPr>
          <a:xfrm>
            <a:off x="4694044" y="3304178"/>
            <a:ext cx="207334" cy="226828"/>
          </a:xfrm>
          <a:prstGeom prst="ellipse">
            <a:avLst/>
          </a:prstGeom>
          <a:solidFill>
            <a:srgbClr val="FF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8BE98B56-CA7C-4D4C-A06A-FE8902911294}"/>
              </a:ext>
            </a:extLst>
          </p:cNvPr>
          <p:cNvSpPr/>
          <p:nvPr/>
        </p:nvSpPr>
        <p:spPr>
          <a:xfrm>
            <a:off x="3852266" y="3313385"/>
            <a:ext cx="207334" cy="22682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A0B55D62-56C7-455A-A9E1-4360CA549916}"/>
              </a:ext>
            </a:extLst>
          </p:cNvPr>
          <p:cNvSpPr/>
          <p:nvPr/>
        </p:nvSpPr>
        <p:spPr>
          <a:xfrm>
            <a:off x="8173505" y="3304178"/>
            <a:ext cx="207334" cy="226828"/>
          </a:xfrm>
          <a:prstGeom prst="ellipse">
            <a:avLst/>
          </a:prstGeom>
          <a:solidFill>
            <a:srgbClr val="FF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B4EFC49-EA78-4DCE-B6AC-C9CF359DD4EA}"/>
              </a:ext>
            </a:extLst>
          </p:cNvPr>
          <p:cNvSpPr txBox="1"/>
          <p:nvPr/>
        </p:nvSpPr>
        <p:spPr>
          <a:xfrm>
            <a:off x="1026239" y="3643893"/>
            <a:ext cx="81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E420F545-F84E-41C8-8F7F-3E23817B5782}"/>
              </a:ext>
            </a:extLst>
          </p:cNvPr>
          <p:cNvSpPr txBox="1"/>
          <p:nvPr/>
        </p:nvSpPr>
        <p:spPr>
          <a:xfrm>
            <a:off x="1848069" y="3621304"/>
            <a:ext cx="60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E6D7698-5634-4536-9655-A38C2BF09474}"/>
              </a:ext>
            </a:extLst>
          </p:cNvPr>
          <p:cNvSpPr txBox="1"/>
          <p:nvPr/>
        </p:nvSpPr>
        <p:spPr>
          <a:xfrm>
            <a:off x="4502637" y="3605492"/>
            <a:ext cx="81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D370C86-E456-4642-86DF-F4CB18D08CA6}"/>
              </a:ext>
            </a:extLst>
          </p:cNvPr>
          <p:cNvSpPr txBox="1"/>
          <p:nvPr/>
        </p:nvSpPr>
        <p:spPr>
          <a:xfrm>
            <a:off x="5347943" y="3573466"/>
            <a:ext cx="5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ED1EEDB9-3C15-4336-B918-9B9FFB6E5592}"/>
              </a:ext>
            </a:extLst>
          </p:cNvPr>
          <p:cNvSpPr txBox="1"/>
          <p:nvPr/>
        </p:nvSpPr>
        <p:spPr>
          <a:xfrm>
            <a:off x="7975990" y="3573466"/>
            <a:ext cx="71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17853B0-1B7E-4D17-8315-30ADC2A74B97}"/>
              </a:ext>
            </a:extLst>
          </p:cNvPr>
          <p:cNvSpPr txBox="1"/>
          <p:nvPr/>
        </p:nvSpPr>
        <p:spPr>
          <a:xfrm>
            <a:off x="3627417" y="3594244"/>
            <a:ext cx="68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8F35DA1-9668-4225-82AD-AA09C67D6B33}"/>
              </a:ext>
            </a:extLst>
          </p:cNvPr>
          <p:cNvSpPr txBox="1"/>
          <p:nvPr/>
        </p:nvSpPr>
        <p:spPr>
          <a:xfrm>
            <a:off x="10531954" y="3573466"/>
            <a:ext cx="71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4F085EC4-0F60-409A-B3DA-92D17C278191}"/>
                  </a:ext>
                </a:extLst>
              </p:cNvPr>
              <p:cNvSpPr txBox="1"/>
              <p:nvPr/>
            </p:nvSpPr>
            <p:spPr>
              <a:xfrm>
                <a:off x="226609" y="4337650"/>
                <a:ext cx="3234946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0.1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3600" dirty="0">
                    <a:ea typeface="UD デジタル 教科書体 NP-B" panose="02020700000000000000" pitchFamily="18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4F085EC4-0F60-409A-B3DA-92D17C278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09" y="4337650"/>
                <a:ext cx="3234946" cy="1045351"/>
              </a:xfrm>
              <a:prstGeom prst="rect">
                <a:avLst/>
              </a:prstGeom>
              <a:blipFill>
                <a:blip r:embed="rId2"/>
                <a:stretch>
                  <a:fillRect l="-5650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5FCC172D-51B5-43CC-B0F6-A31367EFA1D3}"/>
                  </a:ext>
                </a:extLst>
              </p:cNvPr>
              <p:cNvSpPr txBox="1"/>
              <p:nvPr/>
            </p:nvSpPr>
            <p:spPr>
              <a:xfrm>
                <a:off x="4130136" y="4337650"/>
                <a:ext cx="3234946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0.3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3600" dirty="0">
                    <a:ea typeface="UD デジタル 教科書体 NP-B" panose="02020700000000000000" pitchFamily="18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5FCC172D-51B5-43CC-B0F6-A31367EFA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36" y="4337650"/>
                <a:ext cx="3234946" cy="1047851"/>
              </a:xfrm>
              <a:prstGeom prst="rect">
                <a:avLst/>
              </a:prstGeom>
              <a:blipFill>
                <a:blip r:embed="rId3"/>
                <a:stretch>
                  <a:fillRect l="-5849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794A3C2-502D-4D4F-AA4C-4320D505739A}"/>
                  </a:ext>
                </a:extLst>
              </p:cNvPr>
              <p:cNvSpPr txBox="1"/>
              <p:nvPr/>
            </p:nvSpPr>
            <p:spPr>
              <a:xfrm>
                <a:off x="7836506" y="4337650"/>
                <a:ext cx="3234946" cy="10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0.7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3600" dirty="0">
                    <a:ea typeface="UD デジタル 教科書体 NP-B" panose="02020700000000000000" pitchFamily="18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794A3C2-502D-4D4F-AA4C-4320D5057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06" y="4337650"/>
                <a:ext cx="3234946" cy="1040413"/>
              </a:xfrm>
              <a:prstGeom prst="rect">
                <a:avLst/>
              </a:prstGeom>
              <a:blipFill>
                <a:blip r:embed="rId4"/>
                <a:stretch>
                  <a:fillRect l="-5849" b="-9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3A1D72C2-663D-49CA-ADF4-E28A793D4549}"/>
                  </a:ext>
                </a:extLst>
              </p:cNvPr>
              <p:cNvSpPr txBox="1"/>
              <p:nvPr/>
            </p:nvSpPr>
            <p:spPr>
              <a:xfrm>
                <a:off x="226609" y="5399484"/>
                <a:ext cx="3234946" cy="104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0.9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3600" dirty="0">
                    <a:ea typeface="UD デジタル 教科書体 NP-B" panose="02020700000000000000" pitchFamily="18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3A1D72C2-663D-49CA-ADF4-E28A793D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09" y="5399484"/>
                <a:ext cx="3234946" cy="1048300"/>
              </a:xfrm>
              <a:prstGeom prst="rect">
                <a:avLst/>
              </a:prstGeom>
              <a:blipFill>
                <a:blip r:embed="rId5"/>
                <a:stretch>
                  <a:fillRect l="-565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06A05CD7-F42D-4CFB-BA4C-6463C99793DE}"/>
                  </a:ext>
                </a:extLst>
              </p:cNvPr>
              <p:cNvSpPr txBox="1"/>
              <p:nvPr/>
            </p:nvSpPr>
            <p:spPr>
              <a:xfrm>
                <a:off x="4130136" y="5399484"/>
                <a:ext cx="3234946" cy="104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⑤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1.1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3600" dirty="0">
                    <a:ea typeface="UD デジタル 教科書体 NP-B" panose="02020700000000000000" pitchFamily="18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06A05CD7-F42D-4CFB-BA4C-6463C9979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36" y="5399484"/>
                <a:ext cx="3234946" cy="1047851"/>
              </a:xfrm>
              <a:prstGeom prst="rect">
                <a:avLst/>
              </a:prstGeom>
              <a:blipFill>
                <a:blip r:embed="rId6"/>
                <a:stretch>
                  <a:fillRect l="-5849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6C11B7D-75A2-4466-BE4D-525F584ED0F7}"/>
                  </a:ext>
                </a:extLst>
              </p:cNvPr>
              <p:cNvSpPr txBox="1"/>
              <p:nvPr/>
            </p:nvSpPr>
            <p:spPr>
              <a:xfrm>
                <a:off x="7836506" y="5399484"/>
                <a:ext cx="3234946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⑥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1.7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3600" dirty="0">
                    <a:ea typeface="UD デジタル 教科書体 NP-B" panose="02020700000000000000" pitchFamily="18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6C11B7D-75A2-4466-BE4D-525F584ED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06" y="5399484"/>
                <a:ext cx="3234946" cy="1045351"/>
              </a:xfrm>
              <a:prstGeom prst="rect">
                <a:avLst/>
              </a:prstGeom>
              <a:blipFill>
                <a:blip r:embed="rId7"/>
                <a:stretch>
                  <a:fillRect l="-5849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6B69E57-F7D7-4EA8-8AB7-F32EC0610F5C}"/>
                  </a:ext>
                </a:extLst>
              </p:cNvPr>
              <p:cNvSpPr txBox="1"/>
              <p:nvPr/>
            </p:nvSpPr>
            <p:spPr>
              <a:xfrm>
                <a:off x="224766" y="4333246"/>
                <a:ext cx="3234946" cy="10483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⑦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2.3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3600" dirty="0">
                    <a:ea typeface="UD デジタル 教科書体 NP-B" panose="02020700000000000000" pitchFamily="18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6B69E57-F7D7-4EA8-8AB7-F32EC061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66" y="4333246"/>
                <a:ext cx="3234946" cy="1048300"/>
              </a:xfrm>
              <a:prstGeom prst="rect">
                <a:avLst/>
              </a:prstGeom>
              <a:blipFill>
                <a:blip r:embed="rId8"/>
                <a:stretch>
                  <a:fillRect l="-5838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1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A95F0CF-28D9-4E7B-8AD8-0214503DA0D2}"/>
              </a:ext>
            </a:extLst>
          </p:cNvPr>
          <p:cNvCxnSpPr/>
          <p:nvPr/>
        </p:nvCxnSpPr>
        <p:spPr>
          <a:xfrm>
            <a:off x="675249" y="1701000"/>
            <a:ext cx="107899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ECD50B2-CC9C-49E0-BD7A-4D2764B34638}"/>
              </a:ext>
            </a:extLst>
          </p:cNvPr>
          <p:cNvCxnSpPr/>
          <p:nvPr/>
        </p:nvCxnSpPr>
        <p:spPr>
          <a:xfrm>
            <a:off x="675249" y="1419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569D01F-1190-4A9C-AEA7-23E8F5F05054}"/>
              </a:ext>
            </a:extLst>
          </p:cNvPr>
          <p:cNvCxnSpPr/>
          <p:nvPr/>
        </p:nvCxnSpPr>
        <p:spPr>
          <a:xfrm>
            <a:off x="1758461" y="1419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7748D1-F345-41E5-A48A-9660E967D3BC}"/>
              </a:ext>
            </a:extLst>
          </p:cNvPr>
          <p:cNvCxnSpPr/>
          <p:nvPr/>
        </p:nvCxnSpPr>
        <p:spPr>
          <a:xfrm>
            <a:off x="2841673" y="1419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95E69BA-83EE-4D3D-9E0B-6B7273B6CAA5}"/>
              </a:ext>
            </a:extLst>
          </p:cNvPr>
          <p:cNvCxnSpPr/>
          <p:nvPr/>
        </p:nvCxnSpPr>
        <p:spPr>
          <a:xfrm>
            <a:off x="3938953" y="1419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41A7087-7016-422F-AC98-3505EADB0717}"/>
              </a:ext>
            </a:extLst>
          </p:cNvPr>
          <p:cNvCxnSpPr/>
          <p:nvPr/>
        </p:nvCxnSpPr>
        <p:spPr>
          <a:xfrm>
            <a:off x="5022166" y="1419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91E13E6-4F4E-4A5D-BBA3-7D09F93AEFC8}"/>
              </a:ext>
            </a:extLst>
          </p:cNvPr>
          <p:cNvCxnSpPr/>
          <p:nvPr/>
        </p:nvCxnSpPr>
        <p:spPr>
          <a:xfrm>
            <a:off x="6096000" y="1419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BAE1116-9E96-4C50-ACE1-1B51C02789B9}"/>
              </a:ext>
            </a:extLst>
          </p:cNvPr>
          <p:cNvCxnSpPr/>
          <p:nvPr/>
        </p:nvCxnSpPr>
        <p:spPr>
          <a:xfrm>
            <a:off x="7193280" y="1419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AFCF4A9-C6CB-4FA3-B055-9B737DA94E4C}"/>
              </a:ext>
            </a:extLst>
          </p:cNvPr>
          <p:cNvCxnSpPr/>
          <p:nvPr/>
        </p:nvCxnSpPr>
        <p:spPr>
          <a:xfrm>
            <a:off x="8248357" y="1419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EF3C0D7-C0AA-423E-9CE2-C83C2FB567B5}"/>
              </a:ext>
            </a:extLst>
          </p:cNvPr>
          <p:cNvCxnSpPr/>
          <p:nvPr/>
        </p:nvCxnSpPr>
        <p:spPr>
          <a:xfrm>
            <a:off x="9359705" y="1419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841FDAA-D4D4-453D-8ECC-6643325C211F}"/>
              </a:ext>
            </a:extLst>
          </p:cNvPr>
          <p:cNvCxnSpPr/>
          <p:nvPr/>
        </p:nvCxnSpPr>
        <p:spPr>
          <a:xfrm>
            <a:off x="10414782" y="1419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8875151-50A6-4152-A0ED-B5C817CDE789}"/>
              </a:ext>
            </a:extLst>
          </p:cNvPr>
          <p:cNvCxnSpPr/>
          <p:nvPr/>
        </p:nvCxnSpPr>
        <p:spPr>
          <a:xfrm>
            <a:off x="11465169" y="1419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F3C6A6-DE16-4426-940F-CEFB748DF191}"/>
              </a:ext>
            </a:extLst>
          </p:cNvPr>
          <p:cNvSpPr txBox="1"/>
          <p:nvPr/>
        </p:nvSpPr>
        <p:spPr>
          <a:xfrm>
            <a:off x="10975733" y="2092780"/>
            <a:ext cx="121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6FAEE13-541E-4E59-B2DF-E74FF38987D3}"/>
              </a:ext>
            </a:extLst>
          </p:cNvPr>
          <p:cNvSpPr txBox="1"/>
          <p:nvPr/>
        </p:nvSpPr>
        <p:spPr>
          <a:xfrm>
            <a:off x="335869" y="209278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63918D3-8BDD-4D1A-906E-4E74A1BB5748}"/>
              </a:ext>
            </a:extLst>
          </p:cNvPr>
          <p:cNvCxnSpPr/>
          <p:nvPr/>
        </p:nvCxnSpPr>
        <p:spPr>
          <a:xfrm>
            <a:off x="675249" y="4015017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BE7BC8E-7B3B-4616-8B08-DCB7CCFAB36D}"/>
              </a:ext>
            </a:extLst>
          </p:cNvPr>
          <p:cNvCxnSpPr/>
          <p:nvPr/>
        </p:nvCxnSpPr>
        <p:spPr>
          <a:xfrm>
            <a:off x="1758461" y="4015017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6B7FD9A-DAC8-4DB5-8BD6-B46CF22FCC42}"/>
              </a:ext>
            </a:extLst>
          </p:cNvPr>
          <p:cNvCxnSpPr/>
          <p:nvPr/>
        </p:nvCxnSpPr>
        <p:spPr>
          <a:xfrm>
            <a:off x="2841673" y="4015017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22427E3-A6AC-4DAD-859D-8C2B67190E6C}"/>
              </a:ext>
            </a:extLst>
          </p:cNvPr>
          <p:cNvCxnSpPr/>
          <p:nvPr/>
        </p:nvCxnSpPr>
        <p:spPr>
          <a:xfrm>
            <a:off x="3938953" y="4015017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226CE64-3660-4C10-A490-ED58E228C0EC}"/>
              </a:ext>
            </a:extLst>
          </p:cNvPr>
          <p:cNvCxnSpPr/>
          <p:nvPr/>
        </p:nvCxnSpPr>
        <p:spPr>
          <a:xfrm>
            <a:off x="5022166" y="4015017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B49ACB3-A002-4DE3-8E07-519BF4BA1396}"/>
              </a:ext>
            </a:extLst>
          </p:cNvPr>
          <p:cNvCxnSpPr/>
          <p:nvPr/>
        </p:nvCxnSpPr>
        <p:spPr>
          <a:xfrm>
            <a:off x="6096000" y="4015017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0F5BA41-466F-4C8B-8284-DDEACC2BC5A1}"/>
              </a:ext>
            </a:extLst>
          </p:cNvPr>
          <p:cNvCxnSpPr/>
          <p:nvPr/>
        </p:nvCxnSpPr>
        <p:spPr>
          <a:xfrm>
            <a:off x="7193280" y="4015017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0E89365-8BA5-4EFF-B0B3-081AECB9BAD6}"/>
              </a:ext>
            </a:extLst>
          </p:cNvPr>
          <p:cNvCxnSpPr/>
          <p:nvPr/>
        </p:nvCxnSpPr>
        <p:spPr>
          <a:xfrm>
            <a:off x="8248357" y="4015017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B881D91-4C16-41FF-9777-6E5A08908C42}"/>
              </a:ext>
            </a:extLst>
          </p:cNvPr>
          <p:cNvCxnSpPr/>
          <p:nvPr/>
        </p:nvCxnSpPr>
        <p:spPr>
          <a:xfrm>
            <a:off x="9359705" y="4015017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FF05987-12C4-4CBC-966E-805D74C9DB70}"/>
              </a:ext>
            </a:extLst>
          </p:cNvPr>
          <p:cNvCxnSpPr/>
          <p:nvPr/>
        </p:nvCxnSpPr>
        <p:spPr>
          <a:xfrm>
            <a:off x="10414782" y="4015017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62FA094-BA5F-461C-BE2D-53C201DF1F48}"/>
              </a:ext>
            </a:extLst>
          </p:cNvPr>
          <p:cNvCxnSpPr/>
          <p:nvPr/>
        </p:nvCxnSpPr>
        <p:spPr>
          <a:xfrm>
            <a:off x="11465169" y="4015017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A715F8E-F278-4001-B262-83D0CF2608F7}"/>
              </a:ext>
            </a:extLst>
          </p:cNvPr>
          <p:cNvSpPr txBox="1"/>
          <p:nvPr/>
        </p:nvSpPr>
        <p:spPr>
          <a:xfrm>
            <a:off x="347824" y="4613746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3F1378B-6B81-4B78-A6BB-8174D349CC18}"/>
              </a:ext>
            </a:extLst>
          </p:cNvPr>
          <p:cNvSpPr txBox="1"/>
          <p:nvPr/>
        </p:nvSpPr>
        <p:spPr>
          <a:xfrm>
            <a:off x="11178939" y="4611214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C157E93-EC71-489A-8738-8E9E1C18FEA0}"/>
              </a:ext>
            </a:extLst>
          </p:cNvPr>
          <p:cNvSpPr txBox="1"/>
          <p:nvPr/>
        </p:nvSpPr>
        <p:spPr>
          <a:xfrm>
            <a:off x="1486028" y="209278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6454741-8D4C-4039-90D5-4EACB913B530}"/>
              </a:ext>
            </a:extLst>
          </p:cNvPr>
          <p:cNvSpPr txBox="1"/>
          <p:nvPr/>
        </p:nvSpPr>
        <p:spPr>
          <a:xfrm>
            <a:off x="3672265" y="209278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EE4442E-33EE-4FDC-BF37-6E6EA70A7A9E}"/>
              </a:ext>
            </a:extLst>
          </p:cNvPr>
          <p:cNvSpPr txBox="1"/>
          <p:nvPr/>
        </p:nvSpPr>
        <p:spPr>
          <a:xfrm>
            <a:off x="5873977" y="2078361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11EE7F6-E8A9-4BD4-AE69-F3FAEE3F68E8}"/>
              </a:ext>
            </a:extLst>
          </p:cNvPr>
          <p:cNvSpPr txBox="1"/>
          <p:nvPr/>
        </p:nvSpPr>
        <p:spPr>
          <a:xfrm>
            <a:off x="7978438" y="209278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F877CAA-C61D-4584-A8A4-BF7B36869BF6}"/>
              </a:ext>
            </a:extLst>
          </p:cNvPr>
          <p:cNvSpPr txBox="1"/>
          <p:nvPr/>
        </p:nvSpPr>
        <p:spPr>
          <a:xfrm>
            <a:off x="9098573" y="2078712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20B30BF-BFAB-42E8-8C81-7FE5AF94FF47}"/>
              </a:ext>
            </a:extLst>
          </p:cNvPr>
          <p:cNvSpPr txBox="1"/>
          <p:nvPr/>
        </p:nvSpPr>
        <p:spPr>
          <a:xfrm>
            <a:off x="10126510" y="209278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41367E0C-4582-4F3B-BCF3-F0F396B6F1AC}"/>
              </a:ext>
            </a:extLst>
          </p:cNvPr>
          <p:cNvCxnSpPr/>
          <p:nvPr/>
        </p:nvCxnSpPr>
        <p:spPr>
          <a:xfrm>
            <a:off x="675249" y="1701000"/>
            <a:ext cx="1083212" cy="0"/>
          </a:xfrm>
          <a:prstGeom prst="line">
            <a:avLst/>
          </a:prstGeom>
          <a:ln w="1143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337FB89F-0EEB-40F0-BF0B-CCAFB896E7F0}"/>
                  </a:ext>
                </a:extLst>
              </p:cNvPr>
              <p:cNvSpPr txBox="1"/>
              <p:nvPr/>
            </p:nvSpPr>
            <p:spPr>
              <a:xfrm>
                <a:off x="1240255" y="4685912"/>
                <a:ext cx="821883" cy="1052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337FB89F-0EEB-40F0-BF0B-CCAFB896E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55" y="4685912"/>
                <a:ext cx="821883" cy="1052789"/>
              </a:xfrm>
              <a:prstGeom prst="rect">
                <a:avLst/>
              </a:prstGeom>
              <a:blipFill>
                <a:blip r:embed="rId3"/>
                <a:stretch>
                  <a:fillRect r="-10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1B4D1FA-C0BA-4810-BB49-EF10AA27B523}"/>
                  </a:ext>
                </a:extLst>
              </p:cNvPr>
              <p:cNvSpPr txBox="1"/>
              <p:nvPr/>
            </p:nvSpPr>
            <p:spPr>
              <a:xfrm>
                <a:off x="3434816" y="4685912"/>
                <a:ext cx="821883" cy="1052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1B4D1FA-C0BA-4810-BB49-EF10AA27B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16" y="4685912"/>
                <a:ext cx="821883" cy="1052789"/>
              </a:xfrm>
              <a:prstGeom prst="rect">
                <a:avLst/>
              </a:prstGeom>
              <a:blipFill>
                <a:blip r:embed="rId4"/>
                <a:stretch>
                  <a:fillRect r="-10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DA4F1ACC-C22A-4BA8-B929-F5B914E5699D}"/>
                  </a:ext>
                </a:extLst>
              </p:cNvPr>
              <p:cNvSpPr txBox="1"/>
              <p:nvPr/>
            </p:nvSpPr>
            <p:spPr>
              <a:xfrm>
                <a:off x="5629172" y="4685912"/>
                <a:ext cx="821883" cy="1052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DA4F1ACC-C22A-4BA8-B929-F5B914E56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172" y="4685912"/>
                <a:ext cx="821883" cy="1052789"/>
              </a:xfrm>
              <a:prstGeom prst="rect">
                <a:avLst/>
              </a:prstGeom>
              <a:blipFill>
                <a:blip r:embed="rId5"/>
                <a:stretch>
                  <a:fillRect r="-10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28A59649-8594-42F6-BE34-F69597C2ED2F}"/>
                  </a:ext>
                </a:extLst>
              </p:cNvPr>
              <p:cNvSpPr txBox="1"/>
              <p:nvPr/>
            </p:nvSpPr>
            <p:spPr>
              <a:xfrm>
                <a:off x="7739529" y="4685912"/>
                <a:ext cx="821883" cy="1052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28A59649-8594-42F6-BE34-F69597C2E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529" y="4685912"/>
                <a:ext cx="821883" cy="1052789"/>
              </a:xfrm>
              <a:prstGeom prst="rect">
                <a:avLst/>
              </a:prstGeom>
              <a:blipFill>
                <a:blip r:embed="rId6"/>
                <a:stretch>
                  <a:fillRect r="-10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030A5B30-EB2B-4E28-BB01-4C534D72585E}"/>
                  </a:ext>
                </a:extLst>
              </p:cNvPr>
              <p:cNvSpPr txBox="1"/>
              <p:nvPr/>
            </p:nvSpPr>
            <p:spPr>
              <a:xfrm>
                <a:off x="8855565" y="4685912"/>
                <a:ext cx="821883" cy="1052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８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030A5B30-EB2B-4E28-BB01-4C534D725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565" y="4685912"/>
                <a:ext cx="821883" cy="1052789"/>
              </a:xfrm>
              <a:prstGeom prst="rect">
                <a:avLst/>
              </a:prstGeom>
              <a:blipFill>
                <a:blip r:embed="rId7"/>
                <a:stretch>
                  <a:fillRect r="-9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39B69CF1-C5A5-429B-850B-4CCC8B9CCE97}"/>
                  </a:ext>
                </a:extLst>
              </p:cNvPr>
              <p:cNvSpPr txBox="1"/>
              <p:nvPr/>
            </p:nvSpPr>
            <p:spPr>
              <a:xfrm>
                <a:off x="9948562" y="4685912"/>
                <a:ext cx="821883" cy="1052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39B69CF1-C5A5-429B-850B-4CCC8B9CC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562" y="4685912"/>
                <a:ext cx="821883" cy="1052789"/>
              </a:xfrm>
              <a:prstGeom prst="rect">
                <a:avLst/>
              </a:prstGeom>
              <a:blipFill>
                <a:blip r:embed="rId8"/>
                <a:stretch>
                  <a:fillRect r="-9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2CF3C05-D551-46E3-8BD3-8AD9B58A9787}"/>
              </a:ext>
            </a:extLst>
          </p:cNvPr>
          <p:cNvSpPr txBox="1"/>
          <p:nvPr/>
        </p:nvSpPr>
        <p:spPr>
          <a:xfrm>
            <a:off x="1208414" y="5846890"/>
            <a:ext cx="117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EA18B77-58A6-4600-9B5E-9F9EB6A04341}"/>
              </a:ext>
            </a:extLst>
          </p:cNvPr>
          <p:cNvSpPr txBox="1"/>
          <p:nvPr/>
        </p:nvSpPr>
        <p:spPr>
          <a:xfrm>
            <a:off x="3351404" y="5846890"/>
            <a:ext cx="13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2917F97-9DC5-4B33-8ED4-E36F6250EA57}"/>
              </a:ext>
            </a:extLst>
          </p:cNvPr>
          <p:cNvSpPr txBox="1"/>
          <p:nvPr/>
        </p:nvSpPr>
        <p:spPr>
          <a:xfrm>
            <a:off x="5565346" y="5846890"/>
            <a:ext cx="13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366CA55-BB40-4D99-8230-B3C12A30F566}"/>
              </a:ext>
            </a:extLst>
          </p:cNvPr>
          <p:cNvSpPr txBox="1"/>
          <p:nvPr/>
        </p:nvSpPr>
        <p:spPr>
          <a:xfrm>
            <a:off x="7682846" y="5846890"/>
            <a:ext cx="129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B7B2CD9-39D7-498A-910E-B70EF6D1A605}"/>
              </a:ext>
            </a:extLst>
          </p:cNvPr>
          <p:cNvSpPr txBox="1"/>
          <p:nvPr/>
        </p:nvSpPr>
        <p:spPr>
          <a:xfrm>
            <a:off x="8804261" y="5846890"/>
            <a:ext cx="129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0B11DB3-E643-4B53-9F69-B7712E2B3437}"/>
              </a:ext>
            </a:extLst>
          </p:cNvPr>
          <p:cNvSpPr txBox="1"/>
          <p:nvPr/>
        </p:nvSpPr>
        <p:spPr>
          <a:xfrm>
            <a:off x="9948562" y="5846890"/>
            <a:ext cx="129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C205A817-5D88-4D87-B717-A59AF9AF298B}"/>
              </a:ext>
            </a:extLst>
          </p:cNvPr>
          <p:cNvCxnSpPr/>
          <p:nvPr/>
        </p:nvCxnSpPr>
        <p:spPr>
          <a:xfrm>
            <a:off x="645153" y="4293000"/>
            <a:ext cx="10789920" cy="0"/>
          </a:xfrm>
          <a:prstGeom prst="line">
            <a:avLst/>
          </a:prstGeom>
          <a:ln w="1143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81885140-E62F-40CF-8F30-8D5CFC887993}"/>
              </a:ext>
            </a:extLst>
          </p:cNvPr>
          <p:cNvSpPr txBox="1"/>
          <p:nvPr/>
        </p:nvSpPr>
        <p:spPr>
          <a:xfrm>
            <a:off x="757964" y="3055865"/>
            <a:ext cx="7656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０から１までを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等分しました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87D8E729-6FEE-41B7-B95D-3D8D8F097347}"/>
              </a:ext>
            </a:extLst>
          </p:cNvPr>
          <p:cNvSpPr txBox="1"/>
          <p:nvPr/>
        </p:nvSpPr>
        <p:spPr>
          <a:xfrm>
            <a:off x="756486" y="353935"/>
            <a:ext cx="8000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１から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等分しました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298A90A-FC3E-4F0B-B7C5-51658CD12591}"/>
              </a:ext>
            </a:extLst>
          </p:cNvPr>
          <p:cNvCxnSpPr/>
          <p:nvPr/>
        </p:nvCxnSpPr>
        <p:spPr>
          <a:xfrm>
            <a:off x="675249" y="1755157"/>
            <a:ext cx="0" cy="2420315"/>
          </a:xfrm>
          <a:prstGeom prst="straightConnector1">
            <a:avLst/>
          </a:prstGeom>
          <a:ln w="76200">
            <a:solidFill>
              <a:srgbClr val="FF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3B5964A8-806C-4132-BF6E-ABE7505024B8}"/>
              </a:ext>
            </a:extLst>
          </p:cNvPr>
          <p:cNvCxnSpPr>
            <a:cxnSpLocks/>
          </p:cNvCxnSpPr>
          <p:nvPr/>
        </p:nvCxnSpPr>
        <p:spPr>
          <a:xfrm>
            <a:off x="1758461" y="1755157"/>
            <a:ext cx="9706708" cy="2420315"/>
          </a:xfrm>
          <a:prstGeom prst="straightConnector1">
            <a:avLst/>
          </a:prstGeom>
          <a:ln w="76200">
            <a:solidFill>
              <a:srgbClr val="FF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8DA21D3-4BCC-454A-89D5-47131DFBABBA}"/>
              </a:ext>
            </a:extLst>
          </p:cNvPr>
          <p:cNvSpPr txBox="1"/>
          <p:nvPr/>
        </p:nvSpPr>
        <p:spPr>
          <a:xfrm>
            <a:off x="2530682" y="2078711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7BF3DCC-EAE3-4B70-84FB-C9DE71767446}"/>
              </a:ext>
            </a:extLst>
          </p:cNvPr>
          <p:cNvSpPr txBox="1"/>
          <p:nvPr/>
        </p:nvSpPr>
        <p:spPr>
          <a:xfrm>
            <a:off x="4769973" y="209278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EE8973E-749F-456B-A7B9-A2CA8AAB26A4}"/>
              </a:ext>
            </a:extLst>
          </p:cNvPr>
          <p:cNvSpPr txBox="1"/>
          <p:nvPr/>
        </p:nvSpPr>
        <p:spPr>
          <a:xfrm>
            <a:off x="6909638" y="2092780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C3A3F94D-BF59-4376-97C7-EEA1008A95D7}"/>
                  </a:ext>
                </a:extLst>
              </p:cNvPr>
              <p:cNvSpPr txBox="1"/>
              <p:nvPr/>
            </p:nvSpPr>
            <p:spPr>
              <a:xfrm>
                <a:off x="2352734" y="4685912"/>
                <a:ext cx="821883" cy="1052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C3A3F94D-BF59-4376-97C7-EEA1008A9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734" y="4685912"/>
                <a:ext cx="821883" cy="1052789"/>
              </a:xfrm>
              <a:prstGeom prst="rect">
                <a:avLst/>
              </a:prstGeom>
              <a:blipFill>
                <a:blip r:embed="rId9"/>
                <a:stretch>
                  <a:fillRect r="-9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C43132B7-3C24-4A24-8B78-EE3FF0A9263E}"/>
                  </a:ext>
                </a:extLst>
              </p:cNvPr>
              <p:cNvSpPr txBox="1"/>
              <p:nvPr/>
            </p:nvSpPr>
            <p:spPr>
              <a:xfrm>
                <a:off x="4547090" y="4685912"/>
                <a:ext cx="821883" cy="1052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C43132B7-3C24-4A24-8B78-EE3FF0A92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90" y="4685912"/>
                <a:ext cx="821883" cy="1052789"/>
              </a:xfrm>
              <a:prstGeom prst="rect">
                <a:avLst/>
              </a:prstGeom>
              <a:blipFill>
                <a:blip r:embed="rId10"/>
                <a:stretch>
                  <a:fillRect r="-9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DE6E2FFD-CAC4-4B47-9F37-4BC3D174E1BB}"/>
                  </a:ext>
                </a:extLst>
              </p:cNvPr>
              <p:cNvSpPr txBox="1"/>
              <p:nvPr/>
            </p:nvSpPr>
            <p:spPr>
              <a:xfrm>
                <a:off x="6710977" y="4685912"/>
                <a:ext cx="821883" cy="1052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DE6E2FFD-CAC4-4B47-9F37-4BC3D174E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977" y="4685912"/>
                <a:ext cx="821883" cy="1052789"/>
              </a:xfrm>
              <a:prstGeom prst="rect">
                <a:avLst/>
              </a:prstGeom>
              <a:blipFill>
                <a:blip r:embed="rId11"/>
                <a:stretch>
                  <a:fillRect r="-9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42D3051A-AD28-4503-A5A3-24941DA28B47}"/>
              </a:ext>
            </a:extLst>
          </p:cNvPr>
          <p:cNvSpPr txBox="1"/>
          <p:nvPr/>
        </p:nvSpPr>
        <p:spPr>
          <a:xfrm>
            <a:off x="2279909" y="5846890"/>
            <a:ext cx="117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.2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89DBAFD-DBBE-4CAF-8687-640173E02CC2}"/>
              </a:ext>
            </a:extLst>
          </p:cNvPr>
          <p:cNvSpPr txBox="1"/>
          <p:nvPr/>
        </p:nvSpPr>
        <p:spPr>
          <a:xfrm>
            <a:off x="4512745" y="5846890"/>
            <a:ext cx="13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0E1DA8D0-F970-48FB-9579-AD7E65D4EF53}"/>
              </a:ext>
            </a:extLst>
          </p:cNvPr>
          <p:cNvSpPr txBox="1"/>
          <p:nvPr/>
        </p:nvSpPr>
        <p:spPr>
          <a:xfrm>
            <a:off x="6707151" y="5846890"/>
            <a:ext cx="13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.6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6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7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108" grpId="0"/>
      <p:bldP spid="81" grpId="0"/>
      <p:bldP spid="83" grpId="0"/>
      <p:bldP spid="84" grpId="0"/>
      <p:bldP spid="85" grpId="0"/>
      <p:bldP spid="86" grpId="0"/>
      <p:bldP spid="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3D646A-90BD-4786-A736-CD52AD065D9F}"/>
              </a:ext>
            </a:extLst>
          </p:cNvPr>
          <p:cNvSpPr txBox="1"/>
          <p:nvPr/>
        </p:nvSpPr>
        <p:spPr>
          <a:xfrm>
            <a:off x="2208000" y="654120"/>
            <a:ext cx="820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小数と分数の大小関係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C0B3BBB-C85D-46BA-83BB-AECE7FCCE3AB}"/>
                  </a:ext>
                </a:extLst>
              </p:cNvPr>
              <p:cNvSpPr txBox="1"/>
              <p:nvPr/>
            </p:nvSpPr>
            <p:spPr>
              <a:xfrm>
                <a:off x="1044621" y="2087369"/>
                <a:ext cx="3770325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0.1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C0B3BBB-C85D-46BA-83BB-AECE7FCCE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21" y="2087369"/>
                <a:ext cx="3770325" cy="1045351"/>
              </a:xfrm>
              <a:prstGeom prst="rect">
                <a:avLst/>
              </a:prstGeom>
              <a:blipFill>
                <a:blip r:embed="rId2"/>
                <a:stretch>
                  <a:fillRect l="-4847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B454729-8EF4-45A5-B2C5-B72767523F25}"/>
                  </a:ext>
                </a:extLst>
              </p:cNvPr>
              <p:cNvSpPr txBox="1"/>
              <p:nvPr/>
            </p:nvSpPr>
            <p:spPr>
              <a:xfrm>
                <a:off x="6103279" y="2091782"/>
                <a:ext cx="3880721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0.7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0B454729-8EF4-45A5-B2C5-B72767523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79" y="2091782"/>
                <a:ext cx="3880721" cy="1045351"/>
              </a:xfrm>
              <a:prstGeom prst="rect">
                <a:avLst/>
              </a:prstGeom>
              <a:blipFill>
                <a:blip r:embed="rId3"/>
                <a:stretch>
                  <a:fillRect l="-471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D762CE8-F0F3-4C7E-9B6B-25C8E306EA77}"/>
                  </a:ext>
                </a:extLst>
              </p:cNvPr>
              <p:cNvSpPr txBox="1"/>
              <p:nvPr/>
            </p:nvSpPr>
            <p:spPr>
              <a:xfrm>
                <a:off x="6103279" y="3559132"/>
                <a:ext cx="3880721" cy="104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1.2</a:t>
                </a:r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</a:t>
                </a:r>
                <a:r>
                  <a:rPr lang="en-US" altLang="ja-JP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D762CE8-F0F3-4C7E-9B6B-25C8E306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79" y="3559132"/>
                <a:ext cx="3880721" cy="1048300"/>
              </a:xfrm>
              <a:prstGeom prst="rect">
                <a:avLst/>
              </a:prstGeom>
              <a:blipFill>
                <a:blip r:embed="rId4"/>
                <a:stretch>
                  <a:fillRect l="-4710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9C0E762-F027-4190-8A5A-BEEC30447728}"/>
                  </a:ext>
                </a:extLst>
              </p:cNvPr>
              <p:cNvSpPr txBox="1"/>
              <p:nvPr/>
            </p:nvSpPr>
            <p:spPr>
              <a:xfrm>
                <a:off x="1044621" y="5030897"/>
                <a:ext cx="4187379" cy="104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⑤ 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36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36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9C0E762-F027-4190-8A5A-BEEC30447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21" y="5030897"/>
                <a:ext cx="4187379" cy="1044901"/>
              </a:xfrm>
              <a:prstGeom prst="rect">
                <a:avLst/>
              </a:prstGeom>
              <a:blipFill>
                <a:blip r:embed="rId5"/>
                <a:stretch>
                  <a:fillRect l="-4367" b="-8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53D36FF-6EF5-4714-9800-B1215C0F13C4}"/>
                  </a:ext>
                </a:extLst>
              </p:cNvPr>
              <p:cNvSpPr txBox="1"/>
              <p:nvPr/>
            </p:nvSpPr>
            <p:spPr>
              <a:xfrm>
                <a:off x="6096001" y="5032591"/>
                <a:ext cx="3752538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⑥ 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kumimoji="1"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　</a:t>
                </a:r>
                <a:r>
                  <a:rPr kumimoji="1"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0.8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53D36FF-6EF5-4714-9800-B1215C0F1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5032591"/>
                <a:ext cx="3752538" cy="1045351"/>
              </a:xfrm>
              <a:prstGeom prst="rect">
                <a:avLst/>
              </a:prstGeom>
              <a:blipFill>
                <a:blip r:embed="rId6"/>
                <a:stretch>
                  <a:fillRect l="-4870" r="-1461" b="-8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4940657-843E-4C34-A489-1ADE65BC72ED}"/>
                  </a:ext>
                </a:extLst>
              </p:cNvPr>
              <p:cNvSpPr txBox="1"/>
              <p:nvPr/>
            </p:nvSpPr>
            <p:spPr>
              <a:xfrm>
                <a:off x="1044621" y="3559133"/>
                <a:ext cx="3770325" cy="104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　</m:t>
                    </m:r>
                  </m:oMath>
                </a14:m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0.3</a:t>
                </a:r>
                <a:endParaRPr kumimoji="1"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4940657-843E-4C34-A489-1ADE65BC7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21" y="3559133"/>
                <a:ext cx="3770325" cy="1045351"/>
              </a:xfrm>
              <a:prstGeom prst="rect">
                <a:avLst/>
              </a:prstGeom>
              <a:blipFill>
                <a:blip r:embed="rId7"/>
                <a:stretch>
                  <a:fillRect l="-4847" b="-9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0CB471-AB84-4E9F-AC9A-7992AA40C097}"/>
              </a:ext>
            </a:extLst>
          </p:cNvPr>
          <p:cNvSpPr txBox="1"/>
          <p:nvPr/>
        </p:nvSpPr>
        <p:spPr>
          <a:xfrm>
            <a:off x="2606137" y="2198062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3651C3-F13E-40A1-AE6A-8CACF7D1AE95}"/>
              </a:ext>
            </a:extLst>
          </p:cNvPr>
          <p:cNvSpPr txBox="1"/>
          <p:nvPr/>
        </p:nvSpPr>
        <p:spPr>
          <a:xfrm>
            <a:off x="7796797" y="2220282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851854-6099-4151-B276-5948CEA1BA56}"/>
              </a:ext>
            </a:extLst>
          </p:cNvPr>
          <p:cNvSpPr txBox="1"/>
          <p:nvPr/>
        </p:nvSpPr>
        <p:spPr>
          <a:xfrm>
            <a:off x="2606137" y="3683178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E18E5E-37A7-4049-BE94-2173D51AE518}"/>
              </a:ext>
            </a:extLst>
          </p:cNvPr>
          <p:cNvSpPr txBox="1"/>
          <p:nvPr/>
        </p:nvSpPr>
        <p:spPr>
          <a:xfrm>
            <a:off x="7643185" y="3699200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0D5024-CFEA-428D-9A9F-66CDF28F2FCD}"/>
              </a:ext>
            </a:extLst>
          </p:cNvPr>
          <p:cNvSpPr txBox="1"/>
          <p:nvPr/>
        </p:nvSpPr>
        <p:spPr>
          <a:xfrm>
            <a:off x="7643185" y="5142971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0A245CA-6A21-49CC-8E7B-42F8C9FADEF0}"/>
              </a:ext>
            </a:extLst>
          </p:cNvPr>
          <p:cNvSpPr txBox="1"/>
          <p:nvPr/>
        </p:nvSpPr>
        <p:spPr>
          <a:xfrm>
            <a:off x="2558194" y="5157962"/>
            <a:ext cx="88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</a:p>
        </p:txBody>
      </p:sp>
    </p:spTree>
    <p:extLst>
      <p:ext uri="{BB962C8B-B14F-4D97-AF65-F5344CB8AC3E}">
        <p14:creationId xmlns:p14="http://schemas.microsoft.com/office/powerpoint/2010/main" val="27935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25FB0-8161-4444-90AD-8778130AD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10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 小数１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85BA14-D37D-4986-B33C-9BB6B7916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これで終了です。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次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は小数のたし算とひき算です。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75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09E9816-1CDF-4A33-AF8F-15668F06702D}"/>
              </a:ext>
            </a:extLst>
          </p:cNvPr>
          <p:cNvCxnSpPr/>
          <p:nvPr/>
        </p:nvCxnSpPr>
        <p:spPr>
          <a:xfrm>
            <a:off x="675249" y="2133000"/>
            <a:ext cx="107899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63918D3-8BDD-4D1A-906E-4E74A1BB5748}"/>
              </a:ext>
            </a:extLst>
          </p:cNvPr>
          <p:cNvCxnSpPr/>
          <p:nvPr/>
        </p:nvCxnSpPr>
        <p:spPr>
          <a:xfrm>
            <a:off x="675249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BE7BC8E-7B3B-4616-8B08-DCB7CCFAB36D}"/>
              </a:ext>
            </a:extLst>
          </p:cNvPr>
          <p:cNvCxnSpPr/>
          <p:nvPr/>
        </p:nvCxnSpPr>
        <p:spPr>
          <a:xfrm>
            <a:off x="1758461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6B7FD9A-DAC8-4DB5-8BD6-B46CF22FCC42}"/>
              </a:ext>
            </a:extLst>
          </p:cNvPr>
          <p:cNvCxnSpPr/>
          <p:nvPr/>
        </p:nvCxnSpPr>
        <p:spPr>
          <a:xfrm>
            <a:off x="2841673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22427E3-A6AC-4DAD-859D-8C2B67190E6C}"/>
              </a:ext>
            </a:extLst>
          </p:cNvPr>
          <p:cNvCxnSpPr/>
          <p:nvPr/>
        </p:nvCxnSpPr>
        <p:spPr>
          <a:xfrm>
            <a:off x="3938953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226CE64-3660-4C10-A490-ED58E228C0EC}"/>
              </a:ext>
            </a:extLst>
          </p:cNvPr>
          <p:cNvCxnSpPr/>
          <p:nvPr/>
        </p:nvCxnSpPr>
        <p:spPr>
          <a:xfrm>
            <a:off x="5022166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B49ACB3-A002-4DE3-8E07-519BF4BA1396}"/>
              </a:ext>
            </a:extLst>
          </p:cNvPr>
          <p:cNvCxnSpPr/>
          <p:nvPr/>
        </p:nvCxnSpPr>
        <p:spPr>
          <a:xfrm>
            <a:off x="6096000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0F5BA41-466F-4C8B-8284-DDEACC2BC5A1}"/>
              </a:ext>
            </a:extLst>
          </p:cNvPr>
          <p:cNvCxnSpPr/>
          <p:nvPr/>
        </p:nvCxnSpPr>
        <p:spPr>
          <a:xfrm>
            <a:off x="7193280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0E89365-8BA5-4EFF-B0B3-081AECB9BAD6}"/>
              </a:ext>
            </a:extLst>
          </p:cNvPr>
          <p:cNvCxnSpPr/>
          <p:nvPr/>
        </p:nvCxnSpPr>
        <p:spPr>
          <a:xfrm>
            <a:off x="8248357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B881D91-4C16-41FF-9777-6E5A08908C42}"/>
              </a:ext>
            </a:extLst>
          </p:cNvPr>
          <p:cNvCxnSpPr/>
          <p:nvPr/>
        </p:nvCxnSpPr>
        <p:spPr>
          <a:xfrm>
            <a:off x="9359705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FF05987-12C4-4CBC-966E-805D74C9DB70}"/>
              </a:ext>
            </a:extLst>
          </p:cNvPr>
          <p:cNvCxnSpPr/>
          <p:nvPr/>
        </p:nvCxnSpPr>
        <p:spPr>
          <a:xfrm>
            <a:off x="10414782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62FA094-BA5F-461C-BE2D-53C201DF1F48}"/>
              </a:ext>
            </a:extLst>
          </p:cNvPr>
          <p:cNvCxnSpPr/>
          <p:nvPr/>
        </p:nvCxnSpPr>
        <p:spPr>
          <a:xfrm>
            <a:off x="11465169" y="185164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A715F8E-F278-4001-B262-83D0CF2608F7}"/>
              </a:ext>
            </a:extLst>
          </p:cNvPr>
          <p:cNvSpPr txBox="1"/>
          <p:nvPr/>
        </p:nvSpPr>
        <p:spPr>
          <a:xfrm>
            <a:off x="335869" y="2644607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3F1378B-6B81-4B78-A6BB-8174D349CC18}"/>
              </a:ext>
            </a:extLst>
          </p:cNvPr>
          <p:cNvSpPr txBox="1"/>
          <p:nvPr/>
        </p:nvSpPr>
        <p:spPr>
          <a:xfrm>
            <a:off x="11117878" y="2672526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2CF3C05-D551-46E3-8BD3-8AD9B58A9787}"/>
              </a:ext>
            </a:extLst>
          </p:cNvPr>
          <p:cNvSpPr txBox="1"/>
          <p:nvPr/>
        </p:nvSpPr>
        <p:spPr>
          <a:xfrm>
            <a:off x="1117367" y="2657945"/>
            <a:ext cx="117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8EA18B77-58A6-4600-9B5E-9F9EB6A04341}"/>
              </a:ext>
            </a:extLst>
          </p:cNvPr>
          <p:cNvSpPr txBox="1"/>
          <p:nvPr/>
        </p:nvSpPr>
        <p:spPr>
          <a:xfrm>
            <a:off x="3296056" y="2657945"/>
            <a:ext cx="13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2917F97-9DC5-4B33-8ED4-E36F6250EA57}"/>
              </a:ext>
            </a:extLst>
          </p:cNvPr>
          <p:cNvSpPr txBox="1"/>
          <p:nvPr/>
        </p:nvSpPr>
        <p:spPr>
          <a:xfrm>
            <a:off x="5493000" y="2657945"/>
            <a:ext cx="13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366CA55-BB40-4D99-8230-B3C12A30F566}"/>
              </a:ext>
            </a:extLst>
          </p:cNvPr>
          <p:cNvSpPr txBox="1"/>
          <p:nvPr/>
        </p:nvSpPr>
        <p:spPr>
          <a:xfrm>
            <a:off x="7713523" y="2657945"/>
            <a:ext cx="129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B7B2CD9-39D7-498A-910E-B70EF6D1A605}"/>
              </a:ext>
            </a:extLst>
          </p:cNvPr>
          <p:cNvSpPr txBox="1"/>
          <p:nvPr/>
        </p:nvSpPr>
        <p:spPr>
          <a:xfrm>
            <a:off x="8874842" y="2657945"/>
            <a:ext cx="129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0B11DB3-E643-4B53-9F69-B7712E2B3437}"/>
              </a:ext>
            </a:extLst>
          </p:cNvPr>
          <p:cNvSpPr txBox="1"/>
          <p:nvPr/>
        </p:nvSpPr>
        <p:spPr>
          <a:xfrm>
            <a:off x="9996360" y="2657945"/>
            <a:ext cx="129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ECE46A7-7700-4DE3-A0FC-313EE0983CD4}"/>
              </a:ext>
            </a:extLst>
          </p:cNvPr>
          <p:cNvCxnSpPr/>
          <p:nvPr/>
        </p:nvCxnSpPr>
        <p:spPr>
          <a:xfrm>
            <a:off x="675249" y="5140013"/>
            <a:ext cx="107899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E894F179-C496-47A0-8F29-1525894B1329}"/>
              </a:ext>
            </a:extLst>
          </p:cNvPr>
          <p:cNvCxnSpPr/>
          <p:nvPr/>
        </p:nvCxnSpPr>
        <p:spPr>
          <a:xfrm>
            <a:off x="675249" y="484643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B328634D-7B54-4FB0-939F-A557630D4A29}"/>
              </a:ext>
            </a:extLst>
          </p:cNvPr>
          <p:cNvCxnSpPr/>
          <p:nvPr/>
        </p:nvCxnSpPr>
        <p:spPr>
          <a:xfrm>
            <a:off x="1758461" y="484643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02937173-BC42-420C-930E-9DB948A0FA36}"/>
              </a:ext>
            </a:extLst>
          </p:cNvPr>
          <p:cNvCxnSpPr/>
          <p:nvPr/>
        </p:nvCxnSpPr>
        <p:spPr>
          <a:xfrm>
            <a:off x="2841673" y="484643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A348D832-B74A-4B82-B395-519B7FE7ADDA}"/>
              </a:ext>
            </a:extLst>
          </p:cNvPr>
          <p:cNvCxnSpPr/>
          <p:nvPr/>
        </p:nvCxnSpPr>
        <p:spPr>
          <a:xfrm>
            <a:off x="3938953" y="484643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B4A11005-D28D-4069-8CCF-CE5752EC944D}"/>
              </a:ext>
            </a:extLst>
          </p:cNvPr>
          <p:cNvCxnSpPr/>
          <p:nvPr/>
        </p:nvCxnSpPr>
        <p:spPr>
          <a:xfrm>
            <a:off x="5022166" y="484643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AD3AA0E1-60C0-4850-AE7A-B5E5A4A6CFC2}"/>
              </a:ext>
            </a:extLst>
          </p:cNvPr>
          <p:cNvCxnSpPr/>
          <p:nvPr/>
        </p:nvCxnSpPr>
        <p:spPr>
          <a:xfrm>
            <a:off x="6096000" y="484643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51EC5A21-AC29-4237-8B3F-A812A04D0427}"/>
              </a:ext>
            </a:extLst>
          </p:cNvPr>
          <p:cNvCxnSpPr/>
          <p:nvPr/>
        </p:nvCxnSpPr>
        <p:spPr>
          <a:xfrm>
            <a:off x="7193280" y="484643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AF570ADF-4FF7-42F1-8948-F7E7FC050F72}"/>
              </a:ext>
            </a:extLst>
          </p:cNvPr>
          <p:cNvCxnSpPr/>
          <p:nvPr/>
        </p:nvCxnSpPr>
        <p:spPr>
          <a:xfrm>
            <a:off x="8248357" y="484643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DFFB4B50-11BC-4C83-B4F4-39DE58028205}"/>
              </a:ext>
            </a:extLst>
          </p:cNvPr>
          <p:cNvCxnSpPr/>
          <p:nvPr/>
        </p:nvCxnSpPr>
        <p:spPr>
          <a:xfrm>
            <a:off x="9359705" y="484643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415DAFA2-DCDC-45A1-893C-6AD10BA3EFE4}"/>
              </a:ext>
            </a:extLst>
          </p:cNvPr>
          <p:cNvCxnSpPr/>
          <p:nvPr/>
        </p:nvCxnSpPr>
        <p:spPr>
          <a:xfrm>
            <a:off x="10414782" y="484643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04C6C6BC-0799-46C6-BA26-402ACF6B3F7E}"/>
              </a:ext>
            </a:extLst>
          </p:cNvPr>
          <p:cNvCxnSpPr/>
          <p:nvPr/>
        </p:nvCxnSpPr>
        <p:spPr>
          <a:xfrm>
            <a:off x="11465169" y="4846436"/>
            <a:ext cx="0" cy="5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90D5CFA-D4A0-4947-A22E-FC3784CF300B}"/>
              </a:ext>
            </a:extLst>
          </p:cNvPr>
          <p:cNvSpPr txBox="1"/>
          <p:nvPr/>
        </p:nvSpPr>
        <p:spPr>
          <a:xfrm>
            <a:off x="335869" y="5499489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397309D3-4C51-4930-B53D-59F5B0A0A3DB}"/>
              </a:ext>
            </a:extLst>
          </p:cNvPr>
          <p:cNvSpPr txBox="1"/>
          <p:nvPr/>
        </p:nvSpPr>
        <p:spPr>
          <a:xfrm>
            <a:off x="11188624" y="5469510"/>
            <a:ext cx="46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8DC62A2F-C735-4948-935A-721F1371129A}"/>
              </a:ext>
            </a:extLst>
          </p:cNvPr>
          <p:cNvSpPr txBox="1"/>
          <p:nvPr/>
        </p:nvSpPr>
        <p:spPr>
          <a:xfrm>
            <a:off x="2242747" y="5627425"/>
            <a:ext cx="1278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F499CE3C-E027-4E6A-BB53-EB999FA628E4}"/>
              </a:ext>
            </a:extLst>
          </p:cNvPr>
          <p:cNvSpPr txBox="1"/>
          <p:nvPr/>
        </p:nvSpPr>
        <p:spPr>
          <a:xfrm>
            <a:off x="4399257" y="5627425"/>
            <a:ext cx="123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5E704C3-6FAA-4504-B96E-66CDEF1BCAF2}"/>
              </a:ext>
            </a:extLst>
          </p:cNvPr>
          <p:cNvSpPr txBox="1"/>
          <p:nvPr/>
        </p:nvSpPr>
        <p:spPr>
          <a:xfrm>
            <a:off x="6602502" y="5627425"/>
            <a:ext cx="123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7BAC36E-DCBF-4601-B291-ACB1255CFED8}"/>
              </a:ext>
            </a:extLst>
          </p:cNvPr>
          <p:cNvSpPr txBox="1"/>
          <p:nvPr/>
        </p:nvSpPr>
        <p:spPr>
          <a:xfrm>
            <a:off x="9790586" y="5627425"/>
            <a:ext cx="137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01C246C1-C089-4AA9-9199-45AB01FA66C4}"/>
              </a:ext>
            </a:extLst>
          </p:cNvPr>
          <p:cNvSpPr txBox="1"/>
          <p:nvPr/>
        </p:nvSpPr>
        <p:spPr>
          <a:xfrm>
            <a:off x="1149620" y="5627425"/>
            <a:ext cx="118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307E1F89-A9F3-441B-AF7D-7F34C1F02063}"/>
              </a:ext>
            </a:extLst>
          </p:cNvPr>
          <p:cNvSpPr txBox="1"/>
          <p:nvPr/>
        </p:nvSpPr>
        <p:spPr>
          <a:xfrm>
            <a:off x="7689409" y="5627425"/>
            <a:ext cx="137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C5F1E94C-1FC7-4FCD-99A1-20B95F18FCC1}"/>
              </a:ext>
            </a:extLst>
          </p:cNvPr>
          <p:cNvSpPr txBox="1"/>
          <p:nvPr/>
        </p:nvSpPr>
        <p:spPr>
          <a:xfrm>
            <a:off x="335869" y="687965"/>
            <a:ext cx="7656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０から１までを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等分しました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64A396F1-5A38-4E5B-BC6B-6B4DA5AD5DB3}"/>
              </a:ext>
            </a:extLst>
          </p:cNvPr>
          <p:cNvSpPr txBox="1"/>
          <p:nvPr/>
        </p:nvSpPr>
        <p:spPr>
          <a:xfrm>
            <a:off x="335869" y="3714744"/>
            <a:ext cx="7656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１から２までを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等分しました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E11CE46-A97C-4EF2-BB56-001E9F40D638}"/>
              </a:ext>
            </a:extLst>
          </p:cNvPr>
          <p:cNvSpPr txBox="1"/>
          <p:nvPr/>
        </p:nvSpPr>
        <p:spPr>
          <a:xfrm>
            <a:off x="2199099" y="2657945"/>
            <a:ext cx="117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.2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BF749A8-D043-4488-AB28-D12795BCED21}"/>
              </a:ext>
            </a:extLst>
          </p:cNvPr>
          <p:cNvSpPr txBox="1"/>
          <p:nvPr/>
        </p:nvSpPr>
        <p:spPr>
          <a:xfrm>
            <a:off x="4431956" y="2657945"/>
            <a:ext cx="13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.4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45633B6-1FC2-495B-977B-A673CB4FA3CE}"/>
              </a:ext>
            </a:extLst>
          </p:cNvPr>
          <p:cNvSpPr txBox="1"/>
          <p:nvPr/>
        </p:nvSpPr>
        <p:spPr>
          <a:xfrm>
            <a:off x="6638915" y="2657945"/>
            <a:ext cx="13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.6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DEE242A-F8F8-49CB-8FF3-AF336E19BF78}"/>
              </a:ext>
            </a:extLst>
          </p:cNvPr>
          <p:cNvSpPr txBox="1"/>
          <p:nvPr/>
        </p:nvSpPr>
        <p:spPr>
          <a:xfrm>
            <a:off x="3356557" y="5627425"/>
            <a:ext cx="118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8FF54AC-C466-4556-9AB7-4800FC63D5EB}"/>
              </a:ext>
            </a:extLst>
          </p:cNvPr>
          <p:cNvSpPr txBox="1"/>
          <p:nvPr/>
        </p:nvSpPr>
        <p:spPr>
          <a:xfrm>
            <a:off x="5522983" y="5627425"/>
            <a:ext cx="118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.5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64019C3-0DF6-4390-88DD-CC52EDDF26CB}"/>
              </a:ext>
            </a:extLst>
          </p:cNvPr>
          <p:cNvSpPr txBox="1"/>
          <p:nvPr/>
        </p:nvSpPr>
        <p:spPr>
          <a:xfrm>
            <a:off x="8753971" y="5627425"/>
            <a:ext cx="123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6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5" grpId="0"/>
      <p:bldP spid="106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35696B-21FD-1F59-3039-90C54D48C13F}"/>
              </a:ext>
            </a:extLst>
          </p:cNvPr>
          <p:cNvSpPr txBox="1"/>
          <p:nvPr/>
        </p:nvSpPr>
        <p:spPr>
          <a:xfrm>
            <a:off x="1930592" y="1436490"/>
            <a:ext cx="7820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</a:t>
            </a:r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8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A26A7D73-17A6-CF22-826F-78B645278867}"/>
              </a:ext>
            </a:extLst>
          </p:cNvPr>
          <p:cNvCxnSpPr>
            <a:cxnSpLocks/>
          </p:cNvCxnSpPr>
          <p:nvPr/>
        </p:nvCxnSpPr>
        <p:spPr>
          <a:xfrm flipV="1">
            <a:off x="2329170" y="2633289"/>
            <a:ext cx="0" cy="795711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AAE9D5A-B6D8-2C59-1986-419CCB7B1C68}"/>
              </a:ext>
            </a:extLst>
          </p:cNvPr>
          <p:cNvCxnSpPr>
            <a:cxnSpLocks/>
          </p:cNvCxnSpPr>
          <p:nvPr/>
        </p:nvCxnSpPr>
        <p:spPr>
          <a:xfrm flipV="1">
            <a:off x="3451414" y="2633288"/>
            <a:ext cx="0" cy="795712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2C2421C-A608-8559-CC09-E046397F0973}"/>
              </a:ext>
            </a:extLst>
          </p:cNvPr>
          <p:cNvCxnSpPr>
            <a:cxnSpLocks/>
          </p:cNvCxnSpPr>
          <p:nvPr/>
        </p:nvCxnSpPr>
        <p:spPr>
          <a:xfrm flipV="1">
            <a:off x="4622520" y="2633288"/>
            <a:ext cx="0" cy="795712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52B2E69-0905-BA03-05C4-CD105343E082}"/>
              </a:ext>
            </a:extLst>
          </p:cNvPr>
          <p:cNvCxnSpPr>
            <a:cxnSpLocks/>
          </p:cNvCxnSpPr>
          <p:nvPr/>
        </p:nvCxnSpPr>
        <p:spPr>
          <a:xfrm flipV="1">
            <a:off x="5653777" y="2633288"/>
            <a:ext cx="0" cy="7957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C7D8347-7373-E374-A778-8615FD6B18CD}"/>
              </a:ext>
            </a:extLst>
          </p:cNvPr>
          <p:cNvSpPr txBox="1"/>
          <p:nvPr/>
        </p:nvSpPr>
        <p:spPr>
          <a:xfrm>
            <a:off x="2024145" y="3635257"/>
            <a:ext cx="584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04AFC75-77CD-0BB0-1F6C-E705BC3B5DDC}"/>
              </a:ext>
            </a:extLst>
          </p:cNvPr>
          <p:cNvSpPr txBox="1"/>
          <p:nvPr/>
        </p:nvSpPr>
        <p:spPr>
          <a:xfrm>
            <a:off x="3100425" y="3616351"/>
            <a:ext cx="584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AB09DDC-71D1-6F7B-C16F-06A02564957F}"/>
              </a:ext>
            </a:extLst>
          </p:cNvPr>
          <p:cNvSpPr txBox="1"/>
          <p:nvPr/>
        </p:nvSpPr>
        <p:spPr>
          <a:xfrm>
            <a:off x="4265314" y="3635257"/>
            <a:ext cx="584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B55E1B-BC86-4438-BE74-87DB7DFD7E4C}"/>
              </a:ext>
            </a:extLst>
          </p:cNvPr>
          <p:cNvSpPr txBox="1"/>
          <p:nvPr/>
        </p:nvSpPr>
        <p:spPr>
          <a:xfrm>
            <a:off x="5282839" y="3667608"/>
            <a:ext cx="584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A172408-6A9F-D62B-4E86-6F21AAA24306}"/>
              </a:ext>
            </a:extLst>
          </p:cNvPr>
          <p:cNvSpPr txBox="1"/>
          <p:nvPr/>
        </p:nvSpPr>
        <p:spPr>
          <a:xfrm>
            <a:off x="912000" y="418142"/>
            <a:ext cx="10583333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まず小数の位の名前をおぼえましょう 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8C71B0EF-C71F-171C-62FD-1028F98F21DC}"/>
              </a:ext>
            </a:extLst>
          </p:cNvPr>
          <p:cNvCxnSpPr>
            <a:cxnSpLocks/>
          </p:cNvCxnSpPr>
          <p:nvPr/>
        </p:nvCxnSpPr>
        <p:spPr>
          <a:xfrm flipH="1" flipV="1">
            <a:off x="6568177" y="2633288"/>
            <a:ext cx="158116" cy="7490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39474DC-D2F0-5592-9986-F9195ADF0696}"/>
                  </a:ext>
                </a:extLst>
              </p:cNvPr>
              <p:cNvSpPr txBox="1"/>
              <p:nvPr/>
            </p:nvSpPr>
            <p:spPr>
              <a:xfrm>
                <a:off x="6092062" y="3634020"/>
                <a:ext cx="728601" cy="2081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:endParaRPr kumimoji="1"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位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239474DC-D2F0-5592-9986-F9195ADF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62" y="3634020"/>
                <a:ext cx="728601" cy="2081917"/>
              </a:xfrm>
              <a:prstGeom prst="rect">
                <a:avLst/>
              </a:prstGeom>
              <a:blipFill>
                <a:blip r:embed="rId2"/>
                <a:stretch>
                  <a:fillRect l="-33333" r="-35833" b="-12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9054F6F-1C55-4F93-A7A3-5B2169095DDD}"/>
              </a:ext>
            </a:extLst>
          </p:cNvPr>
          <p:cNvSpPr txBox="1"/>
          <p:nvPr/>
        </p:nvSpPr>
        <p:spPr>
          <a:xfrm>
            <a:off x="6726293" y="3382307"/>
            <a:ext cx="530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１位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1673937F-9F40-B65A-2B8A-325C8541B9B0}"/>
              </a:ext>
            </a:extLst>
          </p:cNvPr>
          <p:cNvCxnSpPr>
            <a:cxnSpLocks/>
          </p:cNvCxnSpPr>
          <p:nvPr/>
        </p:nvCxnSpPr>
        <p:spPr>
          <a:xfrm flipH="1" flipV="1">
            <a:off x="7958431" y="2629258"/>
            <a:ext cx="677557" cy="7957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039F7729-4077-BE12-9EE6-CB205AF7677A}"/>
              </a:ext>
            </a:extLst>
          </p:cNvPr>
          <p:cNvCxnSpPr>
            <a:cxnSpLocks/>
          </p:cNvCxnSpPr>
          <p:nvPr/>
        </p:nvCxnSpPr>
        <p:spPr>
          <a:xfrm flipH="1" flipV="1">
            <a:off x="9129537" y="2629258"/>
            <a:ext cx="1058549" cy="7191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EE3FC2C-AF92-DF52-2F56-7CBA3E298C50}"/>
              </a:ext>
            </a:extLst>
          </p:cNvPr>
          <p:cNvSpPr txBox="1"/>
          <p:nvPr/>
        </p:nvSpPr>
        <p:spPr>
          <a:xfrm>
            <a:off x="8729685" y="3363359"/>
            <a:ext cx="5845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２位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9CFC2EE-DD39-1D4C-C246-C8D2F2BAEB87}"/>
              </a:ext>
            </a:extLst>
          </p:cNvPr>
          <p:cNvSpPr txBox="1"/>
          <p:nvPr/>
        </p:nvSpPr>
        <p:spPr>
          <a:xfrm>
            <a:off x="10739202" y="3382307"/>
            <a:ext cx="5845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34C9C686-9C75-C754-8D0F-0AF9E5290F40}"/>
                  </a:ext>
                </a:extLst>
              </p:cNvPr>
              <p:cNvSpPr txBox="1"/>
              <p:nvPr/>
            </p:nvSpPr>
            <p:spPr>
              <a:xfrm>
                <a:off x="7668576" y="3634020"/>
                <a:ext cx="1094810" cy="2081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:endParaRPr kumimoji="1"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 algn="ctr"/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位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34C9C686-9C75-C754-8D0F-0AF9E5290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576" y="3634020"/>
                <a:ext cx="1094810" cy="2081917"/>
              </a:xfrm>
              <a:prstGeom prst="rect">
                <a:avLst/>
              </a:prstGeom>
              <a:blipFill>
                <a:blip r:embed="rId3"/>
                <a:stretch>
                  <a:fillRect l="-7222" r="-5556" b="-12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C027A7-849E-E87A-9935-3BD0CEBAB1CF}"/>
                  </a:ext>
                </a:extLst>
              </p:cNvPr>
              <p:cNvSpPr txBox="1"/>
              <p:nvPr/>
            </p:nvSpPr>
            <p:spPr>
              <a:xfrm>
                <a:off x="9425317" y="3634020"/>
                <a:ext cx="109481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１０００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endParaRPr kumimoji="1"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 algn="r"/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</a:t>
                </a:r>
                <a:endParaRPr kumimoji="1"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 algn="r"/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位</a:t>
                </a: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C027A7-849E-E87A-9935-3BD0CEBA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317" y="3634020"/>
                <a:ext cx="1094810" cy="2123658"/>
              </a:xfrm>
              <a:prstGeom prst="rect">
                <a:avLst/>
              </a:prstGeom>
              <a:blipFill>
                <a:blip r:embed="rId4"/>
                <a:stretch>
                  <a:fillRect r="-22222" b="-126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A14E039-2B39-5C7B-EA00-22A394EE01D1}"/>
              </a:ext>
            </a:extLst>
          </p:cNvPr>
          <p:cNvCxnSpPr/>
          <p:nvPr/>
        </p:nvCxnSpPr>
        <p:spPr>
          <a:xfrm>
            <a:off x="7514457" y="1198339"/>
            <a:ext cx="0" cy="5203861"/>
          </a:xfrm>
          <a:prstGeom prst="line">
            <a:avLst/>
          </a:prstGeom>
          <a:ln w="57150">
            <a:solidFill>
              <a:srgbClr val="FF00F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4C18D19-1B74-9B9C-CD80-56A634C5E733}"/>
              </a:ext>
            </a:extLst>
          </p:cNvPr>
          <p:cNvCxnSpPr>
            <a:cxnSpLocks/>
          </p:cNvCxnSpPr>
          <p:nvPr/>
        </p:nvCxnSpPr>
        <p:spPr>
          <a:xfrm>
            <a:off x="7514457" y="1436490"/>
            <a:ext cx="4197543" cy="0"/>
          </a:xfrm>
          <a:prstGeom prst="straightConnector1">
            <a:avLst/>
          </a:prstGeom>
          <a:ln w="571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4363F39-54D1-EBCC-3B66-FA34E852A4B1}"/>
              </a:ext>
            </a:extLst>
          </p:cNvPr>
          <p:cNvSpPr txBox="1"/>
          <p:nvPr/>
        </p:nvSpPr>
        <p:spPr>
          <a:xfrm>
            <a:off x="9612796" y="1229077"/>
            <a:ext cx="14243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2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5" grpId="0"/>
      <p:bldP spid="36" grpId="0"/>
      <p:bldP spid="43" grpId="0"/>
      <p:bldP spid="44" grpId="0"/>
      <p:bldP spid="45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6113F1-2328-4F87-A825-F8EB1E608F9A}"/>
              </a:ext>
            </a:extLst>
          </p:cNvPr>
          <p:cNvSpPr/>
          <p:nvPr/>
        </p:nvSpPr>
        <p:spPr>
          <a:xfrm>
            <a:off x="675249" y="2465640"/>
            <a:ext cx="10841502" cy="6049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EBE0FFB-F21C-4426-AC18-DEE7518B3BD3}"/>
              </a:ext>
            </a:extLst>
          </p:cNvPr>
          <p:cNvCxnSpPr/>
          <p:nvPr/>
        </p:nvCxnSpPr>
        <p:spPr>
          <a:xfrm>
            <a:off x="1772529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AC004EA-DD69-4740-BD66-3228D437F971}"/>
              </a:ext>
            </a:extLst>
          </p:cNvPr>
          <p:cNvCxnSpPr/>
          <p:nvPr/>
        </p:nvCxnSpPr>
        <p:spPr>
          <a:xfrm>
            <a:off x="2869809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2FE1A29-03AC-4D77-A50F-DE933B01DE74}"/>
              </a:ext>
            </a:extLst>
          </p:cNvPr>
          <p:cNvCxnSpPr/>
          <p:nvPr/>
        </p:nvCxnSpPr>
        <p:spPr>
          <a:xfrm>
            <a:off x="3910819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D173805-E221-4152-9318-0D9C98C9C740}"/>
              </a:ext>
            </a:extLst>
          </p:cNvPr>
          <p:cNvCxnSpPr/>
          <p:nvPr/>
        </p:nvCxnSpPr>
        <p:spPr>
          <a:xfrm>
            <a:off x="5008099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4241809-03D5-46C1-AEFF-073EDBB740FC}"/>
              </a:ext>
            </a:extLst>
          </p:cNvPr>
          <p:cNvCxnSpPr/>
          <p:nvPr/>
        </p:nvCxnSpPr>
        <p:spPr>
          <a:xfrm>
            <a:off x="6096000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A695E89-D8DD-4C43-9952-D1E6E3E45202}"/>
              </a:ext>
            </a:extLst>
          </p:cNvPr>
          <p:cNvCxnSpPr/>
          <p:nvPr/>
        </p:nvCxnSpPr>
        <p:spPr>
          <a:xfrm>
            <a:off x="7193280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89A9BCC-BFAD-462E-B773-C22865E7084A}"/>
              </a:ext>
            </a:extLst>
          </p:cNvPr>
          <p:cNvCxnSpPr/>
          <p:nvPr/>
        </p:nvCxnSpPr>
        <p:spPr>
          <a:xfrm>
            <a:off x="8262424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464C5CE-87C5-4F14-922F-AFD0DEBD00A8}"/>
              </a:ext>
            </a:extLst>
          </p:cNvPr>
          <p:cNvCxnSpPr/>
          <p:nvPr/>
        </p:nvCxnSpPr>
        <p:spPr>
          <a:xfrm>
            <a:off x="9345636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8B4AF84-0940-470E-8AED-874E87E34933}"/>
              </a:ext>
            </a:extLst>
          </p:cNvPr>
          <p:cNvCxnSpPr/>
          <p:nvPr/>
        </p:nvCxnSpPr>
        <p:spPr>
          <a:xfrm>
            <a:off x="10442916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815962-796B-4A87-8300-E18190AB0EE2}"/>
              </a:ext>
            </a:extLst>
          </p:cNvPr>
          <p:cNvSpPr txBox="1"/>
          <p:nvPr/>
        </p:nvSpPr>
        <p:spPr>
          <a:xfrm>
            <a:off x="373825" y="1894522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1BB878-68FE-42DA-9B1A-EB67B42C60A0}"/>
              </a:ext>
            </a:extLst>
          </p:cNvPr>
          <p:cNvSpPr txBox="1"/>
          <p:nvPr/>
        </p:nvSpPr>
        <p:spPr>
          <a:xfrm>
            <a:off x="10846190" y="1819309"/>
            <a:ext cx="118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891DE9-4FDB-4367-8985-8A28E18141F9}"/>
              </a:ext>
            </a:extLst>
          </p:cNvPr>
          <p:cNvSpPr txBox="1"/>
          <p:nvPr/>
        </p:nvSpPr>
        <p:spPr>
          <a:xfrm>
            <a:off x="10442915" y="959449"/>
            <a:ext cx="164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150B44D-A2CE-4648-AC47-66DC030E7DAA}"/>
              </a:ext>
            </a:extLst>
          </p:cNvPr>
          <p:cNvCxnSpPr>
            <a:cxnSpLocks/>
          </p:cNvCxnSpPr>
          <p:nvPr/>
        </p:nvCxnSpPr>
        <p:spPr>
          <a:xfrm flipV="1">
            <a:off x="1753849" y="3141999"/>
            <a:ext cx="0" cy="85409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FAA4D1F-AC92-4C03-B68C-B3F7E484C719}"/>
              </a:ext>
            </a:extLst>
          </p:cNvPr>
          <p:cNvCxnSpPr>
            <a:cxnSpLocks/>
          </p:cNvCxnSpPr>
          <p:nvPr/>
        </p:nvCxnSpPr>
        <p:spPr>
          <a:xfrm flipV="1">
            <a:off x="3910819" y="3141999"/>
            <a:ext cx="0" cy="85409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608484B-72DF-47BF-8860-8EAF141D4754}"/>
              </a:ext>
            </a:extLst>
          </p:cNvPr>
          <p:cNvCxnSpPr>
            <a:cxnSpLocks/>
          </p:cNvCxnSpPr>
          <p:nvPr/>
        </p:nvCxnSpPr>
        <p:spPr>
          <a:xfrm flipV="1">
            <a:off x="6096000" y="3141999"/>
            <a:ext cx="0" cy="85409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8F7856B-5DE7-49AA-A3E8-E153755C2588}"/>
              </a:ext>
            </a:extLst>
          </p:cNvPr>
          <p:cNvCxnSpPr>
            <a:cxnSpLocks/>
          </p:cNvCxnSpPr>
          <p:nvPr/>
        </p:nvCxnSpPr>
        <p:spPr>
          <a:xfrm flipV="1">
            <a:off x="10442916" y="3141999"/>
            <a:ext cx="0" cy="85409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C3F58B9-BAF2-409A-8DB5-217686FE6ABF}"/>
              </a:ext>
            </a:extLst>
          </p:cNvPr>
          <p:cNvSpPr txBox="1"/>
          <p:nvPr/>
        </p:nvSpPr>
        <p:spPr>
          <a:xfrm rot="5400000">
            <a:off x="11200430" y="1338362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8B09DDC-5393-4C55-A1EB-20799FD9825D}"/>
              </a:ext>
            </a:extLst>
          </p:cNvPr>
          <p:cNvSpPr txBox="1"/>
          <p:nvPr/>
        </p:nvSpPr>
        <p:spPr>
          <a:xfrm>
            <a:off x="722729" y="501186"/>
            <a:ext cx="6098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等分しました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46AAE9F-2813-4E9A-84FF-D2C5F0F79E91}"/>
              </a:ext>
            </a:extLst>
          </p:cNvPr>
          <p:cNvSpPr txBox="1"/>
          <p:nvPr/>
        </p:nvSpPr>
        <p:spPr>
          <a:xfrm>
            <a:off x="722729" y="1204419"/>
            <a:ext cx="5177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  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064F82E-C658-46D7-BE1C-CBB4145314D8}"/>
              </a:ext>
            </a:extLst>
          </p:cNvPr>
          <p:cNvSpPr txBox="1"/>
          <p:nvPr/>
        </p:nvSpPr>
        <p:spPr>
          <a:xfrm>
            <a:off x="2590495" y="1204419"/>
            <a:ext cx="1181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671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9" grpId="0"/>
      <p:bldP spid="40" grpId="0"/>
      <p:bldP spid="41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6113F1-2328-4F87-A825-F8EB1E608F9A}"/>
              </a:ext>
            </a:extLst>
          </p:cNvPr>
          <p:cNvSpPr/>
          <p:nvPr/>
        </p:nvSpPr>
        <p:spPr>
          <a:xfrm>
            <a:off x="675249" y="2465640"/>
            <a:ext cx="10841502" cy="60491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EBE0FFB-F21C-4426-AC18-DEE7518B3BD3}"/>
              </a:ext>
            </a:extLst>
          </p:cNvPr>
          <p:cNvCxnSpPr/>
          <p:nvPr/>
        </p:nvCxnSpPr>
        <p:spPr>
          <a:xfrm>
            <a:off x="1772529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AC004EA-DD69-4740-BD66-3228D437F971}"/>
              </a:ext>
            </a:extLst>
          </p:cNvPr>
          <p:cNvCxnSpPr/>
          <p:nvPr/>
        </p:nvCxnSpPr>
        <p:spPr>
          <a:xfrm>
            <a:off x="2869809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2FE1A29-03AC-4D77-A50F-DE933B01DE74}"/>
              </a:ext>
            </a:extLst>
          </p:cNvPr>
          <p:cNvCxnSpPr/>
          <p:nvPr/>
        </p:nvCxnSpPr>
        <p:spPr>
          <a:xfrm>
            <a:off x="3910819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D173805-E221-4152-9318-0D9C98C9C740}"/>
              </a:ext>
            </a:extLst>
          </p:cNvPr>
          <p:cNvCxnSpPr/>
          <p:nvPr/>
        </p:nvCxnSpPr>
        <p:spPr>
          <a:xfrm>
            <a:off x="5008099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4241809-03D5-46C1-AEFF-073EDBB740FC}"/>
              </a:ext>
            </a:extLst>
          </p:cNvPr>
          <p:cNvCxnSpPr/>
          <p:nvPr/>
        </p:nvCxnSpPr>
        <p:spPr>
          <a:xfrm>
            <a:off x="6096000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A695E89-D8DD-4C43-9952-D1E6E3E45202}"/>
              </a:ext>
            </a:extLst>
          </p:cNvPr>
          <p:cNvCxnSpPr/>
          <p:nvPr/>
        </p:nvCxnSpPr>
        <p:spPr>
          <a:xfrm>
            <a:off x="7193280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89A9BCC-BFAD-462E-B773-C22865E7084A}"/>
              </a:ext>
            </a:extLst>
          </p:cNvPr>
          <p:cNvCxnSpPr/>
          <p:nvPr/>
        </p:nvCxnSpPr>
        <p:spPr>
          <a:xfrm>
            <a:off x="8262424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464C5CE-87C5-4F14-922F-AFD0DEBD00A8}"/>
              </a:ext>
            </a:extLst>
          </p:cNvPr>
          <p:cNvCxnSpPr/>
          <p:nvPr/>
        </p:nvCxnSpPr>
        <p:spPr>
          <a:xfrm>
            <a:off x="9345636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8B4AF84-0940-470E-8AED-874E87E34933}"/>
              </a:ext>
            </a:extLst>
          </p:cNvPr>
          <p:cNvCxnSpPr/>
          <p:nvPr/>
        </p:nvCxnSpPr>
        <p:spPr>
          <a:xfrm>
            <a:off x="10442916" y="2465640"/>
            <a:ext cx="0" cy="60491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815962-796B-4A87-8300-E18190AB0EE2}"/>
              </a:ext>
            </a:extLst>
          </p:cNvPr>
          <p:cNvSpPr txBox="1"/>
          <p:nvPr/>
        </p:nvSpPr>
        <p:spPr>
          <a:xfrm>
            <a:off x="373825" y="1894522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1BB878-68FE-42DA-9B1A-EB67B42C60A0}"/>
              </a:ext>
            </a:extLst>
          </p:cNvPr>
          <p:cNvSpPr txBox="1"/>
          <p:nvPr/>
        </p:nvSpPr>
        <p:spPr>
          <a:xfrm>
            <a:off x="10846190" y="1819309"/>
            <a:ext cx="118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891DE9-4FDB-4367-8985-8A28E18141F9}"/>
              </a:ext>
            </a:extLst>
          </p:cNvPr>
          <p:cNvSpPr txBox="1"/>
          <p:nvPr/>
        </p:nvSpPr>
        <p:spPr>
          <a:xfrm>
            <a:off x="10442915" y="959449"/>
            <a:ext cx="164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150B44D-A2CE-4648-AC47-66DC030E7DAA}"/>
              </a:ext>
            </a:extLst>
          </p:cNvPr>
          <p:cNvCxnSpPr>
            <a:cxnSpLocks/>
          </p:cNvCxnSpPr>
          <p:nvPr/>
        </p:nvCxnSpPr>
        <p:spPr>
          <a:xfrm flipV="1">
            <a:off x="1753849" y="3141999"/>
            <a:ext cx="0" cy="85409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FAA4D1F-AC92-4C03-B68C-B3F7E484C719}"/>
              </a:ext>
            </a:extLst>
          </p:cNvPr>
          <p:cNvCxnSpPr>
            <a:cxnSpLocks/>
          </p:cNvCxnSpPr>
          <p:nvPr/>
        </p:nvCxnSpPr>
        <p:spPr>
          <a:xfrm flipV="1">
            <a:off x="3910819" y="3141999"/>
            <a:ext cx="0" cy="85409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608484B-72DF-47BF-8860-8EAF141D4754}"/>
              </a:ext>
            </a:extLst>
          </p:cNvPr>
          <p:cNvCxnSpPr>
            <a:cxnSpLocks/>
          </p:cNvCxnSpPr>
          <p:nvPr/>
        </p:nvCxnSpPr>
        <p:spPr>
          <a:xfrm flipV="1">
            <a:off x="6096000" y="3141999"/>
            <a:ext cx="0" cy="85409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8F7856B-5DE7-49AA-A3E8-E153755C2588}"/>
              </a:ext>
            </a:extLst>
          </p:cNvPr>
          <p:cNvCxnSpPr>
            <a:cxnSpLocks/>
          </p:cNvCxnSpPr>
          <p:nvPr/>
        </p:nvCxnSpPr>
        <p:spPr>
          <a:xfrm flipV="1">
            <a:off x="10442916" y="3141999"/>
            <a:ext cx="0" cy="85409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FABF222-99B2-413A-8A13-5FAB79B2C86B}"/>
              </a:ext>
            </a:extLst>
          </p:cNvPr>
          <p:cNvSpPr txBox="1"/>
          <p:nvPr/>
        </p:nvSpPr>
        <p:spPr>
          <a:xfrm>
            <a:off x="968133" y="3996097"/>
            <a:ext cx="37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EDA795-42ED-43F8-9672-9B71574B5086}"/>
              </a:ext>
            </a:extLst>
          </p:cNvPr>
          <p:cNvSpPr txBox="1"/>
          <p:nvPr/>
        </p:nvSpPr>
        <p:spPr>
          <a:xfrm>
            <a:off x="3240643" y="3996097"/>
            <a:ext cx="78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EA8EBD4-84C2-47E8-AEB9-05BE0B25B1B7}"/>
              </a:ext>
            </a:extLst>
          </p:cNvPr>
          <p:cNvSpPr txBox="1"/>
          <p:nvPr/>
        </p:nvSpPr>
        <p:spPr>
          <a:xfrm>
            <a:off x="5370364" y="3996097"/>
            <a:ext cx="72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5BC92CA-D8AE-41A3-9B3A-74FBBC86BCE2}"/>
              </a:ext>
            </a:extLst>
          </p:cNvPr>
          <p:cNvSpPr txBox="1"/>
          <p:nvPr/>
        </p:nvSpPr>
        <p:spPr>
          <a:xfrm>
            <a:off x="9717280" y="3996097"/>
            <a:ext cx="72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2706C6B-F496-45F0-9F5C-6E782212E182}"/>
              </a:ext>
            </a:extLst>
          </p:cNvPr>
          <p:cNvSpPr txBox="1"/>
          <p:nvPr/>
        </p:nvSpPr>
        <p:spPr>
          <a:xfrm>
            <a:off x="968132" y="4728345"/>
            <a:ext cx="120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5A46CA4-BA78-4363-8A88-B35D2627B67C}"/>
              </a:ext>
            </a:extLst>
          </p:cNvPr>
          <p:cNvSpPr txBox="1"/>
          <p:nvPr/>
        </p:nvSpPr>
        <p:spPr>
          <a:xfrm>
            <a:off x="3240642" y="4728345"/>
            <a:ext cx="112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02644E2-0E67-4076-AB0C-2EBD8605A77A}"/>
              </a:ext>
            </a:extLst>
          </p:cNvPr>
          <p:cNvSpPr txBox="1"/>
          <p:nvPr/>
        </p:nvSpPr>
        <p:spPr>
          <a:xfrm>
            <a:off x="5370363" y="4728345"/>
            <a:ext cx="103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E53E94F-61F7-4FC9-B3BB-50B44538153C}"/>
              </a:ext>
            </a:extLst>
          </p:cNvPr>
          <p:cNvSpPr txBox="1"/>
          <p:nvPr/>
        </p:nvSpPr>
        <p:spPr>
          <a:xfrm>
            <a:off x="9717280" y="4728345"/>
            <a:ext cx="10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CEEBA31-5F63-4A49-88A7-7BED9C9304B0}"/>
                  </a:ext>
                </a:extLst>
              </p:cNvPr>
              <p:cNvSpPr txBox="1"/>
              <p:nvPr/>
            </p:nvSpPr>
            <p:spPr>
              <a:xfrm>
                <a:off x="869102" y="5436663"/>
                <a:ext cx="1034737" cy="1168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CEEBA31-5F63-4A49-88A7-7BED9C930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02" y="5436663"/>
                <a:ext cx="1034737" cy="1168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736E127-1978-4A03-ABF1-A0BBDB2EFF19}"/>
                  </a:ext>
                </a:extLst>
              </p:cNvPr>
              <p:cNvSpPr txBox="1"/>
              <p:nvPr/>
            </p:nvSpPr>
            <p:spPr>
              <a:xfrm>
                <a:off x="3163885" y="5436663"/>
                <a:ext cx="1020667" cy="117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736E127-1978-4A03-ABF1-A0BBDB2EF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85" y="5436663"/>
                <a:ext cx="1020667" cy="1170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AAB6061-A616-4795-BC83-0FBF502CCAE9}"/>
                  </a:ext>
                </a:extLst>
              </p:cNvPr>
              <p:cNvSpPr txBox="1"/>
              <p:nvPr/>
            </p:nvSpPr>
            <p:spPr>
              <a:xfrm>
                <a:off x="5414409" y="5436663"/>
                <a:ext cx="1034737" cy="11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AAB6061-A616-4795-BC83-0FBF502CC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409" y="5436663"/>
                <a:ext cx="1034737" cy="1163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E8C60FC-3D7C-4288-80D3-4B1055C58901}"/>
                  </a:ext>
                </a:extLst>
              </p:cNvPr>
              <p:cNvSpPr txBox="1"/>
              <p:nvPr/>
            </p:nvSpPr>
            <p:spPr>
              <a:xfrm>
                <a:off x="9630180" y="5436663"/>
                <a:ext cx="1121838" cy="1170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E8C60FC-3D7C-4288-80D3-4B1055C58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180" y="5436663"/>
                <a:ext cx="1121838" cy="1170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C3F58B9-BAF2-409A-8DB5-217686FE6ABF}"/>
              </a:ext>
            </a:extLst>
          </p:cNvPr>
          <p:cNvSpPr txBox="1"/>
          <p:nvPr/>
        </p:nvSpPr>
        <p:spPr>
          <a:xfrm rot="5400000">
            <a:off x="11200430" y="1338362"/>
            <a:ext cx="46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8B09DDC-5393-4C55-A1EB-20799FD9825D}"/>
              </a:ext>
            </a:extLst>
          </p:cNvPr>
          <p:cNvSpPr txBox="1"/>
          <p:nvPr/>
        </p:nvSpPr>
        <p:spPr>
          <a:xfrm>
            <a:off x="722729" y="501186"/>
            <a:ext cx="6098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等分しました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46AAE9F-2813-4E9A-84FF-D2C5F0F79E91}"/>
              </a:ext>
            </a:extLst>
          </p:cNvPr>
          <p:cNvSpPr txBox="1"/>
          <p:nvPr/>
        </p:nvSpPr>
        <p:spPr>
          <a:xfrm>
            <a:off x="722729" y="1204419"/>
            <a:ext cx="5177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  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064F82E-C658-46D7-BE1C-CBB4145314D8}"/>
              </a:ext>
            </a:extLst>
          </p:cNvPr>
          <p:cNvSpPr txBox="1"/>
          <p:nvPr/>
        </p:nvSpPr>
        <p:spPr>
          <a:xfrm>
            <a:off x="2590495" y="1204419"/>
            <a:ext cx="1181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9898F5C-822A-4337-B0E9-B0813724FDA2}"/>
              </a:ext>
            </a:extLst>
          </p:cNvPr>
          <p:cNvSpPr txBox="1"/>
          <p:nvPr/>
        </p:nvSpPr>
        <p:spPr>
          <a:xfrm>
            <a:off x="10312041" y="3996097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C48DC9B-79F5-449A-808E-29E1F51D1792}"/>
              </a:ext>
            </a:extLst>
          </p:cNvPr>
          <p:cNvSpPr txBox="1"/>
          <p:nvPr/>
        </p:nvSpPr>
        <p:spPr>
          <a:xfrm>
            <a:off x="1487607" y="3996097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BE4080A-997A-4750-AD7E-9C6A27CB82E3}"/>
              </a:ext>
            </a:extLst>
          </p:cNvPr>
          <p:cNvSpPr txBox="1"/>
          <p:nvPr/>
        </p:nvSpPr>
        <p:spPr>
          <a:xfrm>
            <a:off x="3810338" y="3996097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BF04A20-F1D7-4DBB-B1CB-8E9962226B51}"/>
              </a:ext>
            </a:extLst>
          </p:cNvPr>
          <p:cNvSpPr txBox="1"/>
          <p:nvPr/>
        </p:nvSpPr>
        <p:spPr>
          <a:xfrm>
            <a:off x="5967307" y="3996097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2BE5C63-1103-4D04-BF42-4669024C688E}"/>
              </a:ext>
            </a:extLst>
          </p:cNvPr>
          <p:cNvSpPr txBox="1"/>
          <p:nvPr/>
        </p:nvSpPr>
        <p:spPr>
          <a:xfrm>
            <a:off x="10680305" y="4728345"/>
            <a:ext cx="103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6357A00-963A-4E67-A2EE-E1031AE52E03}"/>
              </a:ext>
            </a:extLst>
          </p:cNvPr>
          <p:cNvSpPr txBox="1"/>
          <p:nvPr/>
        </p:nvSpPr>
        <p:spPr>
          <a:xfrm>
            <a:off x="1868745" y="4728345"/>
            <a:ext cx="103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28C17F4-AB32-4420-A82D-1B9A68DE8381}"/>
              </a:ext>
            </a:extLst>
          </p:cNvPr>
          <p:cNvSpPr txBox="1"/>
          <p:nvPr/>
        </p:nvSpPr>
        <p:spPr>
          <a:xfrm>
            <a:off x="4184552" y="4728345"/>
            <a:ext cx="103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C2DD219-7148-436C-974C-E6BCF441C606}"/>
              </a:ext>
            </a:extLst>
          </p:cNvPr>
          <p:cNvSpPr txBox="1"/>
          <p:nvPr/>
        </p:nvSpPr>
        <p:spPr>
          <a:xfrm>
            <a:off x="6405100" y="4728345"/>
            <a:ext cx="103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9BFF9BC-4836-426B-8D2B-426AEBA13E3B}"/>
              </a:ext>
            </a:extLst>
          </p:cNvPr>
          <p:cNvSpPr txBox="1"/>
          <p:nvPr/>
        </p:nvSpPr>
        <p:spPr>
          <a:xfrm>
            <a:off x="1868745" y="5735697"/>
            <a:ext cx="103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2866F08-72ED-4DE7-A215-C88F8DA63701}"/>
              </a:ext>
            </a:extLst>
          </p:cNvPr>
          <p:cNvSpPr txBox="1"/>
          <p:nvPr/>
        </p:nvSpPr>
        <p:spPr>
          <a:xfrm>
            <a:off x="4184552" y="5720707"/>
            <a:ext cx="103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EF0BCBC-F599-4C63-B224-A95B761C1F13}"/>
              </a:ext>
            </a:extLst>
          </p:cNvPr>
          <p:cNvSpPr txBox="1"/>
          <p:nvPr/>
        </p:nvSpPr>
        <p:spPr>
          <a:xfrm>
            <a:off x="6405100" y="5705716"/>
            <a:ext cx="103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DFE7508-9529-407D-90C2-ECDDBFA14938}"/>
              </a:ext>
            </a:extLst>
          </p:cNvPr>
          <p:cNvSpPr txBox="1"/>
          <p:nvPr/>
        </p:nvSpPr>
        <p:spPr>
          <a:xfrm>
            <a:off x="10680305" y="5738725"/>
            <a:ext cx="103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28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1578A8-A95A-4F74-AD37-C4306ECD688D}"/>
              </a:ext>
            </a:extLst>
          </p:cNvPr>
          <p:cNvSpPr txBox="1"/>
          <p:nvPr/>
        </p:nvSpPr>
        <p:spPr>
          <a:xfrm>
            <a:off x="529654" y="5102777"/>
            <a:ext cx="1082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　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89F99A-27EE-49ED-8968-5D296763030D}"/>
              </a:ext>
            </a:extLst>
          </p:cNvPr>
          <p:cNvSpPr txBox="1"/>
          <p:nvPr/>
        </p:nvSpPr>
        <p:spPr>
          <a:xfrm>
            <a:off x="637615" y="5121336"/>
            <a:ext cx="740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D071CC-7426-44D4-BC91-B66B32F44402}"/>
              </a:ext>
            </a:extLst>
          </p:cNvPr>
          <p:cNvSpPr txBox="1"/>
          <p:nvPr/>
        </p:nvSpPr>
        <p:spPr>
          <a:xfrm>
            <a:off x="8790817" y="5109450"/>
            <a:ext cx="107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8E04AC-E90F-44CF-8EB4-C8D53688F82E}"/>
              </a:ext>
            </a:extLst>
          </p:cNvPr>
          <p:cNvSpPr txBox="1"/>
          <p:nvPr/>
        </p:nvSpPr>
        <p:spPr>
          <a:xfrm>
            <a:off x="416991" y="5844244"/>
            <a:ext cx="1082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 </a:t>
            </a:r>
            <a:r>
              <a:rPr kumimoji="1" lang="ja-JP" altLang="en-US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＝　　　  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＝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F971BA-8BD8-408D-AC76-0CD7C41715D6}"/>
              </a:ext>
            </a:extLst>
          </p:cNvPr>
          <p:cNvSpPr txBox="1"/>
          <p:nvPr/>
        </p:nvSpPr>
        <p:spPr>
          <a:xfrm>
            <a:off x="5079937" y="2663858"/>
            <a:ext cx="622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＝          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7FDCB1-9CF9-4D6D-85CA-E0C6E2DBCEDB}"/>
              </a:ext>
            </a:extLst>
          </p:cNvPr>
          <p:cNvSpPr txBox="1"/>
          <p:nvPr/>
        </p:nvSpPr>
        <p:spPr>
          <a:xfrm>
            <a:off x="4974256" y="3514579"/>
            <a:ext cx="622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＝     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519387-13C5-4546-8F6B-B774F96C7DE5}"/>
              </a:ext>
            </a:extLst>
          </p:cNvPr>
          <p:cNvSpPr txBox="1"/>
          <p:nvPr/>
        </p:nvSpPr>
        <p:spPr>
          <a:xfrm>
            <a:off x="6492072" y="1103759"/>
            <a:ext cx="47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＝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    mm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89331D-549E-409D-A1F5-5D40420CF2D5}"/>
              </a:ext>
            </a:extLst>
          </p:cNvPr>
          <p:cNvSpPr txBox="1"/>
          <p:nvPr/>
        </p:nvSpPr>
        <p:spPr>
          <a:xfrm>
            <a:off x="5141127" y="1964577"/>
            <a:ext cx="6507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＝　</a:t>
            </a:r>
            <a:r>
              <a:rPr lang="en-US" altLang="ja-JP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F13E185-4AFD-48C4-BD14-C3DBAE870464}"/>
              </a:ext>
            </a:extLst>
          </p:cNvPr>
          <p:cNvSpPr txBox="1"/>
          <p:nvPr/>
        </p:nvSpPr>
        <p:spPr>
          <a:xfrm>
            <a:off x="8783001" y="1940903"/>
            <a:ext cx="1205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A18741-D85A-4933-89BC-801EAC2E5324}"/>
              </a:ext>
            </a:extLst>
          </p:cNvPr>
          <p:cNvSpPr txBox="1"/>
          <p:nvPr/>
        </p:nvSpPr>
        <p:spPr>
          <a:xfrm>
            <a:off x="642317" y="4330845"/>
            <a:ext cx="10714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 　　   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 　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588BFD-AC5E-4559-B618-D99F5729E33F}"/>
              </a:ext>
            </a:extLst>
          </p:cNvPr>
          <p:cNvSpPr txBox="1"/>
          <p:nvPr/>
        </p:nvSpPr>
        <p:spPr>
          <a:xfrm>
            <a:off x="5106150" y="4316432"/>
            <a:ext cx="1435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221EC2-80BC-40F9-B140-6264C9B7BB43}"/>
              </a:ext>
            </a:extLst>
          </p:cNvPr>
          <p:cNvSpPr txBox="1"/>
          <p:nvPr/>
        </p:nvSpPr>
        <p:spPr>
          <a:xfrm>
            <a:off x="8790817" y="4376332"/>
            <a:ext cx="119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B125C8-F91A-4528-A4AC-6599E49C5716}"/>
              </a:ext>
            </a:extLst>
          </p:cNvPr>
          <p:cNvSpPr txBox="1"/>
          <p:nvPr/>
        </p:nvSpPr>
        <p:spPr>
          <a:xfrm>
            <a:off x="2205980" y="5105618"/>
            <a:ext cx="740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4568A6-138C-4A1A-9AD0-8DEADB2CB215}"/>
              </a:ext>
            </a:extLst>
          </p:cNvPr>
          <p:cNvSpPr txBox="1"/>
          <p:nvPr/>
        </p:nvSpPr>
        <p:spPr>
          <a:xfrm>
            <a:off x="9055743" y="2688151"/>
            <a:ext cx="89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D35A405-439A-424A-94A5-E9859B32C406}"/>
              </a:ext>
            </a:extLst>
          </p:cNvPr>
          <p:cNvSpPr txBox="1"/>
          <p:nvPr/>
        </p:nvSpPr>
        <p:spPr>
          <a:xfrm>
            <a:off x="5106150" y="3532719"/>
            <a:ext cx="1238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F28DE52-C78F-4238-938E-295AC5C22F6D}"/>
              </a:ext>
            </a:extLst>
          </p:cNvPr>
          <p:cNvSpPr txBox="1"/>
          <p:nvPr/>
        </p:nvSpPr>
        <p:spPr>
          <a:xfrm>
            <a:off x="2152034" y="5866874"/>
            <a:ext cx="89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ACF883-67B0-4C8E-B5BD-110736EB82BF}"/>
              </a:ext>
            </a:extLst>
          </p:cNvPr>
          <p:cNvSpPr txBox="1"/>
          <p:nvPr/>
        </p:nvSpPr>
        <p:spPr>
          <a:xfrm>
            <a:off x="563925" y="5874984"/>
            <a:ext cx="81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C2F510-B192-4E67-9946-F44A42814DAB}"/>
              </a:ext>
            </a:extLst>
          </p:cNvPr>
          <p:cNvSpPr txBox="1"/>
          <p:nvPr/>
        </p:nvSpPr>
        <p:spPr>
          <a:xfrm>
            <a:off x="5037645" y="432407"/>
            <a:ext cx="6254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　  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＝　　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	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1D875B8-3867-49A2-B985-F1645579C18D}"/>
              </a:ext>
            </a:extLst>
          </p:cNvPr>
          <p:cNvSpPr/>
          <p:nvPr/>
        </p:nvSpPr>
        <p:spPr>
          <a:xfrm>
            <a:off x="4368000" y="405000"/>
            <a:ext cx="7344000" cy="140543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196E70-FB28-4E69-B16C-4F1479E24640}"/>
              </a:ext>
            </a:extLst>
          </p:cNvPr>
          <p:cNvSpPr txBox="1"/>
          <p:nvPr/>
        </p:nvSpPr>
        <p:spPr>
          <a:xfrm>
            <a:off x="8753878" y="475871"/>
            <a:ext cx="106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0B44617-5592-4CE8-86DE-8BBFA8A0BA4D}"/>
              </a:ext>
            </a:extLst>
          </p:cNvPr>
          <p:cNvSpPr txBox="1"/>
          <p:nvPr/>
        </p:nvSpPr>
        <p:spPr>
          <a:xfrm>
            <a:off x="5141127" y="1100759"/>
            <a:ext cx="1144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 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3F1F29-B971-4C49-9E37-3DDE984CFB25}"/>
              </a:ext>
            </a:extLst>
          </p:cNvPr>
          <p:cNvSpPr txBox="1"/>
          <p:nvPr/>
        </p:nvSpPr>
        <p:spPr>
          <a:xfrm>
            <a:off x="5099348" y="5868980"/>
            <a:ext cx="118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0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6" grpId="0"/>
      <p:bldP spid="7" grpId="0"/>
      <p:bldP spid="20" grpId="0"/>
      <p:bldP spid="11" grpId="0"/>
      <p:bldP spid="21" grpId="0"/>
      <p:bldP spid="22" grpId="0"/>
      <p:bldP spid="8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1578A8-A95A-4F74-AD37-C4306ECD688D}"/>
              </a:ext>
            </a:extLst>
          </p:cNvPr>
          <p:cNvSpPr txBox="1"/>
          <p:nvPr/>
        </p:nvSpPr>
        <p:spPr>
          <a:xfrm>
            <a:off x="1297915" y="1857438"/>
            <a:ext cx="350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89F99A-27EE-49ED-8968-5D296763030D}"/>
              </a:ext>
            </a:extLst>
          </p:cNvPr>
          <p:cNvSpPr txBox="1"/>
          <p:nvPr/>
        </p:nvSpPr>
        <p:spPr>
          <a:xfrm>
            <a:off x="4800000" y="1857438"/>
            <a:ext cx="21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9ED0D4-7C6E-41A8-8498-AE300098F22F}"/>
              </a:ext>
            </a:extLst>
          </p:cNvPr>
          <p:cNvSpPr txBox="1"/>
          <p:nvPr/>
        </p:nvSpPr>
        <p:spPr>
          <a:xfrm>
            <a:off x="5208341" y="3641971"/>
            <a:ext cx="57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588BFD-AC5E-4559-B618-D99F5729E33F}"/>
              </a:ext>
            </a:extLst>
          </p:cNvPr>
          <p:cNvSpPr txBox="1"/>
          <p:nvPr/>
        </p:nvSpPr>
        <p:spPr>
          <a:xfrm>
            <a:off x="2189091" y="3619719"/>
            <a:ext cx="2464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2.7cm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4568A6-138C-4A1A-9AD0-8DEADB2CB215}"/>
              </a:ext>
            </a:extLst>
          </p:cNvPr>
          <p:cNvSpPr txBox="1"/>
          <p:nvPr/>
        </p:nvSpPr>
        <p:spPr>
          <a:xfrm>
            <a:off x="2471031" y="2726773"/>
            <a:ext cx="218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F971BA-8BD8-408D-AC76-0CD7C41715D6}"/>
              </a:ext>
            </a:extLst>
          </p:cNvPr>
          <p:cNvSpPr txBox="1"/>
          <p:nvPr/>
        </p:nvSpPr>
        <p:spPr>
          <a:xfrm>
            <a:off x="4800000" y="2779811"/>
            <a:ext cx="13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23AD58-574A-4B36-8A4A-6087621F1E6D}"/>
              </a:ext>
            </a:extLst>
          </p:cNvPr>
          <p:cNvSpPr txBox="1"/>
          <p:nvPr/>
        </p:nvSpPr>
        <p:spPr>
          <a:xfrm>
            <a:off x="5162780" y="5408483"/>
            <a:ext cx="51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7FDCB1-9CF9-4D6D-85CA-E0C6E2DBCEDB}"/>
              </a:ext>
            </a:extLst>
          </p:cNvPr>
          <p:cNvSpPr txBox="1"/>
          <p:nvPr/>
        </p:nvSpPr>
        <p:spPr>
          <a:xfrm>
            <a:off x="2189091" y="5423473"/>
            <a:ext cx="2464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89331D-549E-409D-A1F5-5D40420CF2D5}"/>
              </a:ext>
            </a:extLst>
          </p:cNvPr>
          <p:cNvSpPr txBox="1"/>
          <p:nvPr/>
        </p:nvSpPr>
        <p:spPr>
          <a:xfrm>
            <a:off x="2615044" y="4513733"/>
            <a:ext cx="203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F13E185-4AFD-48C4-BD14-C3DBAE870464}"/>
              </a:ext>
            </a:extLst>
          </p:cNvPr>
          <p:cNvSpPr txBox="1"/>
          <p:nvPr/>
        </p:nvSpPr>
        <p:spPr>
          <a:xfrm>
            <a:off x="4670821" y="4558704"/>
            <a:ext cx="13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88BBF8-51F9-49BE-B5FB-3D7033E13ED2}"/>
              </a:ext>
            </a:extLst>
          </p:cNvPr>
          <p:cNvSpPr txBox="1"/>
          <p:nvPr/>
        </p:nvSpPr>
        <p:spPr>
          <a:xfrm>
            <a:off x="861092" y="688985"/>
            <a:ext cx="9986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あてはまる小数や整数を書きましょう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5D500D5-7C4B-4693-AF3B-B63D084C2A49}"/>
              </a:ext>
            </a:extLst>
          </p:cNvPr>
          <p:cNvSpPr txBox="1"/>
          <p:nvPr/>
        </p:nvSpPr>
        <p:spPr>
          <a:xfrm>
            <a:off x="6096000" y="1857438"/>
            <a:ext cx="10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1CA90FA-4E44-46DF-810F-A510B5672035}"/>
              </a:ext>
            </a:extLst>
          </p:cNvPr>
          <p:cNvSpPr txBox="1"/>
          <p:nvPr/>
        </p:nvSpPr>
        <p:spPr>
          <a:xfrm>
            <a:off x="6096000" y="4513733"/>
            <a:ext cx="1350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68381D7-0C5A-43D4-9111-1FFE4C992F99}"/>
              </a:ext>
            </a:extLst>
          </p:cNvPr>
          <p:cNvSpPr txBox="1"/>
          <p:nvPr/>
        </p:nvSpPr>
        <p:spPr>
          <a:xfrm>
            <a:off x="6096000" y="2711432"/>
            <a:ext cx="10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99BB1B-6730-4276-AE80-C1C8D9C992C5}"/>
              </a:ext>
            </a:extLst>
          </p:cNvPr>
          <p:cNvSpPr txBox="1"/>
          <p:nvPr/>
        </p:nvSpPr>
        <p:spPr>
          <a:xfrm>
            <a:off x="6096000" y="5383544"/>
            <a:ext cx="1350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9B22D98-125F-4C80-B125-B72692EE4820}"/>
              </a:ext>
            </a:extLst>
          </p:cNvPr>
          <p:cNvSpPr txBox="1"/>
          <p:nvPr/>
        </p:nvSpPr>
        <p:spPr>
          <a:xfrm>
            <a:off x="7242576" y="3656960"/>
            <a:ext cx="57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CC03F79-0936-4778-B109-9E9036F53E07}"/>
              </a:ext>
            </a:extLst>
          </p:cNvPr>
          <p:cNvSpPr txBox="1"/>
          <p:nvPr/>
        </p:nvSpPr>
        <p:spPr>
          <a:xfrm>
            <a:off x="6096000" y="3628165"/>
            <a:ext cx="10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E218B2D-ED7A-460E-8E60-7A6C33B5A485}"/>
              </a:ext>
            </a:extLst>
          </p:cNvPr>
          <p:cNvSpPr txBox="1"/>
          <p:nvPr/>
        </p:nvSpPr>
        <p:spPr>
          <a:xfrm>
            <a:off x="7985762" y="3597000"/>
            <a:ext cx="1350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0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5AD6C0A-0898-4D51-AFF3-94A6C918FE55}"/>
              </a:ext>
            </a:extLst>
          </p:cNvPr>
          <p:cNvSpPr/>
          <p:nvPr/>
        </p:nvSpPr>
        <p:spPr>
          <a:xfrm>
            <a:off x="912000" y="1681444"/>
            <a:ext cx="2159987" cy="347517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93A0E41B-12F5-4DB3-A68F-BC53267974F5}"/>
              </a:ext>
            </a:extLst>
          </p:cNvPr>
          <p:cNvSpPr/>
          <p:nvPr/>
        </p:nvSpPr>
        <p:spPr>
          <a:xfrm>
            <a:off x="912000" y="5142048"/>
            <a:ext cx="2159987" cy="88353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3DBAEE8-B272-49DE-9115-3696EA2DB992}"/>
              </a:ext>
            </a:extLst>
          </p:cNvPr>
          <p:cNvSpPr/>
          <p:nvPr/>
        </p:nvSpPr>
        <p:spPr>
          <a:xfrm>
            <a:off x="912000" y="6021000"/>
            <a:ext cx="2159998" cy="40624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818E7DC-89CA-41E5-B943-0019710A250D}"/>
              </a:ext>
            </a:extLst>
          </p:cNvPr>
          <p:cNvSpPr txBox="1"/>
          <p:nvPr/>
        </p:nvSpPr>
        <p:spPr>
          <a:xfrm>
            <a:off x="3935999" y="250909"/>
            <a:ext cx="561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１０等分しました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B4D793B-6A80-4E26-A9D7-4149ED35B8A0}"/>
                  </a:ext>
                </a:extLst>
              </p:cNvPr>
              <p:cNvSpPr txBox="1"/>
              <p:nvPr/>
            </p:nvSpPr>
            <p:spPr>
              <a:xfrm>
                <a:off x="4245693" y="1564177"/>
                <a:ext cx="1390251" cy="1287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B4D793B-6A80-4E26-A9D7-4149ED35B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693" y="1564177"/>
                <a:ext cx="1390251" cy="12875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1ACF985-5C11-4205-A5F9-07685A4C87D7}"/>
              </a:ext>
            </a:extLst>
          </p:cNvPr>
          <p:cNvSpPr txBox="1"/>
          <p:nvPr/>
        </p:nvSpPr>
        <p:spPr>
          <a:xfrm>
            <a:off x="3936000" y="952897"/>
            <a:ext cx="3916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１こ分を表すと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2AACA49-B3B0-40BE-9D1D-48D6FD37A3C9}"/>
              </a:ext>
            </a:extLst>
          </p:cNvPr>
          <p:cNvSpPr txBox="1"/>
          <p:nvPr/>
        </p:nvSpPr>
        <p:spPr>
          <a:xfrm>
            <a:off x="6165416" y="1963557"/>
            <a:ext cx="700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2AE7856-2B80-40FB-BAC6-26018A62C5B5}"/>
              </a:ext>
            </a:extLst>
          </p:cNvPr>
          <p:cNvCxnSpPr/>
          <p:nvPr/>
        </p:nvCxnSpPr>
        <p:spPr>
          <a:xfrm>
            <a:off x="912000" y="837000"/>
            <a:ext cx="0" cy="5616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A9F5765-7542-478B-80E7-9A1DADF32F99}"/>
              </a:ext>
            </a:extLst>
          </p:cNvPr>
          <p:cNvCxnSpPr/>
          <p:nvPr/>
        </p:nvCxnSpPr>
        <p:spPr>
          <a:xfrm>
            <a:off x="3072000" y="729000"/>
            <a:ext cx="0" cy="5724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4C7F6DF-73AB-4936-90E2-7803CF45675C}"/>
              </a:ext>
            </a:extLst>
          </p:cNvPr>
          <p:cNvCxnSpPr/>
          <p:nvPr/>
        </p:nvCxnSpPr>
        <p:spPr>
          <a:xfrm>
            <a:off x="912000" y="6453000"/>
            <a:ext cx="216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7182FC2-475C-4AE9-ACDE-6CA74A9AB11A}"/>
              </a:ext>
            </a:extLst>
          </p:cNvPr>
          <p:cNvCxnSpPr/>
          <p:nvPr/>
        </p:nvCxnSpPr>
        <p:spPr>
          <a:xfrm>
            <a:off x="912000" y="6021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E28CA04-1412-4DF4-8184-3CAC51107FCF}"/>
              </a:ext>
            </a:extLst>
          </p:cNvPr>
          <p:cNvCxnSpPr/>
          <p:nvPr/>
        </p:nvCxnSpPr>
        <p:spPr>
          <a:xfrm>
            <a:off x="912000" y="5589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BF21B7D4-CC11-440A-85FF-7BFC42DD39A6}"/>
              </a:ext>
            </a:extLst>
          </p:cNvPr>
          <p:cNvCxnSpPr>
            <a:cxnSpLocks/>
          </p:cNvCxnSpPr>
          <p:nvPr/>
        </p:nvCxnSpPr>
        <p:spPr>
          <a:xfrm flipV="1">
            <a:off x="912000" y="5156616"/>
            <a:ext cx="422125" cy="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33929B5-94CA-42FC-A9E0-C706AF6CA994}"/>
              </a:ext>
            </a:extLst>
          </p:cNvPr>
          <p:cNvCxnSpPr/>
          <p:nvPr/>
        </p:nvCxnSpPr>
        <p:spPr>
          <a:xfrm>
            <a:off x="912000" y="4725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90B4C64-0228-4F5F-A5F2-6873F75CC452}"/>
              </a:ext>
            </a:extLst>
          </p:cNvPr>
          <p:cNvCxnSpPr/>
          <p:nvPr/>
        </p:nvCxnSpPr>
        <p:spPr>
          <a:xfrm>
            <a:off x="912000" y="4307953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874C8D47-D758-4C88-98AD-53062A2B579C}"/>
              </a:ext>
            </a:extLst>
          </p:cNvPr>
          <p:cNvCxnSpPr/>
          <p:nvPr/>
        </p:nvCxnSpPr>
        <p:spPr>
          <a:xfrm>
            <a:off x="912000" y="3861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B02BFF37-B779-44AA-82DD-B85F96C07386}"/>
              </a:ext>
            </a:extLst>
          </p:cNvPr>
          <p:cNvCxnSpPr/>
          <p:nvPr/>
        </p:nvCxnSpPr>
        <p:spPr>
          <a:xfrm>
            <a:off x="912000" y="3429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382F141B-611B-4A25-939B-097D246A8EC5}"/>
              </a:ext>
            </a:extLst>
          </p:cNvPr>
          <p:cNvCxnSpPr/>
          <p:nvPr/>
        </p:nvCxnSpPr>
        <p:spPr>
          <a:xfrm>
            <a:off x="912000" y="2541229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391BEF30-E283-42BE-913E-DBF8CD6C8720}"/>
              </a:ext>
            </a:extLst>
          </p:cNvPr>
          <p:cNvCxnSpPr/>
          <p:nvPr/>
        </p:nvCxnSpPr>
        <p:spPr>
          <a:xfrm>
            <a:off x="912000" y="2997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ED647749-96A9-4011-A537-C10DA469E35A}"/>
              </a:ext>
            </a:extLst>
          </p:cNvPr>
          <p:cNvCxnSpPr/>
          <p:nvPr/>
        </p:nvCxnSpPr>
        <p:spPr>
          <a:xfrm>
            <a:off x="912000" y="2133000"/>
            <a:ext cx="2160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0C471B1-60DE-4E95-830C-271F42E41149}"/>
              </a:ext>
            </a:extLst>
          </p:cNvPr>
          <p:cNvSpPr txBox="1"/>
          <p:nvPr/>
        </p:nvSpPr>
        <p:spPr>
          <a:xfrm>
            <a:off x="1581127" y="1859083"/>
            <a:ext cx="10799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5C308DE-0A19-4C89-AD77-55D6724CB954}"/>
              </a:ext>
            </a:extLst>
          </p:cNvPr>
          <p:cNvSpPr txBox="1"/>
          <p:nvPr/>
        </p:nvSpPr>
        <p:spPr>
          <a:xfrm>
            <a:off x="8593666" y="1963557"/>
            <a:ext cx="755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6EBBF09-68AE-4EC1-8821-233079DACFFE}"/>
              </a:ext>
            </a:extLst>
          </p:cNvPr>
          <p:cNvSpPr txBox="1"/>
          <p:nvPr/>
        </p:nvSpPr>
        <p:spPr>
          <a:xfrm>
            <a:off x="3936000" y="2940729"/>
            <a:ext cx="391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３こ分を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表すと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8D706B7-F24D-4F57-951A-8F1BD1B88406}"/>
              </a:ext>
            </a:extLst>
          </p:cNvPr>
          <p:cNvSpPr txBox="1"/>
          <p:nvPr/>
        </p:nvSpPr>
        <p:spPr>
          <a:xfrm>
            <a:off x="6895961" y="3840969"/>
            <a:ext cx="12441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lang="ja-JP" altLang="en-US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D77B86C-0D76-4CEC-BC00-C9ADA2701CD9}"/>
              </a:ext>
            </a:extLst>
          </p:cNvPr>
          <p:cNvCxnSpPr/>
          <p:nvPr/>
        </p:nvCxnSpPr>
        <p:spPr>
          <a:xfrm>
            <a:off x="967075" y="1686028"/>
            <a:ext cx="367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046F979E-44C7-4EC1-84C8-019E024B9EE7}"/>
              </a:ext>
            </a:extLst>
          </p:cNvPr>
          <p:cNvCxnSpPr/>
          <p:nvPr/>
        </p:nvCxnSpPr>
        <p:spPr>
          <a:xfrm>
            <a:off x="912000" y="837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ED218A2F-7A4B-4BBD-9E2A-5A4D50627A9F}"/>
              </a:ext>
            </a:extLst>
          </p:cNvPr>
          <p:cNvCxnSpPr/>
          <p:nvPr/>
        </p:nvCxnSpPr>
        <p:spPr>
          <a:xfrm>
            <a:off x="912000" y="1269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62F0D51-FB77-4A6D-96F3-03FEEFB4697B}"/>
              </a:ext>
            </a:extLst>
          </p:cNvPr>
          <p:cNvSpPr txBox="1"/>
          <p:nvPr/>
        </p:nvSpPr>
        <p:spPr>
          <a:xfrm>
            <a:off x="3936000" y="4865554"/>
            <a:ext cx="43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１１こ分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表すと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2F57799-2B60-4583-AB6F-B356736291B0}"/>
              </a:ext>
            </a:extLst>
          </p:cNvPr>
          <p:cNvSpPr txBox="1"/>
          <p:nvPr/>
        </p:nvSpPr>
        <p:spPr>
          <a:xfrm>
            <a:off x="6865742" y="5899205"/>
            <a:ext cx="1362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</a:t>
            </a:r>
            <a:endParaRPr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C24ADEAB-6EDD-4646-B043-8E02BB5C2909}"/>
              </a:ext>
            </a:extLst>
          </p:cNvPr>
          <p:cNvSpPr txBox="1"/>
          <p:nvPr/>
        </p:nvSpPr>
        <p:spPr>
          <a:xfrm>
            <a:off x="9174128" y="5855644"/>
            <a:ext cx="1252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ja-JP" altLang="en-US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8858504-CBCA-4831-A9D0-A970643C6024}"/>
                  </a:ext>
                </a:extLst>
              </p:cNvPr>
              <p:cNvSpPr txBox="1"/>
              <p:nvPr/>
            </p:nvSpPr>
            <p:spPr>
              <a:xfrm>
                <a:off x="4273746" y="3557243"/>
                <a:ext cx="1331978" cy="1290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8858504-CBCA-4831-A9D0-A970643C6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746" y="3557243"/>
                <a:ext cx="1331978" cy="12903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9A6A5B7-9AA0-4B96-868A-25EE8DED9BC5}"/>
                  </a:ext>
                </a:extLst>
              </p:cNvPr>
              <p:cNvSpPr txBox="1"/>
              <p:nvPr/>
            </p:nvSpPr>
            <p:spPr>
              <a:xfrm>
                <a:off x="4258636" y="5565789"/>
                <a:ext cx="1362198" cy="1287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１１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9A6A5B7-9AA0-4B96-868A-25EE8DED9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636" y="5565789"/>
                <a:ext cx="1362198" cy="1287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974F7A3-B0F8-4E96-A40F-DD3B9C1BBD0F}"/>
              </a:ext>
            </a:extLst>
          </p:cNvPr>
          <p:cNvSpPr txBox="1"/>
          <p:nvPr/>
        </p:nvSpPr>
        <p:spPr>
          <a:xfrm>
            <a:off x="7985564" y="1945099"/>
            <a:ext cx="460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94522D1-9F55-4C3D-BEA3-5D3111E74997}"/>
              </a:ext>
            </a:extLst>
          </p:cNvPr>
          <p:cNvSpPr txBox="1"/>
          <p:nvPr/>
        </p:nvSpPr>
        <p:spPr>
          <a:xfrm>
            <a:off x="6935158" y="1963557"/>
            <a:ext cx="11447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lang="ja-JP" altLang="en-US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52B80AE-426B-4B0F-B6DB-C3E995091E8D}"/>
              </a:ext>
            </a:extLst>
          </p:cNvPr>
          <p:cNvSpPr txBox="1"/>
          <p:nvPr/>
        </p:nvSpPr>
        <p:spPr>
          <a:xfrm>
            <a:off x="5635943" y="1978016"/>
            <a:ext cx="460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BBAB73D-A822-4594-9E42-1CD1DDBADF34}"/>
              </a:ext>
            </a:extLst>
          </p:cNvPr>
          <p:cNvSpPr txBox="1"/>
          <p:nvPr/>
        </p:nvSpPr>
        <p:spPr>
          <a:xfrm>
            <a:off x="9267438" y="1931727"/>
            <a:ext cx="4729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ja-JP" altLang="en-US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C8FDACF-0051-4188-83B7-137B57D9B480}"/>
              </a:ext>
            </a:extLst>
          </p:cNvPr>
          <p:cNvSpPr txBox="1"/>
          <p:nvPr/>
        </p:nvSpPr>
        <p:spPr>
          <a:xfrm>
            <a:off x="6165416" y="3849405"/>
            <a:ext cx="700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E3D0818-8F8D-4178-9030-A03F26CF9FF1}"/>
              </a:ext>
            </a:extLst>
          </p:cNvPr>
          <p:cNvSpPr txBox="1"/>
          <p:nvPr/>
        </p:nvSpPr>
        <p:spPr>
          <a:xfrm>
            <a:off x="8593666" y="3834500"/>
            <a:ext cx="755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B12A1B3-7179-43BA-90D6-8EF345705E69}"/>
              </a:ext>
            </a:extLst>
          </p:cNvPr>
          <p:cNvSpPr txBox="1"/>
          <p:nvPr/>
        </p:nvSpPr>
        <p:spPr>
          <a:xfrm>
            <a:off x="7985564" y="3816042"/>
            <a:ext cx="460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0293CB1-DA15-42A3-B2C8-7F6966366734}"/>
              </a:ext>
            </a:extLst>
          </p:cNvPr>
          <p:cNvSpPr txBox="1"/>
          <p:nvPr/>
        </p:nvSpPr>
        <p:spPr>
          <a:xfrm>
            <a:off x="5635943" y="3848959"/>
            <a:ext cx="460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04BF106-1A58-4033-A1C8-CFC32D4FBC42}"/>
              </a:ext>
            </a:extLst>
          </p:cNvPr>
          <p:cNvSpPr txBox="1"/>
          <p:nvPr/>
        </p:nvSpPr>
        <p:spPr>
          <a:xfrm>
            <a:off x="9182873" y="3802670"/>
            <a:ext cx="755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ja-JP" altLang="en-US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493F23E-3C69-44AB-8091-155FD92F2E69}"/>
              </a:ext>
            </a:extLst>
          </p:cNvPr>
          <p:cNvSpPr txBox="1"/>
          <p:nvPr/>
        </p:nvSpPr>
        <p:spPr>
          <a:xfrm>
            <a:off x="9770864" y="1888909"/>
            <a:ext cx="1249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DD3A9CE-8ABA-4943-8093-B77DBC3E3AC2}"/>
              </a:ext>
            </a:extLst>
          </p:cNvPr>
          <p:cNvSpPr txBox="1"/>
          <p:nvPr/>
        </p:nvSpPr>
        <p:spPr>
          <a:xfrm>
            <a:off x="9770864" y="3757982"/>
            <a:ext cx="1249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67416C8-2D06-4E9D-A019-444B1B31307C}"/>
              </a:ext>
            </a:extLst>
          </p:cNvPr>
          <p:cNvSpPr txBox="1"/>
          <p:nvPr/>
        </p:nvSpPr>
        <p:spPr>
          <a:xfrm>
            <a:off x="6165416" y="5905181"/>
            <a:ext cx="700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7E869A7-12D1-4137-A3A9-835B09A9F048}"/>
              </a:ext>
            </a:extLst>
          </p:cNvPr>
          <p:cNvSpPr txBox="1"/>
          <p:nvPr/>
        </p:nvSpPr>
        <p:spPr>
          <a:xfrm>
            <a:off x="8593666" y="5890276"/>
            <a:ext cx="755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58C1A38-2051-45CC-9C30-248B1650A421}"/>
              </a:ext>
            </a:extLst>
          </p:cNvPr>
          <p:cNvSpPr txBox="1"/>
          <p:nvPr/>
        </p:nvSpPr>
        <p:spPr>
          <a:xfrm>
            <a:off x="7985564" y="5871818"/>
            <a:ext cx="460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8CA65C2-F587-40FD-9A8F-0179319479AD}"/>
              </a:ext>
            </a:extLst>
          </p:cNvPr>
          <p:cNvSpPr txBox="1"/>
          <p:nvPr/>
        </p:nvSpPr>
        <p:spPr>
          <a:xfrm>
            <a:off x="5635943" y="5904735"/>
            <a:ext cx="460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1CDCD0C-D011-4557-9345-4B7F6DB30CA8}"/>
              </a:ext>
            </a:extLst>
          </p:cNvPr>
          <p:cNvSpPr txBox="1"/>
          <p:nvPr/>
        </p:nvSpPr>
        <p:spPr>
          <a:xfrm>
            <a:off x="10071505" y="5795668"/>
            <a:ext cx="1249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7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2" grpId="0" animBg="1"/>
      <p:bldP spid="71" grpId="0" animBg="1"/>
      <p:bldP spid="33" grpId="0"/>
      <p:bldP spid="34" grpId="0"/>
      <p:bldP spid="74" grpId="0"/>
      <p:bldP spid="75" grpId="0"/>
      <p:bldP spid="82" grpId="0"/>
      <p:bldP spid="83" grpId="0"/>
      <p:bldP spid="85" grpId="0"/>
      <p:bldP spid="36" grpId="0"/>
      <p:bldP spid="38" grpId="0"/>
      <p:bldP spid="42" grpId="0"/>
      <p:bldP spid="46" grpId="0"/>
      <p:bldP spid="5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822</Words>
  <Application>Microsoft Office PowerPoint</Application>
  <PresentationFormat>ワイド画面</PresentationFormat>
  <Paragraphs>391</Paragraphs>
  <Slides>21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游ゴシック Light</vt:lpstr>
      <vt:lpstr>Arial</vt:lpstr>
      <vt:lpstr>游ゴシック</vt:lpstr>
      <vt:lpstr>UD デジタル 教科書体 NP-B</vt:lpstr>
      <vt:lpstr>Cambria Math</vt:lpstr>
      <vt:lpstr>Tosho-J Roman Italic</vt:lpstr>
      <vt:lpstr>Office テーマ</vt:lpstr>
      <vt:lpstr>３年生 小数１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３年生 小数１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小数</dc:title>
  <dc:creator>伊藤努</dc:creator>
  <cp:lastModifiedBy>伊藤努</cp:lastModifiedBy>
  <cp:revision>177</cp:revision>
  <dcterms:created xsi:type="dcterms:W3CDTF">2021-01-15T13:38:05Z</dcterms:created>
  <dcterms:modified xsi:type="dcterms:W3CDTF">2022-09-29T13:41:19Z</dcterms:modified>
</cp:coreProperties>
</file>