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72" r:id="rId4"/>
    <p:sldId id="270" r:id="rId5"/>
    <p:sldId id="271" r:id="rId6"/>
    <p:sldId id="269" r:id="rId7"/>
    <p:sldId id="273" r:id="rId8"/>
    <p:sldId id="274" r:id="rId9"/>
    <p:sldId id="277" r:id="rId10"/>
    <p:sldId id="278" r:id="rId11"/>
    <p:sldId id="280" r:id="rId12"/>
    <p:sldId id="281" r:id="rId13"/>
    <p:sldId id="282" r:id="rId14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15"/>
    </p:embeddedFont>
    <p:embeddedFont>
      <p:font typeface="游ゴシック" panose="020B0400000000000000" pitchFamily="50" charset="-128"/>
      <p:regular r:id="rId16"/>
      <p:bold r:id="rId17"/>
    </p:embeddedFont>
    <p:embeddedFont>
      <p:font typeface="游ゴシック Light" panose="020B0300000000000000" pitchFamily="50" charset="-128"/>
      <p:regular r:id="rId1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32000" cy="43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581B3-CD39-4B4D-BE3E-2B3D9959E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4548ABD-87E9-4E62-A296-35320A71C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0248AB-A112-4DEE-938E-398AF188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57436-530A-4D78-B64B-A7ED3D14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991648-AE33-4831-9613-D5F64E82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47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59EC2B-7972-4148-B6CF-11465FAD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E1BFDB2-D81F-4A78-81F7-2C1451342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7AA7A4-82EA-4EBC-8F00-76C4093D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48A00A-6C53-46BC-AB82-EC031A56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AA03A3-EC03-47C9-BE72-1AAC30BD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64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AD2E64-E7F3-4C6E-B568-997BA6417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EE59BE2-8299-48FB-9C3D-9F913BDE9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7A53D4-E163-4EE5-BBAB-2572E8EB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B4B8C-69C4-4BC6-BB45-C48E16BFC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61B671-19D9-430E-AF2C-55886F1C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29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43C128-BC56-45E8-B0EA-CC9189DF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5A164A-0390-4C77-B591-A5AAD12A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19F22A4-4293-4807-97BF-74B80ED1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BAB1E1-D1E6-40C3-8835-8A3BEF322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FAE5BD-290B-4F70-8159-D0804D5D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5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093E94-56E8-4812-9A40-79EB0F62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8580CB-582A-4BCF-88D3-360F48F3C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C2D57-72B2-4471-90F1-DFD9E6FE5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105047-8495-4FE4-B06C-E4B40833E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056643-381C-41DD-9635-F859EADB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4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B8A5-432F-4DD3-A2C5-3811964B4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B35681-844C-40D5-8C06-AF4EC2E00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8DE831-70D7-4F74-9B37-25E3F9FEA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D3E3A5-1CB7-4152-94EF-51FA8941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6FF7060-F504-4CDA-9CD0-B357EECA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B199959-85F0-4D27-ADEC-1DCFC323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21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11B727-30BC-48BC-9514-40EFAF16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8EF5CA-E8A6-4563-97E5-177358E64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3A6B2E-A8A3-4E71-90FE-09E2828F8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D9639A3-60E7-4644-8794-8034E3DAF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8433A4F-5651-4138-B34F-49EBC4F6E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7EAEED3-4501-4AE2-A09B-918FF26F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94289A-32C3-4946-9C24-C1E059EA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EA6C843-BDF1-47D4-A7CE-C48E20F1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50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AC12D-9B3C-4BAA-AE57-6852CA9F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7C7BFF-3AB0-4806-BD81-0B116E92D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4CD6E6-03AF-489C-8AE9-6C19C208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6AC12F8-8C8F-45CF-90AA-5D4222DD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2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AB6CF5-6824-4B8B-8B78-43EE1BF69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B0F9C8-62EC-41BB-8B8D-6F52108E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F6D3E0-544C-4787-A191-4BE8EAC9B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4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4C755F-C7DE-42DA-A5CC-D0EEE8A0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B4F523-2964-49F9-B352-CA68EEED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053F21E-97C7-4E61-80A4-808812F63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7547E9-653F-4221-9ADB-B40F26A5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28DBC7-02C8-423E-8B52-75A0F98E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B9A14B-2E4B-4FDB-8312-3EF8D373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B0C1D-73AA-4D08-8401-C1D659AF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A7FC9F1-91DB-4CBD-B0DF-B80E1AB53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7A0C590-02B6-400D-B4E6-92B7FE93D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80EE577-F675-4819-9894-D0AF1982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15D5FF-6A6B-4956-A950-6B53C344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707E21-7CF3-426B-8C73-1D239EF6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15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A2C5CB-45D3-44F2-96E4-17D94EB4E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148FF7-9642-4449-83CF-85A5ED1FC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412F87-805B-4809-B0AE-4AD2225CC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A687-8F79-434F-A477-E4BA6A868DAF}" type="datetimeFigureOut">
              <a:rPr kumimoji="1" lang="ja-JP" altLang="en-US" smtClean="0"/>
              <a:t>2023/1/28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77D2D2-7144-4E6A-BA74-1EB444100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096457-5F52-4D85-A1CF-26279A2C7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BEB2B-294D-4D63-873A-D3DA17B646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95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25FB0-8161-4444-90AD-8778130AD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 小数２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85BA14-D37D-4986-B33C-9BB6B79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小数のたし算とひき算です</a:t>
            </a:r>
          </a:p>
        </p:txBody>
      </p:sp>
    </p:spTree>
    <p:extLst>
      <p:ext uri="{BB962C8B-B14F-4D97-AF65-F5344CB8AC3E}">
        <p14:creationId xmlns:p14="http://schemas.microsoft.com/office/powerpoint/2010/main" val="44262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16A31C-E0A8-4627-89B0-421BFFF05386}"/>
              </a:ext>
            </a:extLst>
          </p:cNvPr>
          <p:cNvSpPr/>
          <p:nvPr/>
        </p:nvSpPr>
        <p:spPr>
          <a:xfrm>
            <a:off x="548193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416B65-F02D-4172-B027-C641DFBC6C53}"/>
              </a:ext>
            </a:extLst>
          </p:cNvPr>
          <p:cNvSpPr txBox="1"/>
          <p:nvPr/>
        </p:nvSpPr>
        <p:spPr>
          <a:xfrm>
            <a:off x="596839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40181C-C6B0-4026-99FB-DEE76325D1B2}"/>
              </a:ext>
            </a:extLst>
          </p:cNvPr>
          <p:cNvSpPr txBox="1"/>
          <p:nvPr/>
        </p:nvSpPr>
        <p:spPr>
          <a:xfrm>
            <a:off x="758400" y="1675316"/>
            <a:ext cx="302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A1BE51-0012-40E9-9C3F-FFA48A487BAF}"/>
              </a:ext>
            </a:extLst>
          </p:cNvPr>
          <p:cNvSpPr txBox="1"/>
          <p:nvPr/>
        </p:nvSpPr>
        <p:spPr>
          <a:xfrm>
            <a:off x="3767706" y="1675316"/>
            <a:ext cx="120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3B598C0-BE47-410F-9913-857DAD06E68D}"/>
              </a:ext>
            </a:extLst>
          </p:cNvPr>
          <p:cNvSpPr/>
          <p:nvPr/>
        </p:nvSpPr>
        <p:spPr>
          <a:xfrm>
            <a:off x="1390303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578925-6011-4A00-8071-49EE8C7B7CCD}"/>
              </a:ext>
            </a:extLst>
          </p:cNvPr>
          <p:cNvSpPr txBox="1"/>
          <p:nvPr/>
        </p:nvSpPr>
        <p:spPr>
          <a:xfrm>
            <a:off x="1438949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323203-8F80-4B02-A69F-5BC922D0512C}"/>
              </a:ext>
            </a:extLst>
          </p:cNvPr>
          <p:cNvSpPr/>
          <p:nvPr/>
        </p:nvSpPr>
        <p:spPr>
          <a:xfrm>
            <a:off x="2173445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9BD30D-BF98-4682-946F-8E39EC60EB1F}"/>
              </a:ext>
            </a:extLst>
          </p:cNvPr>
          <p:cNvSpPr txBox="1"/>
          <p:nvPr/>
        </p:nvSpPr>
        <p:spPr>
          <a:xfrm>
            <a:off x="2222091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340F23B-E2BB-4213-99C1-326EC256620C}"/>
              </a:ext>
            </a:extLst>
          </p:cNvPr>
          <p:cNvSpPr/>
          <p:nvPr/>
        </p:nvSpPr>
        <p:spPr>
          <a:xfrm>
            <a:off x="2956587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46676-EB71-43D6-BFEB-F307CC7C54B4}"/>
              </a:ext>
            </a:extLst>
          </p:cNvPr>
          <p:cNvSpPr txBox="1"/>
          <p:nvPr/>
        </p:nvSpPr>
        <p:spPr>
          <a:xfrm>
            <a:off x="3005233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89686B-1E8D-4AF9-AF0C-C2FE51BB66A2}"/>
              </a:ext>
            </a:extLst>
          </p:cNvPr>
          <p:cNvSpPr/>
          <p:nvPr/>
        </p:nvSpPr>
        <p:spPr>
          <a:xfrm>
            <a:off x="3782396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038E7F-A0D8-475B-A246-5766AEA8C3A8}"/>
              </a:ext>
            </a:extLst>
          </p:cNvPr>
          <p:cNvSpPr txBox="1"/>
          <p:nvPr/>
        </p:nvSpPr>
        <p:spPr>
          <a:xfrm>
            <a:off x="3831042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A437B35-1342-4A93-B2C1-A392DC35F73C}"/>
              </a:ext>
            </a:extLst>
          </p:cNvPr>
          <p:cNvSpPr/>
          <p:nvPr/>
        </p:nvSpPr>
        <p:spPr>
          <a:xfrm>
            <a:off x="4552677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960E7B-0A53-4E80-BA77-869642277634}"/>
              </a:ext>
            </a:extLst>
          </p:cNvPr>
          <p:cNvSpPr txBox="1"/>
          <p:nvPr/>
        </p:nvSpPr>
        <p:spPr>
          <a:xfrm>
            <a:off x="4601323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5260D3C-5388-4BDB-B1A0-2EB7F380F3C6}"/>
              </a:ext>
            </a:extLst>
          </p:cNvPr>
          <p:cNvSpPr/>
          <p:nvPr/>
        </p:nvSpPr>
        <p:spPr>
          <a:xfrm>
            <a:off x="5371604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48452B-43E6-4304-9A18-1010DA8F0324}"/>
              </a:ext>
            </a:extLst>
          </p:cNvPr>
          <p:cNvSpPr txBox="1"/>
          <p:nvPr/>
        </p:nvSpPr>
        <p:spPr>
          <a:xfrm>
            <a:off x="5420250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0164DFE-629C-49CB-90F5-631A6A4116C9}"/>
              </a:ext>
            </a:extLst>
          </p:cNvPr>
          <p:cNvSpPr/>
          <p:nvPr/>
        </p:nvSpPr>
        <p:spPr>
          <a:xfrm>
            <a:off x="6190531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81B7EE-2899-4E72-A0EE-593474F36E89}"/>
              </a:ext>
            </a:extLst>
          </p:cNvPr>
          <p:cNvSpPr txBox="1"/>
          <p:nvPr/>
        </p:nvSpPr>
        <p:spPr>
          <a:xfrm>
            <a:off x="6239177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325565-6086-4CDF-8DC1-F1D42D770174}"/>
              </a:ext>
            </a:extLst>
          </p:cNvPr>
          <p:cNvSpPr txBox="1"/>
          <p:nvPr/>
        </p:nvSpPr>
        <p:spPr>
          <a:xfrm>
            <a:off x="5273292" y="3844295"/>
            <a:ext cx="9172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EF18A35A-3A79-48DE-8AEB-5ABF5AFC80BE}"/>
              </a:ext>
            </a:extLst>
          </p:cNvPr>
          <p:cNvSpPr/>
          <p:nvPr/>
        </p:nvSpPr>
        <p:spPr>
          <a:xfrm rot="5400000">
            <a:off x="5518745" y="1632069"/>
            <a:ext cx="461665" cy="3934364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6B8B884-2ED7-4801-BDAB-FC26B11C1998}"/>
              </a:ext>
            </a:extLst>
          </p:cNvPr>
          <p:cNvSpPr/>
          <p:nvPr/>
        </p:nvSpPr>
        <p:spPr>
          <a:xfrm>
            <a:off x="548193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39DF4BE-F298-42C1-BF76-A3B8D7FF6AB3}"/>
              </a:ext>
            </a:extLst>
          </p:cNvPr>
          <p:cNvSpPr txBox="1"/>
          <p:nvPr/>
        </p:nvSpPr>
        <p:spPr>
          <a:xfrm>
            <a:off x="596839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05D84F-150A-4B9E-90EF-6BF8E847AD9D}"/>
              </a:ext>
            </a:extLst>
          </p:cNvPr>
          <p:cNvSpPr txBox="1"/>
          <p:nvPr/>
        </p:nvSpPr>
        <p:spPr>
          <a:xfrm>
            <a:off x="758400" y="4196368"/>
            <a:ext cx="302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77BBD5F-992A-45B9-81A0-5CED66FC17BF}"/>
              </a:ext>
            </a:extLst>
          </p:cNvPr>
          <p:cNvSpPr txBox="1"/>
          <p:nvPr/>
        </p:nvSpPr>
        <p:spPr>
          <a:xfrm>
            <a:off x="3767706" y="4196368"/>
            <a:ext cx="120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00AD026-B261-41DB-AB5F-F9C6F0D2EB0D}"/>
              </a:ext>
            </a:extLst>
          </p:cNvPr>
          <p:cNvSpPr/>
          <p:nvPr/>
        </p:nvSpPr>
        <p:spPr>
          <a:xfrm>
            <a:off x="1390303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086D4BC-FC43-4DBF-A281-7836ABBE764A}"/>
              </a:ext>
            </a:extLst>
          </p:cNvPr>
          <p:cNvSpPr txBox="1"/>
          <p:nvPr/>
        </p:nvSpPr>
        <p:spPr>
          <a:xfrm>
            <a:off x="1438949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13EAC19-6790-4AA8-B8A0-EE1932E5183D}"/>
              </a:ext>
            </a:extLst>
          </p:cNvPr>
          <p:cNvSpPr/>
          <p:nvPr/>
        </p:nvSpPr>
        <p:spPr>
          <a:xfrm>
            <a:off x="2173445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05FCBE3-8D39-4DC5-92AD-69FF2FC88BBD}"/>
              </a:ext>
            </a:extLst>
          </p:cNvPr>
          <p:cNvSpPr txBox="1"/>
          <p:nvPr/>
        </p:nvSpPr>
        <p:spPr>
          <a:xfrm>
            <a:off x="2222091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588E7FE-485B-4E66-A821-2367981D113E}"/>
              </a:ext>
            </a:extLst>
          </p:cNvPr>
          <p:cNvSpPr/>
          <p:nvPr/>
        </p:nvSpPr>
        <p:spPr>
          <a:xfrm>
            <a:off x="295658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A4BA7E-A4D5-4F57-AF61-B6D1FF67B3B9}"/>
              </a:ext>
            </a:extLst>
          </p:cNvPr>
          <p:cNvSpPr txBox="1"/>
          <p:nvPr/>
        </p:nvSpPr>
        <p:spPr>
          <a:xfrm>
            <a:off x="300523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ABE2117-B323-4A29-8DEC-7532F945405D}"/>
              </a:ext>
            </a:extLst>
          </p:cNvPr>
          <p:cNvSpPr/>
          <p:nvPr/>
        </p:nvSpPr>
        <p:spPr>
          <a:xfrm>
            <a:off x="3782396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26270ED-BCCA-4B03-B34D-8C78FD87C745}"/>
              </a:ext>
            </a:extLst>
          </p:cNvPr>
          <p:cNvSpPr txBox="1"/>
          <p:nvPr/>
        </p:nvSpPr>
        <p:spPr>
          <a:xfrm>
            <a:off x="3831042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D6EF559-7185-4A17-826A-75971883EDC4}"/>
              </a:ext>
            </a:extLst>
          </p:cNvPr>
          <p:cNvSpPr/>
          <p:nvPr/>
        </p:nvSpPr>
        <p:spPr>
          <a:xfrm>
            <a:off x="455267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D44AC0-5710-4DC3-84C4-099F06672F91}"/>
              </a:ext>
            </a:extLst>
          </p:cNvPr>
          <p:cNvSpPr txBox="1"/>
          <p:nvPr/>
        </p:nvSpPr>
        <p:spPr>
          <a:xfrm>
            <a:off x="460132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CEF407F-92E9-4E7C-9397-38F5A2FF4CFC}"/>
              </a:ext>
            </a:extLst>
          </p:cNvPr>
          <p:cNvSpPr/>
          <p:nvPr/>
        </p:nvSpPr>
        <p:spPr>
          <a:xfrm>
            <a:off x="5371604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3AA002B-9036-471F-A3D6-A81F93B5C9B9}"/>
              </a:ext>
            </a:extLst>
          </p:cNvPr>
          <p:cNvSpPr txBox="1"/>
          <p:nvPr/>
        </p:nvSpPr>
        <p:spPr>
          <a:xfrm>
            <a:off x="5420250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79C831D-4543-45D8-82DB-253ECF30EBFF}"/>
              </a:ext>
            </a:extLst>
          </p:cNvPr>
          <p:cNvSpPr/>
          <p:nvPr/>
        </p:nvSpPr>
        <p:spPr>
          <a:xfrm>
            <a:off x="6190531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E482531-E3CA-421D-862C-38DB9318CE93}"/>
              </a:ext>
            </a:extLst>
          </p:cNvPr>
          <p:cNvSpPr txBox="1"/>
          <p:nvPr/>
        </p:nvSpPr>
        <p:spPr>
          <a:xfrm>
            <a:off x="6239177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1F15C7B-7301-4033-AE15-32F4196CAE2F}"/>
              </a:ext>
            </a:extLst>
          </p:cNvPr>
          <p:cNvSpPr/>
          <p:nvPr/>
        </p:nvSpPr>
        <p:spPr>
          <a:xfrm>
            <a:off x="698914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9B1B50-9FCD-4E66-8ED8-52355EE864CE}"/>
              </a:ext>
            </a:extLst>
          </p:cNvPr>
          <p:cNvSpPr txBox="1"/>
          <p:nvPr/>
        </p:nvSpPr>
        <p:spPr>
          <a:xfrm>
            <a:off x="703779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A77B92C-ECEB-4935-BCBE-D59A6830FBC9}"/>
              </a:ext>
            </a:extLst>
          </p:cNvPr>
          <p:cNvSpPr/>
          <p:nvPr/>
        </p:nvSpPr>
        <p:spPr>
          <a:xfrm>
            <a:off x="7759428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ABF243-A34E-45C5-8F86-39B378D56366}"/>
              </a:ext>
            </a:extLst>
          </p:cNvPr>
          <p:cNvSpPr txBox="1"/>
          <p:nvPr/>
        </p:nvSpPr>
        <p:spPr>
          <a:xfrm>
            <a:off x="7902500" y="520044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EE0F6B1-3CB3-4B73-AD31-D21DBD80CA37}"/>
              </a:ext>
            </a:extLst>
          </p:cNvPr>
          <p:cNvSpPr/>
          <p:nvPr/>
        </p:nvSpPr>
        <p:spPr>
          <a:xfrm>
            <a:off x="8578355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993B1C-C745-49B3-9CA7-D889FF9943CD}"/>
              </a:ext>
            </a:extLst>
          </p:cNvPr>
          <p:cNvSpPr txBox="1"/>
          <p:nvPr/>
        </p:nvSpPr>
        <p:spPr>
          <a:xfrm>
            <a:off x="8627001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029D63D-1B47-418A-BFDE-88B78A08CA8B}"/>
              </a:ext>
            </a:extLst>
          </p:cNvPr>
          <p:cNvSpPr/>
          <p:nvPr/>
        </p:nvSpPr>
        <p:spPr>
          <a:xfrm>
            <a:off x="9397282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66E6956-C469-4ACC-A732-51DBCB28F33D}"/>
              </a:ext>
            </a:extLst>
          </p:cNvPr>
          <p:cNvSpPr txBox="1"/>
          <p:nvPr/>
        </p:nvSpPr>
        <p:spPr>
          <a:xfrm>
            <a:off x="9445928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2AE9C6-0B99-4899-A2A0-0624E6810DE6}"/>
              </a:ext>
            </a:extLst>
          </p:cNvPr>
          <p:cNvSpPr/>
          <p:nvPr/>
        </p:nvSpPr>
        <p:spPr>
          <a:xfrm>
            <a:off x="10229070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145033B-A133-4978-9002-B5F728B1B33F}"/>
              </a:ext>
            </a:extLst>
          </p:cNvPr>
          <p:cNvSpPr txBox="1"/>
          <p:nvPr/>
        </p:nvSpPr>
        <p:spPr>
          <a:xfrm>
            <a:off x="10277716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05852EE-B1A9-42B5-A5D8-6C696DF1B4EF}"/>
              </a:ext>
            </a:extLst>
          </p:cNvPr>
          <p:cNvSpPr/>
          <p:nvPr/>
        </p:nvSpPr>
        <p:spPr>
          <a:xfrm>
            <a:off x="1104799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17F48F7-7897-4C3B-890C-6F201EAFF7F5}"/>
              </a:ext>
            </a:extLst>
          </p:cNvPr>
          <p:cNvSpPr txBox="1"/>
          <p:nvPr/>
        </p:nvSpPr>
        <p:spPr>
          <a:xfrm>
            <a:off x="11047997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右中かっこ 62">
            <a:extLst>
              <a:ext uri="{FF2B5EF4-FFF2-40B4-BE49-F238E27FC236}">
                <a16:creationId xmlns:a16="http://schemas.microsoft.com/office/drawing/2014/main" id="{F60D3EC9-0BA5-4100-805F-A70C65B2A771}"/>
              </a:ext>
            </a:extLst>
          </p:cNvPr>
          <p:cNvSpPr/>
          <p:nvPr/>
        </p:nvSpPr>
        <p:spPr>
          <a:xfrm rot="16200000">
            <a:off x="9110813" y="2320204"/>
            <a:ext cx="575348" cy="481867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ED1B9C-B786-43D0-926F-10CEAE84A928}"/>
              </a:ext>
            </a:extLst>
          </p:cNvPr>
          <p:cNvSpPr txBox="1"/>
          <p:nvPr/>
        </p:nvSpPr>
        <p:spPr>
          <a:xfrm>
            <a:off x="8938662" y="3857092"/>
            <a:ext cx="9172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24DB96C-E0DC-43EE-B910-D9ADCDE50EB9}"/>
              </a:ext>
            </a:extLst>
          </p:cNvPr>
          <p:cNvSpPr/>
          <p:nvPr/>
        </p:nvSpPr>
        <p:spPr>
          <a:xfrm>
            <a:off x="6989147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082FD2F-DD57-4B91-BE05-3C5260BE7825}"/>
              </a:ext>
            </a:extLst>
          </p:cNvPr>
          <p:cNvSpPr txBox="1"/>
          <p:nvPr/>
        </p:nvSpPr>
        <p:spPr>
          <a:xfrm>
            <a:off x="6989147" y="2698803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06A4A9C-43C0-4F5A-9147-453C46AB1E9D}"/>
              </a:ext>
            </a:extLst>
          </p:cNvPr>
          <p:cNvSpPr txBox="1"/>
          <p:nvPr/>
        </p:nvSpPr>
        <p:spPr>
          <a:xfrm>
            <a:off x="723615" y="587062"/>
            <a:ext cx="1130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が何こ残っているかを考えよう</a:t>
            </a:r>
          </a:p>
        </p:txBody>
      </p:sp>
    </p:spTree>
    <p:extLst>
      <p:ext uri="{BB962C8B-B14F-4D97-AF65-F5344CB8AC3E}">
        <p14:creationId xmlns:p14="http://schemas.microsoft.com/office/powerpoint/2010/main" val="382943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2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 animBg="1"/>
      <p:bldP spid="25" grpId="0" animBg="1"/>
      <p:bldP spid="27" grpId="0" animBg="1"/>
      <p:bldP spid="29" grpId="0" animBg="1"/>
      <p:bldP spid="32" grpId="0" animBg="1"/>
      <p:bldP spid="33" grpId="0" animBg="1"/>
      <p:bldP spid="36" grpId="0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2AD2C3-8274-4C51-B304-EB3A23B982C1}"/>
              </a:ext>
            </a:extLst>
          </p:cNvPr>
          <p:cNvSpPr txBox="1"/>
          <p:nvPr/>
        </p:nvSpPr>
        <p:spPr>
          <a:xfrm>
            <a:off x="912000" y="588340"/>
            <a:ext cx="73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CBCB2-68FB-484F-93E4-20FDF3F436AE}"/>
              </a:ext>
            </a:extLst>
          </p:cNvPr>
          <p:cNvSpPr txBox="1"/>
          <p:nvPr/>
        </p:nvSpPr>
        <p:spPr>
          <a:xfrm>
            <a:off x="912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373A63-2D9D-4FDF-8461-A1CC823127FE}"/>
              </a:ext>
            </a:extLst>
          </p:cNvPr>
          <p:cNvSpPr txBox="1"/>
          <p:nvPr/>
        </p:nvSpPr>
        <p:spPr>
          <a:xfrm>
            <a:off x="6528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BA451D-33B7-4470-B936-DE49CF21B25B}"/>
              </a:ext>
            </a:extLst>
          </p:cNvPr>
          <p:cNvSpPr txBox="1"/>
          <p:nvPr/>
        </p:nvSpPr>
        <p:spPr>
          <a:xfrm>
            <a:off x="912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ー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7BAF8E-A412-4B76-B482-42FA3C928AFB}"/>
              </a:ext>
            </a:extLst>
          </p:cNvPr>
          <p:cNvSpPr txBox="1"/>
          <p:nvPr/>
        </p:nvSpPr>
        <p:spPr>
          <a:xfrm>
            <a:off x="6528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E62111-7371-4278-965D-0A1989932DF7}"/>
              </a:ext>
            </a:extLst>
          </p:cNvPr>
          <p:cNvSpPr txBox="1"/>
          <p:nvPr/>
        </p:nvSpPr>
        <p:spPr>
          <a:xfrm>
            <a:off x="912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19FC4-1F2F-4033-8FF8-9576D4A41DCC}"/>
              </a:ext>
            </a:extLst>
          </p:cNvPr>
          <p:cNvSpPr txBox="1"/>
          <p:nvPr/>
        </p:nvSpPr>
        <p:spPr>
          <a:xfrm>
            <a:off x="6528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2.9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F15CC-CAA1-4E33-9F5B-3F942E87326C}"/>
              </a:ext>
            </a:extLst>
          </p:cNvPr>
          <p:cNvSpPr txBox="1"/>
          <p:nvPr/>
        </p:nvSpPr>
        <p:spPr>
          <a:xfrm>
            <a:off x="912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558ADF-D2EE-4E71-AE09-987B1F9A160D}"/>
              </a:ext>
            </a:extLst>
          </p:cNvPr>
          <p:cNvSpPr txBox="1"/>
          <p:nvPr/>
        </p:nvSpPr>
        <p:spPr>
          <a:xfrm>
            <a:off x="6528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FF0256-4E94-49B1-9EF7-277AEC137845}"/>
              </a:ext>
            </a:extLst>
          </p:cNvPr>
          <p:cNvSpPr txBox="1"/>
          <p:nvPr/>
        </p:nvSpPr>
        <p:spPr>
          <a:xfrm>
            <a:off x="912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BC0F64-91B6-494E-BD40-0362E8FBC582}"/>
              </a:ext>
            </a:extLst>
          </p:cNvPr>
          <p:cNvSpPr txBox="1"/>
          <p:nvPr/>
        </p:nvSpPr>
        <p:spPr>
          <a:xfrm>
            <a:off x="6528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0B90C9-6B9B-4030-914C-0F4EB4E1109C}"/>
              </a:ext>
            </a:extLst>
          </p:cNvPr>
          <p:cNvSpPr txBox="1"/>
          <p:nvPr/>
        </p:nvSpPr>
        <p:spPr>
          <a:xfrm>
            <a:off x="408090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EE9EB3-A995-410A-B25B-A14AD43CD3D2}"/>
              </a:ext>
            </a:extLst>
          </p:cNvPr>
          <p:cNvSpPr txBox="1"/>
          <p:nvPr/>
        </p:nvSpPr>
        <p:spPr>
          <a:xfrm>
            <a:off x="965193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5C01CF-CDF6-4D10-9BBD-E0FF193088EF}"/>
              </a:ext>
            </a:extLst>
          </p:cNvPr>
          <p:cNvSpPr txBox="1"/>
          <p:nvPr/>
        </p:nvSpPr>
        <p:spPr>
          <a:xfrm>
            <a:off x="408090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1741EB-206C-4D3A-9E33-582C45F6DC98}"/>
              </a:ext>
            </a:extLst>
          </p:cNvPr>
          <p:cNvSpPr txBox="1"/>
          <p:nvPr/>
        </p:nvSpPr>
        <p:spPr>
          <a:xfrm>
            <a:off x="965193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EC7602-164D-4430-A267-E313C613A875}"/>
              </a:ext>
            </a:extLst>
          </p:cNvPr>
          <p:cNvSpPr txBox="1"/>
          <p:nvPr/>
        </p:nvSpPr>
        <p:spPr>
          <a:xfrm>
            <a:off x="408090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0499E2-719B-48A9-8F40-24130EA0AE75}"/>
              </a:ext>
            </a:extLst>
          </p:cNvPr>
          <p:cNvSpPr txBox="1"/>
          <p:nvPr/>
        </p:nvSpPr>
        <p:spPr>
          <a:xfrm>
            <a:off x="965193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B6E30-B608-4D6F-9958-FD0E9EC59477}"/>
              </a:ext>
            </a:extLst>
          </p:cNvPr>
          <p:cNvSpPr txBox="1"/>
          <p:nvPr/>
        </p:nvSpPr>
        <p:spPr>
          <a:xfrm>
            <a:off x="408090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2FDCDA-FE9F-4FD1-82B2-5CDBBB7635D5}"/>
              </a:ext>
            </a:extLst>
          </p:cNvPr>
          <p:cNvSpPr txBox="1"/>
          <p:nvPr/>
        </p:nvSpPr>
        <p:spPr>
          <a:xfrm>
            <a:off x="965193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EFBE91-1A09-4695-A01D-2E777BDAFF2B}"/>
              </a:ext>
            </a:extLst>
          </p:cNvPr>
          <p:cNvSpPr txBox="1"/>
          <p:nvPr/>
        </p:nvSpPr>
        <p:spPr>
          <a:xfrm>
            <a:off x="408090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AD8A55-44FF-45D0-9B49-E797CA5EE1A2}"/>
              </a:ext>
            </a:extLst>
          </p:cNvPr>
          <p:cNvSpPr txBox="1"/>
          <p:nvPr/>
        </p:nvSpPr>
        <p:spPr>
          <a:xfrm>
            <a:off x="965193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6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2AD2C3-8274-4C51-B304-EB3A23B982C1}"/>
              </a:ext>
            </a:extLst>
          </p:cNvPr>
          <p:cNvSpPr txBox="1"/>
          <p:nvPr/>
        </p:nvSpPr>
        <p:spPr>
          <a:xfrm>
            <a:off x="912000" y="588340"/>
            <a:ext cx="73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CBCB2-68FB-484F-93E4-20FDF3F436AE}"/>
              </a:ext>
            </a:extLst>
          </p:cNvPr>
          <p:cNvSpPr txBox="1"/>
          <p:nvPr/>
        </p:nvSpPr>
        <p:spPr>
          <a:xfrm>
            <a:off x="912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373A63-2D9D-4FDF-8461-A1CC823127FE}"/>
              </a:ext>
            </a:extLst>
          </p:cNvPr>
          <p:cNvSpPr txBox="1"/>
          <p:nvPr/>
        </p:nvSpPr>
        <p:spPr>
          <a:xfrm>
            <a:off x="6528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BA451D-33B7-4470-B936-DE49CF21B25B}"/>
              </a:ext>
            </a:extLst>
          </p:cNvPr>
          <p:cNvSpPr txBox="1"/>
          <p:nvPr/>
        </p:nvSpPr>
        <p:spPr>
          <a:xfrm>
            <a:off x="912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7BAF8E-A412-4B76-B482-42FA3C928AFB}"/>
              </a:ext>
            </a:extLst>
          </p:cNvPr>
          <p:cNvSpPr txBox="1"/>
          <p:nvPr/>
        </p:nvSpPr>
        <p:spPr>
          <a:xfrm>
            <a:off x="6528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E62111-7371-4278-965D-0A1989932DF7}"/>
              </a:ext>
            </a:extLst>
          </p:cNvPr>
          <p:cNvSpPr txBox="1"/>
          <p:nvPr/>
        </p:nvSpPr>
        <p:spPr>
          <a:xfrm>
            <a:off x="912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19FC4-1F2F-4033-8FF8-9576D4A41DCC}"/>
              </a:ext>
            </a:extLst>
          </p:cNvPr>
          <p:cNvSpPr txBox="1"/>
          <p:nvPr/>
        </p:nvSpPr>
        <p:spPr>
          <a:xfrm>
            <a:off x="6528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4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F15CC-CAA1-4E33-9F5B-3F942E87326C}"/>
              </a:ext>
            </a:extLst>
          </p:cNvPr>
          <p:cNvSpPr txBox="1"/>
          <p:nvPr/>
        </p:nvSpPr>
        <p:spPr>
          <a:xfrm>
            <a:off x="912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558ADF-D2EE-4E71-AE09-987B1F9A160D}"/>
              </a:ext>
            </a:extLst>
          </p:cNvPr>
          <p:cNvSpPr txBox="1"/>
          <p:nvPr/>
        </p:nvSpPr>
        <p:spPr>
          <a:xfrm>
            <a:off x="6528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FF0256-4E94-49B1-9EF7-277AEC137845}"/>
              </a:ext>
            </a:extLst>
          </p:cNvPr>
          <p:cNvSpPr txBox="1"/>
          <p:nvPr/>
        </p:nvSpPr>
        <p:spPr>
          <a:xfrm>
            <a:off x="912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BC0F64-91B6-494E-BD40-0362E8FBC582}"/>
              </a:ext>
            </a:extLst>
          </p:cNvPr>
          <p:cNvSpPr txBox="1"/>
          <p:nvPr/>
        </p:nvSpPr>
        <p:spPr>
          <a:xfrm>
            <a:off x="6528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0B90C9-6B9B-4030-914C-0F4EB4E1109C}"/>
              </a:ext>
            </a:extLst>
          </p:cNvPr>
          <p:cNvSpPr txBox="1"/>
          <p:nvPr/>
        </p:nvSpPr>
        <p:spPr>
          <a:xfrm>
            <a:off x="408090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EE9EB3-A995-410A-B25B-A14AD43CD3D2}"/>
              </a:ext>
            </a:extLst>
          </p:cNvPr>
          <p:cNvSpPr txBox="1"/>
          <p:nvPr/>
        </p:nvSpPr>
        <p:spPr>
          <a:xfrm>
            <a:off x="965193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5C01CF-CDF6-4D10-9BBD-E0FF193088EF}"/>
              </a:ext>
            </a:extLst>
          </p:cNvPr>
          <p:cNvSpPr txBox="1"/>
          <p:nvPr/>
        </p:nvSpPr>
        <p:spPr>
          <a:xfrm>
            <a:off x="408090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.4</a:t>
            </a:r>
            <a:endParaRPr kumimoji="1" lang="ja-JP" altLang="en-US" sz="4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1741EB-206C-4D3A-9E33-582C45F6DC98}"/>
              </a:ext>
            </a:extLst>
          </p:cNvPr>
          <p:cNvSpPr txBox="1"/>
          <p:nvPr/>
        </p:nvSpPr>
        <p:spPr>
          <a:xfrm>
            <a:off x="965193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EC7602-164D-4430-A267-E313C613A875}"/>
              </a:ext>
            </a:extLst>
          </p:cNvPr>
          <p:cNvSpPr txBox="1"/>
          <p:nvPr/>
        </p:nvSpPr>
        <p:spPr>
          <a:xfrm>
            <a:off x="4080905" y="3678904"/>
            <a:ext cx="210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0499E2-719B-48A9-8F40-24130EA0AE75}"/>
              </a:ext>
            </a:extLst>
          </p:cNvPr>
          <p:cNvSpPr txBox="1"/>
          <p:nvPr/>
        </p:nvSpPr>
        <p:spPr>
          <a:xfrm>
            <a:off x="965193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B6E30-B608-4D6F-9958-FD0E9EC59477}"/>
              </a:ext>
            </a:extLst>
          </p:cNvPr>
          <p:cNvSpPr txBox="1"/>
          <p:nvPr/>
        </p:nvSpPr>
        <p:spPr>
          <a:xfrm>
            <a:off x="408090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2FDCDA-FE9F-4FD1-82B2-5CDBBB7635D5}"/>
              </a:ext>
            </a:extLst>
          </p:cNvPr>
          <p:cNvSpPr txBox="1"/>
          <p:nvPr/>
        </p:nvSpPr>
        <p:spPr>
          <a:xfrm>
            <a:off x="965193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EFBE91-1A09-4695-A01D-2E777BDAFF2B}"/>
              </a:ext>
            </a:extLst>
          </p:cNvPr>
          <p:cNvSpPr txBox="1"/>
          <p:nvPr/>
        </p:nvSpPr>
        <p:spPr>
          <a:xfrm>
            <a:off x="408090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AD8A55-44FF-45D0-9B49-E797CA5EE1A2}"/>
              </a:ext>
            </a:extLst>
          </p:cNvPr>
          <p:cNvSpPr txBox="1"/>
          <p:nvPr/>
        </p:nvSpPr>
        <p:spPr>
          <a:xfrm>
            <a:off x="9651934" y="5656808"/>
            <a:ext cx="206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29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A25FB0-8161-4444-90AD-8778130AD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103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 小数２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B85BA14-D37D-4986-B33C-9BB6B79163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小数のたし算とひき</a:t>
            </a:r>
            <a:r>
              <a:rPr kumimoji="1" lang="ja-JP" altLang="en-US" sz="44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算でした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88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3A0E41B-12F5-4DB3-A68F-BC53267974F5}"/>
              </a:ext>
            </a:extLst>
          </p:cNvPr>
          <p:cNvSpPr/>
          <p:nvPr/>
        </p:nvSpPr>
        <p:spPr>
          <a:xfrm>
            <a:off x="912000" y="3868289"/>
            <a:ext cx="2159987" cy="1726304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3DBAEE8-B272-49DE-9115-3696EA2DB992}"/>
              </a:ext>
            </a:extLst>
          </p:cNvPr>
          <p:cNvSpPr/>
          <p:nvPr/>
        </p:nvSpPr>
        <p:spPr>
          <a:xfrm>
            <a:off x="912000" y="5583409"/>
            <a:ext cx="2159998" cy="8438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1818E7DC-89CA-41E5-B943-0019710A250D}"/>
              </a:ext>
            </a:extLst>
          </p:cNvPr>
          <p:cNvSpPr txBox="1"/>
          <p:nvPr/>
        </p:nvSpPr>
        <p:spPr>
          <a:xfrm>
            <a:off x="5231985" y="698351"/>
            <a:ext cx="432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水とうがあります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ACF985-5C11-4205-A5F9-07685A4C87D7}"/>
              </a:ext>
            </a:extLst>
          </p:cNvPr>
          <p:cNvSpPr txBox="1"/>
          <p:nvPr/>
        </p:nvSpPr>
        <p:spPr>
          <a:xfrm>
            <a:off x="5231985" y="1562586"/>
            <a:ext cx="629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水を入れます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2AE7856-2B80-40FB-BAC6-26018A62C5B5}"/>
              </a:ext>
            </a:extLst>
          </p:cNvPr>
          <p:cNvCxnSpPr/>
          <p:nvPr/>
        </p:nvCxnSpPr>
        <p:spPr>
          <a:xfrm>
            <a:off x="912000" y="837000"/>
            <a:ext cx="0" cy="5616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9F5765-7542-478B-80E7-9A1DADF32F99}"/>
              </a:ext>
            </a:extLst>
          </p:cNvPr>
          <p:cNvCxnSpPr/>
          <p:nvPr/>
        </p:nvCxnSpPr>
        <p:spPr>
          <a:xfrm>
            <a:off x="3072000" y="729000"/>
            <a:ext cx="0" cy="57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4C7F6DF-73AB-4936-90E2-7803CF45675C}"/>
              </a:ext>
            </a:extLst>
          </p:cNvPr>
          <p:cNvCxnSpPr/>
          <p:nvPr/>
        </p:nvCxnSpPr>
        <p:spPr>
          <a:xfrm>
            <a:off x="912000" y="6453000"/>
            <a:ext cx="216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7182FC2-475C-4AE9-ACDE-6CA74A9AB11A}"/>
              </a:ext>
            </a:extLst>
          </p:cNvPr>
          <p:cNvCxnSpPr/>
          <p:nvPr/>
        </p:nvCxnSpPr>
        <p:spPr>
          <a:xfrm>
            <a:off x="912000" y="602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28CA04-1412-4DF4-8184-3CAC51107FCF}"/>
              </a:ext>
            </a:extLst>
          </p:cNvPr>
          <p:cNvCxnSpPr/>
          <p:nvPr/>
        </p:nvCxnSpPr>
        <p:spPr>
          <a:xfrm>
            <a:off x="912000" y="5589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21B7D4-CC11-440A-85FF-7BFC42DD39A6}"/>
              </a:ext>
            </a:extLst>
          </p:cNvPr>
          <p:cNvCxnSpPr>
            <a:cxnSpLocks/>
          </p:cNvCxnSpPr>
          <p:nvPr/>
        </p:nvCxnSpPr>
        <p:spPr>
          <a:xfrm flipV="1">
            <a:off x="912000" y="5156616"/>
            <a:ext cx="422125" cy="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33929B5-94CA-42FC-A9E0-C706AF6CA994}"/>
              </a:ext>
            </a:extLst>
          </p:cNvPr>
          <p:cNvCxnSpPr/>
          <p:nvPr/>
        </p:nvCxnSpPr>
        <p:spPr>
          <a:xfrm>
            <a:off x="912000" y="4725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0B4C64-0228-4F5F-A5F2-6873F75CC452}"/>
              </a:ext>
            </a:extLst>
          </p:cNvPr>
          <p:cNvCxnSpPr/>
          <p:nvPr/>
        </p:nvCxnSpPr>
        <p:spPr>
          <a:xfrm>
            <a:off x="912000" y="4307953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74C8D47-D758-4C88-98AD-53062A2B579C}"/>
              </a:ext>
            </a:extLst>
          </p:cNvPr>
          <p:cNvCxnSpPr/>
          <p:nvPr/>
        </p:nvCxnSpPr>
        <p:spPr>
          <a:xfrm>
            <a:off x="912000" y="386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02BFF37-B779-44AA-82DD-B85F96C07386}"/>
              </a:ext>
            </a:extLst>
          </p:cNvPr>
          <p:cNvCxnSpPr/>
          <p:nvPr/>
        </p:nvCxnSpPr>
        <p:spPr>
          <a:xfrm>
            <a:off x="912000" y="342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2F141B-611B-4A25-939B-097D246A8EC5}"/>
              </a:ext>
            </a:extLst>
          </p:cNvPr>
          <p:cNvCxnSpPr/>
          <p:nvPr/>
        </p:nvCxnSpPr>
        <p:spPr>
          <a:xfrm>
            <a:off x="912000" y="2541229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91BEF30-E283-42BE-913E-DBF8CD6C8720}"/>
              </a:ext>
            </a:extLst>
          </p:cNvPr>
          <p:cNvCxnSpPr/>
          <p:nvPr/>
        </p:nvCxnSpPr>
        <p:spPr>
          <a:xfrm>
            <a:off x="912000" y="2997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D647749-96A9-4011-A537-C10DA469E35A}"/>
              </a:ext>
            </a:extLst>
          </p:cNvPr>
          <p:cNvCxnSpPr/>
          <p:nvPr/>
        </p:nvCxnSpPr>
        <p:spPr>
          <a:xfrm>
            <a:off x="912000" y="2133000"/>
            <a:ext cx="21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C471B1-60DE-4E95-830C-271F42E41149}"/>
              </a:ext>
            </a:extLst>
          </p:cNvPr>
          <p:cNvSpPr txBox="1"/>
          <p:nvPr/>
        </p:nvSpPr>
        <p:spPr>
          <a:xfrm>
            <a:off x="1581127" y="1859083"/>
            <a:ext cx="10799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EBBF09-68AE-4EC1-8821-233079DACFFE}"/>
              </a:ext>
            </a:extLst>
          </p:cNvPr>
          <p:cNvSpPr txBox="1"/>
          <p:nvPr/>
        </p:nvSpPr>
        <p:spPr>
          <a:xfrm>
            <a:off x="5231984" y="2426822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水を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入れると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D77B86C-0D76-4CEC-BC00-C9ADA2701CD9}"/>
              </a:ext>
            </a:extLst>
          </p:cNvPr>
          <p:cNvCxnSpPr/>
          <p:nvPr/>
        </p:nvCxnSpPr>
        <p:spPr>
          <a:xfrm>
            <a:off x="967075" y="1686028"/>
            <a:ext cx="367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46F979E-44C7-4EC1-84C8-019E024B9EE7}"/>
              </a:ext>
            </a:extLst>
          </p:cNvPr>
          <p:cNvCxnSpPr/>
          <p:nvPr/>
        </p:nvCxnSpPr>
        <p:spPr>
          <a:xfrm>
            <a:off x="912000" y="837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D218A2F-7A4B-4BBD-9E2A-5A4D50627A9F}"/>
              </a:ext>
            </a:extLst>
          </p:cNvPr>
          <p:cNvCxnSpPr/>
          <p:nvPr/>
        </p:nvCxnSpPr>
        <p:spPr>
          <a:xfrm>
            <a:off x="912000" y="126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62F0D51-FB77-4A6D-96F3-03FEEFB4697B}"/>
              </a:ext>
            </a:extLst>
          </p:cNvPr>
          <p:cNvSpPr txBox="1"/>
          <p:nvPr/>
        </p:nvSpPr>
        <p:spPr>
          <a:xfrm>
            <a:off x="5251671" y="4941471"/>
            <a:ext cx="523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F57799-2B60-4583-AB6F-B356736291B0}"/>
              </a:ext>
            </a:extLst>
          </p:cNvPr>
          <p:cNvSpPr txBox="1"/>
          <p:nvPr/>
        </p:nvSpPr>
        <p:spPr>
          <a:xfrm>
            <a:off x="8561009" y="5719355"/>
            <a:ext cx="2968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EA4C33-82F1-4F90-9531-782B6FAE0BF8}"/>
              </a:ext>
            </a:extLst>
          </p:cNvPr>
          <p:cNvSpPr txBox="1"/>
          <p:nvPr/>
        </p:nvSpPr>
        <p:spPr>
          <a:xfrm>
            <a:off x="5231984" y="3291057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合わせて何Ｌ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C803B3C1-60EF-41C3-B096-9CB5A141B41D}"/>
              </a:ext>
            </a:extLst>
          </p:cNvPr>
          <p:cNvSpPr/>
          <p:nvPr/>
        </p:nvSpPr>
        <p:spPr>
          <a:xfrm>
            <a:off x="3081876" y="5583408"/>
            <a:ext cx="467827" cy="84383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92182D7C-B4CA-42D0-BE36-D0AC45112A2B}"/>
              </a:ext>
            </a:extLst>
          </p:cNvPr>
          <p:cNvSpPr/>
          <p:nvPr/>
        </p:nvSpPr>
        <p:spPr>
          <a:xfrm>
            <a:off x="3081875" y="3886759"/>
            <a:ext cx="518421" cy="165295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84E871-35A4-4428-B3E8-87B5F7A5EF31}"/>
              </a:ext>
            </a:extLst>
          </p:cNvPr>
          <p:cNvSpPr txBox="1"/>
          <p:nvPr/>
        </p:nvSpPr>
        <p:spPr>
          <a:xfrm>
            <a:off x="3588499" y="5667057"/>
            <a:ext cx="16434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2759E4-2AAA-43E4-BC6A-37BEFE2F542A}"/>
              </a:ext>
            </a:extLst>
          </p:cNvPr>
          <p:cNvSpPr txBox="1"/>
          <p:nvPr/>
        </p:nvSpPr>
        <p:spPr>
          <a:xfrm>
            <a:off x="3610170" y="4346028"/>
            <a:ext cx="16316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173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34" grpId="0"/>
      <p:bldP spid="74" grpId="0"/>
      <p:bldP spid="82" grpId="0"/>
      <p:bldP spid="83" grpId="0"/>
      <p:bldP spid="36" grpId="0"/>
      <p:bldP spid="2" grpId="0" animBg="1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3A0E41B-12F5-4DB3-A68F-BC53267974F5}"/>
              </a:ext>
            </a:extLst>
          </p:cNvPr>
          <p:cNvSpPr/>
          <p:nvPr/>
        </p:nvSpPr>
        <p:spPr>
          <a:xfrm>
            <a:off x="912000" y="3013939"/>
            <a:ext cx="2159987" cy="2154409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3DBAEE8-B272-49DE-9115-3696EA2DB992}"/>
              </a:ext>
            </a:extLst>
          </p:cNvPr>
          <p:cNvSpPr/>
          <p:nvPr/>
        </p:nvSpPr>
        <p:spPr>
          <a:xfrm>
            <a:off x="912000" y="5171953"/>
            <a:ext cx="2159998" cy="125528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ACF985-5C11-4205-A5F9-07685A4C87D7}"/>
              </a:ext>
            </a:extLst>
          </p:cNvPr>
          <p:cNvSpPr txBox="1"/>
          <p:nvPr/>
        </p:nvSpPr>
        <p:spPr>
          <a:xfrm>
            <a:off x="5231985" y="1562586"/>
            <a:ext cx="629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水を入れます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2AE7856-2B80-40FB-BAC6-26018A62C5B5}"/>
              </a:ext>
            </a:extLst>
          </p:cNvPr>
          <p:cNvCxnSpPr/>
          <p:nvPr/>
        </p:nvCxnSpPr>
        <p:spPr>
          <a:xfrm>
            <a:off x="912000" y="837000"/>
            <a:ext cx="0" cy="5616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9F5765-7542-478B-80E7-9A1DADF32F99}"/>
              </a:ext>
            </a:extLst>
          </p:cNvPr>
          <p:cNvCxnSpPr/>
          <p:nvPr/>
        </p:nvCxnSpPr>
        <p:spPr>
          <a:xfrm>
            <a:off x="3072000" y="729000"/>
            <a:ext cx="0" cy="57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4C7F6DF-73AB-4936-90E2-7803CF45675C}"/>
              </a:ext>
            </a:extLst>
          </p:cNvPr>
          <p:cNvCxnSpPr/>
          <p:nvPr/>
        </p:nvCxnSpPr>
        <p:spPr>
          <a:xfrm>
            <a:off x="912000" y="6453000"/>
            <a:ext cx="216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7182FC2-475C-4AE9-ACDE-6CA74A9AB11A}"/>
              </a:ext>
            </a:extLst>
          </p:cNvPr>
          <p:cNvCxnSpPr/>
          <p:nvPr/>
        </p:nvCxnSpPr>
        <p:spPr>
          <a:xfrm>
            <a:off x="912000" y="602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28CA04-1412-4DF4-8184-3CAC51107FCF}"/>
              </a:ext>
            </a:extLst>
          </p:cNvPr>
          <p:cNvCxnSpPr/>
          <p:nvPr/>
        </p:nvCxnSpPr>
        <p:spPr>
          <a:xfrm>
            <a:off x="912000" y="5589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21B7D4-CC11-440A-85FF-7BFC42DD39A6}"/>
              </a:ext>
            </a:extLst>
          </p:cNvPr>
          <p:cNvCxnSpPr>
            <a:cxnSpLocks/>
          </p:cNvCxnSpPr>
          <p:nvPr/>
        </p:nvCxnSpPr>
        <p:spPr>
          <a:xfrm flipV="1">
            <a:off x="912000" y="5156616"/>
            <a:ext cx="422125" cy="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33929B5-94CA-42FC-A9E0-C706AF6CA994}"/>
              </a:ext>
            </a:extLst>
          </p:cNvPr>
          <p:cNvCxnSpPr/>
          <p:nvPr/>
        </p:nvCxnSpPr>
        <p:spPr>
          <a:xfrm>
            <a:off x="912000" y="4725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0B4C64-0228-4F5F-A5F2-6873F75CC452}"/>
              </a:ext>
            </a:extLst>
          </p:cNvPr>
          <p:cNvCxnSpPr/>
          <p:nvPr/>
        </p:nvCxnSpPr>
        <p:spPr>
          <a:xfrm>
            <a:off x="912000" y="4307953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74C8D47-D758-4C88-98AD-53062A2B579C}"/>
              </a:ext>
            </a:extLst>
          </p:cNvPr>
          <p:cNvCxnSpPr/>
          <p:nvPr/>
        </p:nvCxnSpPr>
        <p:spPr>
          <a:xfrm>
            <a:off x="912000" y="386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02BFF37-B779-44AA-82DD-B85F96C07386}"/>
              </a:ext>
            </a:extLst>
          </p:cNvPr>
          <p:cNvCxnSpPr/>
          <p:nvPr/>
        </p:nvCxnSpPr>
        <p:spPr>
          <a:xfrm>
            <a:off x="912000" y="342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2F141B-611B-4A25-939B-097D246A8EC5}"/>
              </a:ext>
            </a:extLst>
          </p:cNvPr>
          <p:cNvCxnSpPr/>
          <p:nvPr/>
        </p:nvCxnSpPr>
        <p:spPr>
          <a:xfrm>
            <a:off x="912000" y="2541229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91BEF30-E283-42BE-913E-DBF8CD6C8720}"/>
              </a:ext>
            </a:extLst>
          </p:cNvPr>
          <p:cNvCxnSpPr/>
          <p:nvPr/>
        </p:nvCxnSpPr>
        <p:spPr>
          <a:xfrm>
            <a:off x="912000" y="2997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D647749-96A9-4011-A537-C10DA469E35A}"/>
              </a:ext>
            </a:extLst>
          </p:cNvPr>
          <p:cNvCxnSpPr/>
          <p:nvPr/>
        </p:nvCxnSpPr>
        <p:spPr>
          <a:xfrm>
            <a:off x="912000" y="2133000"/>
            <a:ext cx="21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C471B1-60DE-4E95-830C-271F42E41149}"/>
              </a:ext>
            </a:extLst>
          </p:cNvPr>
          <p:cNvSpPr txBox="1"/>
          <p:nvPr/>
        </p:nvSpPr>
        <p:spPr>
          <a:xfrm>
            <a:off x="1581127" y="1859083"/>
            <a:ext cx="10799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EBBF09-68AE-4EC1-8821-233079DACFFE}"/>
              </a:ext>
            </a:extLst>
          </p:cNvPr>
          <p:cNvSpPr txBox="1"/>
          <p:nvPr/>
        </p:nvSpPr>
        <p:spPr>
          <a:xfrm>
            <a:off x="5231984" y="2426822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水を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入れると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D77B86C-0D76-4CEC-BC00-C9ADA2701CD9}"/>
              </a:ext>
            </a:extLst>
          </p:cNvPr>
          <p:cNvCxnSpPr/>
          <p:nvPr/>
        </p:nvCxnSpPr>
        <p:spPr>
          <a:xfrm>
            <a:off x="967075" y="1686028"/>
            <a:ext cx="367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46F979E-44C7-4EC1-84C8-019E024B9EE7}"/>
              </a:ext>
            </a:extLst>
          </p:cNvPr>
          <p:cNvCxnSpPr/>
          <p:nvPr/>
        </p:nvCxnSpPr>
        <p:spPr>
          <a:xfrm>
            <a:off x="912000" y="837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D218A2F-7A4B-4BBD-9E2A-5A4D50627A9F}"/>
              </a:ext>
            </a:extLst>
          </p:cNvPr>
          <p:cNvCxnSpPr/>
          <p:nvPr/>
        </p:nvCxnSpPr>
        <p:spPr>
          <a:xfrm>
            <a:off x="912000" y="126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62F0D51-FB77-4A6D-96F3-03FEEFB4697B}"/>
              </a:ext>
            </a:extLst>
          </p:cNvPr>
          <p:cNvSpPr txBox="1"/>
          <p:nvPr/>
        </p:nvSpPr>
        <p:spPr>
          <a:xfrm>
            <a:off x="5231986" y="4643375"/>
            <a:ext cx="523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F57799-2B60-4583-AB6F-B356736291B0}"/>
              </a:ext>
            </a:extLst>
          </p:cNvPr>
          <p:cNvSpPr txBox="1"/>
          <p:nvPr/>
        </p:nvSpPr>
        <p:spPr>
          <a:xfrm>
            <a:off x="8441111" y="5451763"/>
            <a:ext cx="2968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EA4C33-82F1-4F90-9531-782B6FAE0BF8}"/>
              </a:ext>
            </a:extLst>
          </p:cNvPr>
          <p:cNvSpPr txBox="1"/>
          <p:nvPr/>
        </p:nvSpPr>
        <p:spPr>
          <a:xfrm>
            <a:off x="5231984" y="3291057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合わせて何Ｌ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C803B3C1-60EF-41C3-B096-9CB5A141B41D}"/>
              </a:ext>
            </a:extLst>
          </p:cNvPr>
          <p:cNvSpPr/>
          <p:nvPr/>
        </p:nvSpPr>
        <p:spPr>
          <a:xfrm>
            <a:off x="3081876" y="5156614"/>
            <a:ext cx="467844" cy="127062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92182D7C-B4CA-42D0-BE36-D0AC45112A2B}"/>
              </a:ext>
            </a:extLst>
          </p:cNvPr>
          <p:cNvSpPr/>
          <p:nvPr/>
        </p:nvSpPr>
        <p:spPr>
          <a:xfrm>
            <a:off x="3081876" y="3013938"/>
            <a:ext cx="467844" cy="21426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84E871-35A4-4428-B3E8-87B5F7A5EF31}"/>
              </a:ext>
            </a:extLst>
          </p:cNvPr>
          <p:cNvSpPr txBox="1"/>
          <p:nvPr/>
        </p:nvSpPr>
        <p:spPr>
          <a:xfrm>
            <a:off x="3588499" y="5473973"/>
            <a:ext cx="16434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2759E4-2AAA-43E4-BC6A-37BEFE2F542A}"/>
              </a:ext>
            </a:extLst>
          </p:cNvPr>
          <p:cNvSpPr txBox="1"/>
          <p:nvPr/>
        </p:nvSpPr>
        <p:spPr>
          <a:xfrm>
            <a:off x="3600357" y="3760492"/>
            <a:ext cx="16316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3C7707-A504-E9E2-E55A-4B74CFBAEFB4}"/>
              </a:ext>
            </a:extLst>
          </p:cNvPr>
          <p:cNvSpPr txBox="1"/>
          <p:nvPr/>
        </p:nvSpPr>
        <p:spPr>
          <a:xfrm>
            <a:off x="5231985" y="698351"/>
            <a:ext cx="432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水とうがあります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682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34" grpId="0"/>
      <p:bldP spid="74" grpId="0"/>
      <p:bldP spid="82" grpId="0"/>
      <p:bldP spid="83" grpId="0"/>
      <p:bldP spid="36" grpId="0"/>
      <p:bldP spid="2" grpId="0" animBg="1"/>
      <p:bldP spid="29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3A0E41B-12F5-4DB3-A68F-BC53267974F5}"/>
              </a:ext>
            </a:extLst>
          </p:cNvPr>
          <p:cNvSpPr/>
          <p:nvPr/>
        </p:nvSpPr>
        <p:spPr>
          <a:xfrm>
            <a:off x="912000" y="1682549"/>
            <a:ext cx="2159987" cy="2178450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3DBAEE8-B272-49DE-9115-3696EA2DB992}"/>
              </a:ext>
            </a:extLst>
          </p:cNvPr>
          <p:cNvSpPr/>
          <p:nvPr/>
        </p:nvSpPr>
        <p:spPr>
          <a:xfrm>
            <a:off x="912000" y="3860999"/>
            <a:ext cx="2159998" cy="25662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ACF985-5C11-4205-A5F9-07685A4C87D7}"/>
              </a:ext>
            </a:extLst>
          </p:cNvPr>
          <p:cNvSpPr txBox="1"/>
          <p:nvPr/>
        </p:nvSpPr>
        <p:spPr>
          <a:xfrm>
            <a:off x="5231985" y="1562586"/>
            <a:ext cx="629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水を入れます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2AE7856-2B80-40FB-BAC6-26018A62C5B5}"/>
              </a:ext>
            </a:extLst>
          </p:cNvPr>
          <p:cNvCxnSpPr/>
          <p:nvPr/>
        </p:nvCxnSpPr>
        <p:spPr>
          <a:xfrm>
            <a:off x="912000" y="837000"/>
            <a:ext cx="0" cy="5616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9F5765-7542-478B-80E7-9A1DADF32F99}"/>
              </a:ext>
            </a:extLst>
          </p:cNvPr>
          <p:cNvCxnSpPr/>
          <p:nvPr/>
        </p:nvCxnSpPr>
        <p:spPr>
          <a:xfrm>
            <a:off x="3072000" y="729000"/>
            <a:ext cx="0" cy="57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4C7F6DF-73AB-4936-90E2-7803CF45675C}"/>
              </a:ext>
            </a:extLst>
          </p:cNvPr>
          <p:cNvCxnSpPr/>
          <p:nvPr/>
        </p:nvCxnSpPr>
        <p:spPr>
          <a:xfrm>
            <a:off x="912000" y="6453000"/>
            <a:ext cx="216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7182FC2-475C-4AE9-ACDE-6CA74A9AB11A}"/>
              </a:ext>
            </a:extLst>
          </p:cNvPr>
          <p:cNvCxnSpPr/>
          <p:nvPr/>
        </p:nvCxnSpPr>
        <p:spPr>
          <a:xfrm>
            <a:off x="912000" y="602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28CA04-1412-4DF4-8184-3CAC51107FCF}"/>
              </a:ext>
            </a:extLst>
          </p:cNvPr>
          <p:cNvCxnSpPr/>
          <p:nvPr/>
        </p:nvCxnSpPr>
        <p:spPr>
          <a:xfrm>
            <a:off x="912000" y="5589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21B7D4-CC11-440A-85FF-7BFC42DD39A6}"/>
              </a:ext>
            </a:extLst>
          </p:cNvPr>
          <p:cNvCxnSpPr>
            <a:cxnSpLocks/>
          </p:cNvCxnSpPr>
          <p:nvPr/>
        </p:nvCxnSpPr>
        <p:spPr>
          <a:xfrm flipV="1">
            <a:off x="912000" y="5156616"/>
            <a:ext cx="422125" cy="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33929B5-94CA-42FC-A9E0-C706AF6CA994}"/>
              </a:ext>
            </a:extLst>
          </p:cNvPr>
          <p:cNvCxnSpPr/>
          <p:nvPr/>
        </p:nvCxnSpPr>
        <p:spPr>
          <a:xfrm>
            <a:off x="912000" y="4725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0B4C64-0228-4F5F-A5F2-6873F75CC452}"/>
              </a:ext>
            </a:extLst>
          </p:cNvPr>
          <p:cNvCxnSpPr/>
          <p:nvPr/>
        </p:nvCxnSpPr>
        <p:spPr>
          <a:xfrm>
            <a:off x="912000" y="4307953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74C8D47-D758-4C88-98AD-53062A2B579C}"/>
              </a:ext>
            </a:extLst>
          </p:cNvPr>
          <p:cNvCxnSpPr/>
          <p:nvPr/>
        </p:nvCxnSpPr>
        <p:spPr>
          <a:xfrm>
            <a:off x="912000" y="386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02BFF37-B779-44AA-82DD-B85F96C07386}"/>
              </a:ext>
            </a:extLst>
          </p:cNvPr>
          <p:cNvCxnSpPr/>
          <p:nvPr/>
        </p:nvCxnSpPr>
        <p:spPr>
          <a:xfrm>
            <a:off x="912000" y="342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2F141B-611B-4A25-939B-097D246A8EC5}"/>
              </a:ext>
            </a:extLst>
          </p:cNvPr>
          <p:cNvCxnSpPr/>
          <p:nvPr/>
        </p:nvCxnSpPr>
        <p:spPr>
          <a:xfrm>
            <a:off x="912000" y="2541229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91BEF30-E283-42BE-913E-DBF8CD6C8720}"/>
              </a:ext>
            </a:extLst>
          </p:cNvPr>
          <p:cNvCxnSpPr/>
          <p:nvPr/>
        </p:nvCxnSpPr>
        <p:spPr>
          <a:xfrm>
            <a:off x="912000" y="2997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D647749-96A9-4011-A537-C10DA469E35A}"/>
              </a:ext>
            </a:extLst>
          </p:cNvPr>
          <p:cNvCxnSpPr/>
          <p:nvPr/>
        </p:nvCxnSpPr>
        <p:spPr>
          <a:xfrm>
            <a:off x="912000" y="2133000"/>
            <a:ext cx="21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C471B1-60DE-4E95-830C-271F42E41149}"/>
              </a:ext>
            </a:extLst>
          </p:cNvPr>
          <p:cNvSpPr txBox="1"/>
          <p:nvPr/>
        </p:nvSpPr>
        <p:spPr>
          <a:xfrm>
            <a:off x="1581127" y="1859083"/>
            <a:ext cx="10799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EBBF09-68AE-4EC1-8821-233079DACFFE}"/>
              </a:ext>
            </a:extLst>
          </p:cNvPr>
          <p:cNvSpPr txBox="1"/>
          <p:nvPr/>
        </p:nvSpPr>
        <p:spPr>
          <a:xfrm>
            <a:off x="5231984" y="2426822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水を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入れると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D77B86C-0D76-4CEC-BC00-C9ADA2701CD9}"/>
              </a:ext>
            </a:extLst>
          </p:cNvPr>
          <p:cNvCxnSpPr/>
          <p:nvPr/>
        </p:nvCxnSpPr>
        <p:spPr>
          <a:xfrm>
            <a:off x="967075" y="1686028"/>
            <a:ext cx="367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46F979E-44C7-4EC1-84C8-019E024B9EE7}"/>
              </a:ext>
            </a:extLst>
          </p:cNvPr>
          <p:cNvCxnSpPr/>
          <p:nvPr/>
        </p:nvCxnSpPr>
        <p:spPr>
          <a:xfrm>
            <a:off x="912000" y="837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D218A2F-7A4B-4BBD-9E2A-5A4D50627A9F}"/>
              </a:ext>
            </a:extLst>
          </p:cNvPr>
          <p:cNvCxnSpPr/>
          <p:nvPr/>
        </p:nvCxnSpPr>
        <p:spPr>
          <a:xfrm>
            <a:off x="912000" y="126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62F0D51-FB77-4A6D-96F3-03FEEFB4697B}"/>
              </a:ext>
            </a:extLst>
          </p:cNvPr>
          <p:cNvSpPr txBox="1"/>
          <p:nvPr/>
        </p:nvSpPr>
        <p:spPr>
          <a:xfrm>
            <a:off x="5231986" y="4268582"/>
            <a:ext cx="523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F57799-2B60-4583-AB6F-B356736291B0}"/>
              </a:ext>
            </a:extLst>
          </p:cNvPr>
          <p:cNvSpPr txBox="1"/>
          <p:nvPr/>
        </p:nvSpPr>
        <p:spPr>
          <a:xfrm>
            <a:off x="8441111" y="5142812"/>
            <a:ext cx="2968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EA4C33-82F1-4F90-9531-782B6FAE0BF8}"/>
              </a:ext>
            </a:extLst>
          </p:cNvPr>
          <p:cNvSpPr txBox="1"/>
          <p:nvPr/>
        </p:nvSpPr>
        <p:spPr>
          <a:xfrm>
            <a:off x="5231984" y="3291057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合わせて何Ｌ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C803B3C1-60EF-41C3-B096-9CB5A141B41D}"/>
              </a:ext>
            </a:extLst>
          </p:cNvPr>
          <p:cNvSpPr/>
          <p:nvPr/>
        </p:nvSpPr>
        <p:spPr>
          <a:xfrm>
            <a:off x="3081876" y="3860999"/>
            <a:ext cx="422124" cy="2566243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92182D7C-B4CA-42D0-BE36-D0AC45112A2B}"/>
              </a:ext>
            </a:extLst>
          </p:cNvPr>
          <p:cNvSpPr/>
          <p:nvPr/>
        </p:nvSpPr>
        <p:spPr>
          <a:xfrm>
            <a:off x="3081876" y="1699158"/>
            <a:ext cx="467844" cy="21426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84E871-35A4-4428-B3E8-87B5F7A5EF31}"/>
              </a:ext>
            </a:extLst>
          </p:cNvPr>
          <p:cNvSpPr txBox="1"/>
          <p:nvPr/>
        </p:nvSpPr>
        <p:spPr>
          <a:xfrm>
            <a:off x="3588499" y="4812075"/>
            <a:ext cx="16434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2759E4-2AAA-43E4-BC6A-37BEFE2F542A}"/>
              </a:ext>
            </a:extLst>
          </p:cNvPr>
          <p:cNvSpPr txBox="1"/>
          <p:nvPr/>
        </p:nvSpPr>
        <p:spPr>
          <a:xfrm>
            <a:off x="3600357" y="2445712"/>
            <a:ext cx="16316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B725038-50E5-ABC9-0726-704A05499ED5}"/>
              </a:ext>
            </a:extLst>
          </p:cNvPr>
          <p:cNvSpPr txBox="1"/>
          <p:nvPr/>
        </p:nvSpPr>
        <p:spPr>
          <a:xfrm>
            <a:off x="5231985" y="698351"/>
            <a:ext cx="432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水とうがあります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51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34" grpId="0"/>
      <p:bldP spid="74" grpId="0"/>
      <p:bldP spid="82" grpId="0"/>
      <p:bldP spid="83" grpId="0"/>
      <p:bldP spid="36" grpId="0"/>
      <p:bldP spid="2" grpId="0" animBg="1"/>
      <p:bldP spid="29" grpId="0" animBg="1"/>
      <p:bldP spid="31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93A0E41B-12F5-4DB3-A68F-BC53267974F5}"/>
              </a:ext>
            </a:extLst>
          </p:cNvPr>
          <p:cNvSpPr/>
          <p:nvPr/>
        </p:nvSpPr>
        <p:spPr>
          <a:xfrm>
            <a:off x="912000" y="1259174"/>
            <a:ext cx="2159987" cy="3447371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93DBAEE8-B272-49DE-9115-3696EA2DB992}"/>
              </a:ext>
            </a:extLst>
          </p:cNvPr>
          <p:cNvSpPr/>
          <p:nvPr/>
        </p:nvSpPr>
        <p:spPr>
          <a:xfrm>
            <a:off x="912000" y="4706547"/>
            <a:ext cx="2159998" cy="17206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1ACF985-5C11-4205-A5F9-07685A4C87D7}"/>
              </a:ext>
            </a:extLst>
          </p:cNvPr>
          <p:cNvSpPr txBox="1"/>
          <p:nvPr/>
        </p:nvSpPr>
        <p:spPr>
          <a:xfrm>
            <a:off x="5231985" y="1562586"/>
            <a:ext cx="6297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水を入れます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82AE7856-2B80-40FB-BAC6-26018A62C5B5}"/>
              </a:ext>
            </a:extLst>
          </p:cNvPr>
          <p:cNvCxnSpPr/>
          <p:nvPr/>
        </p:nvCxnSpPr>
        <p:spPr>
          <a:xfrm>
            <a:off x="912000" y="837000"/>
            <a:ext cx="0" cy="5616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9F5765-7542-478B-80E7-9A1DADF32F99}"/>
              </a:ext>
            </a:extLst>
          </p:cNvPr>
          <p:cNvCxnSpPr/>
          <p:nvPr/>
        </p:nvCxnSpPr>
        <p:spPr>
          <a:xfrm>
            <a:off x="3072000" y="729000"/>
            <a:ext cx="0" cy="57240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24C7F6DF-73AB-4936-90E2-7803CF45675C}"/>
              </a:ext>
            </a:extLst>
          </p:cNvPr>
          <p:cNvCxnSpPr/>
          <p:nvPr/>
        </p:nvCxnSpPr>
        <p:spPr>
          <a:xfrm>
            <a:off x="912000" y="6453000"/>
            <a:ext cx="216000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C7182FC2-475C-4AE9-ACDE-6CA74A9AB11A}"/>
              </a:ext>
            </a:extLst>
          </p:cNvPr>
          <p:cNvCxnSpPr/>
          <p:nvPr/>
        </p:nvCxnSpPr>
        <p:spPr>
          <a:xfrm>
            <a:off x="912000" y="602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6E28CA04-1412-4DF4-8184-3CAC51107FCF}"/>
              </a:ext>
            </a:extLst>
          </p:cNvPr>
          <p:cNvCxnSpPr/>
          <p:nvPr/>
        </p:nvCxnSpPr>
        <p:spPr>
          <a:xfrm>
            <a:off x="912000" y="5589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BF21B7D4-CC11-440A-85FF-7BFC42DD39A6}"/>
              </a:ext>
            </a:extLst>
          </p:cNvPr>
          <p:cNvCxnSpPr>
            <a:cxnSpLocks/>
          </p:cNvCxnSpPr>
          <p:nvPr/>
        </p:nvCxnSpPr>
        <p:spPr>
          <a:xfrm flipV="1">
            <a:off x="912000" y="5156616"/>
            <a:ext cx="422125" cy="3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33929B5-94CA-42FC-A9E0-C706AF6CA994}"/>
              </a:ext>
            </a:extLst>
          </p:cNvPr>
          <p:cNvCxnSpPr/>
          <p:nvPr/>
        </p:nvCxnSpPr>
        <p:spPr>
          <a:xfrm>
            <a:off x="912000" y="4725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990B4C64-0228-4F5F-A5F2-6873F75CC452}"/>
              </a:ext>
            </a:extLst>
          </p:cNvPr>
          <p:cNvCxnSpPr/>
          <p:nvPr/>
        </p:nvCxnSpPr>
        <p:spPr>
          <a:xfrm>
            <a:off x="912000" y="4307953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874C8D47-D758-4C88-98AD-53062A2B579C}"/>
              </a:ext>
            </a:extLst>
          </p:cNvPr>
          <p:cNvCxnSpPr/>
          <p:nvPr/>
        </p:nvCxnSpPr>
        <p:spPr>
          <a:xfrm>
            <a:off x="912000" y="3861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B02BFF37-B779-44AA-82DD-B85F96C07386}"/>
              </a:ext>
            </a:extLst>
          </p:cNvPr>
          <p:cNvCxnSpPr/>
          <p:nvPr/>
        </p:nvCxnSpPr>
        <p:spPr>
          <a:xfrm>
            <a:off x="912000" y="342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382F141B-611B-4A25-939B-097D246A8EC5}"/>
              </a:ext>
            </a:extLst>
          </p:cNvPr>
          <p:cNvCxnSpPr/>
          <p:nvPr/>
        </p:nvCxnSpPr>
        <p:spPr>
          <a:xfrm>
            <a:off x="912000" y="2541229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391BEF30-E283-42BE-913E-DBF8CD6C8720}"/>
              </a:ext>
            </a:extLst>
          </p:cNvPr>
          <p:cNvCxnSpPr/>
          <p:nvPr/>
        </p:nvCxnSpPr>
        <p:spPr>
          <a:xfrm>
            <a:off x="912000" y="2997000"/>
            <a:ext cx="43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ED647749-96A9-4011-A537-C10DA469E35A}"/>
              </a:ext>
            </a:extLst>
          </p:cNvPr>
          <p:cNvCxnSpPr/>
          <p:nvPr/>
        </p:nvCxnSpPr>
        <p:spPr>
          <a:xfrm>
            <a:off x="912000" y="2133000"/>
            <a:ext cx="21600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0C471B1-60DE-4E95-830C-271F42E41149}"/>
              </a:ext>
            </a:extLst>
          </p:cNvPr>
          <p:cNvSpPr txBox="1"/>
          <p:nvPr/>
        </p:nvSpPr>
        <p:spPr>
          <a:xfrm>
            <a:off x="1581127" y="1859083"/>
            <a:ext cx="10799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6EBBF09-68AE-4EC1-8821-233079DACFFE}"/>
              </a:ext>
            </a:extLst>
          </p:cNvPr>
          <p:cNvSpPr txBox="1"/>
          <p:nvPr/>
        </p:nvSpPr>
        <p:spPr>
          <a:xfrm>
            <a:off x="5231984" y="2426822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さらに，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水を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入れると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CD77B86C-0D76-4CEC-BC00-C9ADA2701CD9}"/>
              </a:ext>
            </a:extLst>
          </p:cNvPr>
          <p:cNvCxnSpPr/>
          <p:nvPr/>
        </p:nvCxnSpPr>
        <p:spPr>
          <a:xfrm>
            <a:off x="967075" y="1686028"/>
            <a:ext cx="3670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046F979E-44C7-4EC1-84C8-019E024B9EE7}"/>
              </a:ext>
            </a:extLst>
          </p:cNvPr>
          <p:cNvCxnSpPr/>
          <p:nvPr/>
        </p:nvCxnSpPr>
        <p:spPr>
          <a:xfrm>
            <a:off x="912000" y="837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ED218A2F-7A4B-4BBD-9E2A-5A4D50627A9F}"/>
              </a:ext>
            </a:extLst>
          </p:cNvPr>
          <p:cNvCxnSpPr/>
          <p:nvPr/>
        </p:nvCxnSpPr>
        <p:spPr>
          <a:xfrm>
            <a:off x="912000" y="1269000"/>
            <a:ext cx="422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A62F0D51-FB77-4A6D-96F3-03FEEFB4697B}"/>
              </a:ext>
            </a:extLst>
          </p:cNvPr>
          <p:cNvSpPr txBox="1"/>
          <p:nvPr/>
        </p:nvSpPr>
        <p:spPr>
          <a:xfrm>
            <a:off x="5231986" y="4643375"/>
            <a:ext cx="523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2F57799-2B60-4583-AB6F-B356736291B0}"/>
              </a:ext>
            </a:extLst>
          </p:cNvPr>
          <p:cNvSpPr txBox="1"/>
          <p:nvPr/>
        </p:nvSpPr>
        <p:spPr>
          <a:xfrm>
            <a:off x="8441111" y="5451763"/>
            <a:ext cx="29689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EA4C33-82F1-4F90-9531-782B6FAE0BF8}"/>
              </a:ext>
            </a:extLst>
          </p:cNvPr>
          <p:cNvSpPr txBox="1"/>
          <p:nvPr/>
        </p:nvSpPr>
        <p:spPr>
          <a:xfrm>
            <a:off x="5231984" y="3291057"/>
            <a:ext cx="6912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合わせて何Ｌ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なりますか？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C803B3C1-60EF-41C3-B096-9CB5A141B41D}"/>
              </a:ext>
            </a:extLst>
          </p:cNvPr>
          <p:cNvSpPr/>
          <p:nvPr/>
        </p:nvSpPr>
        <p:spPr>
          <a:xfrm>
            <a:off x="3081876" y="4706545"/>
            <a:ext cx="412233" cy="1720697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92182D7C-B4CA-42D0-BE36-D0AC45112A2B}"/>
              </a:ext>
            </a:extLst>
          </p:cNvPr>
          <p:cNvSpPr/>
          <p:nvPr/>
        </p:nvSpPr>
        <p:spPr>
          <a:xfrm>
            <a:off x="3081876" y="1287454"/>
            <a:ext cx="410801" cy="3419091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784E871-35A4-4428-B3E8-87B5F7A5EF31}"/>
              </a:ext>
            </a:extLst>
          </p:cNvPr>
          <p:cNvSpPr txBox="1"/>
          <p:nvPr/>
        </p:nvSpPr>
        <p:spPr>
          <a:xfrm>
            <a:off x="3588499" y="5235057"/>
            <a:ext cx="164348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2759E4-2AAA-43E4-BC6A-37BEFE2F542A}"/>
              </a:ext>
            </a:extLst>
          </p:cNvPr>
          <p:cNvSpPr txBox="1"/>
          <p:nvPr/>
        </p:nvSpPr>
        <p:spPr>
          <a:xfrm>
            <a:off x="3600357" y="2701139"/>
            <a:ext cx="163162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0.8L</a:t>
            </a:r>
            <a:endParaRPr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6FCD966-0D89-A48A-5A13-F1179E2171C0}"/>
              </a:ext>
            </a:extLst>
          </p:cNvPr>
          <p:cNvSpPr txBox="1"/>
          <p:nvPr/>
        </p:nvSpPr>
        <p:spPr>
          <a:xfrm>
            <a:off x="5231985" y="698351"/>
            <a:ext cx="4320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水とうがあります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40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1" grpId="0" animBg="1"/>
      <p:bldP spid="34" grpId="0"/>
      <p:bldP spid="74" grpId="0"/>
      <p:bldP spid="82" grpId="0"/>
      <p:bldP spid="83" grpId="0"/>
      <p:bldP spid="36" grpId="0"/>
      <p:bldP spid="2" grpId="0" animBg="1"/>
      <p:bldP spid="29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DEB9B7-2E11-491C-9229-4A0D4C7CC145}"/>
              </a:ext>
            </a:extLst>
          </p:cNvPr>
          <p:cNvSpPr txBox="1"/>
          <p:nvPr/>
        </p:nvSpPr>
        <p:spPr>
          <a:xfrm>
            <a:off x="1478551" y="837000"/>
            <a:ext cx="2889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6E7175D-8E19-439E-AF1D-82F7CBF7041B}"/>
              </a:ext>
            </a:extLst>
          </p:cNvPr>
          <p:cNvSpPr txBox="1"/>
          <p:nvPr/>
        </p:nvSpPr>
        <p:spPr>
          <a:xfrm>
            <a:off x="1478550" y="2133000"/>
            <a:ext cx="40509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B96876-89AA-4C19-81B0-8E683ED7585A}"/>
              </a:ext>
            </a:extLst>
          </p:cNvPr>
          <p:cNvSpPr txBox="1"/>
          <p:nvPr/>
        </p:nvSpPr>
        <p:spPr>
          <a:xfrm>
            <a:off x="1478551" y="3429000"/>
            <a:ext cx="4617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1359713-F476-4C24-B3E0-08DA49BDA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0" y="3826368"/>
            <a:ext cx="1593450" cy="17972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7B82BE-6351-41F4-B600-51BC3BD0EC8E}"/>
              </a:ext>
            </a:extLst>
          </p:cNvPr>
          <p:cNvSpPr txBox="1"/>
          <p:nvPr/>
        </p:nvSpPr>
        <p:spPr>
          <a:xfrm>
            <a:off x="1478550" y="4725000"/>
            <a:ext cx="45035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万＋</a:t>
            </a:r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万＝</a:t>
            </a:r>
          </a:p>
        </p:txBody>
      </p:sp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D3282E00-FCD5-471D-B6DF-6F42A07AF281}"/>
              </a:ext>
            </a:extLst>
          </p:cNvPr>
          <p:cNvSpPr/>
          <p:nvPr/>
        </p:nvSpPr>
        <p:spPr>
          <a:xfrm>
            <a:off x="7823999" y="1269000"/>
            <a:ext cx="3753451" cy="2667831"/>
          </a:xfrm>
          <a:prstGeom prst="wedgeEllipseCallout">
            <a:avLst>
              <a:gd name="adj1" fmla="val 12273"/>
              <a:gd name="adj2" fmla="val 67350"/>
            </a:avLst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BBCC9-31C8-4DB4-B767-032C5106AFD3}"/>
              </a:ext>
            </a:extLst>
          </p:cNvPr>
          <p:cNvSpPr txBox="1"/>
          <p:nvPr/>
        </p:nvSpPr>
        <p:spPr>
          <a:xfrm>
            <a:off x="4233449" y="837000"/>
            <a:ext cx="86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0BEB21-EBE6-4303-82B7-3E08AFF53C3E}"/>
              </a:ext>
            </a:extLst>
          </p:cNvPr>
          <p:cNvSpPr txBox="1"/>
          <p:nvPr/>
        </p:nvSpPr>
        <p:spPr>
          <a:xfrm>
            <a:off x="5299275" y="2133000"/>
            <a:ext cx="1593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B77CDE-D89C-44C1-9273-4FA3F1533CC1}"/>
              </a:ext>
            </a:extLst>
          </p:cNvPr>
          <p:cNvSpPr txBox="1"/>
          <p:nvPr/>
        </p:nvSpPr>
        <p:spPr>
          <a:xfrm>
            <a:off x="5914317" y="3429000"/>
            <a:ext cx="1862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lang="ja-JP" altLang="en-US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4828EF-CEB6-485B-BBE1-6A383BA44A28}"/>
              </a:ext>
            </a:extLst>
          </p:cNvPr>
          <p:cNvSpPr txBox="1"/>
          <p:nvPr/>
        </p:nvSpPr>
        <p:spPr>
          <a:xfrm>
            <a:off x="5833023" y="4725000"/>
            <a:ext cx="15934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2F8703-8238-456D-B99F-61A621A91889}"/>
              </a:ext>
            </a:extLst>
          </p:cNvPr>
          <p:cNvSpPr txBox="1"/>
          <p:nvPr/>
        </p:nvSpPr>
        <p:spPr>
          <a:xfrm>
            <a:off x="8101309" y="2139568"/>
            <a:ext cx="3476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同じだね</a:t>
            </a:r>
          </a:p>
        </p:txBody>
      </p:sp>
    </p:spTree>
    <p:extLst>
      <p:ext uri="{BB962C8B-B14F-4D97-AF65-F5344CB8AC3E}">
        <p14:creationId xmlns:p14="http://schemas.microsoft.com/office/powerpoint/2010/main" val="15861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2AD2C3-8274-4C51-B304-EB3A23B982C1}"/>
              </a:ext>
            </a:extLst>
          </p:cNvPr>
          <p:cNvSpPr txBox="1"/>
          <p:nvPr/>
        </p:nvSpPr>
        <p:spPr>
          <a:xfrm>
            <a:off x="912000" y="588340"/>
            <a:ext cx="73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CBCB2-68FB-484F-93E4-20FDF3F436AE}"/>
              </a:ext>
            </a:extLst>
          </p:cNvPr>
          <p:cNvSpPr txBox="1"/>
          <p:nvPr/>
        </p:nvSpPr>
        <p:spPr>
          <a:xfrm>
            <a:off x="912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373A63-2D9D-4FDF-8461-A1CC823127FE}"/>
              </a:ext>
            </a:extLst>
          </p:cNvPr>
          <p:cNvSpPr txBox="1"/>
          <p:nvPr/>
        </p:nvSpPr>
        <p:spPr>
          <a:xfrm>
            <a:off x="6528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BA451D-33B7-4470-B936-DE49CF21B25B}"/>
              </a:ext>
            </a:extLst>
          </p:cNvPr>
          <p:cNvSpPr txBox="1"/>
          <p:nvPr/>
        </p:nvSpPr>
        <p:spPr>
          <a:xfrm>
            <a:off x="912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7BAF8E-A412-4B76-B482-42FA3C928AFB}"/>
              </a:ext>
            </a:extLst>
          </p:cNvPr>
          <p:cNvSpPr txBox="1"/>
          <p:nvPr/>
        </p:nvSpPr>
        <p:spPr>
          <a:xfrm>
            <a:off x="6528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E62111-7371-4278-965D-0A1989932DF7}"/>
              </a:ext>
            </a:extLst>
          </p:cNvPr>
          <p:cNvSpPr txBox="1"/>
          <p:nvPr/>
        </p:nvSpPr>
        <p:spPr>
          <a:xfrm>
            <a:off x="912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19FC4-1F2F-4033-8FF8-9576D4A41DCC}"/>
              </a:ext>
            </a:extLst>
          </p:cNvPr>
          <p:cNvSpPr txBox="1"/>
          <p:nvPr/>
        </p:nvSpPr>
        <p:spPr>
          <a:xfrm>
            <a:off x="6528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F15CC-CAA1-4E33-9F5B-3F942E87326C}"/>
              </a:ext>
            </a:extLst>
          </p:cNvPr>
          <p:cNvSpPr txBox="1"/>
          <p:nvPr/>
        </p:nvSpPr>
        <p:spPr>
          <a:xfrm>
            <a:off x="912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558ADF-D2EE-4E71-AE09-987B1F9A160D}"/>
              </a:ext>
            </a:extLst>
          </p:cNvPr>
          <p:cNvSpPr txBox="1"/>
          <p:nvPr/>
        </p:nvSpPr>
        <p:spPr>
          <a:xfrm>
            <a:off x="6528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FF0256-4E94-49B1-9EF7-277AEC137845}"/>
              </a:ext>
            </a:extLst>
          </p:cNvPr>
          <p:cNvSpPr txBox="1"/>
          <p:nvPr/>
        </p:nvSpPr>
        <p:spPr>
          <a:xfrm>
            <a:off x="912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BC0F64-91B6-494E-BD40-0362E8FBC582}"/>
              </a:ext>
            </a:extLst>
          </p:cNvPr>
          <p:cNvSpPr txBox="1"/>
          <p:nvPr/>
        </p:nvSpPr>
        <p:spPr>
          <a:xfrm>
            <a:off x="6528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0B90C9-6B9B-4030-914C-0F4EB4E1109C}"/>
              </a:ext>
            </a:extLst>
          </p:cNvPr>
          <p:cNvSpPr txBox="1"/>
          <p:nvPr/>
        </p:nvSpPr>
        <p:spPr>
          <a:xfrm>
            <a:off x="408090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EE9EB3-A995-410A-B25B-A14AD43CD3D2}"/>
              </a:ext>
            </a:extLst>
          </p:cNvPr>
          <p:cNvSpPr txBox="1"/>
          <p:nvPr/>
        </p:nvSpPr>
        <p:spPr>
          <a:xfrm>
            <a:off x="965193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5C01CF-CDF6-4D10-9BBD-E0FF193088EF}"/>
              </a:ext>
            </a:extLst>
          </p:cNvPr>
          <p:cNvSpPr txBox="1"/>
          <p:nvPr/>
        </p:nvSpPr>
        <p:spPr>
          <a:xfrm>
            <a:off x="408090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1741EB-206C-4D3A-9E33-582C45F6DC98}"/>
              </a:ext>
            </a:extLst>
          </p:cNvPr>
          <p:cNvSpPr txBox="1"/>
          <p:nvPr/>
        </p:nvSpPr>
        <p:spPr>
          <a:xfrm>
            <a:off x="965193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EC7602-164D-4430-A267-E313C613A875}"/>
              </a:ext>
            </a:extLst>
          </p:cNvPr>
          <p:cNvSpPr txBox="1"/>
          <p:nvPr/>
        </p:nvSpPr>
        <p:spPr>
          <a:xfrm>
            <a:off x="408090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1.9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0499E2-719B-48A9-8F40-24130EA0AE75}"/>
              </a:ext>
            </a:extLst>
          </p:cNvPr>
          <p:cNvSpPr txBox="1"/>
          <p:nvPr/>
        </p:nvSpPr>
        <p:spPr>
          <a:xfrm>
            <a:off x="965193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B6E30-B608-4D6F-9958-FD0E9EC59477}"/>
              </a:ext>
            </a:extLst>
          </p:cNvPr>
          <p:cNvSpPr txBox="1"/>
          <p:nvPr/>
        </p:nvSpPr>
        <p:spPr>
          <a:xfrm>
            <a:off x="408090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2FDCDA-FE9F-4FD1-82B2-5CDBBB7635D5}"/>
              </a:ext>
            </a:extLst>
          </p:cNvPr>
          <p:cNvSpPr txBox="1"/>
          <p:nvPr/>
        </p:nvSpPr>
        <p:spPr>
          <a:xfrm>
            <a:off x="9651935" y="4667856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EFBE91-1A09-4695-A01D-2E777BDAFF2B}"/>
              </a:ext>
            </a:extLst>
          </p:cNvPr>
          <p:cNvSpPr txBox="1"/>
          <p:nvPr/>
        </p:nvSpPr>
        <p:spPr>
          <a:xfrm>
            <a:off x="408090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AD8A55-44FF-45D0-9B49-E797CA5EE1A2}"/>
              </a:ext>
            </a:extLst>
          </p:cNvPr>
          <p:cNvSpPr txBox="1"/>
          <p:nvPr/>
        </p:nvSpPr>
        <p:spPr>
          <a:xfrm>
            <a:off x="965193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21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2AD2C3-8274-4C51-B304-EB3A23B982C1}"/>
              </a:ext>
            </a:extLst>
          </p:cNvPr>
          <p:cNvSpPr txBox="1"/>
          <p:nvPr/>
        </p:nvSpPr>
        <p:spPr>
          <a:xfrm>
            <a:off x="912000" y="588340"/>
            <a:ext cx="73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次の計算をしましょう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6CBCB2-68FB-484F-93E4-20FDF3F436AE}"/>
              </a:ext>
            </a:extLst>
          </p:cNvPr>
          <p:cNvSpPr txBox="1"/>
          <p:nvPr/>
        </p:nvSpPr>
        <p:spPr>
          <a:xfrm>
            <a:off x="912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373A63-2D9D-4FDF-8461-A1CC823127FE}"/>
              </a:ext>
            </a:extLst>
          </p:cNvPr>
          <p:cNvSpPr txBox="1"/>
          <p:nvPr/>
        </p:nvSpPr>
        <p:spPr>
          <a:xfrm>
            <a:off x="6528000" y="1701000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BA451D-33B7-4470-B936-DE49CF21B25B}"/>
              </a:ext>
            </a:extLst>
          </p:cNvPr>
          <p:cNvSpPr txBox="1"/>
          <p:nvPr/>
        </p:nvSpPr>
        <p:spPr>
          <a:xfrm>
            <a:off x="912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67BAF8E-A412-4B76-B482-42FA3C928AFB}"/>
              </a:ext>
            </a:extLst>
          </p:cNvPr>
          <p:cNvSpPr txBox="1"/>
          <p:nvPr/>
        </p:nvSpPr>
        <p:spPr>
          <a:xfrm>
            <a:off x="6528000" y="2689952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FE62111-7371-4278-965D-0A1989932DF7}"/>
              </a:ext>
            </a:extLst>
          </p:cNvPr>
          <p:cNvSpPr txBox="1"/>
          <p:nvPr/>
        </p:nvSpPr>
        <p:spPr>
          <a:xfrm>
            <a:off x="912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.7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719FC4-1F2F-4033-8FF8-9576D4A41DCC}"/>
              </a:ext>
            </a:extLst>
          </p:cNvPr>
          <p:cNvSpPr txBox="1"/>
          <p:nvPr/>
        </p:nvSpPr>
        <p:spPr>
          <a:xfrm>
            <a:off x="6528000" y="3678904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7.3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.5</a:t>
            </a:r>
            <a:endParaRPr kumimoji="1" lang="ja-JP" altLang="en-US" sz="4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AF15CC-CAA1-4E33-9F5B-3F942E87326C}"/>
              </a:ext>
            </a:extLst>
          </p:cNvPr>
          <p:cNvSpPr txBox="1"/>
          <p:nvPr/>
        </p:nvSpPr>
        <p:spPr>
          <a:xfrm>
            <a:off x="912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558ADF-D2EE-4E71-AE09-987B1F9A160D}"/>
              </a:ext>
            </a:extLst>
          </p:cNvPr>
          <p:cNvSpPr txBox="1"/>
          <p:nvPr/>
        </p:nvSpPr>
        <p:spPr>
          <a:xfrm>
            <a:off x="6528000" y="4667856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7FF0256-4E94-49B1-9EF7-277AEC137845}"/>
              </a:ext>
            </a:extLst>
          </p:cNvPr>
          <p:cNvSpPr txBox="1"/>
          <p:nvPr/>
        </p:nvSpPr>
        <p:spPr>
          <a:xfrm>
            <a:off x="912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6.8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BC0F64-91B6-494E-BD40-0362E8FBC582}"/>
              </a:ext>
            </a:extLst>
          </p:cNvPr>
          <p:cNvSpPr txBox="1"/>
          <p:nvPr/>
        </p:nvSpPr>
        <p:spPr>
          <a:xfrm>
            <a:off x="6528000" y="5656808"/>
            <a:ext cx="34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4.5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8.7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0B90C9-6B9B-4030-914C-0F4EB4E1109C}"/>
              </a:ext>
            </a:extLst>
          </p:cNvPr>
          <p:cNvSpPr txBox="1"/>
          <p:nvPr/>
        </p:nvSpPr>
        <p:spPr>
          <a:xfrm>
            <a:off x="408090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EE9EB3-A995-410A-B25B-A14AD43CD3D2}"/>
              </a:ext>
            </a:extLst>
          </p:cNvPr>
          <p:cNvSpPr txBox="1"/>
          <p:nvPr/>
        </p:nvSpPr>
        <p:spPr>
          <a:xfrm>
            <a:off x="9651935" y="1701000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5C01CF-CDF6-4D10-9BBD-E0FF193088EF}"/>
              </a:ext>
            </a:extLst>
          </p:cNvPr>
          <p:cNvSpPr txBox="1"/>
          <p:nvPr/>
        </p:nvSpPr>
        <p:spPr>
          <a:xfrm>
            <a:off x="408090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.4</a:t>
            </a:r>
            <a:endParaRPr kumimoji="1" lang="ja-JP" altLang="en-US" sz="40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B1741EB-206C-4D3A-9E33-582C45F6DC98}"/>
              </a:ext>
            </a:extLst>
          </p:cNvPr>
          <p:cNvSpPr txBox="1"/>
          <p:nvPr/>
        </p:nvSpPr>
        <p:spPr>
          <a:xfrm>
            <a:off x="9651935" y="2689952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8.3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EC7602-164D-4430-A267-E313C613A875}"/>
              </a:ext>
            </a:extLst>
          </p:cNvPr>
          <p:cNvSpPr txBox="1"/>
          <p:nvPr/>
        </p:nvSpPr>
        <p:spPr>
          <a:xfrm>
            <a:off x="4080905" y="3678904"/>
            <a:ext cx="210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0499E2-719B-48A9-8F40-24130EA0AE75}"/>
              </a:ext>
            </a:extLst>
          </p:cNvPr>
          <p:cNvSpPr txBox="1"/>
          <p:nvPr/>
        </p:nvSpPr>
        <p:spPr>
          <a:xfrm>
            <a:off x="9651935" y="3678904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EB6E30-B608-4D6F-9958-FD0E9EC59477}"/>
              </a:ext>
            </a:extLst>
          </p:cNvPr>
          <p:cNvSpPr txBox="1"/>
          <p:nvPr/>
        </p:nvSpPr>
        <p:spPr>
          <a:xfrm>
            <a:off x="4080905" y="4667856"/>
            <a:ext cx="11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62FDCDA-FE9F-4FD1-82B2-5CDBBB7635D5}"/>
              </a:ext>
            </a:extLst>
          </p:cNvPr>
          <p:cNvSpPr txBox="1"/>
          <p:nvPr/>
        </p:nvSpPr>
        <p:spPr>
          <a:xfrm>
            <a:off x="9651935" y="4667856"/>
            <a:ext cx="1196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EFBE91-1A09-4695-A01D-2E777BDAFF2B}"/>
              </a:ext>
            </a:extLst>
          </p:cNvPr>
          <p:cNvSpPr txBox="1"/>
          <p:nvPr/>
        </p:nvSpPr>
        <p:spPr>
          <a:xfrm>
            <a:off x="4080905" y="5656808"/>
            <a:ext cx="192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10.1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4AD8A55-44FF-45D0-9B49-E797CA5EE1A2}"/>
              </a:ext>
            </a:extLst>
          </p:cNvPr>
          <p:cNvSpPr txBox="1"/>
          <p:nvPr/>
        </p:nvSpPr>
        <p:spPr>
          <a:xfrm>
            <a:off x="9651934" y="5656808"/>
            <a:ext cx="2060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716A31C-E0A8-4627-89B0-421BFFF05386}"/>
              </a:ext>
            </a:extLst>
          </p:cNvPr>
          <p:cNvSpPr/>
          <p:nvPr/>
        </p:nvSpPr>
        <p:spPr>
          <a:xfrm>
            <a:off x="548193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416B65-F02D-4172-B027-C641DFBC6C53}"/>
              </a:ext>
            </a:extLst>
          </p:cNvPr>
          <p:cNvSpPr txBox="1"/>
          <p:nvPr/>
        </p:nvSpPr>
        <p:spPr>
          <a:xfrm>
            <a:off x="596839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40181C-C6B0-4026-99FB-DEE76325D1B2}"/>
              </a:ext>
            </a:extLst>
          </p:cNvPr>
          <p:cNvSpPr txBox="1"/>
          <p:nvPr/>
        </p:nvSpPr>
        <p:spPr>
          <a:xfrm>
            <a:off x="758400" y="1675316"/>
            <a:ext cx="302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A1BE51-0012-40E9-9C3F-FFA48A487BAF}"/>
              </a:ext>
            </a:extLst>
          </p:cNvPr>
          <p:cNvSpPr txBox="1"/>
          <p:nvPr/>
        </p:nvSpPr>
        <p:spPr>
          <a:xfrm>
            <a:off x="3767706" y="1675316"/>
            <a:ext cx="120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0E13A3-6B65-420C-8CAF-8BBBEBD0FAF4}"/>
              </a:ext>
            </a:extLst>
          </p:cNvPr>
          <p:cNvSpPr txBox="1"/>
          <p:nvPr/>
        </p:nvSpPr>
        <p:spPr>
          <a:xfrm>
            <a:off x="723615" y="587062"/>
            <a:ext cx="11302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r>
              <a:rPr kumimoji="1"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が何こ残っているかを考えよう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3B598C0-BE47-410F-9913-857DAD06E68D}"/>
              </a:ext>
            </a:extLst>
          </p:cNvPr>
          <p:cNvSpPr/>
          <p:nvPr/>
        </p:nvSpPr>
        <p:spPr>
          <a:xfrm>
            <a:off x="1390303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578925-6011-4A00-8071-49EE8C7B7CCD}"/>
              </a:ext>
            </a:extLst>
          </p:cNvPr>
          <p:cNvSpPr txBox="1"/>
          <p:nvPr/>
        </p:nvSpPr>
        <p:spPr>
          <a:xfrm>
            <a:off x="1438949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C323203-8F80-4B02-A69F-5BC922D0512C}"/>
              </a:ext>
            </a:extLst>
          </p:cNvPr>
          <p:cNvSpPr/>
          <p:nvPr/>
        </p:nvSpPr>
        <p:spPr>
          <a:xfrm>
            <a:off x="2173445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29BD30D-BF98-4682-946F-8E39EC60EB1F}"/>
              </a:ext>
            </a:extLst>
          </p:cNvPr>
          <p:cNvSpPr txBox="1"/>
          <p:nvPr/>
        </p:nvSpPr>
        <p:spPr>
          <a:xfrm>
            <a:off x="2222091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340F23B-E2BB-4213-99C1-326EC256620C}"/>
              </a:ext>
            </a:extLst>
          </p:cNvPr>
          <p:cNvSpPr/>
          <p:nvPr/>
        </p:nvSpPr>
        <p:spPr>
          <a:xfrm>
            <a:off x="2956587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0B46676-EB71-43D6-BFEB-F307CC7C54B4}"/>
              </a:ext>
            </a:extLst>
          </p:cNvPr>
          <p:cNvSpPr txBox="1"/>
          <p:nvPr/>
        </p:nvSpPr>
        <p:spPr>
          <a:xfrm>
            <a:off x="3005233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789686B-1E8D-4AF9-AF0C-C2FE51BB66A2}"/>
              </a:ext>
            </a:extLst>
          </p:cNvPr>
          <p:cNvSpPr/>
          <p:nvPr/>
        </p:nvSpPr>
        <p:spPr>
          <a:xfrm>
            <a:off x="3782396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E038E7F-A0D8-475B-A246-5766AEA8C3A8}"/>
              </a:ext>
            </a:extLst>
          </p:cNvPr>
          <p:cNvSpPr txBox="1"/>
          <p:nvPr/>
        </p:nvSpPr>
        <p:spPr>
          <a:xfrm>
            <a:off x="3831042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A437B35-1342-4A93-B2C1-A392DC35F73C}"/>
              </a:ext>
            </a:extLst>
          </p:cNvPr>
          <p:cNvSpPr/>
          <p:nvPr/>
        </p:nvSpPr>
        <p:spPr>
          <a:xfrm>
            <a:off x="4552677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960E7B-0A53-4E80-BA77-869642277634}"/>
              </a:ext>
            </a:extLst>
          </p:cNvPr>
          <p:cNvSpPr txBox="1"/>
          <p:nvPr/>
        </p:nvSpPr>
        <p:spPr>
          <a:xfrm>
            <a:off x="4601323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5260D3C-5388-4BDB-B1A0-2EB7F380F3C6}"/>
              </a:ext>
            </a:extLst>
          </p:cNvPr>
          <p:cNvSpPr/>
          <p:nvPr/>
        </p:nvSpPr>
        <p:spPr>
          <a:xfrm>
            <a:off x="5371604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648452B-43E6-4304-9A18-1010DA8F0324}"/>
              </a:ext>
            </a:extLst>
          </p:cNvPr>
          <p:cNvSpPr txBox="1"/>
          <p:nvPr/>
        </p:nvSpPr>
        <p:spPr>
          <a:xfrm>
            <a:off x="5420250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0164DFE-629C-49CB-90F5-631A6A4116C9}"/>
              </a:ext>
            </a:extLst>
          </p:cNvPr>
          <p:cNvSpPr/>
          <p:nvPr/>
        </p:nvSpPr>
        <p:spPr>
          <a:xfrm>
            <a:off x="6190531" y="2565707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81B7EE-2899-4E72-A0EE-593474F36E89}"/>
              </a:ext>
            </a:extLst>
          </p:cNvPr>
          <p:cNvSpPr txBox="1"/>
          <p:nvPr/>
        </p:nvSpPr>
        <p:spPr>
          <a:xfrm>
            <a:off x="6239177" y="2679388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0325565-6086-4CDF-8DC1-F1D42D770174}"/>
              </a:ext>
            </a:extLst>
          </p:cNvPr>
          <p:cNvSpPr txBox="1"/>
          <p:nvPr/>
        </p:nvSpPr>
        <p:spPr>
          <a:xfrm>
            <a:off x="5232000" y="3837678"/>
            <a:ext cx="9172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右中かっこ 32">
            <a:extLst>
              <a:ext uri="{FF2B5EF4-FFF2-40B4-BE49-F238E27FC236}">
                <a16:creationId xmlns:a16="http://schemas.microsoft.com/office/drawing/2014/main" id="{EF18A35A-3A79-48DE-8AEB-5ABF5AFC80BE}"/>
              </a:ext>
            </a:extLst>
          </p:cNvPr>
          <p:cNvSpPr/>
          <p:nvPr/>
        </p:nvSpPr>
        <p:spPr>
          <a:xfrm rot="5400000">
            <a:off x="5482040" y="2393980"/>
            <a:ext cx="461667" cy="2410541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6B8B884-2ED7-4801-BDAB-FC26B11C1998}"/>
              </a:ext>
            </a:extLst>
          </p:cNvPr>
          <p:cNvSpPr/>
          <p:nvPr/>
        </p:nvSpPr>
        <p:spPr>
          <a:xfrm>
            <a:off x="548193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39DF4BE-F298-42C1-BF76-A3B8D7FF6AB3}"/>
              </a:ext>
            </a:extLst>
          </p:cNvPr>
          <p:cNvSpPr txBox="1"/>
          <p:nvPr/>
        </p:nvSpPr>
        <p:spPr>
          <a:xfrm>
            <a:off x="596839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305D84F-150A-4B9E-90EF-6BF8E847AD9D}"/>
              </a:ext>
            </a:extLst>
          </p:cNvPr>
          <p:cNvSpPr txBox="1"/>
          <p:nvPr/>
        </p:nvSpPr>
        <p:spPr>
          <a:xfrm>
            <a:off x="758400" y="4196368"/>
            <a:ext cx="3023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77BBD5F-992A-45B9-81A0-5CED66FC17BF}"/>
              </a:ext>
            </a:extLst>
          </p:cNvPr>
          <p:cNvSpPr txBox="1"/>
          <p:nvPr/>
        </p:nvSpPr>
        <p:spPr>
          <a:xfrm>
            <a:off x="3767706" y="4196368"/>
            <a:ext cx="1202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00AD026-B261-41DB-AB5F-F9C6F0D2EB0D}"/>
              </a:ext>
            </a:extLst>
          </p:cNvPr>
          <p:cNvSpPr/>
          <p:nvPr/>
        </p:nvSpPr>
        <p:spPr>
          <a:xfrm>
            <a:off x="1390303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086D4BC-FC43-4DBF-A281-7836ABBE764A}"/>
              </a:ext>
            </a:extLst>
          </p:cNvPr>
          <p:cNvSpPr txBox="1"/>
          <p:nvPr/>
        </p:nvSpPr>
        <p:spPr>
          <a:xfrm>
            <a:off x="1438949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13EAC19-6790-4AA8-B8A0-EE1932E5183D}"/>
              </a:ext>
            </a:extLst>
          </p:cNvPr>
          <p:cNvSpPr/>
          <p:nvPr/>
        </p:nvSpPr>
        <p:spPr>
          <a:xfrm>
            <a:off x="2173445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05FCBE3-8D39-4DC5-92AD-69FF2FC88BBD}"/>
              </a:ext>
            </a:extLst>
          </p:cNvPr>
          <p:cNvSpPr txBox="1"/>
          <p:nvPr/>
        </p:nvSpPr>
        <p:spPr>
          <a:xfrm>
            <a:off x="2222091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8588E7FE-485B-4E66-A821-2367981D113E}"/>
              </a:ext>
            </a:extLst>
          </p:cNvPr>
          <p:cNvSpPr/>
          <p:nvPr/>
        </p:nvSpPr>
        <p:spPr>
          <a:xfrm>
            <a:off x="295658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EA4BA7E-A4D5-4F57-AF61-B6D1FF67B3B9}"/>
              </a:ext>
            </a:extLst>
          </p:cNvPr>
          <p:cNvSpPr txBox="1"/>
          <p:nvPr/>
        </p:nvSpPr>
        <p:spPr>
          <a:xfrm>
            <a:off x="300523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ABE2117-B323-4A29-8DEC-7532F945405D}"/>
              </a:ext>
            </a:extLst>
          </p:cNvPr>
          <p:cNvSpPr/>
          <p:nvPr/>
        </p:nvSpPr>
        <p:spPr>
          <a:xfrm>
            <a:off x="3782396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26270ED-BCCA-4B03-B34D-8C78FD87C745}"/>
              </a:ext>
            </a:extLst>
          </p:cNvPr>
          <p:cNvSpPr txBox="1"/>
          <p:nvPr/>
        </p:nvSpPr>
        <p:spPr>
          <a:xfrm>
            <a:off x="3831042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D6EF559-7185-4A17-826A-75971883EDC4}"/>
              </a:ext>
            </a:extLst>
          </p:cNvPr>
          <p:cNvSpPr/>
          <p:nvPr/>
        </p:nvSpPr>
        <p:spPr>
          <a:xfrm>
            <a:off x="455267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8D44AC0-5710-4DC3-84C4-099F06672F91}"/>
              </a:ext>
            </a:extLst>
          </p:cNvPr>
          <p:cNvSpPr txBox="1"/>
          <p:nvPr/>
        </p:nvSpPr>
        <p:spPr>
          <a:xfrm>
            <a:off x="460132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8CEF407F-92E9-4E7C-9397-38F5A2FF4CFC}"/>
              </a:ext>
            </a:extLst>
          </p:cNvPr>
          <p:cNvSpPr/>
          <p:nvPr/>
        </p:nvSpPr>
        <p:spPr>
          <a:xfrm>
            <a:off x="5371604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3AA002B-9036-471F-A3D6-A81F93B5C9B9}"/>
              </a:ext>
            </a:extLst>
          </p:cNvPr>
          <p:cNvSpPr txBox="1"/>
          <p:nvPr/>
        </p:nvSpPr>
        <p:spPr>
          <a:xfrm>
            <a:off x="5420250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279C831D-4543-45D8-82DB-253ECF30EBFF}"/>
              </a:ext>
            </a:extLst>
          </p:cNvPr>
          <p:cNvSpPr/>
          <p:nvPr/>
        </p:nvSpPr>
        <p:spPr>
          <a:xfrm>
            <a:off x="6190531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DE482531-E3CA-421D-862C-38DB9318CE93}"/>
              </a:ext>
            </a:extLst>
          </p:cNvPr>
          <p:cNvSpPr txBox="1"/>
          <p:nvPr/>
        </p:nvSpPr>
        <p:spPr>
          <a:xfrm>
            <a:off x="6239177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1F15C7B-7301-4033-AE15-32F4196CAE2F}"/>
              </a:ext>
            </a:extLst>
          </p:cNvPr>
          <p:cNvSpPr/>
          <p:nvPr/>
        </p:nvSpPr>
        <p:spPr>
          <a:xfrm>
            <a:off x="698914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59B1B50-9FCD-4E66-8ED8-52355EE864CE}"/>
              </a:ext>
            </a:extLst>
          </p:cNvPr>
          <p:cNvSpPr txBox="1"/>
          <p:nvPr/>
        </p:nvSpPr>
        <p:spPr>
          <a:xfrm>
            <a:off x="7037793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A77B92C-ECEB-4935-BCBE-D59A6830FBC9}"/>
              </a:ext>
            </a:extLst>
          </p:cNvPr>
          <p:cNvSpPr/>
          <p:nvPr/>
        </p:nvSpPr>
        <p:spPr>
          <a:xfrm>
            <a:off x="7759428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ABF243-A34E-45C5-8F86-39B378D56366}"/>
              </a:ext>
            </a:extLst>
          </p:cNvPr>
          <p:cNvSpPr txBox="1"/>
          <p:nvPr/>
        </p:nvSpPr>
        <p:spPr>
          <a:xfrm>
            <a:off x="7902500" y="5200440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4EE0F6B1-3CB3-4B73-AD31-D21DBD80CA37}"/>
              </a:ext>
            </a:extLst>
          </p:cNvPr>
          <p:cNvSpPr/>
          <p:nvPr/>
        </p:nvSpPr>
        <p:spPr>
          <a:xfrm>
            <a:off x="8578355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993B1C-C745-49B3-9CA7-D889FF9943CD}"/>
              </a:ext>
            </a:extLst>
          </p:cNvPr>
          <p:cNvSpPr txBox="1"/>
          <p:nvPr/>
        </p:nvSpPr>
        <p:spPr>
          <a:xfrm>
            <a:off x="8627001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C029D63D-1B47-418A-BFDE-88B78A08CA8B}"/>
              </a:ext>
            </a:extLst>
          </p:cNvPr>
          <p:cNvSpPr/>
          <p:nvPr/>
        </p:nvSpPr>
        <p:spPr>
          <a:xfrm>
            <a:off x="9397282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66E6956-C469-4ACC-A732-51DBCB28F33D}"/>
              </a:ext>
            </a:extLst>
          </p:cNvPr>
          <p:cNvSpPr txBox="1"/>
          <p:nvPr/>
        </p:nvSpPr>
        <p:spPr>
          <a:xfrm>
            <a:off x="9445928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572AE9C6-0B99-4899-A2A0-0624E6810DE6}"/>
              </a:ext>
            </a:extLst>
          </p:cNvPr>
          <p:cNvSpPr/>
          <p:nvPr/>
        </p:nvSpPr>
        <p:spPr>
          <a:xfrm>
            <a:off x="10229070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145033B-A133-4978-9002-B5F728B1B33F}"/>
              </a:ext>
            </a:extLst>
          </p:cNvPr>
          <p:cNvSpPr txBox="1"/>
          <p:nvPr/>
        </p:nvSpPr>
        <p:spPr>
          <a:xfrm>
            <a:off x="10277716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05852EE-B1A9-42B5-A5D8-6C696DF1B4EF}"/>
              </a:ext>
            </a:extLst>
          </p:cNvPr>
          <p:cNvSpPr/>
          <p:nvPr/>
        </p:nvSpPr>
        <p:spPr>
          <a:xfrm>
            <a:off x="11047997" y="5086759"/>
            <a:ext cx="727614" cy="689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17F48F7-7897-4C3B-890C-6F201EAFF7F5}"/>
              </a:ext>
            </a:extLst>
          </p:cNvPr>
          <p:cNvSpPr txBox="1"/>
          <p:nvPr/>
        </p:nvSpPr>
        <p:spPr>
          <a:xfrm>
            <a:off x="11047997" y="520044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3" name="右中かっこ 62">
            <a:extLst>
              <a:ext uri="{FF2B5EF4-FFF2-40B4-BE49-F238E27FC236}">
                <a16:creationId xmlns:a16="http://schemas.microsoft.com/office/drawing/2014/main" id="{F60D3EC9-0BA5-4100-805F-A70C65B2A771}"/>
              </a:ext>
            </a:extLst>
          </p:cNvPr>
          <p:cNvSpPr/>
          <p:nvPr/>
        </p:nvSpPr>
        <p:spPr>
          <a:xfrm rot="16200000">
            <a:off x="10763291" y="3808667"/>
            <a:ext cx="461665" cy="1627398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AED1B9C-B786-43D0-926F-10CEAE84A928}"/>
              </a:ext>
            </a:extLst>
          </p:cNvPr>
          <p:cNvSpPr txBox="1"/>
          <p:nvPr/>
        </p:nvSpPr>
        <p:spPr>
          <a:xfrm>
            <a:off x="10535503" y="3689978"/>
            <a:ext cx="91723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 animBg="1"/>
      <p:bldP spid="27" grpId="0" animBg="1"/>
      <p:bldP spid="29" grpId="0" animBg="1"/>
      <p:bldP spid="32" grpId="0" animBg="1"/>
      <p:bldP spid="33" grpId="0" animBg="1"/>
      <p:bldP spid="36" grpId="0"/>
      <p:bldP spid="59" grpId="0" animBg="1"/>
      <p:bldP spid="61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510</Words>
  <Application>Microsoft Office PowerPoint</Application>
  <PresentationFormat>ワイド画面</PresentationFormat>
  <Paragraphs>194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UD デジタル 教科書体 NP-B</vt:lpstr>
      <vt:lpstr>游ゴシック Light</vt:lpstr>
      <vt:lpstr>Arial</vt:lpstr>
      <vt:lpstr>游ゴシック</vt:lpstr>
      <vt:lpstr>Office テーマ</vt:lpstr>
      <vt:lpstr>3年生 小数２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3年生 小数２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小数</dc:title>
  <dc:creator>伊藤努</dc:creator>
  <cp:lastModifiedBy>ito tutomu</cp:lastModifiedBy>
  <cp:revision>102</cp:revision>
  <dcterms:created xsi:type="dcterms:W3CDTF">2021-01-15T13:38:05Z</dcterms:created>
  <dcterms:modified xsi:type="dcterms:W3CDTF">2023-01-28T01:08:34Z</dcterms:modified>
</cp:coreProperties>
</file>