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325" r:id="rId3"/>
    <p:sldId id="326" r:id="rId4"/>
    <p:sldId id="328" r:id="rId5"/>
    <p:sldId id="327" r:id="rId6"/>
    <p:sldId id="329" r:id="rId7"/>
    <p:sldId id="332" r:id="rId8"/>
    <p:sldId id="330" r:id="rId9"/>
    <p:sldId id="339" r:id="rId10"/>
    <p:sldId id="333" r:id="rId11"/>
    <p:sldId id="334" r:id="rId12"/>
    <p:sldId id="335" r:id="rId13"/>
    <p:sldId id="336" r:id="rId14"/>
    <p:sldId id="337" r:id="rId15"/>
    <p:sldId id="340" r:id="rId16"/>
    <p:sldId id="341" r:id="rId17"/>
    <p:sldId id="342" r:id="rId18"/>
    <p:sldId id="343" r:id="rId19"/>
    <p:sldId id="345" r:id="rId20"/>
    <p:sldId id="411" r:id="rId21"/>
    <p:sldId id="412" r:id="rId22"/>
    <p:sldId id="338" r:id="rId23"/>
  </p:sldIdLst>
  <p:sldSz cx="12192000" cy="6858000"/>
  <p:notesSz cx="6858000" cy="9144000"/>
  <p:embeddedFontLst>
    <p:embeddedFont>
      <p:font typeface="UD デジタル 教科書体 NP-B" panose="02020700000000000000" pitchFamily="18" charset="-128"/>
      <p:bold r:id="rId25"/>
    </p:embeddedFont>
    <p:embeddedFont>
      <p:font typeface="游ゴシック" panose="020B0400000000000000" pitchFamily="50" charset="-128"/>
      <p:regular r:id="rId26"/>
      <p:bold r:id="rId27"/>
    </p:embeddedFont>
    <p:embeddedFont>
      <p:font typeface="游ゴシック Light" panose="020B0300000000000000" pitchFamily="50" charset="-128"/>
      <p:regular r:id="rId28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FF00"/>
    <a:srgbClr val="CCFFFF"/>
    <a:srgbClr val="FF00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 varScale="1">
        <p:scale>
          <a:sx n="61" d="100"/>
          <a:sy n="61" d="100"/>
        </p:scale>
        <p:origin x="2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B0762-DFC9-414F-81ED-C21E40716732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03767-05C4-4567-996E-54FA7821E5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29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他にも考えられますが、簡単で、どんな問題でも計算できる方法がいいね。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18A30-176F-4494-A2B0-FB954E5229E8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2549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902DD7-CEC7-4032-882D-CAC766A2B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4C92D5A-BD58-4C41-982A-78E6D5DADC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D60FA6-D996-4593-BADE-DD0D12511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7D001A-EF19-441B-AB47-8FB623D9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2093D2-52C0-4B36-94D8-09CE69C6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01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DE537D-6992-466A-92DC-83F560F0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3439782-3E69-47E3-A7E0-F7ACD82D4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5A4E5F-E8EE-476C-950C-3737BB68E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19F0AE-C312-4F1B-AC0A-5FA5FAE8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E07197-8720-423E-AE66-F170D132E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112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8FFFD73-4211-4783-A06C-9E6C14055A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6C7953-4AC1-432F-9657-7AA50C79B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63D674-E6CD-4DD6-A7EA-264606A16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8561E9-EECF-44CA-827F-F97BEAA9C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78799F-CD5D-4E81-8136-E63CBE424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5910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324C062-9942-4001-B034-1AD1A16E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DED412-0FE1-4D4A-AB35-950DEE97F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0814BF4-ECF2-4BDB-9133-412109A3E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633F45-2722-4F1E-9DBD-28DEF1CBE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D996E9-27FF-489A-B94A-3A1E2C60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75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ACDDAD-B55F-4125-BBA0-F6FCF6D75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B0E7DE5-C905-4501-97DA-D99A15DED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A7F0C1-A615-4707-8F31-A95CA19BB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AF2F8F4-0B21-4096-8637-F80D0145D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564238-12E0-47B1-98CD-69E2F49A8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05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6CC379-3D3B-4579-92A9-64E2C0FE8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10215F0-D8CB-480A-A043-93F8260B4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AA2774A-04F7-43C9-93EE-5AC2E5DB7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C46D29-D013-4FCD-AC67-50014B3B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C52A91-BCA1-4EC7-9A23-ECF9298D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F0A88F4-C6AC-4142-8E14-FE18157D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711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50D372-068C-4700-B2F2-A0D88A80E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A5683B-E27F-4CE1-82E9-A587039FF2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8DE90CE-6CE9-415D-A785-F27BAAB509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D9612BE-3C83-4598-BA3C-6BDC89E7F9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4581D4E-15D3-497A-BE3D-3D31A9AB9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248CD94-682D-4310-B8DC-5E88B0582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5C994A19-6CCE-49CD-8185-BA2873E64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5689644-A427-424C-B3C3-4EC7A18E6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3599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8EAE14-69BB-4ECF-847E-B5A95D3A9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6875DC5-000C-43EF-89F6-B2E5C3E61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1257E73-27E0-4ED8-9966-8A95BCE18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103433-4C99-486A-9C78-75A4F4B9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876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EBD85DB-D086-4527-84C9-FB42E946A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5E79672-EF2C-42AA-911D-636241987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DA0148-29E3-4C36-BC00-CA4CADA8A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0132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5EFEFD-CD7A-45DF-9288-E90636CB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7ADF68-214A-4AC7-BB2A-6B7C8815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BB559F-7292-405D-BF99-11823C3399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B85335E-E89A-4C1E-85C8-E47A5E14A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BA13C29-647E-4FFF-B87B-22881E48A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CC095D-43D0-44F6-A587-4D876DD46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355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22B67-E575-4045-A4A9-F576D486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AC0973A-096A-4944-B4AC-2747012EBD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F5C0FC9-AC49-460A-978D-65146ADF4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BE02F0C-0C08-4EE5-8DE6-5939F1CCC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806C0-CAE7-4FB2-801E-3C460613C0F1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5102AA-3E89-454C-A899-D5A4C3F22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9ECCDA-D5C7-44E9-97EA-932ED15F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1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447810C-5A6B-4F09-8F34-60DE1F21E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5E170EA-7047-4FBB-8D06-74BDE62FE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7B6C73B-C895-40BC-AB99-9D7C2D5C8C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806C0-CAE7-4FB2-801E-3C460613C0F1}" type="datetimeFigureOut">
              <a:rPr kumimoji="1" lang="ja-JP" altLang="en-US" smtClean="0"/>
              <a:t>2022/7/15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D41F3D3-0E5C-4EEE-ACAF-A4E4D36C8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191A9D-223A-4902-B920-11C6ADBE3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B4EE9-372C-4B19-9F61-A49E4D7043E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32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6FD9D7E7-DF77-490E-BCAC-DB04B3804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7784393-3897-4446-9B11-A50395BE1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5395" y="993913"/>
            <a:ext cx="4360386" cy="377686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C9762E1-604D-424D-BC03-0FC3A75B6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5395" y="4866197"/>
            <a:ext cx="3205253" cy="1218795"/>
          </a:xfrm>
        </p:spPr>
        <p:txBody>
          <a:bodyPr anchor="t">
            <a:normAutofit/>
          </a:bodyPr>
          <a:lstStyle/>
          <a:p>
            <a:pPr algn="l"/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九九の表から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さがしだそう！</a:t>
            </a:r>
            <a:endParaRPr kumimoji="1"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l"/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D89AF302-1573-4DC3-9F33-A0090D863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2682" y="470193"/>
            <a:ext cx="2446744" cy="2452562"/>
          </a:xfrm>
          <a:custGeom>
            <a:avLst/>
            <a:gdLst>
              <a:gd name="connsiteX0" fmla="*/ 0 w 2446744"/>
              <a:gd name="connsiteY0" fmla="*/ 0 h 2452562"/>
              <a:gd name="connsiteX1" fmla="*/ 230730 w 2446744"/>
              <a:gd name="connsiteY1" fmla="*/ 35214 h 2452562"/>
              <a:gd name="connsiteX2" fmla="*/ 2410483 w 2446744"/>
              <a:gd name="connsiteY2" fmla="*/ 2214968 h 2452562"/>
              <a:gd name="connsiteX3" fmla="*/ 2446744 w 2446744"/>
              <a:gd name="connsiteY3" fmla="*/ 2452562 h 2452562"/>
              <a:gd name="connsiteX4" fmla="*/ 1847625 w 2446744"/>
              <a:gd name="connsiteY4" fmla="*/ 2452562 h 2452562"/>
              <a:gd name="connsiteX5" fmla="*/ 1829601 w 2446744"/>
              <a:gd name="connsiteY5" fmla="*/ 2334463 h 2452562"/>
              <a:gd name="connsiteX6" fmla="*/ 111235 w 2446744"/>
              <a:gd name="connsiteY6" fmla="*/ 616095 h 2452562"/>
              <a:gd name="connsiteX7" fmla="*/ 0 w 2446744"/>
              <a:gd name="connsiteY7" fmla="*/ 599119 h 245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6744" h="2452562">
                <a:moveTo>
                  <a:pt x="0" y="0"/>
                </a:moveTo>
                <a:lnTo>
                  <a:pt x="230730" y="35214"/>
                </a:lnTo>
                <a:cubicBezTo>
                  <a:pt x="1324840" y="259101"/>
                  <a:pt x="2186596" y="1120858"/>
                  <a:pt x="2410483" y="2214968"/>
                </a:cubicBezTo>
                <a:lnTo>
                  <a:pt x="2446744" y="2452562"/>
                </a:lnTo>
                <a:lnTo>
                  <a:pt x="1847625" y="2452562"/>
                </a:lnTo>
                <a:lnTo>
                  <a:pt x="1829601" y="2334463"/>
                </a:lnTo>
                <a:cubicBezTo>
                  <a:pt x="1653104" y="1471942"/>
                  <a:pt x="973755" y="792593"/>
                  <a:pt x="111235" y="616095"/>
                </a:cubicBezTo>
                <a:lnTo>
                  <a:pt x="0" y="599119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0C082ED4-395D-4CAE-BC6E-E8E3D7AE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4875" y="3163625"/>
            <a:ext cx="530750" cy="530750"/>
          </a:xfrm>
          <a:prstGeom prst="ellipse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082CDFA4-63FC-D2E4-3BF0-5627589425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08" y="1983442"/>
            <a:ext cx="2343742" cy="41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742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CEF815D-6669-B78C-21A9-2B01B3BB454C}"/>
              </a:ext>
            </a:extLst>
          </p:cNvPr>
          <p:cNvSpPr txBox="1"/>
          <p:nvPr/>
        </p:nvSpPr>
        <p:spPr>
          <a:xfrm>
            <a:off x="481384" y="4745103"/>
            <a:ext cx="6281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？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961696" y="580460"/>
            <a:ext cx="10505488" cy="1446550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えんぴつ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本を、６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人で同じ数ずつ分けました。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人何本になりますか？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5494D41-EC0C-A0C8-6C53-E3884A3276B5}"/>
              </a:ext>
            </a:extLst>
          </p:cNvPr>
          <p:cNvSpPr txBox="1"/>
          <p:nvPr/>
        </p:nvSpPr>
        <p:spPr>
          <a:xfrm>
            <a:off x="5818152" y="2726868"/>
            <a:ext cx="79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919DD7-2F52-FB35-5758-BA0961FF75FF}"/>
              </a:ext>
            </a:extLst>
          </p:cNvPr>
          <p:cNvSpPr txBox="1"/>
          <p:nvPr/>
        </p:nvSpPr>
        <p:spPr>
          <a:xfrm>
            <a:off x="6096000" y="4526925"/>
            <a:ext cx="485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頭の中に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が浮かんでくれば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OK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EF1AC986-5D9D-910B-C69D-4A93539E8E79}"/>
              </a:ext>
            </a:extLst>
          </p:cNvPr>
          <p:cNvCxnSpPr>
            <a:cxnSpLocks/>
          </p:cNvCxnSpPr>
          <p:nvPr/>
        </p:nvCxnSpPr>
        <p:spPr>
          <a:xfrm>
            <a:off x="1098612" y="4232254"/>
            <a:ext cx="0" cy="199705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D3C1022-E600-781F-96C2-A2DAD7077070}"/>
              </a:ext>
            </a:extLst>
          </p:cNvPr>
          <p:cNvSpPr txBox="1"/>
          <p:nvPr/>
        </p:nvSpPr>
        <p:spPr>
          <a:xfrm>
            <a:off x="6610728" y="2721114"/>
            <a:ext cx="20130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1B1100A-4E34-C19A-97DA-CD9EB1A409F6}"/>
              </a:ext>
            </a:extLst>
          </p:cNvPr>
          <p:cNvSpPr txBox="1"/>
          <p:nvPr/>
        </p:nvSpPr>
        <p:spPr>
          <a:xfrm>
            <a:off x="3027399" y="3620647"/>
            <a:ext cx="49581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579FCB39-076E-75BC-C0ED-1F4670E4C1E7}"/>
              </a:ext>
            </a:extLst>
          </p:cNvPr>
          <p:cNvCxnSpPr>
            <a:cxnSpLocks/>
          </p:cNvCxnSpPr>
          <p:nvPr/>
        </p:nvCxnSpPr>
        <p:spPr>
          <a:xfrm>
            <a:off x="1109556" y="4232254"/>
            <a:ext cx="4479357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2" descr="子供たち：みんなで手をつなぐ】の画像素材(31123564 ...">
            <a:extLst>
              <a:ext uri="{FF2B5EF4-FFF2-40B4-BE49-F238E27FC236}">
                <a16:creationId xmlns:a16="http://schemas.microsoft.com/office/drawing/2014/main" id="{A685E508-1B11-ED88-4FCE-2BAB4AF4C8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" t="21790" r="2158" b="26207"/>
          <a:stretch/>
        </p:blipFill>
        <p:spPr bwMode="auto">
          <a:xfrm>
            <a:off x="961696" y="2174097"/>
            <a:ext cx="4627217" cy="14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24F2192-8D6B-66C0-1875-789897E87B80}"/>
              </a:ext>
            </a:extLst>
          </p:cNvPr>
          <p:cNvGrpSpPr/>
          <p:nvPr/>
        </p:nvGrpSpPr>
        <p:grpSpPr>
          <a:xfrm>
            <a:off x="1378723" y="4232254"/>
            <a:ext cx="3941022" cy="2222682"/>
            <a:chOff x="887239" y="4186077"/>
            <a:chExt cx="3941022" cy="2222682"/>
          </a:xfrm>
        </p:grpSpPr>
        <p:pic>
          <p:nvPicPr>
            <p:cNvPr id="61" name="Picture 6" descr="鉛筆1ダースのイラスト | かわいいフリー素材集 いらすとや">
              <a:extLst>
                <a:ext uri="{FF2B5EF4-FFF2-40B4-BE49-F238E27FC236}">
                  <a16:creationId xmlns:a16="http://schemas.microsoft.com/office/drawing/2014/main" id="{7B17D0D5-3023-F2D9-1AC5-EE26BD8FB7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43237">
              <a:off x="887239" y="4186077"/>
              <a:ext cx="2222682" cy="222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6" descr="鉛筆1ダースのイラスト | かわいいフリー素材集 いらすとや">
              <a:extLst>
                <a:ext uri="{FF2B5EF4-FFF2-40B4-BE49-F238E27FC236}">
                  <a16:creationId xmlns:a16="http://schemas.microsoft.com/office/drawing/2014/main" id="{8A67473E-B508-DF24-6BA8-832D06E025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43237">
              <a:off x="1620227" y="4186077"/>
              <a:ext cx="2222682" cy="222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6" descr="鉛筆1ダースのイラスト | かわいいフリー素材集 いらすとや">
              <a:extLst>
                <a:ext uri="{FF2B5EF4-FFF2-40B4-BE49-F238E27FC236}">
                  <a16:creationId xmlns:a16="http://schemas.microsoft.com/office/drawing/2014/main" id="{3F92913C-ABF5-8389-6192-F9181CA3F4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743237">
              <a:off x="2605579" y="4186077"/>
              <a:ext cx="2222682" cy="22226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A7640F4-563E-3941-851A-78A058CF2FFB}"/>
              </a:ext>
            </a:extLst>
          </p:cNvPr>
          <p:cNvSpPr txBox="1"/>
          <p:nvPr/>
        </p:nvSpPr>
        <p:spPr>
          <a:xfrm>
            <a:off x="8417923" y="2721114"/>
            <a:ext cx="30492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１人５本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555FB7E2-41D9-10A2-E117-319EBD8C2DC7}"/>
              </a:ext>
            </a:extLst>
          </p:cNvPr>
          <p:cNvSpPr txBox="1"/>
          <p:nvPr/>
        </p:nvSpPr>
        <p:spPr>
          <a:xfrm>
            <a:off x="2683775" y="5028391"/>
            <a:ext cx="146409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85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8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579FCB39-076E-75BC-C0ED-1F4670E4C1E7}"/>
              </a:ext>
            </a:extLst>
          </p:cNvPr>
          <p:cNvCxnSpPr>
            <a:cxnSpLocks/>
          </p:cNvCxnSpPr>
          <p:nvPr/>
        </p:nvCxnSpPr>
        <p:spPr>
          <a:xfrm>
            <a:off x="1706342" y="2513812"/>
            <a:ext cx="8906884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2383167" y="547283"/>
            <a:ext cx="7801357" cy="1446550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のテープを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つに切ると</a:t>
            </a:r>
            <a:endParaRPr kumimoji="1" lang="en-US" altLang="ja-JP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１つ何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になりますか？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5494D41-EC0C-A0C8-6C53-E3884A3276B5}"/>
              </a:ext>
            </a:extLst>
          </p:cNvPr>
          <p:cNvSpPr txBox="1"/>
          <p:nvPr/>
        </p:nvSpPr>
        <p:spPr>
          <a:xfrm>
            <a:off x="1573548" y="4778259"/>
            <a:ext cx="80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919DD7-2F52-FB35-5758-BA0961FF75FF}"/>
              </a:ext>
            </a:extLst>
          </p:cNvPr>
          <p:cNvSpPr txBox="1"/>
          <p:nvPr/>
        </p:nvSpPr>
        <p:spPr>
          <a:xfrm>
            <a:off x="1573548" y="5652474"/>
            <a:ext cx="962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頭の中で３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にあてはまる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を考える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D3C1022-E600-781F-96C2-A2DAD7077070}"/>
              </a:ext>
            </a:extLst>
          </p:cNvPr>
          <p:cNvSpPr txBox="1"/>
          <p:nvPr/>
        </p:nvSpPr>
        <p:spPr>
          <a:xfrm>
            <a:off x="2555310" y="4816051"/>
            <a:ext cx="2016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1B1100A-4E34-C19A-97DA-CD9EB1A409F6}"/>
              </a:ext>
            </a:extLst>
          </p:cNvPr>
          <p:cNvSpPr txBox="1"/>
          <p:nvPr/>
        </p:nvSpPr>
        <p:spPr>
          <a:xfrm>
            <a:off x="5499530" y="2155508"/>
            <a:ext cx="15025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A7640F4-563E-3941-851A-78A058CF2FFB}"/>
              </a:ext>
            </a:extLst>
          </p:cNvPr>
          <p:cNvSpPr txBox="1"/>
          <p:nvPr/>
        </p:nvSpPr>
        <p:spPr>
          <a:xfrm>
            <a:off x="4312420" y="4816051"/>
            <a:ext cx="4100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１つ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52" name="Picture 4" descr="黄色とピンク色のマスキングテープのイラスト素材 | イラスト ...">
            <a:extLst>
              <a:ext uri="{FF2B5EF4-FFF2-40B4-BE49-F238E27FC236}">
                <a16:creationId xmlns:a16="http://schemas.microsoft.com/office/drawing/2014/main" id="{0E44ED7E-5D43-99C1-3B80-E6675931F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59828" r="13986" b="9826"/>
          <a:stretch/>
        </p:blipFill>
        <p:spPr bwMode="auto">
          <a:xfrm>
            <a:off x="1706341" y="2836701"/>
            <a:ext cx="8906885" cy="104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E9D989C-117B-0F88-6117-21DD4BD778CE}"/>
              </a:ext>
            </a:extLst>
          </p:cNvPr>
          <p:cNvCxnSpPr>
            <a:cxnSpLocks/>
          </p:cNvCxnSpPr>
          <p:nvPr/>
        </p:nvCxnSpPr>
        <p:spPr>
          <a:xfrm>
            <a:off x="4687674" y="2695903"/>
            <a:ext cx="0" cy="1891863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01189110-AB82-3FA7-3829-1954C4F5D45D}"/>
              </a:ext>
            </a:extLst>
          </p:cNvPr>
          <p:cNvCxnSpPr>
            <a:cxnSpLocks/>
          </p:cNvCxnSpPr>
          <p:nvPr/>
        </p:nvCxnSpPr>
        <p:spPr>
          <a:xfrm>
            <a:off x="7631895" y="2695903"/>
            <a:ext cx="0" cy="1916026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68ED0FAA-2363-0C4D-AF20-F92B6B276EC6}"/>
              </a:ext>
            </a:extLst>
          </p:cNvPr>
          <p:cNvCxnSpPr>
            <a:cxnSpLocks/>
          </p:cNvCxnSpPr>
          <p:nvPr/>
        </p:nvCxnSpPr>
        <p:spPr>
          <a:xfrm>
            <a:off x="1706342" y="4252232"/>
            <a:ext cx="2981332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2CEC9BDD-7129-3BDA-84A2-E16DDDAE7125}"/>
              </a:ext>
            </a:extLst>
          </p:cNvPr>
          <p:cNvCxnSpPr>
            <a:cxnSpLocks/>
          </p:cNvCxnSpPr>
          <p:nvPr/>
        </p:nvCxnSpPr>
        <p:spPr>
          <a:xfrm>
            <a:off x="4687674" y="4252232"/>
            <a:ext cx="2981332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332036B4-B65D-7E82-AF41-89C380A28E64}"/>
              </a:ext>
            </a:extLst>
          </p:cNvPr>
          <p:cNvCxnSpPr>
            <a:cxnSpLocks/>
          </p:cNvCxnSpPr>
          <p:nvPr/>
        </p:nvCxnSpPr>
        <p:spPr>
          <a:xfrm>
            <a:off x="7631895" y="4252232"/>
            <a:ext cx="2981332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4F2A40F-D1E8-3E67-D12E-EF7A905442EC}"/>
              </a:ext>
            </a:extLst>
          </p:cNvPr>
          <p:cNvSpPr txBox="1"/>
          <p:nvPr/>
        </p:nvSpPr>
        <p:spPr>
          <a:xfrm>
            <a:off x="2555310" y="3965598"/>
            <a:ext cx="13205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16EE856-C0DD-D16F-055A-8F35AC5E13B9}"/>
              </a:ext>
            </a:extLst>
          </p:cNvPr>
          <p:cNvSpPr txBox="1"/>
          <p:nvPr/>
        </p:nvSpPr>
        <p:spPr>
          <a:xfrm>
            <a:off x="5536642" y="3965598"/>
            <a:ext cx="13205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46DE7E1-360B-3A1A-3065-4734D47CB1D8}"/>
              </a:ext>
            </a:extLst>
          </p:cNvPr>
          <p:cNvSpPr txBox="1"/>
          <p:nvPr/>
        </p:nvSpPr>
        <p:spPr>
          <a:xfrm>
            <a:off x="8412793" y="3965598"/>
            <a:ext cx="132050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1611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8" grpId="0"/>
      <p:bldP spid="64" grpId="0"/>
      <p:bldP spid="39" grpId="0" animBg="1"/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579FCB39-076E-75BC-C0ED-1F4670E4C1E7}"/>
              </a:ext>
            </a:extLst>
          </p:cNvPr>
          <p:cNvCxnSpPr>
            <a:cxnSpLocks/>
          </p:cNvCxnSpPr>
          <p:nvPr/>
        </p:nvCxnSpPr>
        <p:spPr>
          <a:xfrm>
            <a:off x="1706342" y="2513812"/>
            <a:ext cx="8906884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1574443" y="581107"/>
            <a:ext cx="8906884" cy="1446550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のテープを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ずつに分けると何本できますか？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5494D41-EC0C-A0C8-6C53-E3884A3276B5}"/>
              </a:ext>
            </a:extLst>
          </p:cNvPr>
          <p:cNvSpPr txBox="1"/>
          <p:nvPr/>
        </p:nvSpPr>
        <p:spPr>
          <a:xfrm>
            <a:off x="1573548" y="4762203"/>
            <a:ext cx="80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919DD7-2F52-FB35-5758-BA0961FF75FF}"/>
              </a:ext>
            </a:extLst>
          </p:cNvPr>
          <p:cNvSpPr txBox="1"/>
          <p:nvPr/>
        </p:nvSpPr>
        <p:spPr>
          <a:xfrm>
            <a:off x="1573548" y="5652474"/>
            <a:ext cx="976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頭の中で６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 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 </a:t>
            </a:r>
            <a:r>
              <a:rPr lang="en-US" altLang="ja-JP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を見つける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D3C1022-E600-781F-96C2-A2DAD7077070}"/>
              </a:ext>
            </a:extLst>
          </p:cNvPr>
          <p:cNvSpPr txBox="1"/>
          <p:nvPr/>
        </p:nvSpPr>
        <p:spPr>
          <a:xfrm>
            <a:off x="2555310" y="4816051"/>
            <a:ext cx="1876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24÷6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1B1100A-4E34-C19A-97DA-CD9EB1A409F6}"/>
              </a:ext>
            </a:extLst>
          </p:cNvPr>
          <p:cNvSpPr txBox="1"/>
          <p:nvPr/>
        </p:nvSpPr>
        <p:spPr>
          <a:xfrm>
            <a:off x="5585305" y="2140199"/>
            <a:ext cx="15025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24cm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A7640F4-563E-3941-851A-78A058CF2FFB}"/>
              </a:ext>
            </a:extLst>
          </p:cNvPr>
          <p:cNvSpPr txBox="1"/>
          <p:nvPr/>
        </p:nvSpPr>
        <p:spPr>
          <a:xfrm>
            <a:off x="4275305" y="4846828"/>
            <a:ext cx="2661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本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52" name="Picture 4" descr="黄色とピンク色のマスキングテープのイラスト素材 | イラスト ...">
            <a:extLst>
              <a:ext uri="{FF2B5EF4-FFF2-40B4-BE49-F238E27FC236}">
                <a16:creationId xmlns:a16="http://schemas.microsoft.com/office/drawing/2014/main" id="{0E44ED7E-5D43-99C1-3B80-E6675931F3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5" t="59828" r="13986" b="9826"/>
          <a:stretch/>
        </p:blipFill>
        <p:spPr bwMode="auto">
          <a:xfrm>
            <a:off x="1706341" y="2836701"/>
            <a:ext cx="8906885" cy="104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3E9D989C-117B-0F88-6117-21DD4BD778CE}"/>
              </a:ext>
            </a:extLst>
          </p:cNvPr>
          <p:cNvCxnSpPr>
            <a:cxnSpLocks/>
          </p:cNvCxnSpPr>
          <p:nvPr/>
        </p:nvCxnSpPr>
        <p:spPr>
          <a:xfrm>
            <a:off x="3881134" y="2695903"/>
            <a:ext cx="0" cy="1891863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A6F52DBC-C2FE-E990-6E31-EDF2A21D2FF6}"/>
              </a:ext>
            </a:extLst>
          </p:cNvPr>
          <p:cNvCxnSpPr/>
          <p:nvPr/>
        </p:nvCxnSpPr>
        <p:spPr>
          <a:xfrm>
            <a:off x="1706341" y="4288221"/>
            <a:ext cx="21747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F4F2A40F-D1E8-3E67-D12E-EF7A905442EC}"/>
              </a:ext>
            </a:extLst>
          </p:cNvPr>
          <p:cNvSpPr txBox="1"/>
          <p:nvPr/>
        </p:nvSpPr>
        <p:spPr>
          <a:xfrm>
            <a:off x="2217036" y="3995588"/>
            <a:ext cx="11534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E9BB30EF-72F1-D08A-35A5-2DF43BCEF54E}"/>
              </a:ext>
            </a:extLst>
          </p:cNvPr>
          <p:cNvCxnSpPr>
            <a:cxnSpLocks/>
          </p:cNvCxnSpPr>
          <p:nvPr/>
        </p:nvCxnSpPr>
        <p:spPr>
          <a:xfrm>
            <a:off x="6096000" y="2695903"/>
            <a:ext cx="0" cy="1891863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直線矢印コネクタ 50">
            <a:extLst>
              <a:ext uri="{FF2B5EF4-FFF2-40B4-BE49-F238E27FC236}">
                <a16:creationId xmlns:a16="http://schemas.microsoft.com/office/drawing/2014/main" id="{2F21098D-9C74-BA8D-28B4-126DA473A7DA}"/>
              </a:ext>
            </a:extLst>
          </p:cNvPr>
          <p:cNvCxnSpPr/>
          <p:nvPr/>
        </p:nvCxnSpPr>
        <p:spPr>
          <a:xfrm>
            <a:off x="3921207" y="4288221"/>
            <a:ext cx="21747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89CC943-EAD5-826C-120E-A6A14282AB33}"/>
              </a:ext>
            </a:extLst>
          </p:cNvPr>
          <p:cNvSpPr txBox="1"/>
          <p:nvPr/>
        </p:nvSpPr>
        <p:spPr>
          <a:xfrm>
            <a:off x="4431902" y="3995588"/>
            <a:ext cx="11534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3" name="直線コネクタ 52">
            <a:extLst>
              <a:ext uri="{FF2B5EF4-FFF2-40B4-BE49-F238E27FC236}">
                <a16:creationId xmlns:a16="http://schemas.microsoft.com/office/drawing/2014/main" id="{30393FD5-9CC5-9EA7-E366-D8BE49C1E6BF}"/>
              </a:ext>
            </a:extLst>
          </p:cNvPr>
          <p:cNvCxnSpPr>
            <a:cxnSpLocks/>
          </p:cNvCxnSpPr>
          <p:nvPr/>
        </p:nvCxnSpPr>
        <p:spPr>
          <a:xfrm>
            <a:off x="8289844" y="2695903"/>
            <a:ext cx="0" cy="1891863"/>
          </a:xfrm>
          <a:prstGeom prst="line">
            <a:avLst/>
          </a:pr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923252EF-15B2-A8B7-AEA4-E398772D64E4}"/>
              </a:ext>
            </a:extLst>
          </p:cNvPr>
          <p:cNvCxnSpPr/>
          <p:nvPr/>
        </p:nvCxnSpPr>
        <p:spPr>
          <a:xfrm>
            <a:off x="6115051" y="4288221"/>
            <a:ext cx="21747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681EDFD-B4B8-137C-AA7A-4CA03BD3EACA}"/>
              </a:ext>
            </a:extLst>
          </p:cNvPr>
          <p:cNvSpPr txBox="1"/>
          <p:nvPr/>
        </p:nvSpPr>
        <p:spPr>
          <a:xfrm>
            <a:off x="6625746" y="3995588"/>
            <a:ext cx="11534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37A693B5-60F9-5346-117F-B8ED76A6CBBB}"/>
              </a:ext>
            </a:extLst>
          </p:cNvPr>
          <p:cNvCxnSpPr/>
          <p:nvPr/>
        </p:nvCxnSpPr>
        <p:spPr>
          <a:xfrm>
            <a:off x="8348839" y="4288221"/>
            <a:ext cx="217479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7BA3041A-5D4D-CD79-57FB-AAD3115C7D5F}"/>
              </a:ext>
            </a:extLst>
          </p:cNvPr>
          <p:cNvSpPr txBox="1"/>
          <p:nvPr/>
        </p:nvSpPr>
        <p:spPr>
          <a:xfrm>
            <a:off x="8859534" y="3995588"/>
            <a:ext cx="11534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6cm</a:t>
            </a:r>
            <a:endParaRPr kumimoji="1"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193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8" grpId="0"/>
      <p:bldP spid="64" grpId="0"/>
      <p:bldP spid="39" grpId="0" animBg="1"/>
      <p:bldP spid="52" grpId="0" animBg="1"/>
      <p:bldP spid="55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1574443" y="566819"/>
            <a:ext cx="8906884" cy="1938992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人のクラスでかけっこをします。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人ずつのグループで走ります。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いくつグループができますか。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5494D41-EC0C-A0C8-6C53-E3884A3276B5}"/>
              </a:ext>
            </a:extLst>
          </p:cNvPr>
          <p:cNvSpPr txBox="1"/>
          <p:nvPr/>
        </p:nvSpPr>
        <p:spPr>
          <a:xfrm>
            <a:off x="4939539" y="3099905"/>
            <a:ext cx="80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919DD7-2F52-FB35-5758-BA0961FF75FF}"/>
              </a:ext>
            </a:extLst>
          </p:cNvPr>
          <p:cNvSpPr txBox="1"/>
          <p:nvPr/>
        </p:nvSpPr>
        <p:spPr>
          <a:xfrm>
            <a:off x="5344348" y="4949659"/>
            <a:ext cx="5063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頭の中で４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を考える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D3C1022-E600-781F-96C2-A2DAD7077070}"/>
              </a:ext>
            </a:extLst>
          </p:cNvPr>
          <p:cNvSpPr txBox="1"/>
          <p:nvPr/>
        </p:nvSpPr>
        <p:spPr>
          <a:xfrm>
            <a:off x="5749159" y="3094151"/>
            <a:ext cx="1939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A7640F4-563E-3941-851A-78A058CF2FFB}"/>
              </a:ext>
            </a:extLst>
          </p:cNvPr>
          <p:cNvSpPr txBox="1"/>
          <p:nvPr/>
        </p:nvSpPr>
        <p:spPr>
          <a:xfrm>
            <a:off x="7498431" y="2873636"/>
            <a:ext cx="3981653" cy="185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 ８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グループ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3074" name="Picture 2" descr="運動会 かけっこのイラスト素材 [24013788] - PIXTA">
            <a:extLst>
              <a:ext uri="{FF2B5EF4-FFF2-40B4-BE49-F238E27FC236}">
                <a16:creationId xmlns:a16="http://schemas.microsoft.com/office/drawing/2014/main" id="{D3A3661F-F4D7-BBC1-06E7-7D4FCA8389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05" b="5823"/>
          <a:stretch/>
        </p:blipFill>
        <p:spPr bwMode="auto">
          <a:xfrm>
            <a:off x="1551962" y="2629471"/>
            <a:ext cx="3141608" cy="302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95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8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1574443" y="566819"/>
            <a:ext cx="8906884" cy="1938992"/>
          </a:xfrm>
          <a:prstGeom prst="rect">
            <a:avLst/>
          </a:prstGeom>
          <a:solidFill>
            <a:srgbClr val="CCFFFF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算数のプリントが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まいあります。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一日に６まい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ずつといていくと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何日間でぜんぶ終わりますか？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5494D41-EC0C-A0C8-6C53-E3884A3276B5}"/>
              </a:ext>
            </a:extLst>
          </p:cNvPr>
          <p:cNvSpPr txBox="1"/>
          <p:nvPr/>
        </p:nvSpPr>
        <p:spPr>
          <a:xfrm>
            <a:off x="4727926" y="3099905"/>
            <a:ext cx="8096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919DD7-2F52-FB35-5758-BA0961FF75FF}"/>
              </a:ext>
            </a:extLst>
          </p:cNvPr>
          <p:cNvSpPr txBox="1"/>
          <p:nvPr/>
        </p:nvSpPr>
        <p:spPr>
          <a:xfrm>
            <a:off x="5554960" y="4949659"/>
            <a:ext cx="5063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頭の中で６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を考える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D3C1022-E600-781F-96C2-A2DAD7077070}"/>
              </a:ext>
            </a:extLst>
          </p:cNvPr>
          <p:cNvSpPr txBox="1"/>
          <p:nvPr/>
        </p:nvSpPr>
        <p:spPr>
          <a:xfrm>
            <a:off x="5775445" y="3094151"/>
            <a:ext cx="191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54÷6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A7640F4-563E-3941-851A-78A058CF2FFB}"/>
              </a:ext>
            </a:extLst>
          </p:cNvPr>
          <p:cNvSpPr txBox="1"/>
          <p:nvPr/>
        </p:nvSpPr>
        <p:spPr>
          <a:xfrm>
            <a:off x="7498432" y="2900893"/>
            <a:ext cx="2893947" cy="1855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 ９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日間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098" name="Picture 2" descr="子供が勉強・テストをしているイラスト素材 | イラスト無料 ...">
            <a:extLst>
              <a:ext uri="{FF2B5EF4-FFF2-40B4-BE49-F238E27FC236}">
                <a16:creationId xmlns:a16="http://schemas.microsoft.com/office/drawing/2014/main" id="{60F26EEB-8B16-100B-3F39-4E7991D471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5" t="4500" r="21794" b="4500"/>
          <a:stretch/>
        </p:blipFill>
        <p:spPr bwMode="auto">
          <a:xfrm>
            <a:off x="1799621" y="2767343"/>
            <a:ext cx="2690406" cy="316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13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58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5F0C1A-207F-F277-9B10-DB059548AA7F}"/>
              </a:ext>
            </a:extLst>
          </p:cNvPr>
          <p:cNvSpPr txBox="1"/>
          <p:nvPr/>
        </p:nvSpPr>
        <p:spPr>
          <a:xfrm>
            <a:off x="1574443" y="566819"/>
            <a:ext cx="581958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計算練習をしましょう２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BB04A0-335D-4921-EAA2-821ACCDD822E}"/>
              </a:ext>
            </a:extLst>
          </p:cNvPr>
          <p:cNvSpPr txBox="1"/>
          <p:nvPr/>
        </p:nvSpPr>
        <p:spPr>
          <a:xfrm>
            <a:off x="1455694" y="1911737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28÷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4182EC-18E5-CE07-A0C9-65B3EA24BDFB}"/>
              </a:ext>
            </a:extLst>
          </p:cNvPr>
          <p:cNvSpPr txBox="1"/>
          <p:nvPr/>
        </p:nvSpPr>
        <p:spPr>
          <a:xfrm>
            <a:off x="1455694" y="2735895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45÷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EBB4DD-83B7-4E0C-2C09-34E0A7D331AD}"/>
              </a:ext>
            </a:extLst>
          </p:cNvPr>
          <p:cNvSpPr txBox="1"/>
          <p:nvPr/>
        </p:nvSpPr>
        <p:spPr>
          <a:xfrm>
            <a:off x="1455694" y="3560053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35÷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CDE562-6526-0E93-9573-EBC8F360C684}"/>
              </a:ext>
            </a:extLst>
          </p:cNvPr>
          <p:cNvSpPr txBox="1"/>
          <p:nvPr/>
        </p:nvSpPr>
        <p:spPr>
          <a:xfrm>
            <a:off x="1455694" y="4384211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8CB1DC-A372-3045-39A6-308CD693F7BB}"/>
              </a:ext>
            </a:extLst>
          </p:cNvPr>
          <p:cNvSpPr txBox="1"/>
          <p:nvPr/>
        </p:nvSpPr>
        <p:spPr>
          <a:xfrm>
            <a:off x="1455694" y="5208369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1E0420-A254-1AA3-6B18-953EB0C8564D}"/>
              </a:ext>
            </a:extLst>
          </p:cNvPr>
          <p:cNvSpPr txBox="1"/>
          <p:nvPr/>
        </p:nvSpPr>
        <p:spPr>
          <a:xfrm>
            <a:off x="4529970" y="1911737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1A3735-5BF4-C598-6C26-A75BDC0B9EAD}"/>
              </a:ext>
            </a:extLst>
          </p:cNvPr>
          <p:cNvSpPr txBox="1"/>
          <p:nvPr/>
        </p:nvSpPr>
        <p:spPr>
          <a:xfrm>
            <a:off x="4529970" y="2735895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127B3C-1D9B-C95F-36AD-9308CBCDDE2B}"/>
              </a:ext>
            </a:extLst>
          </p:cNvPr>
          <p:cNvSpPr txBox="1"/>
          <p:nvPr/>
        </p:nvSpPr>
        <p:spPr>
          <a:xfrm>
            <a:off x="4529970" y="3560053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52C8EB-E0D8-0B20-94C0-92D11485DFA5}"/>
              </a:ext>
            </a:extLst>
          </p:cNvPr>
          <p:cNvSpPr txBox="1"/>
          <p:nvPr/>
        </p:nvSpPr>
        <p:spPr>
          <a:xfrm>
            <a:off x="4529970" y="4384211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9A07A4-B2BB-7845-AAB5-C7FF44259222}"/>
              </a:ext>
            </a:extLst>
          </p:cNvPr>
          <p:cNvSpPr txBox="1"/>
          <p:nvPr/>
        </p:nvSpPr>
        <p:spPr>
          <a:xfrm>
            <a:off x="4529970" y="5208369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AC4EE2-A97F-220C-02F6-7C8773234B59}"/>
              </a:ext>
            </a:extLst>
          </p:cNvPr>
          <p:cNvSpPr txBox="1"/>
          <p:nvPr/>
        </p:nvSpPr>
        <p:spPr>
          <a:xfrm>
            <a:off x="6096000" y="1911737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D89D70-7B86-7701-28EA-8DE6C8E2AB1B}"/>
              </a:ext>
            </a:extLst>
          </p:cNvPr>
          <p:cNvSpPr txBox="1"/>
          <p:nvPr/>
        </p:nvSpPr>
        <p:spPr>
          <a:xfrm>
            <a:off x="6096000" y="2735895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63÷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F32990-2383-039C-1ECC-14F349810023}"/>
              </a:ext>
            </a:extLst>
          </p:cNvPr>
          <p:cNvSpPr txBox="1"/>
          <p:nvPr/>
        </p:nvSpPr>
        <p:spPr>
          <a:xfrm>
            <a:off x="6096000" y="3560053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6FE3F65-2944-E96B-3F99-068A7FEE90B2}"/>
              </a:ext>
            </a:extLst>
          </p:cNvPr>
          <p:cNvSpPr txBox="1"/>
          <p:nvPr/>
        </p:nvSpPr>
        <p:spPr>
          <a:xfrm>
            <a:off x="6096000" y="4384211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49÷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E37B8EE-86FF-6094-E69A-E4D3DBCBE354}"/>
              </a:ext>
            </a:extLst>
          </p:cNvPr>
          <p:cNvSpPr txBox="1"/>
          <p:nvPr/>
        </p:nvSpPr>
        <p:spPr>
          <a:xfrm>
            <a:off x="6096000" y="5208369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⑩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54÷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A895F74-9F59-4DCD-40F9-7C77702684C3}"/>
              </a:ext>
            </a:extLst>
          </p:cNvPr>
          <p:cNvSpPr txBox="1"/>
          <p:nvPr/>
        </p:nvSpPr>
        <p:spPr>
          <a:xfrm>
            <a:off x="9170276" y="1911737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CC7DAB-FA58-6F32-A20E-FDC83A6B71E0}"/>
              </a:ext>
            </a:extLst>
          </p:cNvPr>
          <p:cNvSpPr txBox="1"/>
          <p:nvPr/>
        </p:nvSpPr>
        <p:spPr>
          <a:xfrm>
            <a:off x="9170276" y="2735895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6E7192E-20DE-381D-E960-D90C710C76EA}"/>
              </a:ext>
            </a:extLst>
          </p:cNvPr>
          <p:cNvSpPr txBox="1"/>
          <p:nvPr/>
        </p:nvSpPr>
        <p:spPr>
          <a:xfrm>
            <a:off x="9170276" y="3560053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A166FB9-E22A-1CB2-01FF-1A89D656A98F}"/>
              </a:ext>
            </a:extLst>
          </p:cNvPr>
          <p:cNvSpPr txBox="1"/>
          <p:nvPr/>
        </p:nvSpPr>
        <p:spPr>
          <a:xfrm>
            <a:off x="9170276" y="4384211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A220726-DBA0-6EFC-D53C-0E75B15A83EF}"/>
              </a:ext>
            </a:extLst>
          </p:cNvPr>
          <p:cNvSpPr txBox="1"/>
          <p:nvPr/>
        </p:nvSpPr>
        <p:spPr>
          <a:xfrm>
            <a:off x="9170276" y="5208369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字幕 2">
            <a:extLst>
              <a:ext uri="{FF2B5EF4-FFF2-40B4-BE49-F238E27FC236}">
                <a16:creationId xmlns:a16="http://schemas.microsoft.com/office/drawing/2014/main" id="{001F626A-BABF-495B-7377-96E7FEFE8B1B}"/>
              </a:ext>
            </a:extLst>
          </p:cNvPr>
          <p:cNvSpPr txBox="1">
            <a:spLocks/>
          </p:cNvSpPr>
          <p:nvPr/>
        </p:nvSpPr>
        <p:spPr>
          <a:xfrm>
            <a:off x="8224747" y="374426"/>
            <a:ext cx="3084777" cy="1218795"/>
          </a:xfrm>
          <a:prstGeom prst="rect">
            <a:avLst/>
          </a:prstGeom>
          <a:ln w="57150">
            <a:solidFill>
              <a:srgbClr val="FF0000"/>
            </a:solidFill>
            <a:prstDash val="lgDashDot"/>
          </a:ln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九九の表から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見つけよう！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>
              <a:lnSpc>
                <a:spcPct val="100000"/>
              </a:lnSpc>
            </a:pPr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5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68773A-3CF6-751F-7051-5B6BA27BE77B}"/>
              </a:ext>
            </a:extLst>
          </p:cNvPr>
          <p:cNvSpPr txBox="1"/>
          <p:nvPr/>
        </p:nvSpPr>
        <p:spPr>
          <a:xfrm>
            <a:off x="1620255" y="551792"/>
            <a:ext cx="8951489" cy="769441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40÷4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と　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0÷4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を計算しよう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22DCBE-7D0F-6C96-02FD-1FBC205C874A}"/>
              </a:ext>
            </a:extLst>
          </p:cNvPr>
          <p:cNvSpPr txBox="1"/>
          <p:nvPr/>
        </p:nvSpPr>
        <p:spPr>
          <a:xfrm>
            <a:off x="1097675" y="1673960"/>
            <a:ext cx="9996647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まいのおり紙を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人で平等に分けました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人何まいもらえましたか？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FDF710A-AB38-B407-B005-29262F340453}"/>
              </a:ext>
            </a:extLst>
          </p:cNvPr>
          <p:cNvSpPr txBox="1"/>
          <p:nvPr/>
        </p:nvSpPr>
        <p:spPr>
          <a:xfrm>
            <a:off x="1097675" y="3860602"/>
            <a:ext cx="9996647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まいのおり紙を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人で平等に分けました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人何まいもらえましたか？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50C0AE-A30A-726C-821C-F91E95B0BAEA}"/>
              </a:ext>
            </a:extLst>
          </p:cNvPr>
          <p:cNvSpPr txBox="1"/>
          <p:nvPr/>
        </p:nvSpPr>
        <p:spPr>
          <a:xfrm>
            <a:off x="5067590" y="3075057"/>
            <a:ext cx="191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40÷4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603EB2-F3C3-19B8-FFC8-86E7E8710933}"/>
              </a:ext>
            </a:extLst>
          </p:cNvPr>
          <p:cNvSpPr txBox="1"/>
          <p:nvPr/>
        </p:nvSpPr>
        <p:spPr>
          <a:xfrm>
            <a:off x="6776072" y="3075057"/>
            <a:ext cx="1464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FCE241-EB53-D661-591A-4E3BD88401D2}"/>
              </a:ext>
            </a:extLst>
          </p:cNvPr>
          <p:cNvSpPr txBox="1"/>
          <p:nvPr/>
        </p:nvSpPr>
        <p:spPr>
          <a:xfrm>
            <a:off x="8536545" y="3075057"/>
            <a:ext cx="20351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まい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148154-0E04-91B1-7F19-27AF2168A976}"/>
              </a:ext>
            </a:extLst>
          </p:cNvPr>
          <p:cNvSpPr txBox="1"/>
          <p:nvPr/>
        </p:nvSpPr>
        <p:spPr>
          <a:xfrm>
            <a:off x="5067590" y="5261700"/>
            <a:ext cx="191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0÷4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D4C8104-93F8-487D-FFD5-C6956EF0BA2D}"/>
              </a:ext>
            </a:extLst>
          </p:cNvPr>
          <p:cNvSpPr txBox="1"/>
          <p:nvPr/>
        </p:nvSpPr>
        <p:spPr>
          <a:xfrm>
            <a:off x="6397700" y="5261700"/>
            <a:ext cx="1171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C12484F-BFF6-736D-35EB-531AF841800A}"/>
              </a:ext>
            </a:extLst>
          </p:cNvPr>
          <p:cNvSpPr txBox="1"/>
          <p:nvPr/>
        </p:nvSpPr>
        <p:spPr>
          <a:xfrm>
            <a:off x="8536546" y="5261700"/>
            <a:ext cx="1695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まい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1" name="図 10" descr="ロゴ&#10;&#10;自動的に生成された説明">
            <a:extLst>
              <a:ext uri="{FF2B5EF4-FFF2-40B4-BE49-F238E27FC236}">
                <a16:creationId xmlns:a16="http://schemas.microsoft.com/office/drawing/2014/main" id="{ACA81ABF-C877-68AC-62AD-087D8133D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52" y="2996183"/>
            <a:ext cx="707886" cy="707886"/>
          </a:xfrm>
          <a:prstGeom prst="rect">
            <a:avLst/>
          </a:prstGeom>
        </p:spPr>
      </p:pic>
      <p:pic>
        <p:nvPicPr>
          <p:cNvPr id="12" name="図 11" descr="ロゴ&#10;&#10;自動的に生成された説明">
            <a:extLst>
              <a:ext uri="{FF2B5EF4-FFF2-40B4-BE49-F238E27FC236}">
                <a16:creationId xmlns:a16="http://schemas.microsoft.com/office/drawing/2014/main" id="{C05C980C-BB0E-1482-F91D-1647344E9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298" y="2996183"/>
            <a:ext cx="707886" cy="707886"/>
          </a:xfrm>
          <a:prstGeom prst="rect">
            <a:avLst/>
          </a:prstGeom>
        </p:spPr>
      </p:pic>
      <p:pic>
        <p:nvPicPr>
          <p:cNvPr id="13" name="図 12" descr="ロゴ&#10;&#10;自動的に生成された説明">
            <a:extLst>
              <a:ext uri="{FF2B5EF4-FFF2-40B4-BE49-F238E27FC236}">
                <a16:creationId xmlns:a16="http://schemas.microsoft.com/office/drawing/2014/main" id="{225420E1-0312-C881-3680-BF8BD0AC8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44" y="2996183"/>
            <a:ext cx="707886" cy="707886"/>
          </a:xfrm>
          <a:prstGeom prst="rect">
            <a:avLst/>
          </a:prstGeom>
        </p:spPr>
      </p:pic>
      <p:pic>
        <p:nvPicPr>
          <p:cNvPr id="14" name="図 13" descr="ロゴ&#10;&#10;自動的に生成された説明">
            <a:extLst>
              <a:ext uri="{FF2B5EF4-FFF2-40B4-BE49-F238E27FC236}">
                <a16:creationId xmlns:a16="http://schemas.microsoft.com/office/drawing/2014/main" id="{577D9066-530B-89BE-4FCA-81B07918D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642" y="2996183"/>
            <a:ext cx="707886" cy="70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5F0C1A-207F-F277-9B10-DB059548AA7F}"/>
              </a:ext>
            </a:extLst>
          </p:cNvPr>
          <p:cNvSpPr txBox="1"/>
          <p:nvPr/>
        </p:nvSpPr>
        <p:spPr>
          <a:xfrm>
            <a:off x="1574443" y="566819"/>
            <a:ext cx="581958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計算練習をしましょう３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BB04A0-335D-4921-EAA2-821ACCDD822E}"/>
              </a:ext>
            </a:extLst>
          </p:cNvPr>
          <p:cNvSpPr txBox="1"/>
          <p:nvPr/>
        </p:nvSpPr>
        <p:spPr>
          <a:xfrm>
            <a:off x="1455694" y="1911737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20÷2=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4182EC-18E5-CE07-A0C9-65B3EA24BDFB}"/>
              </a:ext>
            </a:extLst>
          </p:cNvPr>
          <p:cNvSpPr txBox="1"/>
          <p:nvPr/>
        </p:nvSpPr>
        <p:spPr>
          <a:xfrm>
            <a:off x="1455694" y="2735895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0÷5=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EBB4DD-83B7-4E0C-2C09-34E0A7D331AD}"/>
              </a:ext>
            </a:extLst>
          </p:cNvPr>
          <p:cNvSpPr txBox="1"/>
          <p:nvPr/>
        </p:nvSpPr>
        <p:spPr>
          <a:xfrm>
            <a:off x="1455694" y="3560053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CDE562-6526-0E93-9573-EBC8F360C684}"/>
              </a:ext>
            </a:extLst>
          </p:cNvPr>
          <p:cNvSpPr txBox="1"/>
          <p:nvPr/>
        </p:nvSpPr>
        <p:spPr>
          <a:xfrm>
            <a:off x="1455694" y="4384211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8CB1DC-A372-3045-39A6-308CD693F7BB}"/>
              </a:ext>
            </a:extLst>
          </p:cNvPr>
          <p:cNvSpPr txBox="1"/>
          <p:nvPr/>
        </p:nvSpPr>
        <p:spPr>
          <a:xfrm>
            <a:off x="1455694" y="5208369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70÷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７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1E0420-A254-1AA3-6B18-953EB0C8564D}"/>
              </a:ext>
            </a:extLst>
          </p:cNvPr>
          <p:cNvSpPr txBox="1"/>
          <p:nvPr/>
        </p:nvSpPr>
        <p:spPr>
          <a:xfrm>
            <a:off x="4529970" y="1911737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1A3735-5BF4-C598-6C26-A75BDC0B9EAD}"/>
              </a:ext>
            </a:extLst>
          </p:cNvPr>
          <p:cNvSpPr txBox="1"/>
          <p:nvPr/>
        </p:nvSpPr>
        <p:spPr>
          <a:xfrm>
            <a:off x="4792693" y="2735895"/>
            <a:ext cx="55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127B3C-1D9B-C95F-36AD-9308CBCDDE2B}"/>
              </a:ext>
            </a:extLst>
          </p:cNvPr>
          <p:cNvSpPr txBox="1"/>
          <p:nvPr/>
        </p:nvSpPr>
        <p:spPr>
          <a:xfrm>
            <a:off x="4529970" y="3560053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52C8EB-E0D8-0B20-94C0-92D11485DFA5}"/>
              </a:ext>
            </a:extLst>
          </p:cNvPr>
          <p:cNvSpPr txBox="1"/>
          <p:nvPr/>
        </p:nvSpPr>
        <p:spPr>
          <a:xfrm>
            <a:off x="4792693" y="4384211"/>
            <a:ext cx="551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9A07A4-B2BB-7845-AAB5-C7FF44259222}"/>
              </a:ext>
            </a:extLst>
          </p:cNvPr>
          <p:cNvSpPr txBox="1"/>
          <p:nvPr/>
        </p:nvSpPr>
        <p:spPr>
          <a:xfrm>
            <a:off x="4529970" y="5208369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AC4EE2-A97F-220C-02F6-7C8773234B59}"/>
              </a:ext>
            </a:extLst>
          </p:cNvPr>
          <p:cNvSpPr txBox="1"/>
          <p:nvPr/>
        </p:nvSpPr>
        <p:spPr>
          <a:xfrm>
            <a:off x="6096000" y="1911737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０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÷10=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D89D70-7B86-7701-28EA-8DE6C8E2AB1B}"/>
              </a:ext>
            </a:extLst>
          </p:cNvPr>
          <p:cNvSpPr txBox="1"/>
          <p:nvPr/>
        </p:nvSpPr>
        <p:spPr>
          <a:xfrm>
            <a:off x="6096000" y="2735895"/>
            <a:ext cx="2858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 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F32990-2383-039C-1ECC-14F349810023}"/>
              </a:ext>
            </a:extLst>
          </p:cNvPr>
          <p:cNvSpPr txBox="1"/>
          <p:nvPr/>
        </p:nvSpPr>
        <p:spPr>
          <a:xfrm>
            <a:off x="6096000" y="3560053"/>
            <a:ext cx="3032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6FE3F65-2944-E96B-3F99-068A7FEE90B2}"/>
              </a:ext>
            </a:extLst>
          </p:cNvPr>
          <p:cNvSpPr txBox="1"/>
          <p:nvPr/>
        </p:nvSpPr>
        <p:spPr>
          <a:xfrm>
            <a:off x="6096000" y="4384211"/>
            <a:ext cx="3428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E37B8EE-86FF-6094-E69A-E4D3DBCBE354}"/>
              </a:ext>
            </a:extLst>
          </p:cNvPr>
          <p:cNvSpPr txBox="1"/>
          <p:nvPr/>
        </p:nvSpPr>
        <p:spPr>
          <a:xfrm>
            <a:off x="6095999" y="5208369"/>
            <a:ext cx="3428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⑩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A895F74-9F59-4DCD-40F9-7C77702684C3}"/>
              </a:ext>
            </a:extLst>
          </p:cNvPr>
          <p:cNvSpPr txBox="1"/>
          <p:nvPr/>
        </p:nvSpPr>
        <p:spPr>
          <a:xfrm>
            <a:off x="9996614" y="1898519"/>
            <a:ext cx="575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０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CC7DAB-FA58-6F32-A20E-FDC83A6B71E0}"/>
              </a:ext>
            </a:extLst>
          </p:cNvPr>
          <p:cNvSpPr txBox="1"/>
          <p:nvPr/>
        </p:nvSpPr>
        <p:spPr>
          <a:xfrm>
            <a:off x="10009793" y="2735895"/>
            <a:ext cx="49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6E7192E-20DE-381D-E960-D90C710C76EA}"/>
              </a:ext>
            </a:extLst>
          </p:cNvPr>
          <p:cNvSpPr txBox="1"/>
          <p:nvPr/>
        </p:nvSpPr>
        <p:spPr>
          <a:xfrm>
            <a:off x="9722055" y="3560053"/>
            <a:ext cx="9065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A166FB9-E22A-1CB2-01FF-1A89D656A98F}"/>
              </a:ext>
            </a:extLst>
          </p:cNvPr>
          <p:cNvSpPr txBox="1"/>
          <p:nvPr/>
        </p:nvSpPr>
        <p:spPr>
          <a:xfrm>
            <a:off x="9375204" y="4384211"/>
            <a:ext cx="1450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A220726-DBA0-6EFC-D53C-0E75B15A83EF}"/>
              </a:ext>
            </a:extLst>
          </p:cNvPr>
          <p:cNvSpPr txBox="1"/>
          <p:nvPr/>
        </p:nvSpPr>
        <p:spPr>
          <a:xfrm>
            <a:off x="9375203" y="5225773"/>
            <a:ext cx="1450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390237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68773A-3CF6-751F-7051-5B6BA27BE77B}"/>
              </a:ext>
            </a:extLst>
          </p:cNvPr>
          <p:cNvSpPr txBox="1"/>
          <p:nvPr/>
        </p:nvSpPr>
        <p:spPr>
          <a:xfrm>
            <a:off x="1620255" y="551792"/>
            <a:ext cx="8318303" cy="769441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答えが</a:t>
            </a:r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より大きくなるわり算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222DCBE-7D0F-6C96-02FD-1FBC205C874A}"/>
              </a:ext>
            </a:extLst>
          </p:cNvPr>
          <p:cNvSpPr txBox="1"/>
          <p:nvPr/>
        </p:nvSpPr>
        <p:spPr>
          <a:xfrm>
            <a:off x="1620255" y="1673960"/>
            <a:ext cx="786946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３こで</a:t>
            </a:r>
            <a:r>
              <a:rPr kumimoji="1"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円のアイスがあります。</a:t>
            </a:r>
            <a:endParaRPr kumimoji="1"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１こ何円ですか？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050C0AE-A30A-726C-821C-F91E95B0BAEA}"/>
              </a:ext>
            </a:extLst>
          </p:cNvPr>
          <p:cNvSpPr txBox="1"/>
          <p:nvPr/>
        </p:nvSpPr>
        <p:spPr>
          <a:xfrm>
            <a:off x="3788526" y="5593168"/>
            <a:ext cx="1912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60÷3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603EB2-F3C3-19B8-FFC8-86E7E8710933}"/>
              </a:ext>
            </a:extLst>
          </p:cNvPr>
          <p:cNvSpPr txBox="1"/>
          <p:nvPr/>
        </p:nvSpPr>
        <p:spPr>
          <a:xfrm>
            <a:off x="5497008" y="5593168"/>
            <a:ext cx="1464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3FCE241-EB53-D661-591A-4E3BD88401D2}"/>
              </a:ext>
            </a:extLst>
          </p:cNvPr>
          <p:cNvSpPr txBox="1"/>
          <p:nvPr/>
        </p:nvSpPr>
        <p:spPr>
          <a:xfrm>
            <a:off x="7630510" y="5598322"/>
            <a:ext cx="1441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円</a:t>
            </a:r>
            <a:endParaRPr kumimoji="1" lang="ja-JP" altLang="en-US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6" name="Picture 2" descr="アイスキャンディのイラスト（平棒）（4カラー） - イラストくん">
            <a:extLst>
              <a:ext uri="{FF2B5EF4-FFF2-40B4-BE49-F238E27FC236}">
                <a16:creationId xmlns:a16="http://schemas.microsoft.com/office/drawing/2014/main" id="{F4571D39-D45D-B6A5-E0B5-2A16D7DB9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107" y="2965869"/>
            <a:ext cx="1621898" cy="162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アイスキャンディのイラスト（平棒）（4カラー） - イラストくん">
            <a:extLst>
              <a:ext uri="{FF2B5EF4-FFF2-40B4-BE49-F238E27FC236}">
                <a16:creationId xmlns:a16="http://schemas.microsoft.com/office/drawing/2014/main" id="{E9C91102-196B-2938-3D84-6815D67A3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526" y="2965869"/>
            <a:ext cx="1621898" cy="162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アイスキャンディのイラスト（平棒）（4カラー） - イラストくん">
            <a:extLst>
              <a:ext uri="{FF2B5EF4-FFF2-40B4-BE49-F238E27FC236}">
                <a16:creationId xmlns:a16="http://schemas.microsoft.com/office/drawing/2014/main" id="{09CCB66E-5B43-AF76-08C1-A4E2EB157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02" y="2965869"/>
            <a:ext cx="1621898" cy="162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4C9CE82A-D802-348B-74F6-41735C5602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452" y="2521271"/>
            <a:ext cx="889196" cy="889196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47DFEC1A-596E-423B-D401-3A4B3736E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362" y="2521271"/>
            <a:ext cx="889196" cy="889196"/>
          </a:xfrm>
          <a:prstGeom prst="rect">
            <a:avLst/>
          </a:prstGeom>
        </p:spPr>
      </p:pic>
      <p:pic>
        <p:nvPicPr>
          <p:cNvPr id="25" name="図 24" descr="ロゴ&#10;&#10;自動的に生成された説明">
            <a:extLst>
              <a:ext uri="{FF2B5EF4-FFF2-40B4-BE49-F238E27FC236}">
                <a16:creationId xmlns:a16="http://schemas.microsoft.com/office/drawing/2014/main" id="{10C8CB56-6BCE-8F0C-7195-A2954DB87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452" y="3516296"/>
            <a:ext cx="889196" cy="889196"/>
          </a:xfrm>
          <a:prstGeom prst="rect">
            <a:avLst/>
          </a:prstGeom>
        </p:spPr>
      </p:pic>
      <p:pic>
        <p:nvPicPr>
          <p:cNvPr id="26" name="図 25" descr="ロゴ&#10;&#10;自動的に生成された説明">
            <a:extLst>
              <a:ext uri="{FF2B5EF4-FFF2-40B4-BE49-F238E27FC236}">
                <a16:creationId xmlns:a16="http://schemas.microsoft.com/office/drawing/2014/main" id="{C2BFD452-5648-5187-259A-0DD0C8C77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362" y="3516296"/>
            <a:ext cx="889196" cy="889196"/>
          </a:xfrm>
          <a:prstGeom prst="rect">
            <a:avLst/>
          </a:prstGeom>
        </p:spPr>
      </p:pic>
      <p:pic>
        <p:nvPicPr>
          <p:cNvPr id="27" name="図 26" descr="ロゴ&#10;&#10;自動的に生成された説明">
            <a:extLst>
              <a:ext uri="{FF2B5EF4-FFF2-40B4-BE49-F238E27FC236}">
                <a16:creationId xmlns:a16="http://schemas.microsoft.com/office/drawing/2014/main" id="{E32DF662-2F61-9604-9EA0-C5FBC71C5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452" y="4511321"/>
            <a:ext cx="889196" cy="889196"/>
          </a:xfrm>
          <a:prstGeom prst="rect">
            <a:avLst/>
          </a:prstGeom>
        </p:spPr>
      </p:pic>
      <p:pic>
        <p:nvPicPr>
          <p:cNvPr id="28" name="図 27" descr="ロゴ&#10;&#10;自動的に生成された説明">
            <a:extLst>
              <a:ext uri="{FF2B5EF4-FFF2-40B4-BE49-F238E27FC236}">
                <a16:creationId xmlns:a16="http://schemas.microsoft.com/office/drawing/2014/main" id="{16888F6D-5159-DDD5-384B-1DC81FF282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362" y="4511321"/>
            <a:ext cx="889196" cy="88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59259E-6 L -0.52916 0.29861 " pathEditMode="relative" rAng="0" ptsTypes="AA">
                                      <p:cBhvr>
                                        <p:cTn id="6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149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3.7037E-6 L -0.37265 0.15347 " pathEditMode="relative" rAng="0" ptsTypes="AA">
                                      <p:cBhvr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33" y="76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08333E-6 4.81481E-6 L -0.21614 0.01759 " pathEditMode="relative" rAng="0" ptsTypes="AA">
                                      <p:cBhvr>
                                        <p:cTn id="1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07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-0.53034 0.29861 " pathEditMode="relative" rAng="0" ptsTypes="AA">
                                      <p:cBhvr>
                                        <p:cTn id="1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23" y="1493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16667E-6 3.7037E-6 L -0.37136 0.15324 " pathEditMode="relative" rAng="0" ptsTypes="AA">
                                      <p:cBhvr>
                                        <p:cTn id="16" dur="1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76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4.81481E-6 L -0.21745 0.01273 " pathEditMode="relative" rAng="0" ptsTypes="AA">
                                      <p:cBhvr>
                                        <p:cTn id="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72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5F0C1A-207F-F277-9B10-DB059548AA7F}"/>
              </a:ext>
            </a:extLst>
          </p:cNvPr>
          <p:cNvSpPr txBox="1"/>
          <p:nvPr/>
        </p:nvSpPr>
        <p:spPr>
          <a:xfrm>
            <a:off x="1574443" y="566819"/>
            <a:ext cx="581958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計算練習をしましょう４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BB04A0-335D-4921-EAA2-821ACCDD822E}"/>
              </a:ext>
            </a:extLst>
          </p:cNvPr>
          <p:cNvSpPr txBox="1"/>
          <p:nvPr/>
        </p:nvSpPr>
        <p:spPr>
          <a:xfrm>
            <a:off x="1455694" y="1911737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4182EC-18E5-CE07-A0C9-65B3EA24BDFB}"/>
              </a:ext>
            </a:extLst>
          </p:cNvPr>
          <p:cNvSpPr txBox="1"/>
          <p:nvPr/>
        </p:nvSpPr>
        <p:spPr>
          <a:xfrm>
            <a:off x="1455694" y="2735895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EBB4DD-83B7-4E0C-2C09-34E0A7D331AD}"/>
              </a:ext>
            </a:extLst>
          </p:cNvPr>
          <p:cNvSpPr txBox="1"/>
          <p:nvPr/>
        </p:nvSpPr>
        <p:spPr>
          <a:xfrm>
            <a:off x="1455694" y="3560053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CDE562-6526-0E93-9573-EBC8F360C684}"/>
              </a:ext>
            </a:extLst>
          </p:cNvPr>
          <p:cNvSpPr txBox="1"/>
          <p:nvPr/>
        </p:nvSpPr>
        <p:spPr>
          <a:xfrm>
            <a:off x="1455694" y="4384211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8CB1DC-A372-3045-39A6-308CD693F7BB}"/>
              </a:ext>
            </a:extLst>
          </p:cNvPr>
          <p:cNvSpPr txBox="1"/>
          <p:nvPr/>
        </p:nvSpPr>
        <p:spPr>
          <a:xfrm>
            <a:off x="1455694" y="5208369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1E0420-A254-1AA3-6B18-953EB0C8564D}"/>
              </a:ext>
            </a:extLst>
          </p:cNvPr>
          <p:cNvSpPr txBox="1"/>
          <p:nvPr/>
        </p:nvSpPr>
        <p:spPr>
          <a:xfrm>
            <a:off x="4529970" y="1911737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1A3735-5BF4-C598-6C26-A75BDC0B9EAD}"/>
              </a:ext>
            </a:extLst>
          </p:cNvPr>
          <p:cNvSpPr txBox="1"/>
          <p:nvPr/>
        </p:nvSpPr>
        <p:spPr>
          <a:xfrm>
            <a:off x="4529970" y="2735895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127B3C-1D9B-C95F-36AD-9308CBCDDE2B}"/>
              </a:ext>
            </a:extLst>
          </p:cNvPr>
          <p:cNvSpPr txBox="1"/>
          <p:nvPr/>
        </p:nvSpPr>
        <p:spPr>
          <a:xfrm>
            <a:off x="4529970" y="3560053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52C8EB-E0D8-0B20-94C0-92D11485DFA5}"/>
              </a:ext>
            </a:extLst>
          </p:cNvPr>
          <p:cNvSpPr txBox="1"/>
          <p:nvPr/>
        </p:nvSpPr>
        <p:spPr>
          <a:xfrm>
            <a:off x="4529970" y="4384211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9A07A4-B2BB-7845-AAB5-C7FF44259222}"/>
              </a:ext>
            </a:extLst>
          </p:cNvPr>
          <p:cNvSpPr txBox="1"/>
          <p:nvPr/>
        </p:nvSpPr>
        <p:spPr>
          <a:xfrm>
            <a:off x="4529970" y="5208369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AC4EE2-A97F-220C-02F6-7C8773234B59}"/>
              </a:ext>
            </a:extLst>
          </p:cNvPr>
          <p:cNvSpPr txBox="1"/>
          <p:nvPr/>
        </p:nvSpPr>
        <p:spPr>
          <a:xfrm>
            <a:off x="6095999" y="1911737"/>
            <a:ext cx="3394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D89D70-7B86-7701-28EA-8DE6C8E2AB1B}"/>
              </a:ext>
            </a:extLst>
          </p:cNvPr>
          <p:cNvSpPr txBox="1"/>
          <p:nvPr/>
        </p:nvSpPr>
        <p:spPr>
          <a:xfrm>
            <a:off x="6096000" y="2735895"/>
            <a:ext cx="3394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100÷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F32990-2383-039C-1ECC-14F349810023}"/>
              </a:ext>
            </a:extLst>
          </p:cNvPr>
          <p:cNvSpPr txBox="1"/>
          <p:nvPr/>
        </p:nvSpPr>
        <p:spPr>
          <a:xfrm>
            <a:off x="6096000" y="3560053"/>
            <a:ext cx="3394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6FE3F65-2944-E96B-3F99-068A7FEE90B2}"/>
              </a:ext>
            </a:extLst>
          </p:cNvPr>
          <p:cNvSpPr txBox="1"/>
          <p:nvPr/>
        </p:nvSpPr>
        <p:spPr>
          <a:xfrm>
            <a:off x="6096000" y="4384211"/>
            <a:ext cx="3428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E37B8EE-86FF-6094-E69A-E4D3DBCBE354}"/>
              </a:ext>
            </a:extLst>
          </p:cNvPr>
          <p:cNvSpPr txBox="1"/>
          <p:nvPr/>
        </p:nvSpPr>
        <p:spPr>
          <a:xfrm>
            <a:off x="6096000" y="5208369"/>
            <a:ext cx="3394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⑩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A895F74-9F59-4DCD-40F9-7C77702684C3}"/>
              </a:ext>
            </a:extLst>
          </p:cNvPr>
          <p:cNvSpPr txBox="1"/>
          <p:nvPr/>
        </p:nvSpPr>
        <p:spPr>
          <a:xfrm>
            <a:off x="9490840" y="1898519"/>
            <a:ext cx="1029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CC7DAB-FA58-6F32-A20E-FDC83A6B71E0}"/>
              </a:ext>
            </a:extLst>
          </p:cNvPr>
          <p:cNvSpPr txBox="1"/>
          <p:nvPr/>
        </p:nvSpPr>
        <p:spPr>
          <a:xfrm>
            <a:off x="9496097" y="2718491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6E7192E-20DE-381D-E960-D90C710C76EA}"/>
              </a:ext>
            </a:extLst>
          </p:cNvPr>
          <p:cNvSpPr txBox="1"/>
          <p:nvPr/>
        </p:nvSpPr>
        <p:spPr>
          <a:xfrm>
            <a:off x="9501354" y="3560053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50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A166FB9-E22A-1CB2-01FF-1A89D656A98F}"/>
              </a:ext>
            </a:extLst>
          </p:cNvPr>
          <p:cNvSpPr txBox="1"/>
          <p:nvPr/>
        </p:nvSpPr>
        <p:spPr>
          <a:xfrm>
            <a:off x="9501354" y="4384211"/>
            <a:ext cx="1029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40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A220726-DBA0-6EFC-D53C-0E75B15A83EF}"/>
              </a:ext>
            </a:extLst>
          </p:cNvPr>
          <p:cNvSpPr txBox="1"/>
          <p:nvPr/>
        </p:nvSpPr>
        <p:spPr>
          <a:xfrm>
            <a:off x="9490840" y="5204183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60</a:t>
            </a:r>
          </a:p>
        </p:txBody>
      </p:sp>
      <p:sp>
        <p:nvSpPr>
          <p:cNvPr id="23" name="字幕 2">
            <a:extLst>
              <a:ext uri="{FF2B5EF4-FFF2-40B4-BE49-F238E27FC236}">
                <a16:creationId xmlns:a16="http://schemas.microsoft.com/office/drawing/2014/main" id="{140BB530-B3F2-BAF3-8BC0-73225F8D832D}"/>
              </a:ext>
            </a:extLst>
          </p:cNvPr>
          <p:cNvSpPr txBox="1">
            <a:spLocks/>
          </p:cNvSpPr>
          <p:nvPr/>
        </p:nvSpPr>
        <p:spPr>
          <a:xfrm>
            <a:off x="8224748" y="374426"/>
            <a:ext cx="3047598" cy="1218795"/>
          </a:xfrm>
          <a:prstGeom prst="rect">
            <a:avLst/>
          </a:prstGeom>
          <a:ln w="57150">
            <a:solidFill>
              <a:srgbClr val="FF0000"/>
            </a:solidFill>
            <a:prstDash val="lgDashDot"/>
          </a:ln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九九の表から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さがしだすよ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100000"/>
              </a:lnSpc>
            </a:pPr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375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961696" y="626461"/>
            <a:ext cx="10505488" cy="144655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このアメを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人で同じ数ずつ分けました。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人何こになりますか？</a:t>
            </a:r>
            <a:endParaRPr kumimoji="1" lang="ja-JP" altLang="en-US" sz="44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2EBCFB3-0E4F-4CAE-B3F0-1D3F4E7CA848}"/>
              </a:ext>
            </a:extLst>
          </p:cNvPr>
          <p:cNvSpPr txBox="1"/>
          <p:nvPr/>
        </p:nvSpPr>
        <p:spPr>
          <a:xfrm>
            <a:off x="4916607" y="2428856"/>
            <a:ext cx="6749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　こもらえそうかな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8F9ACEA-9A74-4DB2-A5B8-491171E23E8C}"/>
              </a:ext>
            </a:extLst>
          </p:cNvPr>
          <p:cNvSpPr txBox="1"/>
          <p:nvPr/>
        </p:nvSpPr>
        <p:spPr>
          <a:xfrm>
            <a:off x="6008057" y="2412644"/>
            <a:ext cx="628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8" name="Picture 4" descr="手をつなぐ子供たちの無料(フリー)イラスト | かわいい手描きの ...">
            <a:extLst>
              <a:ext uri="{FF2B5EF4-FFF2-40B4-BE49-F238E27FC236}">
                <a16:creationId xmlns:a16="http://schemas.microsoft.com/office/drawing/2014/main" id="{D1378E03-D449-1287-C01D-14E681A1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1" y="2096485"/>
            <a:ext cx="3340283" cy="151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CA2712E-1664-1901-F286-2676227140FA}"/>
              </a:ext>
            </a:extLst>
          </p:cNvPr>
          <p:cNvGrpSpPr/>
          <p:nvPr/>
        </p:nvGrpSpPr>
        <p:grpSpPr>
          <a:xfrm>
            <a:off x="1195500" y="3534099"/>
            <a:ext cx="2877005" cy="439428"/>
            <a:chOff x="1195500" y="3534099"/>
            <a:chExt cx="2877005" cy="439428"/>
          </a:xfrm>
        </p:grpSpPr>
        <p:pic>
          <p:nvPicPr>
            <p:cNvPr id="15" name="図 1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E23493B-0D0F-41D8-83AE-FF7F8CB69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21" name="図 2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B64997F-5A27-FE11-F5B0-8E17A164C9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22" name="図 21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626A6A01-AD5B-FAA9-8F7E-FC6E7A5CC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23" name="図 2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81C9A661-9FBE-9423-5A6A-6C9C3426B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E20F8A6-FA44-F93C-7D6D-4D403DE4CE2F}"/>
              </a:ext>
            </a:extLst>
          </p:cNvPr>
          <p:cNvGrpSpPr/>
          <p:nvPr/>
        </p:nvGrpSpPr>
        <p:grpSpPr>
          <a:xfrm>
            <a:off x="1195500" y="4066404"/>
            <a:ext cx="2877005" cy="439428"/>
            <a:chOff x="1195500" y="3534099"/>
            <a:chExt cx="2877005" cy="439428"/>
          </a:xfrm>
        </p:grpSpPr>
        <p:pic>
          <p:nvPicPr>
            <p:cNvPr id="25" name="図 2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9F46AA10-9D26-198B-6870-48804C2898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26" name="図 25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990CDE9-A325-FD81-DEDB-A955DDE423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27" name="図 26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154F0A14-BBA4-CFCB-DBA0-B4FFED9B2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28" name="図 27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7627A170-2A53-B75F-627B-EF13C07A7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87AB43C-6823-D072-C684-016E7F33451B}"/>
              </a:ext>
            </a:extLst>
          </p:cNvPr>
          <p:cNvGrpSpPr/>
          <p:nvPr/>
        </p:nvGrpSpPr>
        <p:grpSpPr>
          <a:xfrm>
            <a:off x="1195500" y="4598709"/>
            <a:ext cx="2877005" cy="439428"/>
            <a:chOff x="1195500" y="3534099"/>
            <a:chExt cx="2877005" cy="439428"/>
          </a:xfrm>
        </p:grpSpPr>
        <p:pic>
          <p:nvPicPr>
            <p:cNvPr id="30" name="図 29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43C13C7-A3DD-8AB2-3F7C-D4A78641E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31" name="図 3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829F331D-3CA9-A1A8-E5DD-C6DBFFE51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32" name="図 31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E0D81E4F-DD72-49E6-C84E-02F8AB6EB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33" name="図 3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64BC69A7-B054-6C43-731B-B4E4037E9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4CD7F76-5D04-A29B-A1AE-185E6398EABE}"/>
              </a:ext>
            </a:extLst>
          </p:cNvPr>
          <p:cNvSpPr txBox="1"/>
          <p:nvPr/>
        </p:nvSpPr>
        <p:spPr>
          <a:xfrm>
            <a:off x="8728739" y="2451528"/>
            <a:ext cx="258415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</a:t>
            </a:r>
          </a:p>
        </p:txBody>
      </p:sp>
    </p:spTree>
    <p:extLst>
      <p:ext uri="{BB962C8B-B14F-4D97-AF65-F5344CB8AC3E}">
        <p14:creationId xmlns:p14="http://schemas.microsoft.com/office/powerpoint/2010/main" val="809074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B571FE-5662-4D58-8936-6DE9E639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907" y="2075122"/>
            <a:ext cx="2703134" cy="1325563"/>
          </a:xfrm>
        </p:spPr>
        <p:txBody>
          <a:bodyPr>
            <a:noAutofit/>
          </a:bodyPr>
          <a:lstStyle/>
          <a:p>
            <a:r>
              <a:rPr lang="ja-JP" altLang="en-US" sz="48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8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kumimoji="1" lang="ja-JP" altLang="en-US" sz="4800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0738B113-8ED4-4F51-A2C9-0BA3A7A91A87}"/>
              </a:ext>
            </a:extLst>
          </p:cNvPr>
          <p:cNvSpPr txBox="1"/>
          <p:nvPr/>
        </p:nvSpPr>
        <p:spPr>
          <a:xfrm>
            <a:off x="4977520" y="2039250"/>
            <a:ext cx="27031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８０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D024BB9-C3AF-45E8-8488-4D42CC873D02}"/>
              </a:ext>
            </a:extLst>
          </p:cNvPr>
          <p:cNvSpPr txBox="1"/>
          <p:nvPr/>
        </p:nvSpPr>
        <p:spPr>
          <a:xfrm>
            <a:off x="5533764" y="2777126"/>
            <a:ext cx="18602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5BCE108-7C48-46C1-992B-4E070C95D545}"/>
              </a:ext>
            </a:extLst>
          </p:cNvPr>
          <p:cNvSpPr txBox="1"/>
          <p:nvPr/>
        </p:nvSpPr>
        <p:spPr>
          <a:xfrm>
            <a:off x="9752533" y="2324188"/>
            <a:ext cx="13173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４２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左中かっこ 39">
            <a:extLst>
              <a:ext uri="{FF2B5EF4-FFF2-40B4-BE49-F238E27FC236}">
                <a16:creationId xmlns:a16="http://schemas.microsoft.com/office/drawing/2014/main" id="{DEC28EAD-2B46-4ECA-B4DC-78A2DDCBFFBB}"/>
              </a:ext>
            </a:extLst>
          </p:cNvPr>
          <p:cNvSpPr/>
          <p:nvPr/>
        </p:nvSpPr>
        <p:spPr>
          <a:xfrm>
            <a:off x="4563516" y="1985333"/>
            <a:ext cx="359045" cy="134404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54540728-71F5-481F-8222-754953DA3675}"/>
              </a:ext>
            </a:extLst>
          </p:cNvPr>
          <p:cNvSpPr txBox="1"/>
          <p:nvPr/>
        </p:nvSpPr>
        <p:spPr>
          <a:xfrm>
            <a:off x="7382440" y="2059118"/>
            <a:ext cx="2111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４０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D4C6ED3-9CDD-41C0-A302-C799A9F68FE3}"/>
              </a:ext>
            </a:extLst>
          </p:cNvPr>
          <p:cNvSpPr txBox="1"/>
          <p:nvPr/>
        </p:nvSpPr>
        <p:spPr>
          <a:xfrm>
            <a:off x="7394057" y="2777125"/>
            <a:ext cx="2031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　</a:t>
            </a:r>
            <a:r>
              <a:rPr lang="ja-JP" altLang="en-US" sz="44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4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3" name="右中かっこ 42">
            <a:extLst>
              <a:ext uri="{FF2B5EF4-FFF2-40B4-BE49-F238E27FC236}">
                <a16:creationId xmlns:a16="http://schemas.microsoft.com/office/drawing/2014/main" id="{752E5D77-DD26-4347-9305-1DA35E3B8247}"/>
              </a:ext>
            </a:extLst>
          </p:cNvPr>
          <p:cNvSpPr/>
          <p:nvPr/>
        </p:nvSpPr>
        <p:spPr>
          <a:xfrm>
            <a:off x="9311884" y="1983173"/>
            <a:ext cx="458125" cy="141751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F4EA5CF8-E57D-43CC-A19F-79BF7BCF1731}"/>
              </a:ext>
            </a:extLst>
          </p:cNvPr>
          <p:cNvSpPr txBox="1"/>
          <p:nvPr/>
        </p:nvSpPr>
        <p:spPr>
          <a:xfrm>
            <a:off x="2012516" y="3978749"/>
            <a:ext cx="8902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r>
              <a:rPr lang="ja-JP" altLang="en-US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</a:t>
            </a:r>
            <a:r>
              <a:rPr lang="ja-JP" altLang="en-US" sz="4000" dirty="0">
                <a:solidFill>
                  <a:schemeClr val="accent6">
                    <a:lumMod val="7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８０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</a:t>
            </a:r>
            <a:r>
              <a:rPr lang="ja-JP" altLang="en-US" sz="4000" dirty="0">
                <a:solidFill>
                  <a:srgbClr val="FFC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に分けてわってみよう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62EF7145-51E7-4B0E-BAE0-A5D689EF4642}"/>
              </a:ext>
            </a:extLst>
          </p:cNvPr>
          <p:cNvSpPr txBox="1"/>
          <p:nvPr/>
        </p:nvSpPr>
        <p:spPr>
          <a:xfrm>
            <a:off x="2036935" y="4804109"/>
            <a:ext cx="90328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それぞれの答えをたせばいいと思うよ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9" name="図 28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DF03224E-126D-42E5-A1AE-9B5892EEB8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04" y="3966783"/>
            <a:ext cx="1191269" cy="1191269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B1A0786-91AC-47A3-993B-C6CFEFD58609}"/>
              </a:ext>
            </a:extLst>
          </p:cNvPr>
          <p:cNvSpPr txBox="1"/>
          <p:nvPr/>
        </p:nvSpPr>
        <p:spPr>
          <a:xfrm>
            <a:off x="1299411" y="520731"/>
            <a:ext cx="9417963" cy="830997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２けた</a:t>
            </a:r>
            <a:r>
              <a:rPr lang="en-US" altLang="ja-JP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÷</a:t>
            </a:r>
            <a:r>
              <a:rPr lang="ja-JP" altLang="en-US" sz="48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１けたのわり算をしよう</a:t>
            </a:r>
            <a:endParaRPr kumimoji="1" lang="ja-JP" altLang="en-US" sz="48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CA9F606-C0E4-D5FF-9D48-31E0C216AA86}"/>
              </a:ext>
            </a:extLst>
          </p:cNvPr>
          <p:cNvSpPr txBox="1"/>
          <p:nvPr/>
        </p:nvSpPr>
        <p:spPr>
          <a:xfrm>
            <a:off x="2036936" y="5629383"/>
            <a:ext cx="8431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これを、頭の中で計算してほしいな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230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 animBg="1"/>
      <p:bldP spid="41" grpId="0"/>
      <p:bldP spid="42" grpId="0"/>
      <p:bldP spid="43" grpId="0" animBg="1"/>
      <p:bldP spid="47" grpId="0"/>
      <p:bldP spid="48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5F0C1A-207F-F277-9B10-DB059548AA7F}"/>
              </a:ext>
            </a:extLst>
          </p:cNvPr>
          <p:cNvSpPr txBox="1"/>
          <p:nvPr/>
        </p:nvSpPr>
        <p:spPr>
          <a:xfrm>
            <a:off x="1574443" y="566819"/>
            <a:ext cx="581958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計算練習をしましょう５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BB04A0-335D-4921-EAA2-821ACCDD822E}"/>
              </a:ext>
            </a:extLst>
          </p:cNvPr>
          <p:cNvSpPr txBox="1"/>
          <p:nvPr/>
        </p:nvSpPr>
        <p:spPr>
          <a:xfrm>
            <a:off x="1455694" y="1911737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39÷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4182EC-18E5-CE07-A0C9-65B3EA24BDFB}"/>
              </a:ext>
            </a:extLst>
          </p:cNvPr>
          <p:cNvSpPr txBox="1"/>
          <p:nvPr/>
        </p:nvSpPr>
        <p:spPr>
          <a:xfrm>
            <a:off x="1455694" y="2735895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66÷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EBB4DD-83B7-4E0C-2C09-34E0A7D331AD}"/>
              </a:ext>
            </a:extLst>
          </p:cNvPr>
          <p:cNvSpPr txBox="1"/>
          <p:nvPr/>
        </p:nvSpPr>
        <p:spPr>
          <a:xfrm>
            <a:off x="1455694" y="3560053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84÷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CDE562-6526-0E93-9573-EBC8F360C684}"/>
              </a:ext>
            </a:extLst>
          </p:cNvPr>
          <p:cNvSpPr txBox="1"/>
          <p:nvPr/>
        </p:nvSpPr>
        <p:spPr>
          <a:xfrm>
            <a:off x="1455694" y="4384211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69÷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8CB1DC-A372-3045-39A6-308CD693F7BB}"/>
              </a:ext>
            </a:extLst>
          </p:cNvPr>
          <p:cNvSpPr txBox="1"/>
          <p:nvPr/>
        </p:nvSpPr>
        <p:spPr>
          <a:xfrm>
            <a:off x="1455694" y="5208369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1E0420-A254-1AA3-6B18-953EB0C8564D}"/>
              </a:ext>
            </a:extLst>
          </p:cNvPr>
          <p:cNvSpPr txBox="1"/>
          <p:nvPr/>
        </p:nvSpPr>
        <p:spPr>
          <a:xfrm>
            <a:off x="4529970" y="1911737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13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1A3735-5BF4-C598-6C26-A75BDC0B9EAD}"/>
              </a:ext>
            </a:extLst>
          </p:cNvPr>
          <p:cNvSpPr txBox="1"/>
          <p:nvPr/>
        </p:nvSpPr>
        <p:spPr>
          <a:xfrm>
            <a:off x="4529970" y="2735895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22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127B3C-1D9B-C95F-36AD-9308CBCDDE2B}"/>
              </a:ext>
            </a:extLst>
          </p:cNvPr>
          <p:cNvSpPr txBox="1"/>
          <p:nvPr/>
        </p:nvSpPr>
        <p:spPr>
          <a:xfrm>
            <a:off x="4529970" y="3560053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52C8EB-E0D8-0B20-94C0-92D11485DFA5}"/>
              </a:ext>
            </a:extLst>
          </p:cNvPr>
          <p:cNvSpPr txBox="1"/>
          <p:nvPr/>
        </p:nvSpPr>
        <p:spPr>
          <a:xfrm>
            <a:off x="4529970" y="4384211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23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9A07A4-B2BB-7845-AAB5-C7FF44259222}"/>
              </a:ext>
            </a:extLst>
          </p:cNvPr>
          <p:cNvSpPr txBox="1"/>
          <p:nvPr/>
        </p:nvSpPr>
        <p:spPr>
          <a:xfrm>
            <a:off x="4529970" y="5208369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AC4EE2-A97F-220C-02F6-7C8773234B59}"/>
              </a:ext>
            </a:extLst>
          </p:cNvPr>
          <p:cNvSpPr txBox="1"/>
          <p:nvPr/>
        </p:nvSpPr>
        <p:spPr>
          <a:xfrm>
            <a:off x="6096000" y="1911737"/>
            <a:ext cx="315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36÷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D89D70-7B86-7701-28EA-8DE6C8E2AB1B}"/>
              </a:ext>
            </a:extLst>
          </p:cNvPr>
          <p:cNvSpPr txBox="1"/>
          <p:nvPr/>
        </p:nvSpPr>
        <p:spPr>
          <a:xfrm>
            <a:off x="6096000" y="2735895"/>
            <a:ext cx="315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64÷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F32990-2383-039C-1ECC-14F349810023}"/>
              </a:ext>
            </a:extLst>
          </p:cNvPr>
          <p:cNvSpPr txBox="1"/>
          <p:nvPr/>
        </p:nvSpPr>
        <p:spPr>
          <a:xfrm>
            <a:off x="6096000" y="3560053"/>
            <a:ext cx="3158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48÷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6FE3F65-2944-E96B-3F99-068A7FEE90B2}"/>
              </a:ext>
            </a:extLst>
          </p:cNvPr>
          <p:cNvSpPr txBox="1"/>
          <p:nvPr/>
        </p:nvSpPr>
        <p:spPr>
          <a:xfrm>
            <a:off x="6096000" y="4384211"/>
            <a:ext cx="3428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99÷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E37B8EE-86FF-6094-E69A-E4D3DBCBE354}"/>
              </a:ext>
            </a:extLst>
          </p:cNvPr>
          <p:cNvSpPr txBox="1"/>
          <p:nvPr/>
        </p:nvSpPr>
        <p:spPr>
          <a:xfrm>
            <a:off x="6096000" y="5208369"/>
            <a:ext cx="3394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⑩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42÷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A895F74-9F59-4DCD-40F9-7C77702684C3}"/>
              </a:ext>
            </a:extLst>
          </p:cNvPr>
          <p:cNvSpPr txBox="1"/>
          <p:nvPr/>
        </p:nvSpPr>
        <p:spPr>
          <a:xfrm>
            <a:off x="9094096" y="1898519"/>
            <a:ext cx="1029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CC7DAB-FA58-6F32-A20E-FDC83A6B71E0}"/>
              </a:ext>
            </a:extLst>
          </p:cNvPr>
          <p:cNvSpPr txBox="1"/>
          <p:nvPr/>
        </p:nvSpPr>
        <p:spPr>
          <a:xfrm>
            <a:off x="9151889" y="2718491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32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6E7192E-20DE-381D-E960-D90C710C76EA}"/>
              </a:ext>
            </a:extLst>
          </p:cNvPr>
          <p:cNvSpPr txBox="1"/>
          <p:nvPr/>
        </p:nvSpPr>
        <p:spPr>
          <a:xfrm>
            <a:off x="9157146" y="3560053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A166FB9-E22A-1CB2-01FF-1A89D656A98F}"/>
              </a:ext>
            </a:extLst>
          </p:cNvPr>
          <p:cNvSpPr txBox="1"/>
          <p:nvPr/>
        </p:nvSpPr>
        <p:spPr>
          <a:xfrm>
            <a:off x="9157146" y="4384211"/>
            <a:ext cx="1029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33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A220726-DBA0-6EFC-D53C-0E75B15A83EF}"/>
              </a:ext>
            </a:extLst>
          </p:cNvPr>
          <p:cNvSpPr txBox="1"/>
          <p:nvPr/>
        </p:nvSpPr>
        <p:spPr>
          <a:xfrm>
            <a:off x="9146632" y="5204183"/>
            <a:ext cx="972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21</a:t>
            </a:r>
          </a:p>
        </p:txBody>
      </p:sp>
      <p:sp>
        <p:nvSpPr>
          <p:cNvPr id="23" name="字幕 2">
            <a:extLst>
              <a:ext uri="{FF2B5EF4-FFF2-40B4-BE49-F238E27FC236}">
                <a16:creationId xmlns:a16="http://schemas.microsoft.com/office/drawing/2014/main" id="{C9348589-4D44-4541-A5F2-BA29D40ACEB2}"/>
              </a:ext>
            </a:extLst>
          </p:cNvPr>
          <p:cNvSpPr txBox="1">
            <a:spLocks/>
          </p:cNvSpPr>
          <p:nvPr/>
        </p:nvSpPr>
        <p:spPr>
          <a:xfrm>
            <a:off x="8224748" y="374426"/>
            <a:ext cx="3047597" cy="1218795"/>
          </a:xfrm>
          <a:prstGeom prst="rect">
            <a:avLst/>
          </a:prstGeom>
          <a:ln w="57150">
            <a:solidFill>
              <a:srgbClr val="FF0000"/>
            </a:solidFill>
            <a:prstDash val="lgDashDot"/>
          </a:ln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九九の表を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２回使うよ</a:t>
            </a:r>
          </a:p>
        </p:txBody>
      </p:sp>
    </p:spTree>
    <p:extLst>
      <p:ext uri="{BB962C8B-B14F-4D97-AF65-F5344CB8AC3E}">
        <p14:creationId xmlns:p14="http://schemas.microsoft.com/office/powerpoint/2010/main" val="394145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6FD9D7E7-DF77-490E-BCAC-DB04B3804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7784393-3897-4446-9B11-A50395BE1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5395" y="993913"/>
            <a:ext cx="4360386" cy="3776869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8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C9762E1-604D-424D-BC03-0FC3A75B6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5395" y="4866197"/>
            <a:ext cx="4135419" cy="1471541"/>
          </a:xfrm>
        </p:spPr>
        <p:txBody>
          <a:bodyPr anchor="t">
            <a:normAutofit/>
          </a:bodyPr>
          <a:lstStyle/>
          <a:p>
            <a:pPr algn="l"/>
            <a:r>
              <a:rPr kumimoji="1"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わり算は、かけ算を使って解くことが　分かったかな</a:t>
            </a:r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D89AF302-1573-4DC3-9F33-A0090D863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2682" y="470193"/>
            <a:ext cx="2446744" cy="2452562"/>
          </a:xfrm>
          <a:custGeom>
            <a:avLst/>
            <a:gdLst>
              <a:gd name="connsiteX0" fmla="*/ 0 w 2446744"/>
              <a:gd name="connsiteY0" fmla="*/ 0 h 2452562"/>
              <a:gd name="connsiteX1" fmla="*/ 230730 w 2446744"/>
              <a:gd name="connsiteY1" fmla="*/ 35214 h 2452562"/>
              <a:gd name="connsiteX2" fmla="*/ 2410483 w 2446744"/>
              <a:gd name="connsiteY2" fmla="*/ 2214968 h 2452562"/>
              <a:gd name="connsiteX3" fmla="*/ 2446744 w 2446744"/>
              <a:gd name="connsiteY3" fmla="*/ 2452562 h 2452562"/>
              <a:gd name="connsiteX4" fmla="*/ 1847625 w 2446744"/>
              <a:gd name="connsiteY4" fmla="*/ 2452562 h 2452562"/>
              <a:gd name="connsiteX5" fmla="*/ 1829601 w 2446744"/>
              <a:gd name="connsiteY5" fmla="*/ 2334463 h 2452562"/>
              <a:gd name="connsiteX6" fmla="*/ 111235 w 2446744"/>
              <a:gd name="connsiteY6" fmla="*/ 616095 h 2452562"/>
              <a:gd name="connsiteX7" fmla="*/ 0 w 2446744"/>
              <a:gd name="connsiteY7" fmla="*/ 599119 h 245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6744" h="2452562">
                <a:moveTo>
                  <a:pt x="0" y="0"/>
                </a:moveTo>
                <a:lnTo>
                  <a:pt x="230730" y="35214"/>
                </a:lnTo>
                <a:cubicBezTo>
                  <a:pt x="1324840" y="259101"/>
                  <a:pt x="2186596" y="1120858"/>
                  <a:pt x="2410483" y="2214968"/>
                </a:cubicBezTo>
                <a:lnTo>
                  <a:pt x="2446744" y="2452562"/>
                </a:lnTo>
                <a:lnTo>
                  <a:pt x="1847625" y="2452562"/>
                </a:lnTo>
                <a:lnTo>
                  <a:pt x="1829601" y="2334463"/>
                </a:lnTo>
                <a:cubicBezTo>
                  <a:pt x="1653104" y="1471942"/>
                  <a:pt x="973755" y="792593"/>
                  <a:pt x="111235" y="616095"/>
                </a:cubicBezTo>
                <a:lnTo>
                  <a:pt x="0" y="599119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0C082ED4-395D-4CAE-BC6E-E8E3D7AE6F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4875" y="3163625"/>
            <a:ext cx="530750" cy="530750"/>
          </a:xfrm>
          <a:prstGeom prst="ellipse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図 4" descr="挿絵, 抽象 が含まれている画像&#10;&#10;自動的に生成された説明">
            <a:extLst>
              <a:ext uri="{FF2B5EF4-FFF2-40B4-BE49-F238E27FC236}">
                <a16:creationId xmlns:a16="http://schemas.microsoft.com/office/drawing/2014/main" id="{082CDFA4-63FC-D2E4-3BF0-56275894257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208" y="1983442"/>
            <a:ext cx="2343742" cy="410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08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961696" y="626461"/>
            <a:ext cx="10505488" cy="144655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このアメを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人で同じ数ずつ分けました。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人何こになりますか？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2EBCFB3-0E4F-4CAE-B3F0-1D3F4E7CA848}"/>
              </a:ext>
            </a:extLst>
          </p:cNvPr>
          <p:cNvSpPr txBox="1"/>
          <p:nvPr/>
        </p:nvSpPr>
        <p:spPr>
          <a:xfrm>
            <a:off x="4916607" y="2428856"/>
            <a:ext cx="6749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　こもらえそうかな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8F9ACEA-9A74-4DB2-A5B8-491171E23E8C}"/>
              </a:ext>
            </a:extLst>
          </p:cNvPr>
          <p:cNvSpPr txBox="1"/>
          <p:nvPr/>
        </p:nvSpPr>
        <p:spPr>
          <a:xfrm>
            <a:off x="6008057" y="2412644"/>
            <a:ext cx="628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8" name="Picture 4" descr="手をつなぐ子供たちの無料(フリー)イラスト | かわいい手描きの ...">
            <a:extLst>
              <a:ext uri="{FF2B5EF4-FFF2-40B4-BE49-F238E27FC236}">
                <a16:creationId xmlns:a16="http://schemas.microsoft.com/office/drawing/2014/main" id="{D1378E03-D449-1287-C01D-14E681A1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1" y="2096485"/>
            <a:ext cx="3340283" cy="151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CA2712E-1664-1901-F286-2676227140FA}"/>
              </a:ext>
            </a:extLst>
          </p:cNvPr>
          <p:cNvGrpSpPr/>
          <p:nvPr/>
        </p:nvGrpSpPr>
        <p:grpSpPr>
          <a:xfrm>
            <a:off x="1195500" y="3534099"/>
            <a:ext cx="2877005" cy="439428"/>
            <a:chOff x="1195500" y="3534099"/>
            <a:chExt cx="2877005" cy="439428"/>
          </a:xfrm>
        </p:grpSpPr>
        <p:pic>
          <p:nvPicPr>
            <p:cNvPr id="15" name="図 1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E23493B-0D0F-41D8-83AE-FF7F8CB69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21" name="図 2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B64997F-5A27-FE11-F5B0-8E17A164C9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22" name="図 21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626A6A01-AD5B-FAA9-8F7E-FC6E7A5CC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23" name="図 2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81C9A661-9FBE-9423-5A6A-6C9C3426B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E20F8A6-FA44-F93C-7D6D-4D403DE4CE2F}"/>
              </a:ext>
            </a:extLst>
          </p:cNvPr>
          <p:cNvGrpSpPr/>
          <p:nvPr/>
        </p:nvGrpSpPr>
        <p:grpSpPr>
          <a:xfrm>
            <a:off x="1195500" y="4066404"/>
            <a:ext cx="2877005" cy="439428"/>
            <a:chOff x="1195500" y="3534099"/>
            <a:chExt cx="2877005" cy="439428"/>
          </a:xfrm>
        </p:grpSpPr>
        <p:pic>
          <p:nvPicPr>
            <p:cNvPr id="25" name="図 2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9F46AA10-9D26-198B-6870-48804C2898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26" name="図 25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990CDE9-A325-FD81-DEDB-A955DDE423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27" name="図 26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154F0A14-BBA4-CFCB-DBA0-B4FFED9B2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28" name="図 27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7627A170-2A53-B75F-627B-EF13C07A7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87AB43C-6823-D072-C684-016E7F33451B}"/>
              </a:ext>
            </a:extLst>
          </p:cNvPr>
          <p:cNvGrpSpPr/>
          <p:nvPr/>
        </p:nvGrpSpPr>
        <p:grpSpPr>
          <a:xfrm>
            <a:off x="1195500" y="4598709"/>
            <a:ext cx="2877005" cy="439428"/>
            <a:chOff x="1195500" y="3534099"/>
            <a:chExt cx="2877005" cy="439428"/>
          </a:xfrm>
        </p:grpSpPr>
        <p:pic>
          <p:nvPicPr>
            <p:cNvPr id="30" name="図 29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43C13C7-A3DD-8AB2-3F7C-D4A78641E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31" name="図 3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829F331D-3CA9-A1A8-E5DD-C6DBFFE51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32" name="図 31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E0D81E4F-DD72-49E6-C84E-02F8AB6EB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33" name="図 3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64BC69A7-B054-6C43-731B-B4E4037E9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4CD7F76-5D04-A29B-A1AE-185E6398EABE}"/>
              </a:ext>
            </a:extLst>
          </p:cNvPr>
          <p:cNvSpPr txBox="1"/>
          <p:nvPr/>
        </p:nvSpPr>
        <p:spPr>
          <a:xfrm>
            <a:off x="8728739" y="2451528"/>
            <a:ext cx="258415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5494D41-EC0C-A0C8-6C53-E3884A3276B5}"/>
              </a:ext>
            </a:extLst>
          </p:cNvPr>
          <p:cNvSpPr txBox="1"/>
          <p:nvPr/>
        </p:nvSpPr>
        <p:spPr>
          <a:xfrm>
            <a:off x="4646142" y="4066404"/>
            <a:ext cx="5885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式①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－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919DD7-2F52-FB35-5758-BA0961FF75FF}"/>
              </a:ext>
            </a:extLst>
          </p:cNvPr>
          <p:cNvSpPr txBox="1"/>
          <p:nvPr/>
        </p:nvSpPr>
        <p:spPr>
          <a:xfrm>
            <a:off x="5833240" y="4774290"/>
            <a:ext cx="51632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こずつ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回わけたら　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全部なくなったから　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875089-8C78-5A39-554E-B5117028BA9A}"/>
              </a:ext>
            </a:extLst>
          </p:cNvPr>
          <p:cNvSpPr txBox="1"/>
          <p:nvPr/>
        </p:nvSpPr>
        <p:spPr>
          <a:xfrm>
            <a:off x="4646142" y="3241611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どんな式になるかな？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59972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961696" y="626461"/>
            <a:ext cx="10505488" cy="144655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このアメを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人で同じ数ずつ分けました。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人何こになりますか？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2EBCFB3-0E4F-4CAE-B3F0-1D3F4E7CA848}"/>
              </a:ext>
            </a:extLst>
          </p:cNvPr>
          <p:cNvSpPr txBox="1"/>
          <p:nvPr/>
        </p:nvSpPr>
        <p:spPr>
          <a:xfrm>
            <a:off x="4916607" y="2428856"/>
            <a:ext cx="6749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　こもらえそうかな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8F9ACEA-9A74-4DB2-A5B8-491171E23E8C}"/>
              </a:ext>
            </a:extLst>
          </p:cNvPr>
          <p:cNvSpPr txBox="1"/>
          <p:nvPr/>
        </p:nvSpPr>
        <p:spPr>
          <a:xfrm>
            <a:off x="6008057" y="2412644"/>
            <a:ext cx="628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8" name="Picture 4" descr="手をつなぐ子供たちの無料(フリー)イラスト | かわいい手描きの ...">
            <a:extLst>
              <a:ext uri="{FF2B5EF4-FFF2-40B4-BE49-F238E27FC236}">
                <a16:creationId xmlns:a16="http://schemas.microsoft.com/office/drawing/2014/main" id="{D1378E03-D449-1287-C01D-14E681A1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1" y="2096485"/>
            <a:ext cx="3340283" cy="151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CA2712E-1664-1901-F286-2676227140FA}"/>
              </a:ext>
            </a:extLst>
          </p:cNvPr>
          <p:cNvGrpSpPr/>
          <p:nvPr/>
        </p:nvGrpSpPr>
        <p:grpSpPr>
          <a:xfrm>
            <a:off x="1195500" y="3534099"/>
            <a:ext cx="2877005" cy="439428"/>
            <a:chOff x="1195500" y="3534099"/>
            <a:chExt cx="2877005" cy="439428"/>
          </a:xfrm>
        </p:grpSpPr>
        <p:pic>
          <p:nvPicPr>
            <p:cNvPr id="15" name="図 1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E23493B-0D0F-41D8-83AE-FF7F8CB69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21" name="図 2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B64997F-5A27-FE11-F5B0-8E17A164C9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22" name="図 21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626A6A01-AD5B-FAA9-8F7E-FC6E7A5CC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23" name="図 2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81C9A661-9FBE-9423-5A6A-6C9C3426B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E20F8A6-FA44-F93C-7D6D-4D403DE4CE2F}"/>
              </a:ext>
            </a:extLst>
          </p:cNvPr>
          <p:cNvGrpSpPr/>
          <p:nvPr/>
        </p:nvGrpSpPr>
        <p:grpSpPr>
          <a:xfrm>
            <a:off x="1195500" y="4066404"/>
            <a:ext cx="2877005" cy="439428"/>
            <a:chOff x="1195500" y="3534099"/>
            <a:chExt cx="2877005" cy="439428"/>
          </a:xfrm>
        </p:grpSpPr>
        <p:pic>
          <p:nvPicPr>
            <p:cNvPr id="25" name="図 2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9F46AA10-9D26-198B-6870-48804C2898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26" name="図 25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990CDE9-A325-FD81-DEDB-A955DDE423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27" name="図 26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154F0A14-BBA4-CFCB-DBA0-B4FFED9B2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28" name="図 27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7627A170-2A53-B75F-627B-EF13C07A7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87AB43C-6823-D072-C684-016E7F33451B}"/>
              </a:ext>
            </a:extLst>
          </p:cNvPr>
          <p:cNvGrpSpPr/>
          <p:nvPr/>
        </p:nvGrpSpPr>
        <p:grpSpPr>
          <a:xfrm>
            <a:off x="1195500" y="4598709"/>
            <a:ext cx="2877005" cy="439428"/>
            <a:chOff x="1195500" y="3534099"/>
            <a:chExt cx="2877005" cy="439428"/>
          </a:xfrm>
        </p:grpSpPr>
        <p:pic>
          <p:nvPicPr>
            <p:cNvPr id="30" name="図 29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43C13C7-A3DD-8AB2-3F7C-D4A78641E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31" name="図 3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829F331D-3CA9-A1A8-E5DD-C6DBFFE51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32" name="図 31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E0D81E4F-DD72-49E6-C84E-02F8AB6EB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33" name="図 3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64BC69A7-B054-6C43-731B-B4E4037E9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4CD7F76-5D04-A29B-A1AE-185E6398EABE}"/>
              </a:ext>
            </a:extLst>
          </p:cNvPr>
          <p:cNvSpPr txBox="1"/>
          <p:nvPr/>
        </p:nvSpPr>
        <p:spPr>
          <a:xfrm>
            <a:off x="8728739" y="2451528"/>
            <a:ext cx="258415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5494D41-EC0C-A0C8-6C53-E3884A3276B5}"/>
              </a:ext>
            </a:extLst>
          </p:cNvPr>
          <p:cNvSpPr txBox="1"/>
          <p:nvPr/>
        </p:nvSpPr>
        <p:spPr>
          <a:xfrm>
            <a:off x="4646142" y="4066404"/>
            <a:ext cx="1361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式② 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919DD7-2F52-FB35-5758-BA0961FF75FF}"/>
              </a:ext>
            </a:extLst>
          </p:cNvPr>
          <p:cNvSpPr txBox="1"/>
          <p:nvPr/>
        </p:nvSpPr>
        <p:spPr>
          <a:xfrm>
            <a:off x="5833241" y="4774290"/>
            <a:ext cx="45562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こを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回たしたら　　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こになったから　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D31E4C03-1C90-9F1B-DE8C-33D64C2D0CD4}"/>
              </a:ext>
            </a:extLst>
          </p:cNvPr>
          <p:cNvSpPr txBox="1"/>
          <p:nvPr/>
        </p:nvSpPr>
        <p:spPr>
          <a:xfrm>
            <a:off x="5833241" y="4098966"/>
            <a:ext cx="36640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＋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7B48DCE-A8BC-E0DB-3234-0A4AFE5D9707}"/>
              </a:ext>
            </a:extLst>
          </p:cNvPr>
          <p:cNvSpPr txBox="1"/>
          <p:nvPr/>
        </p:nvSpPr>
        <p:spPr>
          <a:xfrm>
            <a:off x="4646142" y="3241611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どんな式になるかな？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3579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464E3F5-BACD-674B-E5EF-1F654C63B48B}"/>
              </a:ext>
            </a:extLst>
          </p:cNvPr>
          <p:cNvSpPr txBox="1"/>
          <p:nvPr/>
        </p:nvSpPr>
        <p:spPr>
          <a:xfrm>
            <a:off x="2386097" y="5414870"/>
            <a:ext cx="49581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CEF815D-6669-B78C-21A9-2B01B3BB454C}"/>
              </a:ext>
            </a:extLst>
          </p:cNvPr>
          <p:cNvSpPr txBox="1"/>
          <p:nvPr/>
        </p:nvSpPr>
        <p:spPr>
          <a:xfrm>
            <a:off x="363908" y="4014285"/>
            <a:ext cx="6281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961696" y="626461"/>
            <a:ext cx="10505488" cy="144655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このアメを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人で同じ数ずつ分けました。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人何こになりますか？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2EBCFB3-0E4F-4CAE-B3F0-1D3F4E7CA848}"/>
              </a:ext>
            </a:extLst>
          </p:cNvPr>
          <p:cNvSpPr txBox="1"/>
          <p:nvPr/>
        </p:nvSpPr>
        <p:spPr>
          <a:xfrm>
            <a:off x="4916607" y="2428856"/>
            <a:ext cx="6749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　こもらえそうかな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8F9ACEA-9A74-4DB2-A5B8-491171E23E8C}"/>
              </a:ext>
            </a:extLst>
          </p:cNvPr>
          <p:cNvSpPr txBox="1"/>
          <p:nvPr/>
        </p:nvSpPr>
        <p:spPr>
          <a:xfrm>
            <a:off x="6008057" y="2412644"/>
            <a:ext cx="628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8" name="Picture 4" descr="手をつなぐ子供たちの無料(フリー)イラスト | かわいい手描きの ...">
            <a:extLst>
              <a:ext uri="{FF2B5EF4-FFF2-40B4-BE49-F238E27FC236}">
                <a16:creationId xmlns:a16="http://schemas.microsoft.com/office/drawing/2014/main" id="{D1378E03-D449-1287-C01D-14E681A1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1" y="2096485"/>
            <a:ext cx="3340283" cy="151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CA2712E-1664-1901-F286-2676227140FA}"/>
              </a:ext>
            </a:extLst>
          </p:cNvPr>
          <p:cNvGrpSpPr/>
          <p:nvPr/>
        </p:nvGrpSpPr>
        <p:grpSpPr>
          <a:xfrm>
            <a:off x="1195500" y="3534099"/>
            <a:ext cx="2877005" cy="439428"/>
            <a:chOff x="1195500" y="3534099"/>
            <a:chExt cx="2877005" cy="439428"/>
          </a:xfrm>
        </p:grpSpPr>
        <p:pic>
          <p:nvPicPr>
            <p:cNvPr id="15" name="図 1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E23493B-0D0F-41D8-83AE-FF7F8CB69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21" name="図 2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B64997F-5A27-FE11-F5B0-8E17A164C9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22" name="図 21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626A6A01-AD5B-FAA9-8F7E-FC6E7A5CC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23" name="図 2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81C9A661-9FBE-9423-5A6A-6C9C3426B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E20F8A6-FA44-F93C-7D6D-4D403DE4CE2F}"/>
              </a:ext>
            </a:extLst>
          </p:cNvPr>
          <p:cNvGrpSpPr/>
          <p:nvPr/>
        </p:nvGrpSpPr>
        <p:grpSpPr>
          <a:xfrm>
            <a:off x="1195500" y="4066404"/>
            <a:ext cx="2877005" cy="439428"/>
            <a:chOff x="1195500" y="3534099"/>
            <a:chExt cx="2877005" cy="439428"/>
          </a:xfrm>
        </p:grpSpPr>
        <p:pic>
          <p:nvPicPr>
            <p:cNvPr id="25" name="図 2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9F46AA10-9D26-198B-6870-48804C2898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26" name="図 25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990CDE9-A325-FD81-DEDB-A955DDE423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27" name="図 26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154F0A14-BBA4-CFCB-DBA0-B4FFED9B2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28" name="図 27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7627A170-2A53-B75F-627B-EF13C07A7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87AB43C-6823-D072-C684-016E7F33451B}"/>
              </a:ext>
            </a:extLst>
          </p:cNvPr>
          <p:cNvGrpSpPr/>
          <p:nvPr/>
        </p:nvGrpSpPr>
        <p:grpSpPr>
          <a:xfrm>
            <a:off x="1195500" y="4598709"/>
            <a:ext cx="2877005" cy="439428"/>
            <a:chOff x="1195500" y="3534099"/>
            <a:chExt cx="2877005" cy="439428"/>
          </a:xfrm>
        </p:grpSpPr>
        <p:pic>
          <p:nvPicPr>
            <p:cNvPr id="30" name="図 29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43C13C7-A3DD-8AB2-3F7C-D4A78641E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31" name="図 3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829F331D-3CA9-A1A8-E5DD-C6DBFFE51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32" name="図 31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E0D81E4F-DD72-49E6-C84E-02F8AB6EB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33" name="図 3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64BC69A7-B054-6C43-731B-B4E4037E9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4CD7F76-5D04-A29B-A1AE-185E6398EABE}"/>
              </a:ext>
            </a:extLst>
          </p:cNvPr>
          <p:cNvSpPr txBox="1"/>
          <p:nvPr/>
        </p:nvSpPr>
        <p:spPr>
          <a:xfrm>
            <a:off x="8728739" y="2451528"/>
            <a:ext cx="258415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5494D41-EC0C-A0C8-6C53-E3884A3276B5}"/>
              </a:ext>
            </a:extLst>
          </p:cNvPr>
          <p:cNvSpPr txBox="1"/>
          <p:nvPr/>
        </p:nvSpPr>
        <p:spPr>
          <a:xfrm>
            <a:off x="4646143" y="4091431"/>
            <a:ext cx="1343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式③ 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919DD7-2F52-FB35-5758-BA0961FF75FF}"/>
              </a:ext>
            </a:extLst>
          </p:cNvPr>
          <p:cNvSpPr txBox="1"/>
          <p:nvPr/>
        </p:nvSpPr>
        <p:spPr>
          <a:xfrm>
            <a:off x="5833240" y="4799317"/>
            <a:ext cx="3972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ちょうど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こに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なったから　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EF1AC986-5D9D-910B-C69D-4A93539E8E79}"/>
              </a:ext>
            </a:extLst>
          </p:cNvPr>
          <p:cNvCxnSpPr/>
          <p:nvPr/>
        </p:nvCxnSpPr>
        <p:spPr>
          <a:xfrm>
            <a:off x="835572" y="3607963"/>
            <a:ext cx="0" cy="143017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482CAEA-D8E3-6F98-B802-4DC5F272655D}"/>
              </a:ext>
            </a:extLst>
          </p:cNvPr>
          <p:cNvCxnSpPr/>
          <p:nvPr/>
        </p:nvCxnSpPr>
        <p:spPr>
          <a:xfrm>
            <a:off x="1195500" y="5407572"/>
            <a:ext cx="2877005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A854F84-2343-DC8D-2E9C-48B905B951FE}"/>
              </a:ext>
            </a:extLst>
          </p:cNvPr>
          <p:cNvSpPr txBox="1"/>
          <p:nvPr/>
        </p:nvSpPr>
        <p:spPr>
          <a:xfrm>
            <a:off x="5884712" y="4109572"/>
            <a:ext cx="28954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71AF7AB-A73D-A8A0-1C8B-2F2F45F71943}"/>
              </a:ext>
            </a:extLst>
          </p:cNvPr>
          <p:cNvSpPr txBox="1"/>
          <p:nvPr/>
        </p:nvSpPr>
        <p:spPr>
          <a:xfrm>
            <a:off x="4646142" y="3241611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4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どんな式になるかな？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84158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5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464E3F5-BACD-674B-E5EF-1F654C63B48B}"/>
              </a:ext>
            </a:extLst>
          </p:cNvPr>
          <p:cNvSpPr txBox="1"/>
          <p:nvPr/>
        </p:nvSpPr>
        <p:spPr>
          <a:xfrm>
            <a:off x="2386097" y="5414870"/>
            <a:ext cx="49581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CEF815D-6669-B78C-21A9-2B01B3BB454C}"/>
              </a:ext>
            </a:extLst>
          </p:cNvPr>
          <p:cNvSpPr txBox="1"/>
          <p:nvPr/>
        </p:nvSpPr>
        <p:spPr>
          <a:xfrm>
            <a:off x="363908" y="4014285"/>
            <a:ext cx="6281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961696" y="626461"/>
            <a:ext cx="10505488" cy="144655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このアメを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人で同じ数ずつ分けました。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人何こになりますか？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2EBCFB3-0E4F-4CAE-B3F0-1D3F4E7CA848}"/>
              </a:ext>
            </a:extLst>
          </p:cNvPr>
          <p:cNvSpPr txBox="1"/>
          <p:nvPr/>
        </p:nvSpPr>
        <p:spPr>
          <a:xfrm>
            <a:off x="4916607" y="2428856"/>
            <a:ext cx="6749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　こもらえそうかな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8F9ACEA-9A74-4DB2-A5B8-491171E23E8C}"/>
              </a:ext>
            </a:extLst>
          </p:cNvPr>
          <p:cNvSpPr txBox="1"/>
          <p:nvPr/>
        </p:nvSpPr>
        <p:spPr>
          <a:xfrm>
            <a:off x="6008057" y="2412644"/>
            <a:ext cx="628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8" name="Picture 4" descr="手をつなぐ子供たちの無料(フリー)イラスト | かわいい手描きの ...">
            <a:extLst>
              <a:ext uri="{FF2B5EF4-FFF2-40B4-BE49-F238E27FC236}">
                <a16:creationId xmlns:a16="http://schemas.microsoft.com/office/drawing/2014/main" id="{D1378E03-D449-1287-C01D-14E681A1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1" y="2096485"/>
            <a:ext cx="3340283" cy="151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CA2712E-1664-1901-F286-2676227140FA}"/>
              </a:ext>
            </a:extLst>
          </p:cNvPr>
          <p:cNvGrpSpPr/>
          <p:nvPr/>
        </p:nvGrpSpPr>
        <p:grpSpPr>
          <a:xfrm>
            <a:off x="1195500" y="3534099"/>
            <a:ext cx="2877005" cy="439428"/>
            <a:chOff x="1195500" y="3534099"/>
            <a:chExt cx="2877005" cy="439428"/>
          </a:xfrm>
        </p:grpSpPr>
        <p:pic>
          <p:nvPicPr>
            <p:cNvPr id="15" name="図 1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E23493B-0D0F-41D8-83AE-FF7F8CB69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21" name="図 2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B64997F-5A27-FE11-F5B0-8E17A164C9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22" name="図 21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626A6A01-AD5B-FAA9-8F7E-FC6E7A5CC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23" name="図 2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81C9A661-9FBE-9423-5A6A-6C9C3426B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E20F8A6-FA44-F93C-7D6D-4D403DE4CE2F}"/>
              </a:ext>
            </a:extLst>
          </p:cNvPr>
          <p:cNvGrpSpPr/>
          <p:nvPr/>
        </p:nvGrpSpPr>
        <p:grpSpPr>
          <a:xfrm>
            <a:off x="1195500" y="4066404"/>
            <a:ext cx="2877005" cy="439428"/>
            <a:chOff x="1195500" y="3534099"/>
            <a:chExt cx="2877005" cy="439428"/>
          </a:xfrm>
        </p:grpSpPr>
        <p:pic>
          <p:nvPicPr>
            <p:cNvPr id="25" name="図 2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9F46AA10-9D26-198B-6870-48804C2898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26" name="図 25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990CDE9-A325-FD81-DEDB-A955DDE423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27" name="図 26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154F0A14-BBA4-CFCB-DBA0-B4FFED9B2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28" name="図 27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7627A170-2A53-B75F-627B-EF13C07A7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87AB43C-6823-D072-C684-016E7F33451B}"/>
              </a:ext>
            </a:extLst>
          </p:cNvPr>
          <p:cNvGrpSpPr/>
          <p:nvPr/>
        </p:nvGrpSpPr>
        <p:grpSpPr>
          <a:xfrm>
            <a:off x="1195500" y="4598709"/>
            <a:ext cx="2877005" cy="439428"/>
            <a:chOff x="1195500" y="3534099"/>
            <a:chExt cx="2877005" cy="439428"/>
          </a:xfrm>
        </p:grpSpPr>
        <p:pic>
          <p:nvPicPr>
            <p:cNvPr id="30" name="図 29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43C13C7-A3DD-8AB2-3F7C-D4A78641E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31" name="図 3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829F331D-3CA9-A1A8-E5DD-C6DBFFE51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32" name="図 31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E0D81E4F-DD72-49E6-C84E-02F8AB6EB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33" name="図 3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64BC69A7-B054-6C43-731B-B4E4037E9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4CD7F76-5D04-A29B-A1AE-185E6398EABE}"/>
              </a:ext>
            </a:extLst>
          </p:cNvPr>
          <p:cNvSpPr txBox="1"/>
          <p:nvPr/>
        </p:nvSpPr>
        <p:spPr>
          <a:xfrm>
            <a:off x="8728739" y="2451528"/>
            <a:ext cx="258415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5494D41-EC0C-A0C8-6C53-E3884A3276B5}"/>
              </a:ext>
            </a:extLst>
          </p:cNvPr>
          <p:cNvSpPr txBox="1"/>
          <p:nvPr/>
        </p:nvSpPr>
        <p:spPr>
          <a:xfrm>
            <a:off x="4646142" y="3534099"/>
            <a:ext cx="1250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式④ 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919DD7-2F52-FB35-5758-BA0961FF75FF}"/>
              </a:ext>
            </a:extLst>
          </p:cNvPr>
          <p:cNvSpPr txBox="1"/>
          <p:nvPr/>
        </p:nvSpPr>
        <p:spPr>
          <a:xfrm>
            <a:off x="4916607" y="4308178"/>
            <a:ext cx="65914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の中に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がいくつあるか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を求める式は</a:t>
            </a:r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12÷4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と書き</a:t>
            </a:r>
            <a:r>
              <a:rPr lang="ja-JP" altLang="en-US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わり算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といいます　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EF1AC986-5D9D-910B-C69D-4A93539E8E79}"/>
              </a:ext>
            </a:extLst>
          </p:cNvPr>
          <p:cNvCxnSpPr/>
          <p:nvPr/>
        </p:nvCxnSpPr>
        <p:spPr>
          <a:xfrm>
            <a:off x="835572" y="3607963"/>
            <a:ext cx="0" cy="143017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482CAEA-D8E3-6F98-B802-4DC5F272655D}"/>
              </a:ext>
            </a:extLst>
          </p:cNvPr>
          <p:cNvCxnSpPr/>
          <p:nvPr/>
        </p:nvCxnSpPr>
        <p:spPr>
          <a:xfrm>
            <a:off x="1195500" y="5407572"/>
            <a:ext cx="2877005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A2F06DA-7789-0C72-D09E-A15885067226}"/>
              </a:ext>
            </a:extLst>
          </p:cNvPr>
          <p:cNvSpPr txBox="1"/>
          <p:nvPr/>
        </p:nvSpPr>
        <p:spPr>
          <a:xfrm>
            <a:off x="5823198" y="3524462"/>
            <a:ext cx="299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12÷4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285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464E3F5-BACD-674B-E5EF-1F654C63B48B}"/>
              </a:ext>
            </a:extLst>
          </p:cNvPr>
          <p:cNvSpPr txBox="1"/>
          <p:nvPr/>
        </p:nvSpPr>
        <p:spPr>
          <a:xfrm>
            <a:off x="2386097" y="5414870"/>
            <a:ext cx="49581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CEF815D-6669-B78C-21A9-2B01B3BB454C}"/>
              </a:ext>
            </a:extLst>
          </p:cNvPr>
          <p:cNvSpPr txBox="1"/>
          <p:nvPr/>
        </p:nvSpPr>
        <p:spPr>
          <a:xfrm>
            <a:off x="363908" y="4014285"/>
            <a:ext cx="6281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961696" y="626461"/>
            <a:ext cx="10505488" cy="144655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このアメを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人で同じ数ずつ分けました。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人何こになりますか？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2EBCFB3-0E4F-4CAE-B3F0-1D3F4E7CA848}"/>
              </a:ext>
            </a:extLst>
          </p:cNvPr>
          <p:cNvSpPr txBox="1"/>
          <p:nvPr/>
        </p:nvSpPr>
        <p:spPr>
          <a:xfrm>
            <a:off x="4916607" y="2428856"/>
            <a:ext cx="67498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　こもらえそうかな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88F9ACEA-9A74-4DB2-A5B8-491171E23E8C}"/>
              </a:ext>
            </a:extLst>
          </p:cNvPr>
          <p:cNvSpPr txBox="1"/>
          <p:nvPr/>
        </p:nvSpPr>
        <p:spPr>
          <a:xfrm>
            <a:off x="6008057" y="2412644"/>
            <a:ext cx="628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8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28" name="Picture 4" descr="手をつなぐ子供たちの無料(フリー)イラスト | かわいい手描きの ...">
            <a:extLst>
              <a:ext uri="{FF2B5EF4-FFF2-40B4-BE49-F238E27FC236}">
                <a16:creationId xmlns:a16="http://schemas.microsoft.com/office/drawing/2014/main" id="{D1378E03-D449-1287-C01D-14E681A13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61" y="2096485"/>
            <a:ext cx="3340283" cy="1511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CA2712E-1664-1901-F286-2676227140FA}"/>
              </a:ext>
            </a:extLst>
          </p:cNvPr>
          <p:cNvGrpSpPr/>
          <p:nvPr/>
        </p:nvGrpSpPr>
        <p:grpSpPr>
          <a:xfrm>
            <a:off x="1195500" y="3534099"/>
            <a:ext cx="2877005" cy="439428"/>
            <a:chOff x="1195500" y="3534099"/>
            <a:chExt cx="2877005" cy="439428"/>
          </a:xfrm>
        </p:grpSpPr>
        <p:pic>
          <p:nvPicPr>
            <p:cNvPr id="15" name="図 1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E23493B-0D0F-41D8-83AE-FF7F8CB69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21" name="図 2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B64997F-5A27-FE11-F5B0-8E17A164C9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22" name="図 21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626A6A01-AD5B-FAA9-8F7E-FC6E7A5CC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23" name="図 2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81C9A661-9FBE-9423-5A6A-6C9C3426B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3E20F8A6-FA44-F93C-7D6D-4D403DE4CE2F}"/>
              </a:ext>
            </a:extLst>
          </p:cNvPr>
          <p:cNvGrpSpPr/>
          <p:nvPr/>
        </p:nvGrpSpPr>
        <p:grpSpPr>
          <a:xfrm>
            <a:off x="1195500" y="4066404"/>
            <a:ext cx="2877005" cy="439428"/>
            <a:chOff x="1195500" y="3534099"/>
            <a:chExt cx="2877005" cy="439428"/>
          </a:xfrm>
        </p:grpSpPr>
        <p:pic>
          <p:nvPicPr>
            <p:cNvPr id="25" name="図 2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9F46AA10-9D26-198B-6870-48804C2898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26" name="図 25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990CDE9-A325-FD81-DEDB-A955DDE423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27" name="図 26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154F0A14-BBA4-CFCB-DBA0-B4FFED9B2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28" name="図 27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7627A170-2A53-B75F-627B-EF13C07A7D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C87AB43C-6823-D072-C684-016E7F33451B}"/>
              </a:ext>
            </a:extLst>
          </p:cNvPr>
          <p:cNvGrpSpPr/>
          <p:nvPr/>
        </p:nvGrpSpPr>
        <p:grpSpPr>
          <a:xfrm>
            <a:off x="1195500" y="4598709"/>
            <a:ext cx="2877005" cy="439428"/>
            <a:chOff x="1195500" y="3534099"/>
            <a:chExt cx="2877005" cy="439428"/>
          </a:xfrm>
        </p:grpSpPr>
        <p:pic>
          <p:nvPicPr>
            <p:cNvPr id="30" name="図 29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43C13C7-A3DD-8AB2-3F7C-D4A78641E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31" name="図 3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829F331D-3CA9-A1A8-E5DD-C6DBFFE51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32" name="図 31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E0D81E4F-DD72-49E6-C84E-02F8AB6EB9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33" name="図 3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64BC69A7-B054-6C43-731B-B4E4037E90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4CD7F76-5D04-A29B-A1AE-185E6398EABE}"/>
              </a:ext>
            </a:extLst>
          </p:cNvPr>
          <p:cNvSpPr txBox="1"/>
          <p:nvPr/>
        </p:nvSpPr>
        <p:spPr>
          <a:xfrm>
            <a:off x="8728739" y="2451528"/>
            <a:ext cx="258415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た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5494D41-EC0C-A0C8-6C53-E3884A3276B5}"/>
              </a:ext>
            </a:extLst>
          </p:cNvPr>
          <p:cNvSpPr txBox="1"/>
          <p:nvPr/>
        </p:nvSpPr>
        <p:spPr>
          <a:xfrm>
            <a:off x="4646142" y="3534099"/>
            <a:ext cx="12501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式④ 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919DD7-2F52-FB35-5758-BA0961FF75FF}"/>
              </a:ext>
            </a:extLst>
          </p:cNvPr>
          <p:cNvSpPr txBox="1"/>
          <p:nvPr/>
        </p:nvSpPr>
        <p:spPr>
          <a:xfrm>
            <a:off x="5798251" y="4369997"/>
            <a:ext cx="5662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FF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12÷4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の答えは</a:t>
            </a:r>
            <a:endParaRPr lang="en-US" altLang="ja-JP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になる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です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EF1AC986-5D9D-910B-C69D-4A93539E8E79}"/>
              </a:ext>
            </a:extLst>
          </p:cNvPr>
          <p:cNvCxnSpPr/>
          <p:nvPr/>
        </p:nvCxnSpPr>
        <p:spPr>
          <a:xfrm>
            <a:off x="835572" y="3607963"/>
            <a:ext cx="0" cy="143017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4482CAEA-D8E3-6F98-B802-4DC5F272655D}"/>
              </a:ext>
            </a:extLst>
          </p:cNvPr>
          <p:cNvCxnSpPr/>
          <p:nvPr/>
        </p:nvCxnSpPr>
        <p:spPr>
          <a:xfrm>
            <a:off x="1195500" y="5407572"/>
            <a:ext cx="2877005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9A2F06DA-7789-0C72-D09E-A15885067226}"/>
              </a:ext>
            </a:extLst>
          </p:cNvPr>
          <p:cNvSpPr txBox="1"/>
          <p:nvPr/>
        </p:nvSpPr>
        <p:spPr>
          <a:xfrm>
            <a:off x="5823198" y="3524462"/>
            <a:ext cx="2991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12÷4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＝</a:t>
            </a:r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901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6CEF815D-6669-B78C-21A9-2B01B3BB454C}"/>
              </a:ext>
            </a:extLst>
          </p:cNvPr>
          <p:cNvSpPr txBox="1"/>
          <p:nvPr/>
        </p:nvSpPr>
        <p:spPr>
          <a:xfrm>
            <a:off x="481384" y="4745103"/>
            <a:ext cx="62817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4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B2ABC71-CCD2-42D4-BA21-4EA6FF141B1D}"/>
              </a:ext>
            </a:extLst>
          </p:cNvPr>
          <p:cNvSpPr txBox="1"/>
          <p:nvPr/>
        </p:nvSpPr>
        <p:spPr>
          <a:xfrm>
            <a:off x="961696" y="626461"/>
            <a:ext cx="10505488" cy="1446550"/>
          </a:xfrm>
          <a:prstGeom prst="rect">
            <a:avLst/>
          </a:prstGeom>
          <a:solidFill>
            <a:srgbClr val="FFFFCC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kumimoji="1"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このアメを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人で同じ数ずつ分けました。</a:t>
            </a:r>
            <a:r>
              <a:rPr lang="en-US" altLang="ja-JP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</a:t>
            </a:r>
            <a:r>
              <a:rPr lang="ja-JP" altLang="en-US" sz="4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人何こになりますか？</a:t>
            </a:r>
            <a:endParaRPr kumimoji="1" lang="ja-JP" altLang="en-US" sz="44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CA2712E-1664-1901-F286-2676227140FA}"/>
              </a:ext>
            </a:extLst>
          </p:cNvPr>
          <p:cNvGrpSpPr/>
          <p:nvPr/>
        </p:nvGrpSpPr>
        <p:grpSpPr>
          <a:xfrm>
            <a:off x="1195500" y="4008781"/>
            <a:ext cx="3649515" cy="439428"/>
            <a:chOff x="1195500" y="3534099"/>
            <a:chExt cx="3649515" cy="439428"/>
          </a:xfrm>
        </p:grpSpPr>
        <p:pic>
          <p:nvPicPr>
            <p:cNvPr id="15" name="図 1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E23493B-0D0F-41D8-83AE-FF7F8CB693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21" name="図 2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B64997F-5A27-FE11-F5B0-8E17A164C9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22" name="図 21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626A6A01-AD5B-FAA9-8F7E-FC6E7A5CC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23" name="図 2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81C9A661-9FBE-9423-5A6A-6C9C3426B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  <p:pic>
          <p:nvPicPr>
            <p:cNvPr id="38" name="図 37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FBECFDAD-52AC-0FD0-01F0-5FDD7CE266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6843" y="3534099"/>
              <a:ext cx="628172" cy="439428"/>
            </a:xfrm>
            <a:prstGeom prst="rect">
              <a:avLst/>
            </a:prstGeom>
          </p:spPr>
        </p:pic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5494D41-EC0C-A0C8-6C53-E3884A3276B5}"/>
              </a:ext>
            </a:extLst>
          </p:cNvPr>
          <p:cNvSpPr txBox="1"/>
          <p:nvPr/>
        </p:nvSpPr>
        <p:spPr>
          <a:xfrm>
            <a:off x="5818152" y="2482708"/>
            <a:ext cx="79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式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26919DD7-2F52-FB35-5758-BA0961FF75FF}"/>
              </a:ext>
            </a:extLst>
          </p:cNvPr>
          <p:cNvSpPr txBox="1"/>
          <p:nvPr/>
        </p:nvSpPr>
        <p:spPr>
          <a:xfrm>
            <a:off x="5485325" y="3250619"/>
            <a:ext cx="57850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20÷5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の答えは　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5×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×5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＝</a:t>
            </a:r>
            <a:r>
              <a:rPr lang="en-US" altLang="ja-JP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の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□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にあてはまる数です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EF1AC986-5D9D-910B-C69D-4A93539E8E79}"/>
              </a:ext>
            </a:extLst>
          </p:cNvPr>
          <p:cNvCxnSpPr>
            <a:cxnSpLocks/>
          </p:cNvCxnSpPr>
          <p:nvPr/>
        </p:nvCxnSpPr>
        <p:spPr>
          <a:xfrm>
            <a:off x="1023611" y="4055901"/>
            <a:ext cx="0" cy="199705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元気な子供たち】の画像素材(31123754) | イラスト素材なら ...">
            <a:extLst>
              <a:ext uri="{FF2B5EF4-FFF2-40B4-BE49-F238E27FC236}">
                <a16:creationId xmlns:a16="http://schemas.microsoft.com/office/drawing/2014/main" id="{050A9E78-C3B2-D956-94B9-6DFF94FFC1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40" r="-2008" b="21857"/>
          <a:stretch/>
        </p:blipFill>
        <p:spPr bwMode="auto">
          <a:xfrm>
            <a:off x="879111" y="2350288"/>
            <a:ext cx="4381259" cy="110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DA712168-8CAC-79F6-DFE3-8E7A30B3414A}"/>
              </a:ext>
            </a:extLst>
          </p:cNvPr>
          <p:cNvGrpSpPr/>
          <p:nvPr/>
        </p:nvGrpSpPr>
        <p:grpSpPr>
          <a:xfrm>
            <a:off x="1195500" y="4588801"/>
            <a:ext cx="3649515" cy="439428"/>
            <a:chOff x="1195500" y="3534099"/>
            <a:chExt cx="3649515" cy="439428"/>
          </a:xfrm>
        </p:grpSpPr>
        <p:pic>
          <p:nvPicPr>
            <p:cNvPr id="41" name="図 4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FEA4FA8A-616F-B350-3A58-946F8663C0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42" name="図 41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ECB2C2EA-1CCB-1D42-4992-D91664906E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43" name="図 4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11DB3EA9-A4D9-A8B8-72B5-DDBC452E15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44" name="図 43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2263A50C-F650-D623-BE75-2668420444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  <p:pic>
          <p:nvPicPr>
            <p:cNvPr id="45" name="図 4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B99404AB-0341-6B39-2126-A0D22B9138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6843" y="3534099"/>
              <a:ext cx="628172" cy="439428"/>
            </a:xfrm>
            <a:prstGeom prst="rect">
              <a:avLst/>
            </a:prstGeom>
          </p:spPr>
        </p:pic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98B0E4F7-93C8-BDC5-7420-E4DFD0EE5D41}"/>
              </a:ext>
            </a:extLst>
          </p:cNvPr>
          <p:cNvGrpSpPr/>
          <p:nvPr/>
        </p:nvGrpSpPr>
        <p:grpSpPr>
          <a:xfrm>
            <a:off x="1195500" y="5099046"/>
            <a:ext cx="3649515" cy="439428"/>
            <a:chOff x="1195500" y="3534099"/>
            <a:chExt cx="3649515" cy="439428"/>
          </a:xfrm>
        </p:grpSpPr>
        <p:pic>
          <p:nvPicPr>
            <p:cNvPr id="47" name="図 46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987BE718-69F0-FB5E-BE91-253C9CC44D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48" name="図 47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34190D0-B0C2-1815-5078-02D9904298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49" name="図 48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254754E2-3193-9F68-FC36-E792838706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50" name="図 49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3799FAEE-DA8B-DAC1-1666-73A92671ED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  <p:pic>
          <p:nvPicPr>
            <p:cNvPr id="51" name="図 50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5C80A36F-4FB4-BCB6-959F-DADF88F6B0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6843" y="3534099"/>
              <a:ext cx="628172" cy="439428"/>
            </a:xfrm>
            <a:prstGeom prst="rect">
              <a:avLst/>
            </a:prstGeom>
          </p:spPr>
        </p:pic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2EA7053B-170D-3320-DEB8-908F7B2C16DD}"/>
              </a:ext>
            </a:extLst>
          </p:cNvPr>
          <p:cNvGrpSpPr/>
          <p:nvPr/>
        </p:nvGrpSpPr>
        <p:grpSpPr>
          <a:xfrm>
            <a:off x="1195500" y="5613527"/>
            <a:ext cx="3649515" cy="439428"/>
            <a:chOff x="1195500" y="3534099"/>
            <a:chExt cx="3649515" cy="439428"/>
          </a:xfrm>
        </p:grpSpPr>
        <p:pic>
          <p:nvPicPr>
            <p:cNvPr id="53" name="図 52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883D563-BB22-E7F9-E72F-0F81F45A3A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95500" y="3534099"/>
              <a:ext cx="628172" cy="439428"/>
            </a:xfrm>
            <a:prstGeom prst="rect">
              <a:avLst/>
            </a:prstGeom>
          </p:spPr>
        </p:pic>
        <p:pic>
          <p:nvPicPr>
            <p:cNvPr id="54" name="図 53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C71A608-F67E-852C-4B12-FE69B8AB6A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45111" y="3534099"/>
              <a:ext cx="628172" cy="439428"/>
            </a:xfrm>
            <a:prstGeom prst="rect">
              <a:avLst/>
            </a:prstGeom>
          </p:spPr>
        </p:pic>
        <p:pic>
          <p:nvPicPr>
            <p:cNvPr id="55" name="図 54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00D55275-F06A-01D9-DA9F-FF7A9006C1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94722" y="3534099"/>
              <a:ext cx="628172" cy="439428"/>
            </a:xfrm>
            <a:prstGeom prst="rect">
              <a:avLst/>
            </a:prstGeom>
          </p:spPr>
        </p:pic>
        <p:pic>
          <p:nvPicPr>
            <p:cNvPr id="56" name="図 55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99BDE0A6-1AFE-05AD-C188-D33E78B08F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44333" y="3534099"/>
              <a:ext cx="628172" cy="439428"/>
            </a:xfrm>
            <a:prstGeom prst="rect">
              <a:avLst/>
            </a:prstGeom>
          </p:spPr>
        </p:pic>
        <p:pic>
          <p:nvPicPr>
            <p:cNvPr id="57" name="図 56" descr="挿絵, 部屋 が含まれている画像&#10;&#10;自動的に生成された説明">
              <a:extLst>
                <a:ext uri="{FF2B5EF4-FFF2-40B4-BE49-F238E27FC236}">
                  <a16:creationId xmlns:a16="http://schemas.microsoft.com/office/drawing/2014/main" id="{AA329740-54A7-7954-05A7-174355F129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16843" y="3534099"/>
              <a:ext cx="628172" cy="439428"/>
            </a:xfrm>
            <a:prstGeom prst="rect">
              <a:avLst/>
            </a:prstGeom>
          </p:spPr>
        </p:pic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D3C1022-E600-781F-96C2-A2DAD7077070}"/>
              </a:ext>
            </a:extLst>
          </p:cNvPr>
          <p:cNvSpPr txBox="1"/>
          <p:nvPr/>
        </p:nvSpPr>
        <p:spPr>
          <a:xfrm>
            <a:off x="6799913" y="2476954"/>
            <a:ext cx="1936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20÷5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51B1100A-4E34-C19A-97DA-CD9EB1A409F6}"/>
              </a:ext>
            </a:extLst>
          </p:cNvPr>
          <p:cNvSpPr txBox="1"/>
          <p:nvPr/>
        </p:nvSpPr>
        <p:spPr>
          <a:xfrm>
            <a:off x="2821835" y="3375986"/>
            <a:ext cx="49581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5</a:t>
            </a:r>
            <a:endParaRPr kumimoji="1" lang="ja-JP" altLang="en-US" sz="40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579FCB39-076E-75BC-C0ED-1F4670E4C1E7}"/>
              </a:ext>
            </a:extLst>
          </p:cNvPr>
          <p:cNvCxnSpPr>
            <a:cxnSpLocks/>
          </p:cNvCxnSpPr>
          <p:nvPr/>
        </p:nvCxnSpPr>
        <p:spPr>
          <a:xfrm>
            <a:off x="1195500" y="3947872"/>
            <a:ext cx="3649515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9203A262-C3F3-558F-FD24-80052C8419A8}"/>
              </a:ext>
            </a:extLst>
          </p:cNvPr>
          <p:cNvSpPr txBox="1"/>
          <p:nvPr/>
        </p:nvSpPr>
        <p:spPr>
          <a:xfrm>
            <a:off x="5485325" y="5558943"/>
            <a:ext cx="6179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なので、</a:t>
            </a:r>
            <a:r>
              <a:rPr lang="ja-JP" altLang="en-US" sz="36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答えは４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となります</a:t>
            </a:r>
            <a:endParaRPr lang="en-US" altLang="ja-JP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4" name="左中かっこ 3">
            <a:extLst>
              <a:ext uri="{FF2B5EF4-FFF2-40B4-BE49-F238E27FC236}">
                <a16:creationId xmlns:a16="http://schemas.microsoft.com/office/drawing/2014/main" id="{7622A925-5CE3-03B6-A458-3F1C2E2D3364}"/>
              </a:ext>
            </a:extLst>
          </p:cNvPr>
          <p:cNvSpPr/>
          <p:nvPr/>
        </p:nvSpPr>
        <p:spPr>
          <a:xfrm>
            <a:off x="7488620" y="3846786"/>
            <a:ext cx="220718" cy="961697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02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4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/>
      <p:bldP spid="58" grpId="0"/>
      <p:bldP spid="37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C5F0C1A-207F-F277-9B10-DB059548AA7F}"/>
              </a:ext>
            </a:extLst>
          </p:cNvPr>
          <p:cNvSpPr txBox="1"/>
          <p:nvPr/>
        </p:nvSpPr>
        <p:spPr>
          <a:xfrm>
            <a:off x="1574443" y="566819"/>
            <a:ext cx="5819585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計算練習をしましょう１</a:t>
            </a:r>
            <a:endParaRPr kumimoji="1" lang="ja-JP" altLang="en-US" sz="4000" dirty="0">
              <a:solidFill>
                <a:srgbClr val="FF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BB04A0-335D-4921-EAA2-821ACCDD822E}"/>
              </a:ext>
            </a:extLst>
          </p:cNvPr>
          <p:cNvSpPr txBox="1"/>
          <p:nvPr/>
        </p:nvSpPr>
        <p:spPr>
          <a:xfrm>
            <a:off x="1455694" y="1911737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84182EC-18E5-CE07-A0C9-65B3EA24BDFB}"/>
              </a:ext>
            </a:extLst>
          </p:cNvPr>
          <p:cNvSpPr txBox="1"/>
          <p:nvPr/>
        </p:nvSpPr>
        <p:spPr>
          <a:xfrm>
            <a:off x="1455694" y="2735895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18÷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９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DEBB4DD-83B7-4E0C-2C09-34E0A7D331AD}"/>
              </a:ext>
            </a:extLst>
          </p:cNvPr>
          <p:cNvSpPr txBox="1"/>
          <p:nvPr/>
        </p:nvSpPr>
        <p:spPr>
          <a:xfrm>
            <a:off x="1455694" y="3560053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9CDE562-6526-0E93-9573-EBC8F360C684}"/>
              </a:ext>
            </a:extLst>
          </p:cNvPr>
          <p:cNvSpPr txBox="1"/>
          <p:nvPr/>
        </p:nvSpPr>
        <p:spPr>
          <a:xfrm>
            <a:off x="1455694" y="4384211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8CB1DC-A372-3045-39A6-308CD693F7BB}"/>
              </a:ext>
            </a:extLst>
          </p:cNvPr>
          <p:cNvSpPr txBox="1"/>
          <p:nvPr/>
        </p:nvSpPr>
        <p:spPr>
          <a:xfrm>
            <a:off x="1455694" y="5208369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⑤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12÷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1E0420-A254-1AA3-6B18-953EB0C8564D}"/>
              </a:ext>
            </a:extLst>
          </p:cNvPr>
          <p:cNvSpPr txBox="1"/>
          <p:nvPr/>
        </p:nvSpPr>
        <p:spPr>
          <a:xfrm>
            <a:off x="4529970" y="1911737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01A3735-5BF4-C598-6C26-A75BDC0B9EAD}"/>
              </a:ext>
            </a:extLst>
          </p:cNvPr>
          <p:cNvSpPr txBox="1"/>
          <p:nvPr/>
        </p:nvSpPr>
        <p:spPr>
          <a:xfrm>
            <a:off x="4529970" y="2735895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２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C127B3C-1D9B-C95F-36AD-9308CBCDDE2B}"/>
              </a:ext>
            </a:extLst>
          </p:cNvPr>
          <p:cNvSpPr txBox="1"/>
          <p:nvPr/>
        </p:nvSpPr>
        <p:spPr>
          <a:xfrm>
            <a:off x="4529970" y="3560053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52C8EB-E0D8-0B20-94C0-92D11485DFA5}"/>
              </a:ext>
            </a:extLst>
          </p:cNvPr>
          <p:cNvSpPr txBox="1"/>
          <p:nvPr/>
        </p:nvSpPr>
        <p:spPr>
          <a:xfrm>
            <a:off x="4529970" y="4384211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F9A07A4-B2BB-7845-AAB5-C7FF44259222}"/>
              </a:ext>
            </a:extLst>
          </p:cNvPr>
          <p:cNvSpPr txBox="1"/>
          <p:nvPr/>
        </p:nvSpPr>
        <p:spPr>
          <a:xfrm>
            <a:off x="4529970" y="5208369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AAC4EE2-A97F-220C-02F6-7C8773234B59}"/>
              </a:ext>
            </a:extLst>
          </p:cNvPr>
          <p:cNvSpPr txBox="1"/>
          <p:nvPr/>
        </p:nvSpPr>
        <p:spPr>
          <a:xfrm>
            <a:off x="6096000" y="1911737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⑥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３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D89D70-7B86-7701-28EA-8DE6C8E2AB1B}"/>
              </a:ext>
            </a:extLst>
          </p:cNvPr>
          <p:cNvSpPr txBox="1"/>
          <p:nvPr/>
        </p:nvSpPr>
        <p:spPr>
          <a:xfrm>
            <a:off x="6096000" y="2735895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⑦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BF32990-2383-039C-1ECC-14F349810023}"/>
              </a:ext>
            </a:extLst>
          </p:cNvPr>
          <p:cNvSpPr txBox="1"/>
          <p:nvPr/>
        </p:nvSpPr>
        <p:spPr>
          <a:xfrm>
            <a:off x="6096000" y="3560053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⑧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6FE3F65-2944-E96B-3F99-068A7FEE90B2}"/>
              </a:ext>
            </a:extLst>
          </p:cNvPr>
          <p:cNvSpPr txBox="1"/>
          <p:nvPr/>
        </p:nvSpPr>
        <p:spPr>
          <a:xfrm>
            <a:off x="6096000" y="4384211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⑨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E37B8EE-86FF-6094-E69A-E4D3DBCBE354}"/>
              </a:ext>
            </a:extLst>
          </p:cNvPr>
          <p:cNvSpPr txBox="1"/>
          <p:nvPr/>
        </p:nvSpPr>
        <p:spPr>
          <a:xfrm>
            <a:off x="6096000" y="5208369"/>
            <a:ext cx="30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⑩ 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30÷</a:t>
            </a:r>
            <a:r>
              <a:rPr lang="ja-JP" altLang="en-US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r>
              <a:rPr lang="en-US" altLang="ja-JP" sz="40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=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A895F74-9F59-4DCD-40F9-7C77702684C3}"/>
              </a:ext>
            </a:extLst>
          </p:cNvPr>
          <p:cNvSpPr txBox="1"/>
          <p:nvPr/>
        </p:nvSpPr>
        <p:spPr>
          <a:xfrm>
            <a:off x="9170276" y="1911737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８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0CC7DAB-FA58-6F32-A20E-FDC83A6B71E0}"/>
              </a:ext>
            </a:extLst>
          </p:cNvPr>
          <p:cNvSpPr txBox="1"/>
          <p:nvPr/>
        </p:nvSpPr>
        <p:spPr>
          <a:xfrm>
            <a:off x="9170276" y="2735895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6E7192E-20DE-381D-E960-D90C710C76EA}"/>
              </a:ext>
            </a:extLst>
          </p:cNvPr>
          <p:cNvSpPr txBox="1"/>
          <p:nvPr/>
        </p:nvSpPr>
        <p:spPr>
          <a:xfrm>
            <a:off x="9170276" y="3560053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A166FB9-E22A-1CB2-01FF-1A89D656A98F}"/>
              </a:ext>
            </a:extLst>
          </p:cNvPr>
          <p:cNvSpPr txBox="1"/>
          <p:nvPr/>
        </p:nvSpPr>
        <p:spPr>
          <a:xfrm>
            <a:off x="9170276" y="4384211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６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A220726-DBA0-6EFC-D53C-0E75B15A83EF}"/>
              </a:ext>
            </a:extLst>
          </p:cNvPr>
          <p:cNvSpPr txBox="1"/>
          <p:nvPr/>
        </p:nvSpPr>
        <p:spPr>
          <a:xfrm>
            <a:off x="9170276" y="5208369"/>
            <a:ext cx="8145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>
                <a:solidFill>
                  <a:srgbClr val="0000FF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５</a:t>
            </a:r>
            <a:endParaRPr lang="en-US" altLang="ja-JP" sz="4000" dirty="0">
              <a:solidFill>
                <a:srgbClr val="0000FF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3" name="字幕 2">
            <a:extLst>
              <a:ext uri="{FF2B5EF4-FFF2-40B4-BE49-F238E27FC236}">
                <a16:creationId xmlns:a16="http://schemas.microsoft.com/office/drawing/2014/main" id="{111E195D-42EB-5DF4-6B40-F3C05E522260}"/>
              </a:ext>
            </a:extLst>
          </p:cNvPr>
          <p:cNvSpPr txBox="1">
            <a:spLocks/>
          </p:cNvSpPr>
          <p:nvPr/>
        </p:nvSpPr>
        <p:spPr>
          <a:xfrm>
            <a:off x="8224748" y="374426"/>
            <a:ext cx="3084776" cy="1218795"/>
          </a:xfrm>
          <a:prstGeom prst="rect">
            <a:avLst/>
          </a:prstGeom>
          <a:ln w="57150">
            <a:solidFill>
              <a:srgbClr val="FF0000"/>
            </a:solidFill>
            <a:prstDash val="lgDashDot"/>
          </a:ln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九九の表から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ja-JP" altLang="en-US" sz="3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さがしだそう</a:t>
            </a:r>
            <a:endParaRPr lang="en-US" altLang="ja-JP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>
              <a:lnSpc>
                <a:spcPct val="100000"/>
              </a:lnSpc>
            </a:pPr>
            <a:endParaRPr lang="ja-JP" altLang="en-US" sz="3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925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1013</Words>
  <Application>Microsoft Office PowerPoint</Application>
  <PresentationFormat>ワイド画面</PresentationFormat>
  <Paragraphs>256</Paragraphs>
  <Slides>22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7" baseType="lpstr">
      <vt:lpstr>UD デジタル 教科書体 NP-B</vt:lpstr>
      <vt:lpstr>Arial</vt:lpstr>
      <vt:lpstr>游ゴシック Light</vt:lpstr>
      <vt:lpstr>游ゴシック</vt:lpstr>
      <vt:lpstr>Office テーマ</vt:lpstr>
      <vt:lpstr>わり算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８４÷２</vt:lpstr>
      <vt:lpstr>PowerPoint プレゼンテーション</vt:lpstr>
      <vt:lpstr>わり算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2020-11-03T11:53:36Z</dcterms:created>
  <dcterms:modified xsi:type="dcterms:W3CDTF">2022-07-15T12:46:19Z</dcterms:modified>
</cp:coreProperties>
</file>