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72" r:id="rId3"/>
    <p:sldId id="291" r:id="rId4"/>
    <p:sldId id="334" r:id="rId5"/>
    <p:sldId id="306" r:id="rId6"/>
    <p:sldId id="337" r:id="rId7"/>
    <p:sldId id="317" r:id="rId8"/>
    <p:sldId id="346" r:id="rId9"/>
    <p:sldId id="326" r:id="rId10"/>
    <p:sldId id="329" r:id="rId11"/>
    <p:sldId id="327" r:id="rId12"/>
    <p:sldId id="332" r:id="rId13"/>
    <p:sldId id="330" r:id="rId14"/>
    <p:sldId id="343" r:id="rId15"/>
    <p:sldId id="349" r:id="rId16"/>
    <p:sldId id="340" r:id="rId17"/>
    <p:sldId id="352" r:id="rId18"/>
    <p:sldId id="350" r:id="rId19"/>
    <p:sldId id="351" r:id="rId20"/>
    <p:sldId id="347" r:id="rId21"/>
    <p:sldId id="354" r:id="rId22"/>
    <p:sldId id="339" r:id="rId23"/>
    <p:sldId id="348" r:id="rId24"/>
    <p:sldId id="353" r:id="rId25"/>
    <p:sldId id="328" r:id="rId26"/>
  </p:sldIdLst>
  <p:sldSz cx="12192000" cy="6858000"/>
  <p:notesSz cx="6858000" cy="9144000"/>
  <p:embeddedFontLst>
    <p:embeddedFont>
      <p:font typeface="UD デジタル 教科書体 NP-B" panose="02020700000000000000" pitchFamily="18" charset="-128"/>
      <p:bold r:id="rId28"/>
    </p:embeddedFont>
    <p:embeddedFont>
      <p:font typeface="游ゴシック" panose="020B0400000000000000" pitchFamily="50" charset="-128"/>
      <p:regular r:id="rId29"/>
      <p:bold r:id="rId30"/>
    </p:embeddedFont>
    <p:embeddedFont>
      <p:font typeface="游ゴシック Light" panose="020B0300000000000000" pitchFamily="50" charset="-128"/>
      <p:regular r:id="rId31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FF"/>
    <a:srgbClr val="0066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0946B-D726-485B-9A81-9BE0657ACE35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C88FE-103B-42C4-B1D6-959A628532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152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６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７でも２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７でも答えがすぐ出る方で計算します。小さい数字を前にすると早い。全部書くととても分かりやすい。何故全部書かないのか？</a:t>
            </a:r>
            <a:r>
              <a:rPr kumimoji="1" lang="en-US" altLang="ja-JP" dirty="0"/>
              <a:t>2</a:t>
            </a:r>
            <a:r>
              <a:rPr kumimoji="1" lang="ja-JP" altLang="en-US" dirty="0"/>
              <a:t>桁をかけると</a:t>
            </a:r>
            <a:r>
              <a:rPr kumimoji="1" lang="en-US" altLang="ja-JP" dirty="0"/>
              <a:t>6</a:t>
            </a:r>
            <a:r>
              <a:rPr kumimoji="1" lang="ja-JP" altLang="en-US" dirty="0"/>
              <a:t>行になり、</a:t>
            </a:r>
            <a:r>
              <a:rPr kumimoji="1" lang="en-US" altLang="ja-JP" dirty="0"/>
              <a:t>3</a:t>
            </a:r>
            <a:r>
              <a:rPr kumimoji="1" lang="ja-JP" altLang="en-US" dirty="0"/>
              <a:t>桁をかけると</a:t>
            </a:r>
            <a:r>
              <a:rPr kumimoji="1" lang="en-US" altLang="ja-JP" dirty="0"/>
              <a:t>9</a:t>
            </a:r>
            <a:r>
              <a:rPr kumimoji="1" lang="ja-JP" altLang="en-US" dirty="0"/>
              <a:t>行にもなり、書くのも足すのも大変になる。ここは、書いていませんね。１けたずれる理由が分かりました？計算する時も考えていませんね。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C88FE-103B-42C4-B1D6-959A628532D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211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何か無駄を感じませんか？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C88FE-103B-42C4-B1D6-959A628532D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1933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何か無駄を感じませんか？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C88FE-103B-42C4-B1D6-959A628532D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2764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何か無駄を感じませんか？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C88FE-103B-42C4-B1D6-959A628532D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8451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１をかけるときは、そのまま書ける。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C88FE-103B-42C4-B1D6-959A628532D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382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C88FE-103B-42C4-B1D6-959A628532D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8912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C88FE-103B-42C4-B1D6-959A628532D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8454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C88FE-103B-42C4-B1D6-959A628532D6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814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４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８でも８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４でも答えがすぐ出る方で計算します。小さい数字を前にすると早い。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C88FE-103B-42C4-B1D6-959A628532D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094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仕組みを考えるスライドなので、細かい計算は省いています。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C88FE-103B-42C4-B1D6-959A628532D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568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今までの計算を</a:t>
            </a:r>
            <a:r>
              <a:rPr kumimoji="1" lang="en-US" altLang="ja-JP" dirty="0"/>
              <a:t>2</a:t>
            </a:r>
            <a:r>
              <a:rPr kumimoji="1" lang="ja-JP" altLang="en-US" dirty="0"/>
              <a:t>回繰り返します。最後のたし算でもくり上がりがありますが、メモするなら別の場所をお勧めします。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C88FE-103B-42C4-B1D6-959A628532D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894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C88FE-103B-42C4-B1D6-959A628532D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491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仕組みを考えるスライドなので、細かい計算は省いています。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C88FE-103B-42C4-B1D6-959A628532D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663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１をかけるときは、そのまま書ける。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C88FE-103B-42C4-B1D6-959A628532D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105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１をかけるときは、そのまま書ける。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C88FE-103B-42C4-B1D6-959A628532D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2982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何か無駄を感じませんか？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4C88FE-103B-42C4-B1D6-959A628532D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392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C260A1-49C7-4934-9EB6-F59839C66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8C6C9B3-CEC8-429B-A188-25CE1739E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E76D54-26F8-4BAC-82A0-A570FCB9C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A87-4F95-48DD-B22E-D005A8B81E4C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A5A45A-C1CC-4A0F-A5DA-2A7239DC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009C12-F1EF-4C4E-8998-B7D9DD66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155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BCBC20-409A-49BA-A2BE-52C6CE95C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FF3169C-C7F9-4CFF-A032-47E00573A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216EB9-BC1E-470D-BBAC-1004F0B27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A87-4F95-48DD-B22E-D005A8B81E4C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52598B-05EF-4493-A88C-BBA09CF8D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810D5E-93B4-45D7-BD40-A8343195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63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DBE84B8-931E-46BF-B78D-67999D9C9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86AA136-7B11-423A-9EC8-917277F1D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AFFA69-C27A-43CA-B736-2766384E4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A87-4F95-48DD-B22E-D005A8B81E4C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E27F03-4C1B-4EB1-95FD-6C1443B06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2E495F-19B4-4BBB-998C-39DC7379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2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048EB7-FC93-45C9-A4A6-45CFE9696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CC07EA-CC0D-4FBC-8BD8-53932A7A5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FFF7AE-9EAA-4E9E-AD26-17238267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A87-4F95-48DD-B22E-D005A8B81E4C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4AB85A-5267-4DD4-8220-40580DCD3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316312-2728-4FA8-98CF-77A95B238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54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2E014B-51B3-49EF-851A-644837E36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874C1E4-E24D-4151-ACA4-178B80FE6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026744-3163-4665-9198-B099D7931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A87-4F95-48DD-B22E-D005A8B81E4C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6BE165-A440-42B0-A623-7443BA6A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E789D9-BB87-4866-B212-414F18ED4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624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F1BB0A-29EB-4607-A4AD-68ABD6F03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2E7B4C-B30A-4424-82F4-3BFBEB0051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820594F-E997-425A-89BC-09B8D624F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573B7FF-F3DD-4B79-96B0-2C1539737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A87-4F95-48DD-B22E-D005A8B81E4C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7913111-CEBA-4E41-AB9F-2D6845B5E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71C4CC-6CCA-4526-A213-D50634C5D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098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890A76-2564-47C8-A7F6-75478F5B2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C087E0E-9979-4FDC-B40D-87022641F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FC403EE-FD9C-493F-A050-8ED0C5DEC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494243C-4A43-4436-A330-202D07B32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41FB6F6-2CD5-40AB-A2B3-20F459B064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81EDE11-A108-4BE9-BCEF-64065D945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A87-4F95-48DD-B22E-D005A8B81E4C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1F8C02B-B40F-4660-A4B4-6CE6CA218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C849399-13A9-4433-95D2-9ADC3AA06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1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29ECEF-65A3-4DCC-9B5A-6509318DF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FEC44E8-A037-4474-9783-54CEC8CA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A87-4F95-48DD-B22E-D005A8B81E4C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F9F6C1C-FB77-443F-AA99-F277CC2AB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173EF9A-8C69-41EB-AE4B-238F2F52A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69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D0EE084-D42B-4EF0-9AF0-A49243F0E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A87-4F95-48DD-B22E-D005A8B81E4C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D7595EA-0155-4827-8348-056E71AF9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0EBE63-BFDD-45AE-8ACA-37F7101A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318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2018DA-F006-4F96-BCA6-CF0061B2A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E287FE-8DF9-41DB-B33E-FFC7208F2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DE2D82C-47DA-4EEC-895D-0E96AA562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0284A7-2CF6-4ED8-A1B0-75686E7ED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A87-4F95-48DD-B22E-D005A8B81E4C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D7C05C1-9C77-40F7-8E24-BB2B9FBDC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6D28E9-4BC3-43F8-AC29-D27970F41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36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DC9712-1156-46E6-98E2-FFA2A16B8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F31E30-BBCB-414C-9CC6-79800B3996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F40E2A8-672B-4EFC-8564-301F4FF7C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0711DF1-5699-4331-9371-BA98D619E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15A87-4F95-48DD-B22E-D005A8B81E4C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387DCA1-7F6F-4C66-BB5B-90EE27A22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DD862E7-3796-40C3-817B-6A866366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96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A485FE3-5F34-45A0-A078-3BF9E9195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6660787-5B7B-4DD7-A6A2-6A01CAD2B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1417F7-8EA3-4790-8DA8-6897D63E44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15A87-4F95-48DD-B22E-D005A8B81E4C}" type="datetimeFigureOut">
              <a:rPr kumimoji="1" lang="ja-JP" altLang="en-US" smtClean="0"/>
              <a:t>2023/6/17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25DF18-B617-404E-8843-05DE152E1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A0D9EF-9F04-403E-B766-4F12C93D1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4F26B-EC06-4ABF-986B-AF4AD146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78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A69B46-0921-41C1-A71A-27EE6502B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272" y="886836"/>
            <a:ext cx="9973456" cy="1939492"/>
          </a:xfrm>
        </p:spPr>
        <p:txBody>
          <a:bodyPr>
            <a:normAutofit/>
          </a:bodyPr>
          <a:lstStyle/>
          <a:p>
            <a:r>
              <a:rPr kumimoji="1"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kumimoji="1" lang="en-US" altLang="ja-JP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３けたの筆算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9EA3E51-286C-45BB-A607-CEA0DA5B4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3066" y="3581400"/>
            <a:ext cx="7704667" cy="193949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１けたの筆算の復習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２けたの筆算の復習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３けた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３けたの筆算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2435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77F966-22C2-44B7-947F-1CDD7588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２けたの筆算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532902" y="169068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２８７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932064" y="2521685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2705145" y="3842410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>
            <a:cxnSpLocks/>
          </p:cNvCxnSpPr>
          <p:nvPr/>
        </p:nvCxnSpPr>
        <p:spPr>
          <a:xfrm>
            <a:off x="974267" y="3352682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9719E9A-37E6-4419-B94A-D55B67E85576}"/>
              </a:ext>
            </a:extLst>
          </p:cNvPr>
          <p:cNvSpPr txBox="1"/>
          <p:nvPr/>
        </p:nvSpPr>
        <p:spPr>
          <a:xfrm>
            <a:off x="5314367" y="173370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３４９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1F02AA0-9F77-4B3B-AC85-D5AF8AB36305}"/>
              </a:ext>
            </a:extLst>
          </p:cNvPr>
          <p:cNvSpPr txBox="1"/>
          <p:nvPr/>
        </p:nvSpPr>
        <p:spPr>
          <a:xfrm>
            <a:off x="4713529" y="2564698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6484DEF-4F8E-4746-9574-7184D2766C09}"/>
              </a:ext>
            </a:extLst>
          </p:cNvPr>
          <p:cNvSpPr txBox="1"/>
          <p:nvPr/>
        </p:nvSpPr>
        <p:spPr>
          <a:xfrm>
            <a:off x="2116732" y="3842409"/>
            <a:ext cx="720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A44F1AC2-2094-43AA-AB23-4803CB1D58A1}"/>
              </a:ext>
            </a:extLst>
          </p:cNvPr>
          <p:cNvCxnSpPr>
            <a:cxnSpLocks/>
          </p:cNvCxnSpPr>
          <p:nvPr/>
        </p:nvCxnSpPr>
        <p:spPr>
          <a:xfrm>
            <a:off x="4689371" y="339569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942739" y="3852261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１７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16297C9-60AE-4559-B8C1-0D15C57A5A64}"/>
              </a:ext>
            </a:extLst>
          </p:cNvPr>
          <p:cNvSpPr txBox="1"/>
          <p:nvPr/>
        </p:nvSpPr>
        <p:spPr>
          <a:xfrm>
            <a:off x="2216134" y="3347435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3B044AD-5F67-47A6-B223-86A43B9C2A7C}"/>
              </a:ext>
            </a:extLst>
          </p:cNvPr>
          <p:cNvSpPr txBox="1"/>
          <p:nvPr/>
        </p:nvSpPr>
        <p:spPr>
          <a:xfrm>
            <a:off x="1650232" y="3357929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6517796" y="3853326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6484DEF-4F8E-4746-9574-7184D2766C09}"/>
              </a:ext>
            </a:extLst>
          </p:cNvPr>
          <p:cNvSpPr txBox="1"/>
          <p:nvPr/>
        </p:nvSpPr>
        <p:spPr>
          <a:xfrm>
            <a:off x="5907380" y="3853695"/>
            <a:ext cx="70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4689371" y="3852259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16297C9-60AE-4559-B8C1-0D15C57A5A64}"/>
              </a:ext>
            </a:extLst>
          </p:cNvPr>
          <p:cNvSpPr txBox="1"/>
          <p:nvPr/>
        </p:nvSpPr>
        <p:spPr>
          <a:xfrm>
            <a:off x="5962766" y="3388679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3B044AD-5F67-47A6-B223-86A43B9C2A7C}"/>
              </a:ext>
            </a:extLst>
          </p:cNvPr>
          <p:cNvSpPr txBox="1"/>
          <p:nvPr/>
        </p:nvSpPr>
        <p:spPr>
          <a:xfrm>
            <a:off x="5396864" y="3399173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070BF35-F33E-4223-84C0-045837B59DC9}"/>
              </a:ext>
            </a:extLst>
          </p:cNvPr>
          <p:cNvSpPr txBox="1"/>
          <p:nvPr/>
        </p:nvSpPr>
        <p:spPr>
          <a:xfrm>
            <a:off x="9139779" y="173370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２７６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98A744F-A1BA-4EFD-A384-D710E1FC3062}"/>
              </a:ext>
            </a:extLst>
          </p:cNvPr>
          <p:cNvSpPr txBox="1"/>
          <p:nvPr/>
        </p:nvSpPr>
        <p:spPr>
          <a:xfrm>
            <a:off x="8538941" y="2564698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AB5C0E1-6518-48BF-9CD1-CB0983B6DB25}"/>
              </a:ext>
            </a:extLst>
          </p:cNvPr>
          <p:cNvCxnSpPr>
            <a:cxnSpLocks/>
          </p:cNvCxnSpPr>
          <p:nvPr/>
        </p:nvCxnSpPr>
        <p:spPr>
          <a:xfrm>
            <a:off x="8581144" y="339569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0F7A9BB-8068-4C8B-8065-B354D4487EF6}"/>
              </a:ext>
            </a:extLst>
          </p:cNvPr>
          <p:cNvSpPr txBox="1"/>
          <p:nvPr/>
        </p:nvSpPr>
        <p:spPr>
          <a:xfrm>
            <a:off x="2106647" y="4930231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436A094-5409-4448-B195-82220A194C19}"/>
              </a:ext>
            </a:extLst>
          </p:cNvPr>
          <p:cNvSpPr txBox="1"/>
          <p:nvPr/>
        </p:nvSpPr>
        <p:spPr>
          <a:xfrm>
            <a:off x="1663174" y="4514357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AC8CDF7-6E63-461C-8ED2-9F1D24411DBB}"/>
              </a:ext>
            </a:extLst>
          </p:cNvPr>
          <p:cNvSpPr txBox="1"/>
          <p:nvPr/>
        </p:nvSpPr>
        <p:spPr>
          <a:xfrm>
            <a:off x="1537257" y="4930231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1F94DE2-3D97-4999-B6DA-B8CD64330AA6}"/>
              </a:ext>
            </a:extLst>
          </p:cNvPr>
          <p:cNvSpPr txBox="1"/>
          <p:nvPr/>
        </p:nvSpPr>
        <p:spPr>
          <a:xfrm>
            <a:off x="1033157" y="4514357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6C7646B-AFD6-46F9-9DC0-E05EF57807B1}"/>
              </a:ext>
            </a:extLst>
          </p:cNvPr>
          <p:cNvSpPr txBox="1"/>
          <p:nvPr/>
        </p:nvSpPr>
        <p:spPr>
          <a:xfrm>
            <a:off x="942739" y="4930231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B7440FF8-6CC3-4102-A147-2A44C2EA1B6F}"/>
              </a:ext>
            </a:extLst>
          </p:cNvPr>
          <p:cNvCxnSpPr>
            <a:cxnSpLocks/>
          </p:cNvCxnSpPr>
          <p:nvPr/>
        </p:nvCxnSpPr>
        <p:spPr>
          <a:xfrm>
            <a:off x="472966" y="5708558"/>
            <a:ext cx="315639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720F961-9E49-4A8D-8875-746371050B0B}"/>
              </a:ext>
            </a:extLst>
          </p:cNvPr>
          <p:cNvSpPr txBox="1"/>
          <p:nvPr/>
        </p:nvSpPr>
        <p:spPr>
          <a:xfrm>
            <a:off x="299545" y="5761228"/>
            <a:ext cx="3345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１０３３２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5DBF41C-A855-418A-8469-4355F952CA08}"/>
              </a:ext>
            </a:extLst>
          </p:cNvPr>
          <p:cNvSpPr txBox="1"/>
          <p:nvPr/>
        </p:nvSpPr>
        <p:spPr>
          <a:xfrm>
            <a:off x="5396864" y="4514357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9C1AC80-C704-4D21-BF71-4A72B3A599C4}"/>
              </a:ext>
            </a:extLst>
          </p:cNvPr>
          <p:cNvSpPr txBox="1"/>
          <p:nvPr/>
        </p:nvSpPr>
        <p:spPr>
          <a:xfrm>
            <a:off x="5883310" y="4930231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ABE3F8C-DB10-4C97-B4BB-31EB76DCBF26}"/>
              </a:ext>
            </a:extLst>
          </p:cNvPr>
          <p:cNvSpPr txBox="1"/>
          <p:nvPr/>
        </p:nvSpPr>
        <p:spPr>
          <a:xfrm>
            <a:off x="4735864" y="4514357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150C0B8-D6A8-4EFC-84E0-C8047F37F930}"/>
              </a:ext>
            </a:extLst>
          </p:cNvPr>
          <p:cNvSpPr txBox="1"/>
          <p:nvPr/>
        </p:nvSpPr>
        <p:spPr>
          <a:xfrm>
            <a:off x="5271140" y="4930231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DC5CFF8-2470-44B2-A77F-2FE8734F7BE3}"/>
              </a:ext>
            </a:extLst>
          </p:cNvPr>
          <p:cNvSpPr txBox="1"/>
          <p:nvPr/>
        </p:nvSpPr>
        <p:spPr>
          <a:xfrm>
            <a:off x="4053122" y="4930231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１３</a:t>
            </a: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078CF4F4-1007-44D9-BDBC-2DC396045968}"/>
              </a:ext>
            </a:extLst>
          </p:cNvPr>
          <p:cNvCxnSpPr>
            <a:cxnSpLocks/>
          </p:cNvCxnSpPr>
          <p:nvPr/>
        </p:nvCxnSpPr>
        <p:spPr>
          <a:xfrm>
            <a:off x="4092186" y="5708558"/>
            <a:ext cx="315639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3E5216D-737B-401B-A07C-73D7F451B67F}"/>
              </a:ext>
            </a:extLst>
          </p:cNvPr>
          <p:cNvSpPr txBox="1"/>
          <p:nvPr/>
        </p:nvSpPr>
        <p:spPr>
          <a:xfrm>
            <a:off x="4053122" y="5761228"/>
            <a:ext cx="3345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１６４０３</a:t>
            </a:r>
          </a:p>
        </p:txBody>
      </p:sp>
    </p:spTree>
    <p:extLst>
      <p:ext uri="{BB962C8B-B14F-4D97-AF65-F5344CB8AC3E}">
        <p14:creationId xmlns:p14="http://schemas.microsoft.com/office/powerpoint/2010/main" val="325973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45" grpId="0"/>
      <p:bldP spid="50" grpId="0"/>
      <p:bldP spid="40" grpId="0"/>
      <p:bldP spid="41" grpId="0"/>
      <p:bldP spid="51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77F966-22C2-44B7-947F-1CDD7588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２けたの筆算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532902" y="169068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２８７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932064" y="2521685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2705145" y="3842410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>
            <a:cxnSpLocks/>
          </p:cNvCxnSpPr>
          <p:nvPr/>
        </p:nvCxnSpPr>
        <p:spPr>
          <a:xfrm>
            <a:off x="974267" y="3352682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9719E9A-37E6-4419-B94A-D55B67E85576}"/>
              </a:ext>
            </a:extLst>
          </p:cNvPr>
          <p:cNvSpPr txBox="1"/>
          <p:nvPr/>
        </p:nvSpPr>
        <p:spPr>
          <a:xfrm>
            <a:off x="5314367" y="173370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３４９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1F02AA0-9F77-4B3B-AC85-D5AF8AB36305}"/>
              </a:ext>
            </a:extLst>
          </p:cNvPr>
          <p:cNvSpPr txBox="1"/>
          <p:nvPr/>
        </p:nvSpPr>
        <p:spPr>
          <a:xfrm>
            <a:off x="4713529" y="2564698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6484DEF-4F8E-4746-9574-7184D2766C09}"/>
              </a:ext>
            </a:extLst>
          </p:cNvPr>
          <p:cNvSpPr txBox="1"/>
          <p:nvPr/>
        </p:nvSpPr>
        <p:spPr>
          <a:xfrm>
            <a:off x="2116732" y="3842409"/>
            <a:ext cx="720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A44F1AC2-2094-43AA-AB23-4803CB1D58A1}"/>
              </a:ext>
            </a:extLst>
          </p:cNvPr>
          <p:cNvCxnSpPr>
            <a:cxnSpLocks/>
          </p:cNvCxnSpPr>
          <p:nvPr/>
        </p:nvCxnSpPr>
        <p:spPr>
          <a:xfrm>
            <a:off x="4689371" y="339569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942739" y="3852261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１７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16297C9-60AE-4559-B8C1-0D15C57A5A64}"/>
              </a:ext>
            </a:extLst>
          </p:cNvPr>
          <p:cNvSpPr txBox="1"/>
          <p:nvPr/>
        </p:nvSpPr>
        <p:spPr>
          <a:xfrm>
            <a:off x="2216134" y="3347435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3B044AD-5F67-47A6-B223-86A43B9C2A7C}"/>
              </a:ext>
            </a:extLst>
          </p:cNvPr>
          <p:cNvSpPr txBox="1"/>
          <p:nvPr/>
        </p:nvSpPr>
        <p:spPr>
          <a:xfrm>
            <a:off x="1650232" y="3357929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6517796" y="3853326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6484DEF-4F8E-4746-9574-7184D2766C09}"/>
              </a:ext>
            </a:extLst>
          </p:cNvPr>
          <p:cNvSpPr txBox="1"/>
          <p:nvPr/>
        </p:nvSpPr>
        <p:spPr>
          <a:xfrm>
            <a:off x="5907380" y="3853695"/>
            <a:ext cx="70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4689371" y="3852259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16297C9-60AE-4559-B8C1-0D15C57A5A64}"/>
              </a:ext>
            </a:extLst>
          </p:cNvPr>
          <p:cNvSpPr txBox="1"/>
          <p:nvPr/>
        </p:nvSpPr>
        <p:spPr>
          <a:xfrm>
            <a:off x="5962766" y="3388679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3B044AD-5F67-47A6-B223-86A43B9C2A7C}"/>
              </a:ext>
            </a:extLst>
          </p:cNvPr>
          <p:cNvSpPr txBox="1"/>
          <p:nvPr/>
        </p:nvSpPr>
        <p:spPr>
          <a:xfrm>
            <a:off x="5396864" y="3399173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070BF35-F33E-4223-84C0-045837B59DC9}"/>
              </a:ext>
            </a:extLst>
          </p:cNvPr>
          <p:cNvSpPr txBox="1"/>
          <p:nvPr/>
        </p:nvSpPr>
        <p:spPr>
          <a:xfrm>
            <a:off x="9139779" y="173370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２７６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98A744F-A1BA-4EFD-A384-D710E1FC3062}"/>
              </a:ext>
            </a:extLst>
          </p:cNvPr>
          <p:cNvSpPr txBox="1"/>
          <p:nvPr/>
        </p:nvSpPr>
        <p:spPr>
          <a:xfrm>
            <a:off x="8538941" y="2564698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AB5C0E1-6518-48BF-9CD1-CB0983B6DB25}"/>
              </a:ext>
            </a:extLst>
          </p:cNvPr>
          <p:cNvCxnSpPr>
            <a:cxnSpLocks/>
          </p:cNvCxnSpPr>
          <p:nvPr/>
        </p:nvCxnSpPr>
        <p:spPr>
          <a:xfrm>
            <a:off x="8581144" y="339569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13B43FE-F05A-4463-A278-3C2A28567CF5}"/>
              </a:ext>
            </a:extLst>
          </p:cNvPr>
          <p:cNvSpPr txBox="1"/>
          <p:nvPr/>
        </p:nvSpPr>
        <p:spPr>
          <a:xfrm>
            <a:off x="10357275" y="3895529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A5C34C4-3585-4C9E-AF93-C8455CAA3ED7}"/>
              </a:ext>
            </a:extLst>
          </p:cNvPr>
          <p:cNvSpPr txBox="1"/>
          <p:nvPr/>
        </p:nvSpPr>
        <p:spPr>
          <a:xfrm>
            <a:off x="9764697" y="3899735"/>
            <a:ext cx="70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9094D58-A996-44AE-82DD-FEC293172DED}"/>
              </a:ext>
            </a:extLst>
          </p:cNvPr>
          <p:cNvSpPr txBox="1"/>
          <p:nvPr/>
        </p:nvSpPr>
        <p:spPr>
          <a:xfrm>
            <a:off x="8514783" y="3894444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２２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D5B5028-62D9-44D0-9B3D-5FCB2A232889}"/>
              </a:ext>
            </a:extLst>
          </p:cNvPr>
          <p:cNvSpPr txBox="1"/>
          <p:nvPr/>
        </p:nvSpPr>
        <p:spPr>
          <a:xfrm>
            <a:off x="9788178" y="3402294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1D9BFD8-5F10-42B5-8B35-0EFDC514924C}"/>
              </a:ext>
            </a:extLst>
          </p:cNvPr>
          <p:cNvSpPr txBox="1"/>
          <p:nvPr/>
        </p:nvSpPr>
        <p:spPr>
          <a:xfrm>
            <a:off x="9222276" y="3412788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0F7A9BB-8068-4C8B-8065-B354D4487EF6}"/>
              </a:ext>
            </a:extLst>
          </p:cNvPr>
          <p:cNvSpPr txBox="1"/>
          <p:nvPr/>
        </p:nvSpPr>
        <p:spPr>
          <a:xfrm>
            <a:off x="2106647" y="4930231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436A094-5409-4448-B195-82220A194C19}"/>
              </a:ext>
            </a:extLst>
          </p:cNvPr>
          <p:cNvSpPr txBox="1"/>
          <p:nvPr/>
        </p:nvSpPr>
        <p:spPr>
          <a:xfrm>
            <a:off x="1663174" y="4514357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AC8CDF7-6E63-461C-8ED2-9F1D24411DBB}"/>
              </a:ext>
            </a:extLst>
          </p:cNvPr>
          <p:cNvSpPr txBox="1"/>
          <p:nvPr/>
        </p:nvSpPr>
        <p:spPr>
          <a:xfrm>
            <a:off x="1539657" y="4930231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1F94DE2-3D97-4999-B6DA-B8CD64330AA6}"/>
              </a:ext>
            </a:extLst>
          </p:cNvPr>
          <p:cNvSpPr txBox="1"/>
          <p:nvPr/>
        </p:nvSpPr>
        <p:spPr>
          <a:xfrm>
            <a:off x="1033157" y="4514357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6C7646B-AFD6-46F9-9DC0-E05EF57807B1}"/>
              </a:ext>
            </a:extLst>
          </p:cNvPr>
          <p:cNvSpPr txBox="1"/>
          <p:nvPr/>
        </p:nvSpPr>
        <p:spPr>
          <a:xfrm>
            <a:off x="942739" y="4930231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B7440FF8-6CC3-4102-A147-2A44C2EA1B6F}"/>
              </a:ext>
            </a:extLst>
          </p:cNvPr>
          <p:cNvCxnSpPr>
            <a:cxnSpLocks/>
          </p:cNvCxnSpPr>
          <p:nvPr/>
        </p:nvCxnSpPr>
        <p:spPr>
          <a:xfrm>
            <a:off x="472966" y="5708558"/>
            <a:ext cx="315639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720F961-9E49-4A8D-8875-746371050B0B}"/>
              </a:ext>
            </a:extLst>
          </p:cNvPr>
          <p:cNvSpPr txBox="1"/>
          <p:nvPr/>
        </p:nvSpPr>
        <p:spPr>
          <a:xfrm>
            <a:off x="299545" y="5761228"/>
            <a:ext cx="3345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１０３３２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5DBF41C-A855-418A-8469-4355F952CA08}"/>
              </a:ext>
            </a:extLst>
          </p:cNvPr>
          <p:cNvSpPr txBox="1"/>
          <p:nvPr/>
        </p:nvSpPr>
        <p:spPr>
          <a:xfrm>
            <a:off x="5396864" y="4514357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9C1AC80-C704-4D21-BF71-4A72B3A599C4}"/>
              </a:ext>
            </a:extLst>
          </p:cNvPr>
          <p:cNvSpPr txBox="1"/>
          <p:nvPr/>
        </p:nvSpPr>
        <p:spPr>
          <a:xfrm>
            <a:off x="5883310" y="4930231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ABE3F8C-DB10-4C97-B4BB-31EB76DCBF26}"/>
              </a:ext>
            </a:extLst>
          </p:cNvPr>
          <p:cNvSpPr txBox="1"/>
          <p:nvPr/>
        </p:nvSpPr>
        <p:spPr>
          <a:xfrm>
            <a:off x="4735864" y="4514357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150C0B8-D6A8-4EFC-84E0-C8047F37F930}"/>
              </a:ext>
            </a:extLst>
          </p:cNvPr>
          <p:cNvSpPr txBox="1"/>
          <p:nvPr/>
        </p:nvSpPr>
        <p:spPr>
          <a:xfrm>
            <a:off x="5271140" y="4930231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DC5CFF8-2470-44B2-A77F-2FE8734F7BE3}"/>
              </a:ext>
            </a:extLst>
          </p:cNvPr>
          <p:cNvSpPr txBox="1"/>
          <p:nvPr/>
        </p:nvSpPr>
        <p:spPr>
          <a:xfrm>
            <a:off x="4053122" y="4930231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１３</a:t>
            </a: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078CF4F4-1007-44D9-BDBC-2DC396045968}"/>
              </a:ext>
            </a:extLst>
          </p:cNvPr>
          <p:cNvCxnSpPr>
            <a:cxnSpLocks/>
          </p:cNvCxnSpPr>
          <p:nvPr/>
        </p:nvCxnSpPr>
        <p:spPr>
          <a:xfrm>
            <a:off x="4112158" y="5708558"/>
            <a:ext cx="315639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3E5216D-737B-401B-A07C-73D7F451B67F}"/>
              </a:ext>
            </a:extLst>
          </p:cNvPr>
          <p:cNvSpPr txBox="1"/>
          <p:nvPr/>
        </p:nvSpPr>
        <p:spPr>
          <a:xfrm>
            <a:off x="4053122" y="5761228"/>
            <a:ext cx="3345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１６４０３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A6930A1E-98FE-4439-9181-DD5EB565B73A}"/>
              </a:ext>
            </a:extLst>
          </p:cNvPr>
          <p:cNvSpPr txBox="1"/>
          <p:nvPr/>
        </p:nvSpPr>
        <p:spPr>
          <a:xfrm>
            <a:off x="9219566" y="4514357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88E37575-4944-448F-BF9C-88FA488D6146}"/>
              </a:ext>
            </a:extLst>
          </p:cNvPr>
          <p:cNvSpPr txBox="1"/>
          <p:nvPr/>
        </p:nvSpPr>
        <p:spPr>
          <a:xfrm>
            <a:off x="9727660" y="4930231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D5FD78CA-F12D-45B6-9D03-E3FCB9F3887D}"/>
              </a:ext>
            </a:extLst>
          </p:cNvPr>
          <p:cNvSpPr txBox="1"/>
          <p:nvPr/>
        </p:nvSpPr>
        <p:spPr>
          <a:xfrm>
            <a:off x="8649280" y="4514356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C3214268-DFE5-4F69-8548-DA268ED0C781}"/>
              </a:ext>
            </a:extLst>
          </p:cNvPr>
          <p:cNvSpPr txBox="1"/>
          <p:nvPr/>
        </p:nvSpPr>
        <p:spPr>
          <a:xfrm>
            <a:off x="9097413" y="4930231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2B5DB517-7821-4D93-A486-D9289C2CD3C3}"/>
              </a:ext>
            </a:extLst>
          </p:cNvPr>
          <p:cNvSpPr txBox="1"/>
          <p:nvPr/>
        </p:nvSpPr>
        <p:spPr>
          <a:xfrm>
            <a:off x="7903223" y="4930231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</a:t>
            </a:r>
          </a:p>
        </p:txBody>
      </p: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203192AA-84B3-4FAE-B290-10C0983FEFA1}"/>
              </a:ext>
            </a:extLst>
          </p:cNvPr>
          <p:cNvCxnSpPr>
            <a:cxnSpLocks/>
          </p:cNvCxnSpPr>
          <p:nvPr/>
        </p:nvCxnSpPr>
        <p:spPr>
          <a:xfrm>
            <a:off x="8023757" y="5708558"/>
            <a:ext cx="315639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45A0C2EC-4C9D-4E4E-8F67-5971777BE87A}"/>
              </a:ext>
            </a:extLst>
          </p:cNvPr>
          <p:cNvSpPr txBox="1"/>
          <p:nvPr/>
        </p:nvSpPr>
        <p:spPr>
          <a:xfrm>
            <a:off x="7903223" y="5761228"/>
            <a:ext cx="3345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１８７６８</a:t>
            </a:r>
          </a:p>
        </p:txBody>
      </p:sp>
    </p:spTree>
    <p:extLst>
      <p:ext uri="{BB962C8B-B14F-4D97-AF65-F5344CB8AC3E}">
        <p14:creationId xmlns:p14="http://schemas.microsoft.com/office/powerpoint/2010/main" val="263521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8" grpId="0"/>
      <p:bldP spid="39" grpId="0"/>
      <p:bldP spid="63" grpId="0"/>
      <p:bldP spid="64" grpId="0"/>
      <p:bldP spid="65" grpId="0"/>
      <p:bldP spid="66" grpId="0"/>
      <p:bldP spid="67" grpId="0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BD5C19D-FFB4-4DB7-979A-64363B7B677E}"/>
              </a:ext>
            </a:extLst>
          </p:cNvPr>
          <p:cNvSpPr txBox="1"/>
          <p:nvPr/>
        </p:nvSpPr>
        <p:spPr>
          <a:xfrm>
            <a:off x="1533196" y="1982450"/>
            <a:ext cx="952427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次からは４年生の内容で</a:t>
            </a:r>
            <a:endParaRPr lang="en-US" altLang="ja-JP" sz="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lang="en-US" altLang="ja-JP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6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３けたの筆算</a:t>
            </a:r>
            <a:endParaRPr lang="en-US" altLang="ja-JP" sz="6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056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3067112" y="762670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５１２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2466274" y="1420680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2439117" y="2262124"/>
            <a:ext cx="2651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１５３６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6C7646B-AFD6-46F9-9DC0-E05EF57807B1}"/>
              </a:ext>
            </a:extLst>
          </p:cNvPr>
          <p:cNvSpPr txBox="1"/>
          <p:nvPr/>
        </p:nvSpPr>
        <p:spPr>
          <a:xfrm>
            <a:off x="1792857" y="3028476"/>
            <a:ext cx="3235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２０４８</a:t>
            </a:r>
            <a:r>
              <a:rPr kumimoji="1" lang="ja-JP" alt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B7440FF8-6CC3-4102-A147-2A44C2EA1B6F}"/>
              </a:ext>
            </a:extLst>
          </p:cNvPr>
          <p:cNvCxnSpPr>
            <a:cxnSpLocks/>
          </p:cNvCxnSpPr>
          <p:nvPr/>
        </p:nvCxnSpPr>
        <p:spPr>
          <a:xfrm>
            <a:off x="1182415" y="4651295"/>
            <a:ext cx="399691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720F961-9E49-4A8D-8875-746371050B0B}"/>
              </a:ext>
            </a:extLst>
          </p:cNvPr>
          <p:cNvSpPr txBox="1"/>
          <p:nvPr/>
        </p:nvSpPr>
        <p:spPr>
          <a:xfrm>
            <a:off x="1182415" y="4751070"/>
            <a:ext cx="3845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１２４４１６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9E95D02E-15FC-4691-BD4A-8591472F2E42}"/>
              </a:ext>
            </a:extLst>
          </p:cNvPr>
          <p:cNvCxnSpPr>
            <a:cxnSpLocks/>
          </p:cNvCxnSpPr>
          <p:nvPr/>
        </p:nvCxnSpPr>
        <p:spPr>
          <a:xfrm>
            <a:off x="1944181" y="2156138"/>
            <a:ext cx="323515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6D4DA2D-A593-4257-ADFF-F5FB4331FCDC}"/>
              </a:ext>
            </a:extLst>
          </p:cNvPr>
          <p:cNvSpPr txBox="1"/>
          <p:nvPr/>
        </p:nvSpPr>
        <p:spPr>
          <a:xfrm>
            <a:off x="5934680" y="2278962"/>
            <a:ext cx="4464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５１２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2EC6D83-4E51-47EB-8DFF-6531818431EA}"/>
              </a:ext>
            </a:extLst>
          </p:cNvPr>
          <p:cNvSpPr txBox="1"/>
          <p:nvPr/>
        </p:nvSpPr>
        <p:spPr>
          <a:xfrm>
            <a:off x="5934680" y="3040000"/>
            <a:ext cx="4464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５１２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kumimoji="1" lang="ja-JP" altLang="en-US" sz="48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D251A2E9-8905-4A57-AAD3-A163FE3B98FB}"/>
              </a:ext>
            </a:extLst>
          </p:cNvPr>
          <p:cNvSpPr txBox="1"/>
          <p:nvPr/>
        </p:nvSpPr>
        <p:spPr>
          <a:xfrm>
            <a:off x="1182415" y="3764880"/>
            <a:ext cx="3908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１０２４</a:t>
            </a:r>
            <a:r>
              <a:rPr kumimoji="1" lang="ja-JP" alt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ja-JP" alt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kumimoji="1" lang="en-US" altLang="ja-JP" sz="48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8B1A3921-360C-47CE-8F96-95630457ABDB}"/>
              </a:ext>
            </a:extLst>
          </p:cNvPr>
          <p:cNvSpPr txBox="1"/>
          <p:nvPr/>
        </p:nvSpPr>
        <p:spPr>
          <a:xfrm>
            <a:off x="5934680" y="3801038"/>
            <a:ext cx="4464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５１２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endParaRPr lang="en-US" altLang="ja-JP" sz="48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D91EDA6-2E1B-2233-CDFB-C7E315C0B173}"/>
              </a:ext>
            </a:extLst>
          </p:cNvPr>
          <p:cNvSpPr txBox="1"/>
          <p:nvPr/>
        </p:nvSpPr>
        <p:spPr>
          <a:xfrm>
            <a:off x="5997086" y="769252"/>
            <a:ext cx="5724644" cy="1200329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１けたずらして書いていく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理由は分かりましたね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EE60C20-2BD7-E557-3149-76EBCE8FEE0D}"/>
              </a:ext>
            </a:extLst>
          </p:cNvPr>
          <p:cNvSpPr txBox="1"/>
          <p:nvPr/>
        </p:nvSpPr>
        <p:spPr>
          <a:xfrm>
            <a:off x="5989859" y="4694285"/>
            <a:ext cx="5262979" cy="1754326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ここの</a:t>
            </a:r>
            <a:r>
              <a:rPr lang="ja-JP" altLang="en-US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は説明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のために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書いてあるだけです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省略するのが基本です</a:t>
            </a: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43903F84-E7A9-6D66-F9E6-2C3BE6112E2B}"/>
              </a:ext>
            </a:extLst>
          </p:cNvPr>
          <p:cNvCxnSpPr>
            <a:cxnSpLocks/>
          </p:cNvCxnSpPr>
          <p:nvPr/>
        </p:nvCxnSpPr>
        <p:spPr>
          <a:xfrm flipH="1" flipV="1">
            <a:off x="4893733" y="3870997"/>
            <a:ext cx="1159189" cy="860812"/>
          </a:xfrm>
          <a:prstGeom prst="straightConnector1">
            <a:avLst/>
          </a:prstGeom>
          <a:ln w="57150">
            <a:solidFill>
              <a:srgbClr val="CC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11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38" grpId="0"/>
      <p:bldP spid="44" grpId="0"/>
      <p:bldP spid="61" grpId="0"/>
      <p:bldP spid="62" grpId="0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3067112" y="762670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３６２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2466274" y="1420680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4310061" y="2587210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9719E9A-37E6-4419-B94A-D55B67E85576}"/>
              </a:ext>
            </a:extLst>
          </p:cNvPr>
          <p:cNvSpPr txBox="1"/>
          <p:nvPr/>
        </p:nvSpPr>
        <p:spPr>
          <a:xfrm>
            <a:off x="7905015" y="805683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５７６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1F02AA0-9F77-4B3B-AC85-D5AF8AB36305}"/>
              </a:ext>
            </a:extLst>
          </p:cNvPr>
          <p:cNvSpPr txBox="1"/>
          <p:nvPr/>
        </p:nvSpPr>
        <p:spPr>
          <a:xfrm>
            <a:off x="7304177" y="1463693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6484DEF-4F8E-4746-9574-7184D2766C09}"/>
              </a:ext>
            </a:extLst>
          </p:cNvPr>
          <p:cNvSpPr txBox="1"/>
          <p:nvPr/>
        </p:nvSpPr>
        <p:spPr>
          <a:xfrm>
            <a:off x="3721648" y="2587209"/>
            <a:ext cx="720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2500377" y="2597061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１４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3B044AD-5F67-47A6-B223-86A43B9C2A7C}"/>
              </a:ext>
            </a:extLst>
          </p:cNvPr>
          <p:cNvSpPr txBox="1"/>
          <p:nvPr/>
        </p:nvSpPr>
        <p:spPr>
          <a:xfrm>
            <a:off x="3207870" y="2183910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9108444" y="2598126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6484DEF-4F8E-4746-9574-7184D2766C09}"/>
              </a:ext>
            </a:extLst>
          </p:cNvPr>
          <p:cNvSpPr txBox="1"/>
          <p:nvPr/>
        </p:nvSpPr>
        <p:spPr>
          <a:xfrm>
            <a:off x="8498028" y="2598495"/>
            <a:ext cx="70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7280019" y="2597059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４６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16297C9-60AE-4559-B8C1-0D15C57A5A64}"/>
              </a:ext>
            </a:extLst>
          </p:cNvPr>
          <p:cNvSpPr txBox="1"/>
          <p:nvPr/>
        </p:nvSpPr>
        <p:spPr>
          <a:xfrm>
            <a:off x="8602341" y="2214660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3B044AD-5F67-47A6-B223-86A43B9C2A7C}"/>
              </a:ext>
            </a:extLst>
          </p:cNvPr>
          <p:cNvSpPr txBox="1"/>
          <p:nvPr/>
        </p:nvSpPr>
        <p:spPr>
          <a:xfrm>
            <a:off x="7971908" y="2194867"/>
            <a:ext cx="461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0F7A9BB-8068-4C8B-8065-B354D4487EF6}"/>
              </a:ext>
            </a:extLst>
          </p:cNvPr>
          <p:cNvSpPr txBox="1"/>
          <p:nvPr/>
        </p:nvSpPr>
        <p:spPr>
          <a:xfrm>
            <a:off x="3786147" y="3648654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436A094-5409-4448-B195-82220A194C19}"/>
              </a:ext>
            </a:extLst>
          </p:cNvPr>
          <p:cNvSpPr txBox="1"/>
          <p:nvPr/>
        </p:nvSpPr>
        <p:spPr>
          <a:xfrm>
            <a:off x="3248463" y="3232780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AC8CDF7-6E63-461C-8ED2-9F1D24411DBB}"/>
              </a:ext>
            </a:extLst>
          </p:cNvPr>
          <p:cNvSpPr txBox="1"/>
          <p:nvPr/>
        </p:nvSpPr>
        <p:spPr>
          <a:xfrm>
            <a:off x="3149245" y="3648654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1F94DE2-3D97-4999-B6DA-B8CD64330AA6}"/>
              </a:ext>
            </a:extLst>
          </p:cNvPr>
          <p:cNvSpPr txBox="1"/>
          <p:nvPr/>
        </p:nvSpPr>
        <p:spPr>
          <a:xfrm>
            <a:off x="2661483" y="3245983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6C7646B-AFD6-46F9-9DC0-E05EF57807B1}"/>
              </a:ext>
            </a:extLst>
          </p:cNvPr>
          <p:cNvSpPr txBox="1"/>
          <p:nvPr/>
        </p:nvSpPr>
        <p:spPr>
          <a:xfrm>
            <a:off x="1944182" y="3648654"/>
            <a:ext cx="143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２５</a:t>
            </a: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B7440FF8-6CC3-4102-A147-2A44C2EA1B6F}"/>
              </a:ext>
            </a:extLst>
          </p:cNvPr>
          <p:cNvCxnSpPr>
            <a:cxnSpLocks/>
          </p:cNvCxnSpPr>
          <p:nvPr/>
        </p:nvCxnSpPr>
        <p:spPr>
          <a:xfrm>
            <a:off x="1944181" y="5425997"/>
            <a:ext cx="323515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720F961-9E49-4A8D-8875-746371050B0B}"/>
              </a:ext>
            </a:extLst>
          </p:cNvPr>
          <p:cNvSpPr txBox="1"/>
          <p:nvPr/>
        </p:nvSpPr>
        <p:spPr>
          <a:xfrm>
            <a:off x="1944181" y="5500420"/>
            <a:ext cx="3235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６２９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８８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5DBF41C-A855-418A-8469-4355F952CA08}"/>
              </a:ext>
            </a:extLst>
          </p:cNvPr>
          <p:cNvSpPr txBox="1"/>
          <p:nvPr/>
        </p:nvSpPr>
        <p:spPr>
          <a:xfrm>
            <a:off x="7392451" y="4264938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9C1AC80-C704-4D21-BF71-4A72B3A599C4}"/>
              </a:ext>
            </a:extLst>
          </p:cNvPr>
          <p:cNvSpPr txBox="1"/>
          <p:nvPr/>
        </p:nvSpPr>
        <p:spPr>
          <a:xfrm>
            <a:off x="7932269" y="4680813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ABE3F8C-DB10-4C97-B4BB-31EB76DCBF26}"/>
              </a:ext>
            </a:extLst>
          </p:cNvPr>
          <p:cNvSpPr txBox="1"/>
          <p:nvPr/>
        </p:nvSpPr>
        <p:spPr>
          <a:xfrm>
            <a:off x="6784823" y="4264939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150C0B8-D6A8-4EFC-84E0-C8047F37F930}"/>
              </a:ext>
            </a:extLst>
          </p:cNvPr>
          <p:cNvSpPr txBox="1"/>
          <p:nvPr/>
        </p:nvSpPr>
        <p:spPr>
          <a:xfrm>
            <a:off x="7320099" y="4680813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DC5CFF8-2470-44B2-A77F-2FE8734F7BE3}"/>
              </a:ext>
            </a:extLst>
          </p:cNvPr>
          <p:cNvSpPr txBox="1"/>
          <p:nvPr/>
        </p:nvSpPr>
        <p:spPr>
          <a:xfrm>
            <a:off x="6102081" y="4680813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１１</a:t>
            </a: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078CF4F4-1007-44D9-BDBC-2DC396045968}"/>
              </a:ext>
            </a:extLst>
          </p:cNvPr>
          <p:cNvCxnSpPr>
            <a:cxnSpLocks/>
          </p:cNvCxnSpPr>
          <p:nvPr/>
        </p:nvCxnSpPr>
        <p:spPr>
          <a:xfrm>
            <a:off x="6236478" y="5427438"/>
            <a:ext cx="360274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3E5216D-737B-401B-A07C-73D7F451B67F}"/>
              </a:ext>
            </a:extLst>
          </p:cNvPr>
          <p:cNvSpPr txBox="1"/>
          <p:nvPr/>
        </p:nvSpPr>
        <p:spPr>
          <a:xfrm>
            <a:off x="6096000" y="5511810"/>
            <a:ext cx="3921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１３７０８８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0681B2B1-FDB1-40CC-A7C0-F7F610ACF118}"/>
              </a:ext>
            </a:extLst>
          </p:cNvPr>
          <p:cNvSpPr txBox="1"/>
          <p:nvPr/>
        </p:nvSpPr>
        <p:spPr>
          <a:xfrm>
            <a:off x="1960136" y="4632212"/>
            <a:ext cx="20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３６２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B844BC36-31D7-4683-AF3D-8D2EC78F020C}"/>
              </a:ext>
            </a:extLst>
          </p:cNvPr>
          <p:cNvSpPr txBox="1"/>
          <p:nvPr/>
        </p:nvSpPr>
        <p:spPr>
          <a:xfrm>
            <a:off x="8497942" y="3648654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09EF4ECE-1A4E-436F-BEAD-B797D2F3746C}"/>
              </a:ext>
            </a:extLst>
          </p:cNvPr>
          <p:cNvSpPr txBox="1"/>
          <p:nvPr/>
        </p:nvSpPr>
        <p:spPr>
          <a:xfrm>
            <a:off x="7971908" y="3232780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28E2259D-EBDC-4100-84A2-AC0A43EFBCEF}"/>
              </a:ext>
            </a:extLst>
          </p:cNvPr>
          <p:cNvSpPr txBox="1"/>
          <p:nvPr/>
        </p:nvSpPr>
        <p:spPr>
          <a:xfrm>
            <a:off x="7905015" y="3648654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09164FDD-41F2-4E58-8682-D2353B15B9F6}"/>
              </a:ext>
            </a:extLst>
          </p:cNvPr>
          <p:cNvSpPr txBox="1"/>
          <p:nvPr/>
        </p:nvSpPr>
        <p:spPr>
          <a:xfrm>
            <a:off x="7403184" y="3245983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7DF3036B-ADD0-4033-B981-861EC7A09227}"/>
              </a:ext>
            </a:extLst>
          </p:cNvPr>
          <p:cNvSpPr txBox="1"/>
          <p:nvPr/>
        </p:nvSpPr>
        <p:spPr>
          <a:xfrm>
            <a:off x="6685883" y="3648654"/>
            <a:ext cx="143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１７</a:t>
            </a: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9E95D02E-15FC-4691-BD4A-8591472F2E42}"/>
              </a:ext>
            </a:extLst>
          </p:cNvPr>
          <p:cNvCxnSpPr>
            <a:cxnSpLocks/>
          </p:cNvCxnSpPr>
          <p:nvPr/>
        </p:nvCxnSpPr>
        <p:spPr>
          <a:xfrm>
            <a:off x="1944181" y="2156138"/>
            <a:ext cx="323515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530C8EA5-6015-479F-99DB-2E5D3A6301B1}"/>
              </a:ext>
            </a:extLst>
          </p:cNvPr>
          <p:cNvCxnSpPr>
            <a:cxnSpLocks/>
          </p:cNvCxnSpPr>
          <p:nvPr/>
        </p:nvCxnSpPr>
        <p:spPr>
          <a:xfrm>
            <a:off x="6693822" y="2156138"/>
            <a:ext cx="323515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21F69E3-D085-9002-DC3E-61B9EDE9D110}"/>
              </a:ext>
            </a:extLst>
          </p:cNvPr>
          <p:cNvSpPr txBox="1"/>
          <p:nvPr/>
        </p:nvSpPr>
        <p:spPr>
          <a:xfrm>
            <a:off x="622940" y="498678"/>
            <a:ext cx="1877437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練習１</a:t>
            </a:r>
          </a:p>
        </p:txBody>
      </p:sp>
    </p:spTree>
    <p:extLst>
      <p:ext uri="{BB962C8B-B14F-4D97-AF65-F5344CB8AC3E}">
        <p14:creationId xmlns:p14="http://schemas.microsoft.com/office/powerpoint/2010/main" val="236717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4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4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3" grpId="0"/>
      <p:bldP spid="24" grpId="0"/>
      <p:bldP spid="25" grpId="0"/>
      <p:bldP spid="26" grpId="0"/>
      <p:bldP spid="27" grpId="0"/>
      <p:bldP spid="52" grpId="0"/>
      <p:bldP spid="55" grpId="0"/>
      <p:bldP spid="56" grpId="0"/>
      <p:bldP spid="57" grpId="0"/>
      <p:bldP spid="59" grpId="0"/>
      <p:bldP spid="45" grpId="0"/>
      <p:bldP spid="50" grpId="0"/>
      <p:bldP spid="40" grpId="0"/>
      <p:bldP spid="41" grpId="0"/>
      <p:bldP spid="51" grpId="0"/>
      <p:bldP spid="60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3067112" y="762670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３７５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2466274" y="1420680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4310061" y="2587210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9719E9A-37E6-4419-B94A-D55B67E85576}"/>
              </a:ext>
            </a:extLst>
          </p:cNvPr>
          <p:cNvSpPr txBox="1"/>
          <p:nvPr/>
        </p:nvSpPr>
        <p:spPr>
          <a:xfrm>
            <a:off x="7905015" y="805683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２４２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1F02AA0-9F77-4B3B-AC85-D5AF8AB36305}"/>
              </a:ext>
            </a:extLst>
          </p:cNvPr>
          <p:cNvSpPr txBox="1"/>
          <p:nvPr/>
        </p:nvSpPr>
        <p:spPr>
          <a:xfrm>
            <a:off x="7304177" y="1463693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6484DEF-4F8E-4746-9574-7184D2766C09}"/>
              </a:ext>
            </a:extLst>
          </p:cNvPr>
          <p:cNvSpPr txBox="1"/>
          <p:nvPr/>
        </p:nvSpPr>
        <p:spPr>
          <a:xfrm>
            <a:off x="3721648" y="2587209"/>
            <a:ext cx="720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2500377" y="2597061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3B044AD-5F67-47A6-B223-86A43B9C2A7C}"/>
              </a:ext>
            </a:extLst>
          </p:cNvPr>
          <p:cNvSpPr txBox="1"/>
          <p:nvPr/>
        </p:nvSpPr>
        <p:spPr>
          <a:xfrm>
            <a:off x="3207870" y="2183910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9108444" y="2598126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6484DEF-4F8E-4746-9574-7184D2766C09}"/>
              </a:ext>
            </a:extLst>
          </p:cNvPr>
          <p:cNvSpPr txBox="1"/>
          <p:nvPr/>
        </p:nvSpPr>
        <p:spPr>
          <a:xfrm>
            <a:off x="8498028" y="2598495"/>
            <a:ext cx="70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7899530" y="2597059"/>
            <a:ext cx="807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3B044AD-5F67-47A6-B223-86A43B9C2A7C}"/>
              </a:ext>
            </a:extLst>
          </p:cNvPr>
          <p:cNvSpPr txBox="1"/>
          <p:nvPr/>
        </p:nvSpPr>
        <p:spPr>
          <a:xfrm>
            <a:off x="7971908" y="2194867"/>
            <a:ext cx="4615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0F7A9BB-8068-4C8B-8065-B354D4487EF6}"/>
              </a:ext>
            </a:extLst>
          </p:cNvPr>
          <p:cNvSpPr txBox="1"/>
          <p:nvPr/>
        </p:nvSpPr>
        <p:spPr>
          <a:xfrm>
            <a:off x="3730693" y="3648654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436A094-5409-4448-B195-82220A194C19}"/>
              </a:ext>
            </a:extLst>
          </p:cNvPr>
          <p:cNvSpPr txBox="1"/>
          <p:nvPr/>
        </p:nvSpPr>
        <p:spPr>
          <a:xfrm>
            <a:off x="3248463" y="3232780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AC8CDF7-6E63-461C-8ED2-9F1D24411DBB}"/>
              </a:ext>
            </a:extLst>
          </p:cNvPr>
          <p:cNvSpPr txBox="1"/>
          <p:nvPr/>
        </p:nvSpPr>
        <p:spPr>
          <a:xfrm>
            <a:off x="3119512" y="3648654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1F94DE2-3D97-4999-B6DA-B8CD64330AA6}"/>
              </a:ext>
            </a:extLst>
          </p:cNvPr>
          <p:cNvSpPr txBox="1"/>
          <p:nvPr/>
        </p:nvSpPr>
        <p:spPr>
          <a:xfrm>
            <a:off x="2661483" y="3245983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6C7646B-AFD6-46F9-9DC0-E05EF57807B1}"/>
              </a:ext>
            </a:extLst>
          </p:cNvPr>
          <p:cNvSpPr txBox="1"/>
          <p:nvPr/>
        </p:nvSpPr>
        <p:spPr>
          <a:xfrm>
            <a:off x="1920970" y="3648654"/>
            <a:ext cx="143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１１</a:t>
            </a: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B7440FF8-6CC3-4102-A147-2A44C2EA1B6F}"/>
              </a:ext>
            </a:extLst>
          </p:cNvPr>
          <p:cNvCxnSpPr>
            <a:cxnSpLocks/>
          </p:cNvCxnSpPr>
          <p:nvPr/>
        </p:nvCxnSpPr>
        <p:spPr>
          <a:xfrm>
            <a:off x="1944181" y="5425997"/>
            <a:ext cx="323515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720F961-9E49-4A8D-8875-746371050B0B}"/>
              </a:ext>
            </a:extLst>
          </p:cNvPr>
          <p:cNvSpPr txBox="1"/>
          <p:nvPr/>
        </p:nvSpPr>
        <p:spPr>
          <a:xfrm>
            <a:off x="1944181" y="5500420"/>
            <a:ext cx="3235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８８１２５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35DBF41C-A855-418A-8469-4355F952CA08}"/>
              </a:ext>
            </a:extLst>
          </p:cNvPr>
          <p:cNvSpPr txBox="1"/>
          <p:nvPr/>
        </p:nvSpPr>
        <p:spPr>
          <a:xfrm>
            <a:off x="7392451" y="4264938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9C1AC80-C704-4D21-BF71-4A72B3A599C4}"/>
              </a:ext>
            </a:extLst>
          </p:cNvPr>
          <p:cNvSpPr txBox="1"/>
          <p:nvPr/>
        </p:nvSpPr>
        <p:spPr>
          <a:xfrm>
            <a:off x="7932269" y="4680813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ABE3F8C-DB10-4C97-B4BB-31EB76DCBF26}"/>
              </a:ext>
            </a:extLst>
          </p:cNvPr>
          <p:cNvSpPr txBox="1"/>
          <p:nvPr/>
        </p:nvSpPr>
        <p:spPr>
          <a:xfrm>
            <a:off x="6784823" y="4264939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150C0B8-D6A8-4EFC-84E0-C8047F37F930}"/>
              </a:ext>
            </a:extLst>
          </p:cNvPr>
          <p:cNvSpPr txBox="1"/>
          <p:nvPr/>
        </p:nvSpPr>
        <p:spPr>
          <a:xfrm>
            <a:off x="7320099" y="4680813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DC5CFF8-2470-44B2-A77F-2FE8734F7BE3}"/>
              </a:ext>
            </a:extLst>
          </p:cNvPr>
          <p:cNvSpPr txBox="1"/>
          <p:nvPr/>
        </p:nvSpPr>
        <p:spPr>
          <a:xfrm>
            <a:off x="6102081" y="4680813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</a:t>
            </a: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078CF4F4-1007-44D9-BDBC-2DC396045968}"/>
              </a:ext>
            </a:extLst>
          </p:cNvPr>
          <p:cNvCxnSpPr>
            <a:cxnSpLocks/>
          </p:cNvCxnSpPr>
          <p:nvPr/>
        </p:nvCxnSpPr>
        <p:spPr>
          <a:xfrm>
            <a:off x="6236478" y="5427438"/>
            <a:ext cx="360274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3E5216D-737B-401B-A07C-73D7F451B67F}"/>
              </a:ext>
            </a:extLst>
          </p:cNvPr>
          <p:cNvSpPr txBox="1"/>
          <p:nvPr/>
        </p:nvSpPr>
        <p:spPr>
          <a:xfrm>
            <a:off x="6096000" y="5511810"/>
            <a:ext cx="3921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１７２７８８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0681B2B1-FDB1-40CC-A7C0-F7F610ACF118}"/>
              </a:ext>
            </a:extLst>
          </p:cNvPr>
          <p:cNvSpPr txBox="1"/>
          <p:nvPr/>
        </p:nvSpPr>
        <p:spPr>
          <a:xfrm>
            <a:off x="2661188" y="4649372"/>
            <a:ext cx="754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8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7DF3036B-ADD0-4033-B981-861EC7A09227}"/>
              </a:ext>
            </a:extLst>
          </p:cNvPr>
          <p:cNvSpPr txBox="1"/>
          <p:nvPr/>
        </p:nvSpPr>
        <p:spPr>
          <a:xfrm>
            <a:off x="7320099" y="3513934"/>
            <a:ext cx="202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２４２</a:t>
            </a: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9E95D02E-15FC-4691-BD4A-8591472F2E42}"/>
              </a:ext>
            </a:extLst>
          </p:cNvPr>
          <p:cNvCxnSpPr>
            <a:cxnSpLocks/>
          </p:cNvCxnSpPr>
          <p:nvPr/>
        </p:nvCxnSpPr>
        <p:spPr>
          <a:xfrm>
            <a:off x="1944181" y="2156138"/>
            <a:ext cx="323515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530C8EA5-6015-479F-99DB-2E5D3A6301B1}"/>
              </a:ext>
            </a:extLst>
          </p:cNvPr>
          <p:cNvCxnSpPr>
            <a:cxnSpLocks/>
          </p:cNvCxnSpPr>
          <p:nvPr/>
        </p:nvCxnSpPr>
        <p:spPr>
          <a:xfrm>
            <a:off x="6693822" y="2156138"/>
            <a:ext cx="323515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3541A51-A5D6-9886-BD12-651C876C7057}"/>
              </a:ext>
            </a:extLst>
          </p:cNvPr>
          <p:cNvSpPr txBox="1"/>
          <p:nvPr/>
        </p:nvSpPr>
        <p:spPr>
          <a:xfrm>
            <a:off x="3815853" y="2183910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CAFEA12-C749-B6E5-933E-FC87CCA58938}"/>
              </a:ext>
            </a:extLst>
          </p:cNvPr>
          <p:cNvSpPr txBox="1"/>
          <p:nvPr/>
        </p:nvSpPr>
        <p:spPr>
          <a:xfrm>
            <a:off x="3248463" y="4647825"/>
            <a:ext cx="586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8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2FA0174F-B995-8F83-3B09-8CC31ABC6D88}"/>
              </a:ext>
            </a:extLst>
          </p:cNvPr>
          <p:cNvSpPr txBox="1"/>
          <p:nvPr/>
        </p:nvSpPr>
        <p:spPr>
          <a:xfrm>
            <a:off x="2670948" y="4180970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71FCFA80-1A1F-3E0D-BF35-2EDAD8761C47}"/>
              </a:ext>
            </a:extLst>
          </p:cNvPr>
          <p:cNvSpPr txBox="1"/>
          <p:nvPr/>
        </p:nvSpPr>
        <p:spPr>
          <a:xfrm>
            <a:off x="2011205" y="4665845"/>
            <a:ext cx="731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8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900FEAF6-8FB9-022C-4B98-98F8236FA4D9}"/>
              </a:ext>
            </a:extLst>
          </p:cNvPr>
          <p:cNvSpPr txBox="1"/>
          <p:nvPr/>
        </p:nvSpPr>
        <p:spPr>
          <a:xfrm>
            <a:off x="2088701" y="4250347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93982935-7EEB-3F03-585B-513543CA8267}"/>
              </a:ext>
            </a:extLst>
          </p:cNvPr>
          <p:cNvSpPr txBox="1"/>
          <p:nvPr/>
        </p:nvSpPr>
        <p:spPr>
          <a:xfrm>
            <a:off x="622940" y="498678"/>
            <a:ext cx="1877437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練習２</a:t>
            </a:r>
          </a:p>
        </p:txBody>
      </p:sp>
    </p:spTree>
    <p:extLst>
      <p:ext uri="{BB962C8B-B14F-4D97-AF65-F5344CB8AC3E}">
        <p14:creationId xmlns:p14="http://schemas.microsoft.com/office/powerpoint/2010/main" val="71096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4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5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4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3" grpId="0"/>
      <p:bldP spid="24" grpId="0"/>
      <p:bldP spid="25" grpId="0"/>
      <p:bldP spid="27" grpId="0"/>
      <p:bldP spid="52" grpId="0"/>
      <p:bldP spid="55" grpId="0"/>
      <p:bldP spid="56" grpId="0"/>
      <p:bldP spid="57" grpId="0"/>
      <p:bldP spid="59" grpId="0"/>
      <p:bldP spid="45" grpId="0"/>
      <p:bldP spid="50" grpId="0"/>
      <p:bldP spid="40" grpId="0"/>
      <p:bldP spid="41" grpId="0"/>
      <p:bldP spid="51" grpId="0"/>
      <p:bldP spid="60" grpId="0"/>
      <p:bldP spid="72" grpId="0"/>
      <p:bldP spid="77" grpId="0"/>
      <p:bldP spid="44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3674368" y="1462101"/>
            <a:ext cx="1416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８５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2256228" y="2120111"/>
            <a:ext cx="2923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9719E9A-37E6-4419-B94A-D55B67E85576}"/>
              </a:ext>
            </a:extLst>
          </p:cNvPr>
          <p:cNvSpPr txBox="1"/>
          <p:nvPr/>
        </p:nvSpPr>
        <p:spPr>
          <a:xfrm>
            <a:off x="7880857" y="1392470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２７９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1F02AA0-9F77-4B3B-AC85-D5AF8AB36305}"/>
              </a:ext>
            </a:extLst>
          </p:cNvPr>
          <p:cNvSpPr txBox="1"/>
          <p:nvPr/>
        </p:nvSpPr>
        <p:spPr>
          <a:xfrm>
            <a:off x="7280019" y="2050480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6484DEF-4F8E-4746-9574-7184D2766C09}"/>
              </a:ext>
            </a:extLst>
          </p:cNvPr>
          <p:cNvSpPr txBox="1"/>
          <p:nvPr/>
        </p:nvSpPr>
        <p:spPr>
          <a:xfrm>
            <a:off x="4298278" y="3014097"/>
            <a:ext cx="792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3070438" y="3040266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７６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9108444" y="3062816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6484DEF-4F8E-4746-9574-7184D2766C09}"/>
              </a:ext>
            </a:extLst>
          </p:cNvPr>
          <p:cNvSpPr txBox="1"/>
          <p:nvPr/>
        </p:nvSpPr>
        <p:spPr>
          <a:xfrm>
            <a:off x="8498028" y="3063185"/>
            <a:ext cx="70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7280019" y="3061749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１３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AC8CDF7-6E63-461C-8ED2-9F1D24411DBB}"/>
              </a:ext>
            </a:extLst>
          </p:cNvPr>
          <p:cNvSpPr txBox="1"/>
          <p:nvPr/>
        </p:nvSpPr>
        <p:spPr>
          <a:xfrm>
            <a:off x="3663792" y="3817734"/>
            <a:ext cx="90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6C7646B-AFD6-46F9-9DC0-E05EF57807B1}"/>
              </a:ext>
            </a:extLst>
          </p:cNvPr>
          <p:cNvSpPr txBox="1"/>
          <p:nvPr/>
        </p:nvSpPr>
        <p:spPr>
          <a:xfrm>
            <a:off x="2444660" y="3817734"/>
            <a:ext cx="143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５９</a:t>
            </a: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B7440FF8-6CC3-4102-A147-2A44C2EA1B6F}"/>
              </a:ext>
            </a:extLst>
          </p:cNvPr>
          <p:cNvCxnSpPr>
            <a:cxnSpLocks/>
          </p:cNvCxnSpPr>
          <p:nvPr/>
        </p:nvCxnSpPr>
        <p:spPr>
          <a:xfrm>
            <a:off x="1832490" y="5416864"/>
            <a:ext cx="325858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720F961-9E49-4A8D-8875-746371050B0B}"/>
              </a:ext>
            </a:extLst>
          </p:cNvPr>
          <p:cNvSpPr txBox="1"/>
          <p:nvPr/>
        </p:nvSpPr>
        <p:spPr>
          <a:xfrm>
            <a:off x="1857588" y="5492642"/>
            <a:ext cx="3357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２３７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１５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078CF4F4-1007-44D9-BDBC-2DC396045968}"/>
              </a:ext>
            </a:extLst>
          </p:cNvPr>
          <p:cNvCxnSpPr>
            <a:cxnSpLocks/>
          </p:cNvCxnSpPr>
          <p:nvPr/>
        </p:nvCxnSpPr>
        <p:spPr>
          <a:xfrm>
            <a:off x="6627723" y="4621290"/>
            <a:ext cx="321150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3E5216D-737B-401B-A07C-73D7F451B67F}"/>
              </a:ext>
            </a:extLst>
          </p:cNvPr>
          <p:cNvSpPr txBox="1"/>
          <p:nvPr/>
        </p:nvSpPr>
        <p:spPr>
          <a:xfrm>
            <a:off x="6627723" y="4701477"/>
            <a:ext cx="3450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２３７１５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0681B2B1-FDB1-40CC-A7C0-F7F610ACF118}"/>
              </a:ext>
            </a:extLst>
          </p:cNvPr>
          <p:cNvSpPr txBox="1"/>
          <p:nvPr/>
        </p:nvSpPr>
        <p:spPr>
          <a:xfrm>
            <a:off x="3065410" y="4621290"/>
            <a:ext cx="90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7DF3036B-ADD0-4033-B981-861EC7A09227}"/>
              </a:ext>
            </a:extLst>
          </p:cNvPr>
          <p:cNvSpPr txBox="1"/>
          <p:nvPr/>
        </p:nvSpPr>
        <p:spPr>
          <a:xfrm>
            <a:off x="8498028" y="3799453"/>
            <a:ext cx="793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8647C45-E87F-49BB-BB2F-935E0144D209}"/>
              </a:ext>
            </a:extLst>
          </p:cNvPr>
          <p:cNvSpPr txBox="1"/>
          <p:nvPr/>
        </p:nvSpPr>
        <p:spPr>
          <a:xfrm>
            <a:off x="1832490" y="4621290"/>
            <a:ext cx="1465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１７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4F32A459-2DFC-434C-932D-B071FA6F5921}"/>
              </a:ext>
            </a:extLst>
          </p:cNvPr>
          <p:cNvCxnSpPr>
            <a:cxnSpLocks/>
          </p:cNvCxnSpPr>
          <p:nvPr/>
        </p:nvCxnSpPr>
        <p:spPr>
          <a:xfrm>
            <a:off x="1832490" y="2855569"/>
            <a:ext cx="325858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BA9537E8-BE1B-4372-9C42-96BAF19A373B}"/>
              </a:ext>
            </a:extLst>
          </p:cNvPr>
          <p:cNvCxnSpPr>
            <a:cxnSpLocks/>
          </p:cNvCxnSpPr>
          <p:nvPr/>
        </p:nvCxnSpPr>
        <p:spPr>
          <a:xfrm>
            <a:off x="6627723" y="2881477"/>
            <a:ext cx="321150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2633358-4E15-7A20-C055-285CA6F825A6}"/>
              </a:ext>
            </a:extLst>
          </p:cNvPr>
          <p:cNvSpPr txBox="1"/>
          <p:nvPr/>
        </p:nvSpPr>
        <p:spPr>
          <a:xfrm>
            <a:off x="622940" y="498678"/>
            <a:ext cx="5827236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３けたの筆算</a:t>
            </a:r>
          </a:p>
        </p:txBody>
      </p:sp>
      <p:sp>
        <p:nvSpPr>
          <p:cNvPr id="2" name="矢印: 右 1">
            <a:extLst>
              <a:ext uri="{FF2B5EF4-FFF2-40B4-BE49-F238E27FC236}">
                <a16:creationId xmlns:a16="http://schemas.microsoft.com/office/drawing/2014/main" id="{8375FF16-3E47-33C1-DFE9-090780A83687}"/>
              </a:ext>
            </a:extLst>
          </p:cNvPr>
          <p:cNvSpPr/>
          <p:nvPr/>
        </p:nvSpPr>
        <p:spPr>
          <a:xfrm>
            <a:off x="5316022" y="2413266"/>
            <a:ext cx="982217" cy="809723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288F471-444D-A558-AA97-1FD051436D1D}"/>
              </a:ext>
            </a:extLst>
          </p:cNvPr>
          <p:cNvSpPr txBox="1"/>
          <p:nvPr/>
        </p:nvSpPr>
        <p:spPr>
          <a:xfrm>
            <a:off x="7875374" y="3799453"/>
            <a:ext cx="793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06E6AF7-70A6-3C5B-4520-E0359A5A19AD}"/>
              </a:ext>
            </a:extLst>
          </p:cNvPr>
          <p:cNvSpPr txBox="1"/>
          <p:nvPr/>
        </p:nvSpPr>
        <p:spPr>
          <a:xfrm>
            <a:off x="6627723" y="3817734"/>
            <a:ext cx="143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２２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10FCF35-68C0-16AD-94AA-7350D0ED5AC9}"/>
              </a:ext>
            </a:extLst>
          </p:cNvPr>
          <p:cNvSpPr txBox="1"/>
          <p:nvPr/>
        </p:nvSpPr>
        <p:spPr>
          <a:xfrm>
            <a:off x="6152462" y="5712745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どちらの方がやりやすい？</a:t>
            </a:r>
          </a:p>
        </p:txBody>
      </p:sp>
    </p:spTree>
    <p:extLst>
      <p:ext uri="{BB962C8B-B14F-4D97-AF65-F5344CB8AC3E}">
        <p14:creationId xmlns:p14="http://schemas.microsoft.com/office/powerpoint/2010/main" val="179873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4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75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4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2" grpId="0"/>
      <p:bldP spid="23" grpId="0"/>
      <p:bldP spid="24" grpId="0"/>
      <p:bldP spid="25" grpId="0"/>
      <p:bldP spid="55" grpId="0"/>
      <p:bldP spid="57" grpId="0"/>
      <p:bldP spid="59" grpId="0"/>
      <p:bldP spid="60" grpId="0"/>
      <p:bldP spid="72" grpId="0"/>
      <p:bldP spid="77" grpId="0"/>
      <p:bldP spid="38" grpId="0"/>
      <p:bldP spid="2" grpId="0" animBg="1"/>
      <p:bldP spid="37" grpId="0"/>
      <p:bldP spid="39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3067112" y="146210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９０４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2256228" y="2120111"/>
            <a:ext cx="2923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9719E9A-37E6-4419-B94A-D55B67E85576}"/>
              </a:ext>
            </a:extLst>
          </p:cNvPr>
          <p:cNvSpPr txBox="1"/>
          <p:nvPr/>
        </p:nvSpPr>
        <p:spPr>
          <a:xfrm>
            <a:off x="7880857" y="1392470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７２３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1F02AA0-9F77-4B3B-AC85-D5AF8AB36305}"/>
              </a:ext>
            </a:extLst>
          </p:cNvPr>
          <p:cNvSpPr txBox="1"/>
          <p:nvPr/>
        </p:nvSpPr>
        <p:spPr>
          <a:xfrm>
            <a:off x="7280019" y="2050480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6484DEF-4F8E-4746-9574-7184D2766C09}"/>
              </a:ext>
            </a:extLst>
          </p:cNvPr>
          <p:cNvSpPr txBox="1"/>
          <p:nvPr/>
        </p:nvSpPr>
        <p:spPr>
          <a:xfrm>
            <a:off x="3674369" y="3014097"/>
            <a:ext cx="1416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2500377" y="3023949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５４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9108444" y="3225680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6484DEF-4F8E-4746-9574-7184D2766C09}"/>
              </a:ext>
            </a:extLst>
          </p:cNvPr>
          <p:cNvSpPr txBox="1"/>
          <p:nvPr/>
        </p:nvSpPr>
        <p:spPr>
          <a:xfrm>
            <a:off x="8498028" y="3226049"/>
            <a:ext cx="70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7280019" y="3224613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４３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16297C9-60AE-4559-B8C1-0D15C57A5A64}"/>
              </a:ext>
            </a:extLst>
          </p:cNvPr>
          <p:cNvSpPr txBox="1"/>
          <p:nvPr/>
        </p:nvSpPr>
        <p:spPr>
          <a:xfrm>
            <a:off x="8602341" y="2772044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AC8CDF7-6E63-461C-8ED2-9F1D24411DBB}"/>
              </a:ext>
            </a:extLst>
          </p:cNvPr>
          <p:cNvSpPr txBox="1"/>
          <p:nvPr/>
        </p:nvSpPr>
        <p:spPr>
          <a:xfrm>
            <a:off x="3098760" y="3817734"/>
            <a:ext cx="1465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０８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6C7646B-AFD6-46F9-9DC0-E05EF57807B1}"/>
              </a:ext>
            </a:extLst>
          </p:cNvPr>
          <p:cNvSpPr txBox="1"/>
          <p:nvPr/>
        </p:nvSpPr>
        <p:spPr>
          <a:xfrm>
            <a:off x="1873889" y="3817734"/>
            <a:ext cx="143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１８</a:t>
            </a: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B7440FF8-6CC3-4102-A147-2A44C2EA1B6F}"/>
              </a:ext>
            </a:extLst>
          </p:cNvPr>
          <p:cNvCxnSpPr>
            <a:cxnSpLocks/>
          </p:cNvCxnSpPr>
          <p:nvPr/>
        </p:nvCxnSpPr>
        <p:spPr>
          <a:xfrm>
            <a:off x="1354122" y="5416864"/>
            <a:ext cx="373694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720F961-9E49-4A8D-8875-746371050B0B}"/>
              </a:ext>
            </a:extLst>
          </p:cNvPr>
          <p:cNvSpPr txBox="1"/>
          <p:nvPr/>
        </p:nvSpPr>
        <p:spPr>
          <a:xfrm>
            <a:off x="1277976" y="5492642"/>
            <a:ext cx="386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７４６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７０４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9C1AC80-C704-4D21-BF71-4A72B3A599C4}"/>
              </a:ext>
            </a:extLst>
          </p:cNvPr>
          <p:cNvSpPr txBox="1"/>
          <p:nvPr/>
        </p:nvSpPr>
        <p:spPr>
          <a:xfrm>
            <a:off x="7932269" y="4669736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150C0B8-D6A8-4EFC-84E0-C8047F37F930}"/>
              </a:ext>
            </a:extLst>
          </p:cNvPr>
          <p:cNvSpPr txBox="1"/>
          <p:nvPr/>
        </p:nvSpPr>
        <p:spPr>
          <a:xfrm>
            <a:off x="7320099" y="4669736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DC5CFF8-2470-44B2-A77F-2FE8734F7BE3}"/>
              </a:ext>
            </a:extLst>
          </p:cNvPr>
          <p:cNvSpPr txBox="1"/>
          <p:nvPr/>
        </p:nvSpPr>
        <p:spPr>
          <a:xfrm>
            <a:off x="6102081" y="4669736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２１</a:t>
            </a: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078CF4F4-1007-44D9-BDBC-2DC396045968}"/>
              </a:ext>
            </a:extLst>
          </p:cNvPr>
          <p:cNvCxnSpPr>
            <a:cxnSpLocks/>
          </p:cNvCxnSpPr>
          <p:nvPr/>
        </p:nvCxnSpPr>
        <p:spPr>
          <a:xfrm>
            <a:off x="6236478" y="5416361"/>
            <a:ext cx="360274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3E5216D-737B-401B-A07C-73D7F451B67F}"/>
              </a:ext>
            </a:extLst>
          </p:cNvPr>
          <p:cNvSpPr txBox="1"/>
          <p:nvPr/>
        </p:nvSpPr>
        <p:spPr>
          <a:xfrm>
            <a:off x="6096000" y="5503529"/>
            <a:ext cx="3921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２２１２３８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0681B2B1-FDB1-40CC-A7C0-F7F610ACF118}"/>
              </a:ext>
            </a:extLst>
          </p:cNvPr>
          <p:cNvSpPr txBox="1"/>
          <p:nvPr/>
        </p:nvSpPr>
        <p:spPr>
          <a:xfrm>
            <a:off x="2500377" y="4621290"/>
            <a:ext cx="1465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３２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7DF3036B-ADD0-4033-B981-861EC7A09227}"/>
              </a:ext>
            </a:extLst>
          </p:cNvPr>
          <p:cNvSpPr txBox="1"/>
          <p:nvPr/>
        </p:nvSpPr>
        <p:spPr>
          <a:xfrm>
            <a:off x="7269966" y="3904270"/>
            <a:ext cx="202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０００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8647C45-E87F-49BB-BB2F-935E0144D209}"/>
              </a:ext>
            </a:extLst>
          </p:cNvPr>
          <p:cNvSpPr txBox="1"/>
          <p:nvPr/>
        </p:nvSpPr>
        <p:spPr>
          <a:xfrm>
            <a:off x="1261895" y="4621290"/>
            <a:ext cx="1465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７２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4DF5472-31D1-45B2-81A5-40A30E3937B3}"/>
              </a:ext>
            </a:extLst>
          </p:cNvPr>
          <p:cNvSpPr txBox="1"/>
          <p:nvPr/>
        </p:nvSpPr>
        <p:spPr>
          <a:xfrm>
            <a:off x="7987039" y="2772044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4F32A459-2DFC-434C-932D-B071FA6F5921}"/>
              </a:ext>
            </a:extLst>
          </p:cNvPr>
          <p:cNvCxnSpPr>
            <a:cxnSpLocks/>
          </p:cNvCxnSpPr>
          <p:nvPr/>
        </p:nvCxnSpPr>
        <p:spPr>
          <a:xfrm>
            <a:off x="1354122" y="2855569"/>
            <a:ext cx="373694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BA9537E8-BE1B-4372-9C42-96BAF19A373B}"/>
              </a:ext>
            </a:extLst>
          </p:cNvPr>
          <p:cNvCxnSpPr>
            <a:cxnSpLocks/>
          </p:cNvCxnSpPr>
          <p:nvPr/>
        </p:nvCxnSpPr>
        <p:spPr>
          <a:xfrm>
            <a:off x="6236478" y="2772044"/>
            <a:ext cx="360274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2633358-4E15-7A20-C055-285CA6F825A6}"/>
              </a:ext>
            </a:extLst>
          </p:cNvPr>
          <p:cNvSpPr txBox="1"/>
          <p:nvPr/>
        </p:nvSpPr>
        <p:spPr>
          <a:xfrm>
            <a:off x="622940" y="498678"/>
            <a:ext cx="5827236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真ん中に０がある問題</a:t>
            </a:r>
          </a:p>
        </p:txBody>
      </p:sp>
    </p:spTree>
    <p:extLst>
      <p:ext uri="{BB962C8B-B14F-4D97-AF65-F5344CB8AC3E}">
        <p14:creationId xmlns:p14="http://schemas.microsoft.com/office/powerpoint/2010/main" val="45907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4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4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55" grpId="0"/>
      <p:bldP spid="57" grpId="0"/>
      <p:bldP spid="59" grpId="0"/>
      <p:bldP spid="50" grpId="0"/>
      <p:bldP spid="41" grpId="0"/>
      <p:bldP spid="51" grpId="0"/>
      <p:bldP spid="60" grpId="0"/>
      <p:bldP spid="72" grpId="0"/>
      <p:bldP spid="77" grpId="0"/>
      <p:bldP spid="38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3067112" y="146210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９０４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2256228" y="2120111"/>
            <a:ext cx="2923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9719E9A-37E6-4419-B94A-D55B67E85576}"/>
              </a:ext>
            </a:extLst>
          </p:cNvPr>
          <p:cNvSpPr txBox="1"/>
          <p:nvPr/>
        </p:nvSpPr>
        <p:spPr>
          <a:xfrm>
            <a:off x="7880857" y="1392470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７２３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1F02AA0-9F77-4B3B-AC85-D5AF8AB36305}"/>
              </a:ext>
            </a:extLst>
          </p:cNvPr>
          <p:cNvSpPr txBox="1"/>
          <p:nvPr/>
        </p:nvSpPr>
        <p:spPr>
          <a:xfrm>
            <a:off x="7280019" y="2050480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6484DEF-4F8E-4746-9574-7184D2766C09}"/>
              </a:ext>
            </a:extLst>
          </p:cNvPr>
          <p:cNvSpPr txBox="1"/>
          <p:nvPr/>
        </p:nvSpPr>
        <p:spPr>
          <a:xfrm>
            <a:off x="3674369" y="3014097"/>
            <a:ext cx="1416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2500377" y="3023949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５４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9108444" y="3225680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6484DEF-4F8E-4746-9574-7184D2766C09}"/>
              </a:ext>
            </a:extLst>
          </p:cNvPr>
          <p:cNvSpPr txBox="1"/>
          <p:nvPr/>
        </p:nvSpPr>
        <p:spPr>
          <a:xfrm>
            <a:off x="8498028" y="3226049"/>
            <a:ext cx="70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7280019" y="3224613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４３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16297C9-60AE-4559-B8C1-0D15C57A5A64}"/>
              </a:ext>
            </a:extLst>
          </p:cNvPr>
          <p:cNvSpPr txBox="1"/>
          <p:nvPr/>
        </p:nvSpPr>
        <p:spPr>
          <a:xfrm>
            <a:off x="8602341" y="2772044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AC8CDF7-6E63-461C-8ED2-9F1D24411DBB}"/>
              </a:ext>
            </a:extLst>
          </p:cNvPr>
          <p:cNvSpPr txBox="1"/>
          <p:nvPr/>
        </p:nvSpPr>
        <p:spPr>
          <a:xfrm>
            <a:off x="3098760" y="3817734"/>
            <a:ext cx="1465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０８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6C7646B-AFD6-46F9-9DC0-E05EF57807B1}"/>
              </a:ext>
            </a:extLst>
          </p:cNvPr>
          <p:cNvSpPr txBox="1"/>
          <p:nvPr/>
        </p:nvSpPr>
        <p:spPr>
          <a:xfrm>
            <a:off x="1873889" y="3817734"/>
            <a:ext cx="143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１８</a:t>
            </a: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B7440FF8-6CC3-4102-A147-2A44C2EA1B6F}"/>
              </a:ext>
            </a:extLst>
          </p:cNvPr>
          <p:cNvCxnSpPr>
            <a:cxnSpLocks/>
          </p:cNvCxnSpPr>
          <p:nvPr/>
        </p:nvCxnSpPr>
        <p:spPr>
          <a:xfrm>
            <a:off x="1354122" y="5416864"/>
            <a:ext cx="373694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720F961-9E49-4A8D-8875-746371050B0B}"/>
              </a:ext>
            </a:extLst>
          </p:cNvPr>
          <p:cNvSpPr txBox="1"/>
          <p:nvPr/>
        </p:nvSpPr>
        <p:spPr>
          <a:xfrm>
            <a:off x="1277976" y="5492642"/>
            <a:ext cx="386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７４６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７０４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9C1AC80-C704-4D21-BF71-4A72B3A599C4}"/>
              </a:ext>
            </a:extLst>
          </p:cNvPr>
          <p:cNvSpPr txBox="1"/>
          <p:nvPr/>
        </p:nvSpPr>
        <p:spPr>
          <a:xfrm>
            <a:off x="7932269" y="4669736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150C0B8-D6A8-4EFC-84E0-C8047F37F930}"/>
              </a:ext>
            </a:extLst>
          </p:cNvPr>
          <p:cNvSpPr txBox="1"/>
          <p:nvPr/>
        </p:nvSpPr>
        <p:spPr>
          <a:xfrm>
            <a:off x="7320099" y="4669736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DC5CFF8-2470-44B2-A77F-2FE8734F7BE3}"/>
              </a:ext>
            </a:extLst>
          </p:cNvPr>
          <p:cNvSpPr txBox="1"/>
          <p:nvPr/>
        </p:nvSpPr>
        <p:spPr>
          <a:xfrm>
            <a:off x="6102081" y="4669736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２１</a:t>
            </a: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078CF4F4-1007-44D9-BDBC-2DC396045968}"/>
              </a:ext>
            </a:extLst>
          </p:cNvPr>
          <p:cNvCxnSpPr>
            <a:cxnSpLocks/>
          </p:cNvCxnSpPr>
          <p:nvPr/>
        </p:nvCxnSpPr>
        <p:spPr>
          <a:xfrm>
            <a:off x="6236478" y="5416361"/>
            <a:ext cx="360274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3E5216D-737B-401B-A07C-73D7F451B67F}"/>
              </a:ext>
            </a:extLst>
          </p:cNvPr>
          <p:cNvSpPr txBox="1"/>
          <p:nvPr/>
        </p:nvSpPr>
        <p:spPr>
          <a:xfrm>
            <a:off x="6096000" y="5503529"/>
            <a:ext cx="3921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２２１２３８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0681B2B1-FDB1-40CC-A7C0-F7F610ACF118}"/>
              </a:ext>
            </a:extLst>
          </p:cNvPr>
          <p:cNvSpPr txBox="1"/>
          <p:nvPr/>
        </p:nvSpPr>
        <p:spPr>
          <a:xfrm>
            <a:off x="2500377" y="4621290"/>
            <a:ext cx="1465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３２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8647C45-E87F-49BB-BB2F-935E0144D209}"/>
              </a:ext>
            </a:extLst>
          </p:cNvPr>
          <p:cNvSpPr txBox="1"/>
          <p:nvPr/>
        </p:nvSpPr>
        <p:spPr>
          <a:xfrm>
            <a:off x="1261895" y="4621290"/>
            <a:ext cx="1465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７２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4DF5472-31D1-45B2-81A5-40A30E3937B3}"/>
              </a:ext>
            </a:extLst>
          </p:cNvPr>
          <p:cNvSpPr txBox="1"/>
          <p:nvPr/>
        </p:nvSpPr>
        <p:spPr>
          <a:xfrm>
            <a:off x="7987039" y="2772044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4F32A459-2DFC-434C-932D-B071FA6F5921}"/>
              </a:ext>
            </a:extLst>
          </p:cNvPr>
          <p:cNvCxnSpPr>
            <a:cxnSpLocks/>
          </p:cNvCxnSpPr>
          <p:nvPr/>
        </p:nvCxnSpPr>
        <p:spPr>
          <a:xfrm>
            <a:off x="1354122" y="2855569"/>
            <a:ext cx="373694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BA9537E8-BE1B-4372-9C42-96BAF19A373B}"/>
              </a:ext>
            </a:extLst>
          </p:cNvPr>
          <p:cNvCxnSpPr>
            <a:cxnSpLocks/>
          </p:cNvCxnSpPr>
          <p:nvPr/>
        </p:nvCxnSpPr>
        <p:spPr>
          <a:xfrm>
            <a:off x="6236478" y="2772044"/>
            <a:ext cx="360274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2633358-4E15-7A20-C055-285CA6F825A6}"/>
              </a:ext>
            </a:extLst>
          </p:cNvPr>
          <p:cNvSpPr txBox="1"/>
          <p:nvPr/>
        </p:nvSpPr>
        <p:spPr>
          <a:xfrm>
            <a:off x="622940" y="498678"/>
            <a:ext cx="5827236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真ん中に０がある問題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5705026-B22F-883A-B3C8-C79CD2E8C0CF}"/>
              </a:ext>
            </a:extLst>
          </p:cNvPr>
          <p:cNvSpPr txBox="1"/>
          <p:nvPr/>
        </p:nvSpPr>
        <p:spPr>
          <a:xfrm>
            <a:off x="7269966" y="3904270"/>
            <a:ext cx="2021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０００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A0F9EDF-5751-93F1-DED5-A12B4787DD5E}"/>
              </a:ext>
            </a:extLst>
          </p:cNvPr>
          <p:cNvSpPr/>
          <p:nvPr/>
        </p:nvSpPr>
        <p:spPr>
          <a:xfrm>
            <a:off x="7201621" y="3845094"/>
            <a:ext cx="2157813" cy="726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42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3067112" y="146210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９０４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2256228" y="2120111"/>
            <a:ext cx="2923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9719E9A-37E6-4419-B94A-D55B67E85576}"/>
              </a:ext>
            </a:extLst>
          </p:cNvPr>
          <p:cNvSpPr txBox="1"/>
          <p:nvPr/>
        </p:nvSpPr>
        <p:spPr>
          <a:xfrm>
            <a:off x="7880857" y="1392470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７２３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1F02AA0-9F77-4B3B-AC85-D5AF8AB36305}"/>
              </a:ext>
            </a:extLst>
          </p:cNvPr>
          <p:cNvSpPr txBox="1"/>
          <p:nvPr/>
        </p:nvSpPr>
        <p:spPr>
          <a:xfrm>
            <a:off x="7280019" y="2050480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6484DEF-4F8E-4746-9574-7184D2766C09}"/>
              </a:ext>
            </a:extLst>
          </p:cNvPr>
          <p:cNvSpPr txBox="1"/>
          <p:nvPr/>
        </p:nvSpPr>
        <p:spPr>
          <a:xfrm>
            <a:off x="3674369" y="3014097"/>
            <a:ext cx="1416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2500377" y="3023949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５４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9108444" y="3225680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6484DEF-4F8E-4746-9574-7184D2766C09}"/>
              </a:ext>
            </a:extLst>
          </p:cNvPr>
          <p:cNvSpPr txBox="1"/>
          <p:nvPr/>
        </p:nvSpPr>
        <p:spPr>
          <a:xfrm>
            <a:off x="8498028" y="3226049"/>
            <a:ext cx="70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7280019" y="3224613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４３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16297C9-60AE-4559-B8C1-0D15C57A5A64}"/>
              </a:ext>
            </a:extLst>
          </p:cNvPr>
          <p:cNvSpPr txBox="1"/>
          <p:nvPr/>
        </p:nvSpPr>
        <p:spPr>
          <a:xfrm>
            <a:off x="8602341" y="2772044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AC8CDF7-6E63-461C-8ED2-9F1D24411DBB}"/>
              </a:ext>
            </a:extLst>
          </p:cNvPr>
          <p:cNvSpPr txBox="1"/>
          <p:nvPr/>
        </p:nvSpPr>
        <p:spPr>
          <a:xfrm>
            <a:off x="3098760" y="3817734"/>
            <a:ext cx="1465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０８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6C7646B-AFD6-46F9-9DC0-E05EF57807B1}"/>
              </a:ext>
            </a:extLst>
          </p:cNvPr>
          <p:cNvSpPr txBox="1"/>
          <p:nvPr/>
        </p:nvSpPr>
        <p:spPr>
          <a:xfrm>
            <a:off x="1873889" y="3817734"/>
            <a:ext cx="143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１８</a:t>
            </a: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B7440FF8-6CC3-4102-A147-2A44C2EA1B6F}"/>
              </a:ext>
            </a:extLst>
          </p:cNvPr>
          <p:cNvCxnSpPr>
            <a:cxnSpLocks/>
          </p:cNvCxnSpPr>
          <p:nvPr/>
        </p:nvCxnSpPr>
        <p:spPr>
          <a:xfrm>
            <a:off x="1354122" y="5416864"/>
            <a:ext cx="373694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720F961-9E49-4A8D-8875-746371050B0B}"/>
              </a:ext>
            </a:extLst>
          </p:cNvPr>
          <p:cNvSpPr txBox="1"/>
          <p:nvPr/>
        </p:nvSpPr>
        <p:spPr>
          <a:xfrm>
            <a:off x="1277976" y="5492642"/>
            <a:ext cx="3864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７４６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７０４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9C1AC80-C704-4D21-BF71-4A72B3A599C4}"/>
              </a:ext>
            </a:extLst>
          </p:cNvPr>
          <p:cNvSpPr txBox="1"/>
          <p:nvPr/>
        </p:nvSpPr>
        <p:spPr>
          <a:xfrm>
            <a:off x="7932269" y="3860727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150C0B8-D6A8-4EFC-84E0-C8047F37F930}"/>
              </a:ext>
            </a:extLst>
          </p:cNvPr>
          <p:cNvSpPr txBox="1"/>
          <p:nvPr/>
        </p:nvSpPr>
        <p:spPr>
          <a:xfrm>
            <a:off x="7320099" y="3860727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DC5CFF8-2470-44B2-A77F-2FE8734F7BE3}"/>
              </a:ext>
            </a:extLst>
          </p:cNvPr>
          <p:cNvSpPr txBox="1"/>
          <p:nvPr/>
        </p:nvSpPr>
        <p:spPr>
          <a:xfrm>
            <a:off x="6102081" y="3860727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２１</a:t>
            </a: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078CF4F4-1007-44D9-BDBC-2DC396045968}"/>
              </a:ext>
            </a:extLst>
          </p:cNvPr>
          <p:cNvCxnSpPr>
            <a:cxnSpLocks/>
          </p:cNvCxnSpPr>
          <p:nvPr/>
        </p:nvCxnSpPr>
        <p:spPr>
          <a:xfrm>
            <a:off x="6236478" y="4607352"/>
            <a:ext cx="360274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3E5216D-737B-401B-A07C-73D7F451B67F}"/>
              </a:ext>
            </a:extLst>
          </p:cNvPr>
          <p:cNvSpPr txBox="1"/>
          <p:nvPr/>
        </p:nvSpPr>
        <p:spPr>
          <a:xfrm>
            <a:off x="6096000" y="4694520"/>
            <a:ext cx="3921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２２１２３８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0681B2B1-FDB1-40CC-A7C0-F7F610ACF118}"/>
              </a:ext>
            </a:extLst>
          </p:cNvPr>
          <p:cNvSpPr txBox="1"/>
          <p:nvPr/>
        </p:nvSpPr>
        <p:spPr>
          <a:xfrm>
            <a:off x="2500377" y="4621290"/>
            <a:ext cx="1465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３２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08647C45-E87F-49BB-BB2F-935E0144D209}"/>
              </a:ext>
            </a:extLst>
          </p:cNvPr>
          <p:cNvSpPr txBox="1"/>
          <p:nvPr/>
        </p:nvSpPr>
        <p:spPr>
          <a:xfrm>
            <a:off x="1261895" y="4621290"/>
            <a:ext cx="1465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７２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4DF5472-31D1-45B2-81A5-40A30E3937B3}"/>
              </a:ext>
            </a:extLst>
          </p:cNvPr>
          <p:cNvSpPr txBox="1"/>
          <p:nvPr/>
        </p:nvSpPr>
        <p:spPr>
          <a:xfrm>
            <a:off x="7987039" y="2772044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4F32A459-2DFC-434C-932D-B071FA6F5921}"/>
              </a:ext>
            </a:extLst>
          </p:cNvPr>
          <p:cNvCxnSpPr>
            <a:cxnSpLocks/>
          </p:cNvCxnSpPr>
          <p:nvPr/>
        </p:nvCxnSpPr>
        <p:spPr>
          <a:xfrm>
            <a:off x="1354122" y="2855569"/>
            <a:ext cx="373694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BA9537E8-BE1B-4372-9C42-96BAF19A373B}"/>
              </a:ext>
            </a:extLst>
          </p:cNvPr>
          <p:cNvCxnSpPr>
            <a:cxnSpLocks/>
          </p:cNvCxnSpPr>
          <p:nvPr/>
        </p:nvCxnSpPr>
        <p:spPr>
          <a:xfrm>
            <a:off x="6236478" y="2772044"/>
            <a:ext cx="3602747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2633358-4E15-7A20-C055-285CA6F825A6}"/>
              </a:ext>
            </a:extLst>
          </p:cNvPr>
          <p:cNvSpPr txBox="1"/>
          <p:nvPr/>
        </p:nvSpPr>
        <p:spPr>
          <a:xfrm>
            <a:off x="622940" y="498678"/>
            <a:ext cx="5827236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真ん中に０がある問題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4A4471B-FEE3-5286-3538-64B65990417B}"/>
              </a:ext>
            </a:extLst>
          </p:cNvPr>
          <p:cNvSpPr txBox="1"/>
          <p:nvPr/>
        </p:nvSpPr>
        <p:spPr>
          <a:xfrm>
            <a:off x="6855378" y="5369531"/>
            <a:ext cx="46987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０００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は省略して良いが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rgbClr val="CC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２けたずれるので注意！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8014D47-0C6C-0EBC-89A0-BEAEC5AFC147}"/>
              </a:ext>
            </a:extLst>
          </p:cNvPr>
          <p:cNvSpPr/>
          <p:nvPr/>
        </p:nvSpPr>
        <p:spPr>
          <a:xfrm>
            <a:off x="8702960" y="3905396"/>
            <a:ext cx="1216610" cy="584775"/>
          </a:xfrm>
          <a:prstGeom prst="rect">
            <a:avLst/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76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77F966-22C2-44B7-947F-1CDD7588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筆算①　くり上がりのないかけ算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A704881-CC11-442C-ABA1-228B7FEE9F79}"/>
              </a:ext>
            </a:extLst>
          </p:cNvPr>
          <p:cNvSpPr txBox="1"/>
          <p:nvPr/>
        </p:nvSpPr>
        <p:spPr>
          <a:xfrm>
            <a:off x="8652805" y="194134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6ED607B-8CBE-49F8-8DBF-8F29618C5FFA}"/>
              </a:ext>
            </a:extLst>
          </p:cNvPr>
          <p:cNvSpPr txBox="1"/>
          <p:nvPr/>
        </p:nvSpPr>
        <p:spPr>
          <a:xfrm>
            <a:off x="8049719" y="2772338"/>
            <a:ext cx="2627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３</a:t>
            </a: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ED3C7056-CFC6-41EC-BEF6-4DC5F323938C}"/>
              </a:ext>
            </a:extLst>
          </p:cNvPr>
          <p:cNvCxnSpPr>
            <a:cxnSpLocks/>
          </p:cNvCxnSpPr>
          <p:nvPr/>
        </p:nvCxnSpPr>
        <p:spPr>
          <a:xfrm>
            <a:off x="8094689" y="3603335"/>
            <a:ext cx="258207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2C85489-293D-4B43-8E1C-5DA5492AA8D6}"/>
              </a:ext>
            </a:extLst>
          </p:cNvPr>
          <p:cNvSpPr txBox="1"/>
          <p:nvPr/>
        </p:nvSpPr>
        <p:spPr>
          <a:xfrm>
            <a:off x="8591243" y="3781991"/>
            <a:ext cx="2085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D40E31-F15A-4CEE-AAB9-A23F554DF170}"/>
              </a:ext>
            </a:extLst>
          </p:cNvPr>
          <p:cNvSpPr txBox="1"/>
          <p:nvPr/>
        </p:nvSpPr>
        <p:spPr>
          <a:xfrm>
            <a:off x="5053240" y="194134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0E58BB-CF12-454B-819C-71A244C730FB}"/>
              </a:ext>
            </a:extLst>
          </p:cNvPr>
          <p:cNvSpPr txBox="1"/>
          <p:nvPr/>
        </p:nvSpPr>
        <p:spPr>
          <a:xfrm>
            <a:off x="4445391" y="2772338"/>
            <a:ext cx="2693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４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687550B-333E-4AE3-997C-CC5CA018684B}"/>
              </a:ext>
            </a:extLst>
          </p:cNvPr>
          <p:cNvCxnSpPr>
            <a:cxnSpLocks/>
          </p:cNvCxnSpPr>
          <p:nvPr/>
        </p:nvCxnSpPr>
        <p:spPr>
          <a:xfrm>
            <a:off x="4445391" y="3603335"/>
            <a:ext cx="269336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08261BE-6AF3-4BD4-96D2-100EB8409608}"/>
              </a:ext>
            </a:extLst>
          </p:cNvPr>
          <p:cNvSpPr txBox="1"/>
          <p:nvPr/>
        </p:nvSpPr>
        <p:spPr>
          <a:xfrm>
            <a:off x="5053241" y="3781991"/>
            <a:ext cx="2085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515238" y="194134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914400" y="2772338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２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1515238" y="3781991"/>
            <a:ext cx="211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>
            <a:cxnSpLocks/>
          </p:cNvCxnSpPr>
          <p:nvPr/>
        </p:nvCxnSpPr>
        <p:spPr>
          <a:xfrm>
            <a:off x="956603" y="360333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D8BAD8D-A011-434D-A741-2F7D939EA8D3}"/>
              </a:ext>
            </a:extLst>
          </p:cNvPr>
          <p:cNvSpPr txBox="1"/>
          <p:nvPr/>
        </p:nvSpPr>
        <p:spPr>
          <a:xfrm>
            <a:off x="1350741" y="5371472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くり上がりの数がないので上からでも計算できる</a:t>
            </a:r>
          </a:p>
        </p:txBody>
      </p:sp>
    </p:spTree>
    <p:extLst>
      <p:ext uri="{BB962C8B-B14F-4D97-AF65-F5344CB8AC3E}">
        <p14:creationId xmlns:p14="http://schemas.microsoft.com/office/powerpoint/2010/main" val="111784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9" grpId="0"/>
      <p:bldP spid="37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3083919" y="1321681"/>
            <a:ext cx="2064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４０５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2452100" y="1979691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3681587" y="2767404"/>
            <a:ext cx="1506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３０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9719E9A-37E6-4419-B94A-D55B67E85576}"/>
              </a:ext>
            </a:extLst>
          </p:cNvPr>
          <p:cNvSpPr txBox="1"/>
          <p:nvPr/>
        </p:nvSpPr>
        <p:spPr>
          <a:xfrm>
            <a:off x="7905015" y="1280110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２０４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1F02AA0-9F77-4B3B-AC85-D5AF8AB36305}"/>
              </a:ext>
            </a:extLst>
          </p:cNvPr>
          <p:cNvSpPr txBox="1"/>
          <p:nvPr/>
        </p:nvSpPr>
        <p:spPr>
          <a:xfrm>
            <a:off x="7304177" y="1938120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2429281" y="2784799"/>
            <a:ext cx="1466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8550479" y="2749819"/>
            <a:ext cx="1466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３２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7280018" y="2748752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0F7A9BB-8068-4C8B-8065-B354D4487EF6}"/>
              </a:ext>
            </a:extLst>
          </p:cNvPr>
          <p:cNvSpPr txBox="1"/>
          <p:nvPr/>
        </p:nvSpPr>
        <p:spPr>
          <a:xfrm>
            <a:off x="3041834" y="3476581"/>
            <a:ext cx="1426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４０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6C7646B-AFD6-46F9-9DC0-E05EF57807B1}"/>
              </a:ext>
            </a:extLst>
          </p:cNvPr>
          <p:cNvSpPr txBox="1"/>
          <p:nvPr/>
        </p:nvSpPr>
        <p:spPr>
          <a:xfrm>
            <a:off x="1818859" y="3483472"/>
            <a:ext cx="143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３２</a:t>
            </a: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B7440FF8-6CC3-4102-A147-2A44C2EA1B6F}"/>
              </a:ext>
            </a:extLst>
          </p:cNvPr>
          <p:cNvCxnSpPr>
            <a:cxnSpLocks/>
          </p:cNvCxnSpPr>
          <p:nvPr/>
        </p:nvCxnSpPr>
        <p:spPr>
          <a:xfrm>
            <a:off x="1304506" y="4994465"/>
            <a:ext cx="384388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720F961-9E49-4A8D-8875-746371050B0B}"/>
              </a:ext>
            </a:extLst>
          </p:cNvPr>
          <p:cNvSpPr txBox="1"/>
          <p:nvPr/>
        </p:nvSpPr>
        <p:spPr>
          <a:xfrm>
            <a:off x="1190444" y="5056801"/>
            <a:ext cx="3872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１５６３３０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9C1AC80-C704-4D21-BF71-4A72B3A599C4}"/>
              </a:ext>
            </a:extLst>
          </p:cNvPr>
          <p:cNvSpPr txBox="1"/>
          <p:nvPr/>
        </p:nvSpPr>
        <p:spPr>
          <a:xfrm>
            <a:off x="7317109" y="4203104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DC5CFF8-2470-44B2-A77F-2FE8734F7BE3}"/>
              </a:ext>
            </a:extLst>
          </p:cNvPr>
          <p:cNvSpPr txBox="1"/>
          <p:nvPr/>
        </p:nvSpPr>
        <p:spPr>
          <a:xfrm>
            <a:off x="6102081" y="4203104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</a:p>
        </p:txBody>
      </p: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078CF4F4-1007-44D9-BDBC-2DC396045968}"/>
              </a:ext>
            </a:extLst>
          </p:cNvPr>
          <p:cNvCxnSpPr>
            <a:cxnSpLocks/>
          </p:cNvCxnSpPr>
          <p:nvPr/>
        </p:nvCxnSpPr>
        <p:spPr>
          <a:xfrm>
            <a:off x="6241804" y="4994263"/>
            <a:ext cx="377543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3E5216D-737B-401B-A07C-73D7F451B67F}"/>
              </a:ext>
            </a:extLst>
          </p:cNvPr>
          <p:cNvSpPr txBox="1"/>
          <p:nvPr/>
        </p:nvSpPr>
        <p:spPr>
          <a:xfrm>
            <a:off x="6096000" y="5056800"/>
            <a:ext cx="3921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１２４０３２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0681B2B1-FDB1-40CC-A7C0-F7F610ACF118}"/>
              </a:ext>
            </a:extLst>
          </p:cNvPr>
          <p:cNvSpPr txBox="1"/>
          <p:nvPr/>
        </p:nvSpPr>
        <p:spPr>
          <a:xfrm>
            <a:off x="2408714" y="4199540"/>
            <a:ext cx="1543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１５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7DF3036B-ADD0-4033-B981-861EC7A09227}"/>
              </a:ext>
            </a:extLst>
          </p:cNvPr>
          <p:cNvSpPr txBox="1"/>
          <p:nvPr/>
        </p:nvSpPr>
        <p:spPr>
          <a:xfrm>
            <a:off x="7312493" y="3461775"/>
            <a:ext cx="2109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０００</a:t>
            </a: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9E95D02E-15FC-4691-BD4A-8591472F2E42}"/>
              </a:ext>
            </a:extLst>
          </p:cNvPr>
          <p:cNvCxnSpPr>
            <a:cxnSpLocks/>
          </p:cNvCxnSpPr>
          <p:nvPr/>
        </p:nvCxnSpPr>
        <p:spPr>
          <a:xfrm>
            <a:off x="1917368" y="2715149"/>
            <a:ext cx="323515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530C8EA5-6015-479F-99DB-2E5D3A6301B1}"/>
              </a:ext>
            </a:extLst>
          </p:cNvPr>
          <p:cNvCxnSpPr>
            <a:cxnSpLocks/>
          </p:cNvCxnSpPr>
          <p:nvPr/>
        </p:nvCxnSpPr>
        <p:spPr>
          <a:xfrm>
            <a:off x="6693822" y="2715149"/>
            <a:ext cx="323515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449A1A7-0932-448F-A362-15BEA656A908}"/>
              </a:ext>
            </a:extLst>
          </p:cNvPr>
          <p:cNvSpPr txBox="1"/>
          <p:nvPr/>
        </p:nvSpPr>
        <p:spPr>
          <a:xfrm>
            <a:off x="1190444" y="4178824"/>
            <a:ext cx="1449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AAE2AAD-058F-AF0A-CE84-6E18A22AABE1}"/>
              </a:ext>
            </a:extLst>
          </p:cNvPr>
          <p:cNvSpPr/>
          <p:nvPr/>
        </p:nvSpPr>
        <p:spPr>
          <a:xfrm>
            <a:off x="7344969" y="3525435"/>
            <a:ext cx="2109855" cy="584775"/>
          </a:xfrm>
          <a:prstGeom prst="rect">
            <a:avLst/>
          </a:prstGeom>
          <a:solidFill>
            <a:srgbClr val="CC00FF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C00FF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454248C-BE2F-A889-92C7-25134010A70D}"/>
              </a:ext>
            </a:extLst>
          </p:cNvPr>
          <p:cNvSpPr txBox="1"/>
          <p:nvPr/>
        </p:nvSpPr>
        <p:spPr>
          <a:xfrm>
            <a:off x="622940" y="498678"/>
            <a:ext cx="131318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</a:t>
            </a:r>
          </a:p>
        </p:txBody>
      </p:sp>
    </p:spTree>
    <p:extLst>
      <p:ext uri="{BB962C8B-B14F-4D97-AF65-F5344CB8AC3E}">
        <p14:creationId xmlns:p14="http://schemas.microsoft.com/office/powerpoint/2010/main" val="157156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3" grpId="0"/>
      <p:bldP spid="25" grpId="0"/>
      <p:bldP spid="52" grpId="0"/>
      <p:bldP spid="57" grpId="0"/>
      <p:bldP spid="59" grpId="0"/>
      <p:bldP spid="50" grpId="0"/>
      <p:bldP spid="51" grpId="0"/>
      <p:bldP spid="60" grpId="0"/>
      <p:bldP spid="72" grpId="0"/>
      <p:bldP spid="77" grpId="0"/>
      <p:bldP spid="47" grpId="0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0C7F11-511B-8142-7D9C-F373C882853D}"/>
              </a:ext>
            </a:extLst>
          </p:cNvPr>
          <p:cNvSpPr txBox="1"/>
          <p:nvPr/>
        </p:nvSpPr>
        <p:spPr>
          <a:xfrm>
            <a:off x="1355317" y="514000"/>
            <a:ext cx="531427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次の計算できるかな？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58C338F-F168-76AE-1306-CB2F6256CEEB}"/>
              </a:ext>
            </a:extLst>
          </p:cNvPr>
          <p:cNvSpPr txBox="1"/>
          <p:nvPr/>
        </p:nvSpPr>
        <p:spPr>
          <a:xfrm>
            <a:off x="1355317" y="1502229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１００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１０＝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561E3CB-A22B-5532-FB62-DEF2567C5B13}"/>
              </a:ext>
            </a:extLst>
          </p:cNvPr>
          <p:cNvSpPr txBox="1"/>
          <p:nvPr/>
        </p:nvSpPr>
        <p:spPr>
          <a:xfrm>
            <a:off x="1355317" y="2318658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２０＝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22AF17-8F3B-8A42-A2CF-211D5A04762D}"/>
              </a:ext>
            </a:extLst>
          </p:cNvPr>
          <p:cNvSpPr txBox="1"/>
          <p:nvPr/>
        </p:nvSpPr>
        <p:spPr>
          <a:xfrm>
            <a:off x="1355317" y="3135087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１００＝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E0AA7B7-43A6-D8BD-3A1E-004FE9E21C7D}"/>
              </a:ext>
            </a:extLst>
          </p:cNvPr>
          <p:cNvSpPr txBox="1"/>
          <p:nvPr/>
        </p:nvSpPr>
        <p:spPr>
          <a:xfrm>
            <a:off x="1355317" y="3951516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３００＝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1D291ED-37E8-EE64-3284-7E06D8B32105}"/>
              </a:ext>
            </a:extLst>
          </p:cNvPr>
          <p:cNvSpPr txBox="1"/>
          <p:nvPr/>
        </p:nvSpPr>
        <p:spPr>
          <a:xfrm>
            <a:off x="1355317" y="4767945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６万の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１００倍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CE3895B-95ED-D88A-2149-F434D1566C32}"/>
              </a:ext>
            </a:extLst>
          </p:cNvPr>
          <p:cNvSpPr txBox="1"/>
          <p:nvPr/>
        </p:nvSpPr>
        <p:spPr>
          <a:xfrm>
            <a:off x="1355317" y="5584374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２５万の１００倍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FE389C4-7E30-1F6B-C96D-692EF382AF43}"/>
              </a:ext>
            </a:extLst>
          </p:cNvPr>
          <p:cNvSpPr txBox="1"/>
          <p:nvPr/>
        </p:nvSpPr>
        <p:spPr>
          <a:xfrm>
            <a:off x="5643670" y="150222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１０００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ECC334-6A30-8A86-4ED6-479EA6DEE34A}"/>
              </a:ext>
            </a:extLst>
          </p:cNvPr>
          <p:cNvSpPr txBox="1"/>
          <p:nvPr/>
        </p:nvSpPr>
        <p:spPr>
          <a:xfrm>
            <a:off x="5643670" y="231865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０００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CF0D674-5869-65E1-4AFE-80BD3FBB1200}"/>
              </a:ext>
            </a:extLst>
          </p:cNvPr>
          <p:cNvSpPr txBox="1"/>
          <p:nvPr/>
        </p:nvSpPr>
        <p:spPr>
          <a:xfrm>
            <a:off x="5643670" y="3135087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００００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306074C-558B-3D0B-B135-14C6ED7CACF1}"/>
              </a:ext>
            </a:extLst>
          </p:cNvPr>
          <p:cNvSpPr txBox="1"/>
          <p:nvPr/>
        </p:nvSpPr>
        <p:spPr>
          <a:xfrm>
            <a:off x="5643670" y="3951516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００００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BDB5E9E-C560-B30F-BED9-687FB5420255}"/>
              </a:ext>
            </a:extLst>
          </p:cNvPr>
          <p:cNvSpPr txBox="1"/>
          <p:nvPr/>
        </p:nvSpPr>
        <p:spPr>
          <a:xfrm>
            <a:off x="6096000" y="4767945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６０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０万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9C3F4DD-126E-DBE9-C40E-67F908DCB140}"/>
              </a:ext>
            </a:extLst>
          </p:cNvPr>
          <p:cNvSpPr txBox="1"/>
          <p:nvPr/>
        </p:nvSpPr>
        <p:spPr>
          <a:xfrm>
            <a:off x="6096000" y="5584374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２５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００万</a:t>
            </a:r>
          </a:p>
        </p:txBody>
      </p:sp>
    </p:spTree>
    <p:extLst>
      <p:ext uri="{BB962C8B-B14F-4D97-AF65-F5344CB8AC3E}">
        <p14:creationId xmlns:p14="http://schemas.microsoft.com/office/powerpoint/2010/main" val="269333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2905337" y="1542551"/>
            <a:ext cx="2707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４２００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2109378" y="2200561"/>
            <a:ext cx="3508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　３６０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8094201" y="3420193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6484DEF-4F8E-4746-9574-7184D2766C09}"/>
              </a:ext>
            </a:extLst>
          </p:cNvPr>
          <p:cNvSpPr txBox="1"/>
          <p:nvPr/>
        </p:nvSpPr>
        <p:spPr>
          <a:xfrm>
            <a:off x="6939085" y="3420563"/>
            <a:ext cx="1449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２５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16297C9-60AE-4559-B8C1-0D15C57A5A64}"/>
              </a:ext>
            </a:extLst>
          </p:cNvPr>
          <p:cNvSpPr txBox="1"/>
          <p:nvPr/>
        </p:nvSpPr>
        <p:spPr>
          <a:xfrm>
            <a:off x="7656157" y="2991552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9C1AC80-C704-4D21-BF71-4A72B3A599C4}"/>
              </a:ext>
            </a:extLst>
          </p:cNvPr>
          <p:cNvSpPr txBox="1"/>
          <p:nvPr/>
        </p:nvSpPr>
        <p:spPr>
          <a:xfrm>
            <a:off x="7531878" y="4305936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DC5CFF8-2470-44B2-A77F-2FE8734F7BE3}"/>
              </a:ext>
            </a:extLst>
          </p:cNvPr>
          <p:cNvSpPr txBox="1"/>
          <p:nvPr/>
        </p:nvSpPr>
        <p:spPr>
          <a:xfrm>
            <a:off x="6328832" y="4305937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3E5216D-737B-401B-A07C-73D7F451B67F}"/>
              </a:ext>
            </a:extLst>
          </p:cNvPr>
          <p:cNvSpPr txBox="1"/>
          <p:nvPr/>
        </p:nvSpPr>
        <p:spPr>
          <a:xfrm>
            <a:off x="6328832" y="5196651"/>
            <a:ext cx="2705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１５１２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E64B3296-F151-4416-8F6A-98B46DA77F77}"/>
              </a:ext>
            </a:extLst>
          </p:cNvPr>
          <p:cNvCxnSpPr>
            <a:cxnSpLocks/>
          </p:cNvCxnSpPr>
          <p:nvPr/>
        </p:nvCxnSpPr>
        <p:spPr>
          <a:xfrm>
            <a:off x="1792354" y="2936019"/>
            <a:ext cx="373694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58DB33-7B04-42B8-9E9A-759EEE64EA7E}"/>
              </a:ext>
            </a:extLst>
          </p:cNvPr>
          <p:cNvSpPr txBox="1"/>
          <p:nvPr/>
        </p:nvSpPr>
        <p:spPr>
          <a:xfrm>
            <a:off x="7510817" y="1584861"/>
            <a:ext cx="2707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4810949-5E7D-4CA4-B3F9-8B9921AA4E04}"/>
              </a:ext>
            </a:extLst>
          </p:cNvPr>
          <p:cNvSpPr txBox="1"/>
          <p:nvPr/>
        </p:nvSpPr>
        <p:spPr>
          <a:xfrm>
            <a:off x="6714858" y="2242871"/>
            <a:ext cx="2839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３６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FEBC5A2B-A030-4480-9A0B-1FF434BEDF3C}"/>
              </a:ext>
            </a:extLst>
          </p:cNvPr>
          <p:cNvCxnSpPr>
            <a:cxnSpLocks/>
          </p:cNvCxnSpPr>
          <p:nvPr/>
        </p:nvCxnSpPr>
        <p:spPr>
          <a:xfrm>
            <a:off x="6397834" y="2978329"/>
            <a:ext cx="438748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3AC55DF1-980D-4476-8AC0-9729C4571A06}"/>
              </a:ext>
            </a:extLst>
          </p:cNvPr>
          <p:cNvCxnSpPr>
            <a:cxnSpLocks/>
          </p:cNvCxnSpPr>
          <p:nvPr/>
        </p:nvCxnSpPr>
        <p:spPr>
          <a:xfrm>
            <a:off x="6397834" y="5097099"/>
            <a:ext cx="438748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3E5216D-737B-401B-A07C-73D7F451B67F}"/>
              </a:ext>
            </a:extLst>
          </p:cNvPr>
          <p:cNvSpPr txBox="1"/>
          <p:nvPr/>
        </p:nvSpPr>
        <p:spPr>
          <a:xfrm>
            <a:off x="8725668" y="5196651"/>
            <a:ext cx="2059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０００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77C95949-8AAF-43CD-B064-94B404101CAA}"/>
              </a:ext>
            </a:extLst>
          </p:cNvPr>
          <p:cNvCxnSpPr>
            <a:cxnSpLocks/>
          </p:cNvCxnSpPr>
          <p:nvPr/>
        </p:nvCxnSpPr>
        <p:spPr>
          <a:xfrm>
            <a:off x="8849467" y="1509910"/>
            <a:ext cx="25029" cy="455902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4FDC181-2333-44C9-842F-528C5EA861D1}"/>
              </a:ext>
            </a:extLst>
          </p:cNvPr>
          <p:cNvSpPr txBox="1"/>
          <p:nvPr/>
        </p:nvSpPr>
        <p:spPr>
          <a:xfrm>
            <a:off x="2905337" y="2962385"/>
            <a:ext cx="2707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００００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1A4D345-111A-4F35-B140-1537C85F01CF}"/>
              </a:ext>
            </a:extLst>
          </p:cNvPr>
          <p:cNvSpPr txBox="1"/>
          <p:nvPr/>
        </p:nvSpPr>
        <p:spPr>
          <a:xfrm>
            <a:off x="1686162" y="3671478"/>
            <a:ext cx="3340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２５２００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A15F857-AB8C-4B42-9E72-A3EEEEAA9A21}"/>
              </a:ext>
            </a:extLst>
          </p:cNvPr>
          <p:cNvSpPr txBox="1"/>
          <p:nvPr/>
        </p:nvSpPr>
        <p:spPr>
          <a:xfrm>
            <a:off x="1050474" y="4382219"/>
            <a:ext cx="3340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１２６００</a:t>
            </a: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8DF07729-6A46-4AA9-96F8-A90CB8C78BD6}"/>
              </a:ext>
            </a:extLst>
          </p:cNvPr>
          <p:cNvCxnSpPr>
            <a:cxnSpLocks/>
          </p:cNvCxnSpPr>
          <p:nvPr/>
        </p:nvCxnSpPr>
        <p:spPr>
          <a:xfrm>
            <a:off x="1104649" y="5154341"/>
            <a:ext cx="438748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2F8A329-6FAD-4792-B93E-DC830C9A5736}"/>
              </a:ext>
            </a:extLst>
          </p:cNvPr>
          <p:cNvSpPr txBox="1"/>
          <p:nvPr/>
        </p:nvSpPr>
        <p:spPr>
          <a:xfrm>
            <a:off x="1050474" y="5237933"/>
            <a:ext cx="4562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１５１２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０００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C8CB6E2-CB0D-5609-5B90-671ECDA48B5B}"/>
              </a:ext>
            </a:extLst>
          </p:cNvPr>
          <p:cNvSpPr txBox="1"/>
          <p:nvPr/>
        </p:nvSpPr>
        <p:spPr>
          <a:xfrm>
            <a:off x="1355317" y="514000"/>
            <a:ext cx="9417963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０が末尾にある時は、計算を工夫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しよう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788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50" grpId="0"/>
      <p:bldP spid="51" grpId="0"/>
      <p:bldP spid="60" grpId="0"/>
      <p:bldP spid="32" grpId="0"/>
      <p:bldP spid="33" grpId="0"/>
      <p:bldP spid="15" grpId="0"/>
      <p:bldP spid="19" grpId="0"/>
      <p:bldP spid="20" grpId="0"/>
      <p:bldP spid="21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3105807" y="1195394"/>
            <a:ext cx="2068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５４０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1671146" y="1853404"/>
            <a:ext cx="3508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２９００</a:t>
            </a: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E64B3296-F151-4416-8F6A-98B46DA77F77}"/>
              </a:ext>
            </a:extLst>
          </p:cNvPr>
          <p:cNvCxnSpPr>
            <a:cxnSpLocks/>
          </p:cNvCxnSpPr>
          <p:nvPr/>
        </p:nvCxnSpPr>
        <p:spPr>
          <a:xfrm>
            <a:off x="1354122" y="2588862"/>
            <a:ext cx="373694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8B67DEA-9759-821B-C4E9-67D620AF339C}"/>
              </a:ext>
            </a:extLst>
          </p:cNvPr>
          <p:cNvGrpSpPr/>
          <p:nvPr/>
        </p:nvGrpSpPr>
        <p:grpSpPr>
          <a:xfrm>
            <a:off x="6728715" y="1195394"/>
            <a:ext cx="4387480" cy="1489007"/>
            <a:chOff x="6728715" y="1195394"/>
            <a:chExt cx="4387480" cy="1489007"/>
          </a:xfrm>
        </p:grpSpPr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E658DB33-7B04-42B8-9E9A-759EEE64EA7E}"/>
                </a:ext>
              </a:extLst>
            </p:cNvPr>
            <p:cNvSpPr txBox="1"/>
            <p:nvPr/>
          </p:nvSpPr>
          <p:spPr>
            <a:xfrm>
              <a:off x="7841699" y="1195394"/>
              <a:ext cx="20685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５４</a:t>
              </a:r>
              <a:r>
                <a:rPr kumimoji="1" lang="ja-JP" altLang="en-US" sz="48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０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64810949-5E7D-4CA4-B3F9-8B9921AA4E04}"/>
                </a:ext>
              </a:extLst>
            </p:cNvPr>
            <p:cNvSpPr txBox="1"/>
            <p:nvPr/>
          </p:nvSpPr>
          <p:spPr>
            <a:xfrm>
              <a:off x="7045739" y="1853404"/>
              <a:ext cx="36275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×</a:t>
              </a:r>
              <a:r>
                <a:rPr kumimoji="1" lang="ja-JP" altLang="en-US" sz="48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 ２９</a:t>
              </a:r>
              <a:r>
                <a:rPr kumimoji="1" lang="ja-JP" altLang="en-US" sz="48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００</a:t>
              </a:r>
            </a:p>
          </p:txBody>
        </p: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FEBC5A2B-A030-4480-9A0B-1FF434BEDF3C}"/>
                </a:ext>
              </a:extLst>
            </p:cNvPr>
            <p:cNvCxnSpPr>
              <a:cxnSpLocks/>
            </p:cNvCxnSpPr>
            <p:nvPr/>
          </p:nvCxnSpPr>
          <p:spPr>
            <a:xfrm>
              <a:off x="6728715" y="2588862"/>
              <a:ext cx="4387480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43E1F14-816E-73B5-DF88-8CDAE3D0191B}"/>
              </a:ext>
            </a:extLst>
          </p:cNvPr>
          <p:cNvSpPr txBox="1"/>
          <p:nvPr/>
        </p:nvSpPr>
        <p:spPr>
          <a:xfrm>
            <a:off x="622940" y="498678"/>
            <a:ext cx="131318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0735457-D1DE-BB25-460E-1425B79EA654}"/>
              </a:ext>
            </a:extLst>
          </p:cNvPr>
          <p:cNvSpPr txBox="1"/>
          <p:nvPr/>
        </p:nvSpPr>
        <p:spPr>
          <a:xfrm>
            <a:off x="3972788" y="3185295"/>
            <a:ext cx="249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直してから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計算しよう</a:t>
            </a:r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34072849-4414-CC0C-E668-1363BD9F3DF0}"/>
              </a:ext>
            </a:extLst>
          </p:cNvPr>
          <p:cNvSpPr/>
          <p:nvPr/>
        </p:nvSpPr>
        <p:spPr>
          <a:xfrm>
            <a:off x="5316022" y="2413266"/>
            <a:ext cx="982217" cy="809723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1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3105807" y="1195394"/>
            <a:ext cx="20685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５４０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1671146" y="1853404"/>
            <a:ext cx="3508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２９００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8489586" y="3030727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6484DEF-4F8E-4746-9574-7184D2766C09}"/>
              </a:ext>
            </a:extLst>
          </p:cNvPr>
          <p:cNvSpPr txBox="1"/>
          <p:nvPr/>
        </p:nvSpPr>
        <p:spPr>
          <a:xfrm>
            <a:off x="7269966" y="3031096"/>
            <a:ext cx="1449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４８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16297C9-60AE-4559-B8C1-0D15C57A5A64}"/>
              </a:ext>
            </a:extLst>
          </p:cNvPr>
          <p:cNvSpPr txBox="1"/>
          <p:nvPr/>
        </p:nvSpPr>
        <p:spPr>
          <a:xfrm>
            <a:off x="7987038" y="2602085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69C1AC80-C704-4D21-BF71-4A72B3A599C4}"/>
              </a:ext>
            </a:extLst>
          </p:cNvPr>
          <p:cNvSpPr txBox="1"/>
          <p:nvPr/>
        </p:nvSpPr>
        <p:spPr>
          <a:xfrm>
            <a:off x="7873882" y="3896138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DC5CFF8-2470-44B2-A77F-2FE8734F7BE3}"/>
              </a:ext>
            </a:extLst>
          </p:cNvPr>
          <p:cNvSpPr txBox="1"/>
          <p:nvPr/>
        </p:nvSpPr>
        <p:spPr>
          <a:xfrm>
            <a:off x="6659713" y="3916470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3E5216D-737B-401B-A07C-73D7F451B67F}"/>
              </a:ext>
            </a:extLst>
          </p:cNvPr>
          <p:cNvSpPr txBox="1"/>
          <p:nvPr/>
        </p:nvSpPr>
        <p:spPr>
          <a:xfrm>
            <a:off x="6659713" y="4807184"/>
            <a:ext cx="2705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１５６６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E64B3296-F151-4416-8F6A-98B46DA77F77}"/>
              </a:ext>
            </a:extLst>
          </p:cNvPr>
          <p:cNvCxnSpPr>
            <a:cxnSpLocks/>
          </p:cNvCxnSpPr>
          <p:nvPr/>
        </p:nvCxnSpPr>
        <p:spPr>
          <a:xfrm>
            <a:off x="1354122" y="2588862"/>
            <a:ext cx="3736948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58DB33-7B04-42B8-9E9A-759EEE64EA7E}"/>
              </a:ext>
            </a:extLst>
          </p:cNvPr>
          <p:cNvSpPr txBox="1"/>
          <p:nvPr/>
        </p:nvSpPr>
        <p:spPr>
          <a:xfrm>
            <a:off x="7841699" y="1195394"/>
            <a:ext cx="2068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５４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4810949-5E7D-4CA4-B3F9-8B9921AA4E04}"/>
              </a:ext>
            </a:extLst>
          </p:cNvPr>
          <p:cNvSpPr txBox="1"/>
          <p:nvPr/>
        </p:nvSpPr>
        <p:spPr>
          <a:xfrm>
            <a:off x="7045739" y="1853404"/>
            <a:ext cx="3627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２９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FEBC5A2B-A030-4480-9A0B-1FF434BEDF3C}"/>
              </a:ext>
            </a:extLst>
          </p:cNvPr>
          <p:cNvCxnSpPr>
            <a:cxnSpLocks/>
          </p:cNvCxnSpPr>
          <p:nvPr/>
        </p:nvCxnSpPr>
        <p:spPr>
          <a:xfrm>
            <a:off x="6728715" y="2588862"/>
            <a:ext cx="438748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3AC55DF1-980D-4476-8AC0-9729C4571A06}"/>
              </a:ext>
            </a:extLst>
          </p:cNvPr>
          <p:cNvCxnSpPr>
            <a:cxnSpLocks/>
          </p:cNvCxnSpPr>
          <p:nvPr/>
        </p:nvCxnSpPr>
        <p:spPr>
          <a:xfrm>
            <a:off x="6728715" y="4707632"/>
            <a:ext cx="438748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3E5216D-737B-401B-A07C-73D7F451B67F}"/>
              </a:ext>
            </a:extLst>
          </p:cNvPr>
          <p:cNvSpPr txBox="1"/>
          <p:nvPr/>
        </p:nvSpPr>
        <p:spPr>
          <a:xfrm>
            <a:off x="9056549" y="4807184"/>
            <a:ext cx="2059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０００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77C95949-8AAF-43CD-B064-94B404101CAA}"/>
              </a:ext>
            </a:extLst>
          </p:cNvPr>
          <p:cNvCxnSpPr>
            <a:cxnSpLocks/>
          </p:cNvCxnSpPr>
          <p:nvPr/>
        </p:nvCxnSpPr>
        <p:spPr>
          <a:xfrm>
            <a:off x="9180348" y="1120443"/>
            <a:ext cx="25029" cy="4559020"/>
          </a:xfrm>
          <a:prstGeom prst="line">
            <a:avLst/>
          </a:prstGeom>
          <a:ln w="57150">
            <a:solidFill>
              <a:srgbClr val="00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43E1F14-816E-73B5-DF88-8CDAE3D0191B}"/>
              </a:ext>
            </a:extLst>
          </p:cNvPr>
          <p:cNvSpPr txBox="1"/>
          <p:nvPr/>
        </p:nvSpPr>
        <p:spPr>
          <a:xfrm>
            <a:off x="622940" y="498678"/>
            <a:ext cx="131318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51D7E35-CB7F-FE92-2E27-8242F9BAAD8A}"/>
              </a:ext>
            </a:extLst>
          </p:cNvPr>
          <p:cNvSpPr txBox="1"/>
          <p:nvPr/>
        </p:nvSpPr>
        <p:spPr>
          <a:xfrm>
            <a:off x="3972788" y="3185295"/>
            <a:ext cx="249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直してから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計算しよう</a:t>
            </a: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581AB733-CFC4-C59B-87F9-3228E7F2323D}"/>
              </a:ext>
            </a:extLst>
          </p:cNvPr>
          <p:cNvSpPr/>
          <p:nvPr/>
        </p:nvSpPr>
        <p:spPr>
          <a:xfrm>
            <a:off x="5316022" y="2413266"/>
            <a:ext cx="982217" cy="809723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93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50" grpId="0"/>
      <p:bldP spid="51" grpId="0"/>
      <p:bldP spid="60" grpId="0"/>
      <p:bldP spid="15" grpId="0"/>
      <p:bldP spid="5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A69B46-0921-41C1-A71A-27EE6502B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272" y="1122363"/>
            <a:ext cx="9973456" cy="1939492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３けたの筆算</a:t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9EA3E51-286C-45BB-A607-CEA0DA5B4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3866" y="3429000"/>
            <a:ext cx="8094133" cy="193949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１けたの筆算の復習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２けたの筆算の復習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３けた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３けたの筆算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825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77F966-22C2-44B7-947F-1CDD7588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筆算②　十の位が０のかけ算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A704881-CC11-442C-ABA1-228B7FEE9F79}"/>
              </a:ext>
            </a:extLst>
          </p:cNvPr>
          <p:cNvSpPr txBox="1"/>
          <p:nvPr/>
        </p:nvSpPr>
        <p:spPr>
          <a:xfrm>
            <a:off x="8652805" y="194134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6ED607B-8CBE-49F8-8DBF-8F29618C5FFA}"/>
              </a:ext>
            </a:extLst>
          </p:cNvPr>
          <p:cNvSpPr txBox="1"/>
          <p:nvPr/>
        </p:nvSpPr>
        <p:spPr>
          <a:xfrm>
            <a:off x="8049719" y="2772338"/>
            <a:ext cx="2627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３</a:t>
            </a:r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ED3C7056-CFC6-41EC-BEF6-4DC5F323938C}"/>
              </a:ext>
            </a:extLst>
          </p:cNvPr>
          <p:cNvCxnSpPr>
            <a:cxnSpLocks/>
          </p:cNvCxnSpPr>
          <p:nvPr/>
        </p:nvCxnSpPr>
        <p:spPr>
          <a:xfrm>
            <a:off x="8094689" y="3603335"/>
            <a:ext cx="2582073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2C85489-293D-4B43-8E1C-5DA5492AA8D6}"/>
              </a:ext>
            </a:extLst>
          </p:cNvPr>
          <p:cNvSpPr txBox="1"/>
          <p:nvPr/>
        </p:nvSpPr>
        <p:spPr>
          <a:xfrm>
            <a:off x="9267364" y="3781991"/>
            <a:ext cx="1409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D40E31-F15A-4CEE-AAB9-A23F554DF170}"/>
              </a:ext>
            </a:extLst>
          </p:cNvPr>
          <p:cNvSpPr txBox="1"/>
          <p:nvPr/>
        </p:nvSpPr>
        <p:spPr>
          <a:xfrm>
            <a:off x="5053240" y="194134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0E58BB-CF12-454B-819C-71A244C730FB}"/>
              </a:ext>
            </a:extLst>
          </p:cNvPr>
          <p:cNvSpPr txBox="1"/>
          <p:nvPr/>
        </p:nvSpPr>
        <p:spPr>
          <a:xfrm>
            <a:off x="4445391" y="2772338"/>
            <a:ext cx="2693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４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687550B-333E-4AE3-997C-CC5CA018684B}"/>
              </a:ext>
            </a:extLst>
          </p:cNvPr>
          <p:cNvCxnSpPr>
            <a:cxnSpLocks/>
          </p:cNvCxnSpPr>
          <p:nvPr/>
        </p:nvCxnSpPr>
        <p:spPr>
          <a:xfrm>
            <a:off x="4445391" y="3603335"/>
            <a:ext cx="269336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08261BE-6AF3-4BD4-96D2-100EB8409608}"/>
              </a:ext>
            </a:extLst>
          </p:cNvPr>
          <p:cNvSpPr txBox="1"/>
          <p:nvPr/>
        </p:nvSpPr>
        <p:spPr>
          <a:xfrm>
            <a:off x="5654893" y="3781991"/>
            <a:ext cx="1483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２８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515238" y="194134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914400" y="2772338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７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2143593" y="3781991"/>
            <a:ext cx="148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５６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>
            <a:cxnSpLocks/>
          </p:cNvCxnSpPr>
          <p:nvPr/>
        </p:nvCxnSpPr>
        <p:spPr>
          <a:xfrm>
            <a:off x="956603" y="360333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A646801-4A90-472A-AAAF-893344ED6E5D}"/>
              </a:ext>
            </a:extLst>
          </p:cNvPr>
          <p:cNvSpPr txBox="1"/>
          <p:nvPr/>
        </p:nvSpPr>
        <p:spPr>
          <a:xfrm>
            <a:off x="1447624" y="5032917"/>
            <a:ext cx="8492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十の位が０なので</a:t>
            </a:r>
            <a:r>
              <a:rPr lang="ja-JP" altLang="en-US" sz="40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、かけ算の結果を</a:t>
            </a:r>
            <a:endParaRPr lang="en-US" altLang="ja-JP" sz="40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そのまま書くことができる。</a:t>
            </a:r>
            <a:endParaRPr lang="en-US" altLang="ja-JP" sz="40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F482B23-2FE6-4D74-8F5A-DDF95841022C}"/>
              </a:ext>
            </a:extLst>
          </p:cNvPr>
          <p:cNvSpPr txBox="1"/>
          <p:nvPr/>
        </p:nvSpPr>
        <p:spPr>
          <a:xfrm>
            <a:off x="899088" y="3781990"/>
            <a:ext cx="1409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２１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B854C39-0B4B-4267-A608-62AC7DC327AC}"/>
              </a:ext>
            </a:extLst>
          </p:cNvPr>
          <p:cNvSpPr txBox="1"/>
          <p:nvPr/>
        </p:nvSpPr>
        <p:spPr>
          <a:xfrm>
            <a:off x="4445391" y="3781989"/>
            <a:ext cx="1475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83F5546-5AA8-4B91-85BB-078A275F6785}"/>
              </a:ext>
            </a:extLst>
          </p:cNvPr>
          <p:cNvSpPr txBox="1"/>
          <p:nvPr/>
        </p:nvSpPr>
        <p:spPr>
          <a:xfrm>
            <a:off x="8049720" y="3767958"/>
            <a:ext cx="1409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１５</a:t>
            </a:r>
          </a:p>
        </p:txBody>
      </p:sp>
    </p:spTree>
    <p:extLst>
      <p:ext uri="{BB962C8B-B14F-4D97-AF65-F5344CB8AC3E}">
        <p14:creationId xmlns:p14="http://schemas.microsoft.com/office/powerpoint/2010/main" val="199867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9" grpId="0"/>
      <p:bldP spid="37" grpId="0"/>
      <p:bldP spid="15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77F966-22C2-44B7-947F-1CDD7588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9039" cy="1325563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筆算③　くり上がりのあるかけ算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D40E31-F15A-4CEE-AAB9-A23F554DF170}"/>
              </a:ext>
            </a:extLst>
          </p:cNvPr>
          <p:cNvSpPr txBox="1"/>
          <p:nvPr/>
        </p:nvSpPr>
        <p:spPr>
          <a:xfrm>
            <a:off x="5196939" y="1572809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0E58BB-CF12-454B-819C-71A244C730FB}"/>
              </a:ext>
            </a:extLst>
          </p:cNvPr>
          <p:cNvSpPr txBox="1"/>
          <p:nvPr/>
        </p:nvSpPr>
        <p:spPr>
          <a:xfrm>
            <a:off x="4589090" y="2346797"/>
            <a:ext cx="2693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７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687550B-333E-4AE3-997C-CC5CA018684B}"/>
              </a:ext>
            </a:extLst>
          </p:cNvPr>
          <p:cNvCxnSpPr>
            <a:cxnSpLocks/>
          </p:cNvCxnSpPr>
          <p:nvPr/>
        </p:nvCxnSpPr>
        <p:spPr>
          <a:xfrm>
            <a:off x="4589090" y="3254114"/>
            <a:ext cx="269336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08261BE-6AF3-4BD4-96D2-100EB8409608}"/>
              </a:ext>
            </a:extLst>
          </p:cNvPr>
          <p:cNvSpPr txBox="1"/>
          <p:nvPr/>
        </p:nvSpPr>
        <p:spPr>
          <a:xfrm>
            <a:off x="2707547" y="3571983"/>
            <a:ext cx="872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515238" y="1572809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914400" y="2346797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７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5810304" y="3527013"/>
            <a:ext cx="1498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４２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>
            <a:cxnSpLocks/>
          </p:cNvCxnSpPr>
          <p:nvPr/>
        </p:nvCxnSpPr>
        <p:spPr>
          <a:xfrm>
            <a:off x="956603" y="3254114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8ADE6EE-1BE1-4ED8-B269-C04816AEA678}"/>
              </a:ext>
            </a:extLst>
          </p:cNvPr>
          <p:cNvSpPr txBox="1"/>
          <p:nvPr/>
        </p:nvSpPr>
        <p:spPr>
          <a:xfrm>
            <a:off x="5196939" y="4255098"/>
            <a:ext cx="211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１４</a:t>
            </a:r>
            <a:r>
              <a:rPr kumimoji="1" lang="ja-JP" alt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7267D16-5B6F-4BD0-A920-40E5406F0A24}"/>
              </a:ext>
            </a:extLst>
          </p:cNvPr>
          <p:cNvSpPr txBox="1"/>
          <p:nvPr/>
        </p:nvSpPr>
        <p:spPr>
          <a:xfrm>
            <a:off x="4615791" y="4983182"/>
            <a:ext cx="2693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３５</a:t>
            </a:r>
            <a:r>
              <a:rPr kumimoji="1" lang="ja-JP" alt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36B5762-5BDA-43D3-A542-CEE424CEBA39}"/>
              </a:ext>
            </a:extLst>
          </p:cNvPr>
          <p:cNvSpPr txBox="1"/>
          <p:nvPr/>
        </p:nvSpPr>
        <p:spPr>
          <a:xfrm>
            <a:off x="2127765" y="3595530"/>
            <a:ext cx="872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03850F4-D6E5-40F2-BE91-4B65CE96CB88}"/>
              </a:ext>
            </a:extLst>
          </p:cNvPr>
          <p:cNvSpPr txBox="1"/>
          <p:nvPr/>
        </p:nvSpPr>
        <p:spPr>
          <a:xfrm>
            <a:off x="872988" y="3619077"/>
            <a:ext cx="1451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３６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82148A9-65E8-4070-A7EE-8A8DA941BD77}"/>
              </a:ext>
            </a:extLst>
          </p:cNvPr>
          <p:cNvSpPr txBox="1"/>
          <p:nvPr/>
        </p:nvSpPr>
        <p:spPr>
          <a:xfrm>
            <a:off x="2213388" y="3210341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709BD2D-249A-469B-94B6-85AD854F0947}"/>
              </a:ext>
            </a:extLst>
          </p:cNvPr>
          <p:cNvSpPr txBox="1"/>
          <p:nvPr/>
        </p:nvSpPr>
        <p:spPr>
          <a:xfrm>
            <a:off x="1588987" y="3210341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D0D32A4-B9F7-4365-B78E-D0BEE13A53E3}"/>
              </a:ext>
            </a:extLst>
          </p:cNvPr>
          <p:cNvSpPr txBox="1"/>
          <p:nvPr/>
        </p:nvSpPr>
        <p:spPr>
          <a:xfrm>
            <a:off x="7793917" y="3495482"/>
            <a:ext cx="3325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６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2C7D6B4-8827-470A-A71A-226DA2C117BD}"/>
              </a:ext>
            </a:extLst>
          </p:cNvPr>
          <p:cNvSpPr txBox="1"/>
          <p:nvPr/>
        </p:nvSpPr>
        <p:spPr>
          <a:xfrm>
            <a:off x="7776442" y="4255098"/>
            <a:ext cx="3343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２</a:t>
            </a:r>
            <a:r>
              <a:rPr kumimoji="1" lang="ja-JP" alt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endParaRPr kumimoji="1" lang="ja-JP" altLang="en-US" sz="4800" dirty="0">
              <a:solidFill>
                <a:schemeClr val="bg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29AD897-D58B-4309-BB8D-4BEAD261604E}"/>
              </a:ext>
            </a:extLst>
          </p:cNvPr>
          <p:cNvSpPr txBox="1"/>
          <p:nvPr/>
        </p:nvSpPr>
        <p:spPr>
          <a:xfrm>
            <a:off x="7776442" y="4983183"/>
            <a:ext cx="3343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ja-JP" alt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endParaRPr kumimoji="1" lang="ja-JP" altLang="en-US" sz="4800" dirty="0">
              <a:solidFill>
                <a:schemeClr val="bg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1687550B-333E-4AE3-997C-CC5CA018684B}"/>
              </a:ext>
            </a:extLst>
          </p:cNvPr>
          <p:cNvCxnSpPr>
            <a:cxnSpLocks/>
          </p:cNvCxnSpPr>
          <p:nvPr/>
        </p:nvCxnSpPr>
        <p:spPr>
          <a:xfrm>
            <a:off x="4589090" y="5814179"/>
            <a:ext cx="269336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03850F4-D6E5-40F2-BE91-4B65CE96CB88}"/>
              </a:ext>
            </a:extLst>
          </p:cNvPr>
          <p:cNvSpPr txBox="1"/>
          <p:nvPr/>
        </p:nvSpPr>
        <p:spPr>
          <a:xfrm>
            <a:off x="4615791" y="5916451"/>
            <a:ext cx="2693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３６</a:t>
            </a:r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70F289E-EBD4-5763-41B3-9300C8931B92}"/>
              </a:ext>
            </a:extLst>
          </p:cNvPr>
          <p:cNvSpPr txBox="1"/>
          <p:nvPr/>
        </p:nvSpPr>
        <p:spPr>
          <a:xfrm>
            <a:off x="620486" y="4570900"/>
            <a:ext cx="3748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くり上がりの数はどこに書いても</a:t>
            </a:r>
            <a:endParaRPr kumimoji="1" lang="en-US" altLang="ja-JP" sz="3200" dirty="0">
              <a:solidFill>
                <a:srgbClr val="C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書かなくてもＯＫ</a:t>
            </a:r>
            <a:endParaRPr lang="ja-JP" altLang="en-US" sz="3200" dirty="0">
              <a:solidFill>
                <a:srgbClr val="C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296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/>
      <p:bldP spid="16" grpId="0"/>
      <p:bldP spid="17" grpId="0"/>
      <p:bldP spid="18" grpId="0"/>
      <p:bldP spid="19" grpId="0"/>
      <p:bldP spid="34" grpId="0"/>
      <p:bldP spid="42" grpId="0"/>
      <p:bldP spid="30" grpId="0"/>
      <p:bldP spid="21" grpId="0"/>
      <p:bldP spid="26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4F61517-72DF-47DD-9D0C-A2AB407860B9}"/>
              </a:ext>
            </a:extLst>
          </p:cNvPr>
          <p:cNvSpPr txBox="1"/>
          <p:nvPr/>
        </p:nvSpPr>
        <p:spPr>
          <a:xfrm>
            <a:off x="9788178" y="4527793"/>
            <a:ext cx="730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2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8ADE6EE-1BE1-4ED8-B269-C04816AEA678}"/>
              </a:ext>
            </a:extLst>
          </p:cNvPr>
          <p:cNvSpPr txBox="1"/>
          <p:nvPr/>
        </p:nvSpPr>
        <p:spPr>
          <a:xfrm>
            <a:off x="5962766" y="4528455"/>
            <a:ext cx="730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</a:t>
            </a:r>
            <a:endParaRPr kumimoji="1" lang="ja-JP" altLang="en-US" sz="2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F77F966-22C2-44B7-947F-1CDD7588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筆算③　練習問題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532902" y="169068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932064" y="2521685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３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2705145" y="3853326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>
            <a:cxnSpLocks/>
          </p:cNvCxnSpPr>
          <p:nvPr/>
        </p:nvCxnSpPr>
        <p:spPr>
          <a:xfrm>
            <a:off x="974267" y="3352682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8ADE6EE-1BE1-4ED8-B269-C04816AEA678}"/>
              </a:ext>
            </a:extLst>
          </p:cNvPr>
          <p:cNvSpPr txBox="1"/>
          <p:nvPr/>
        </p:nvSpPr>
        <p:spPr>
          <a:xfrm>
            <a:off x="2166350" y="4554025"/>
            <a:ext cx="711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endParaRPr kumimoji="1" lang="ja-JP" altLang="en-US" sz="2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9719E9A-37E6-4419-B94A-D55B67E85576}"/>
              </a:ext>
            </a:extLst>
          </p:cNvPr>
          <p:cNvSpPr txBox="1"/>
          <p:nvPr/>
        </p:nvSpPr>
        <p:spPr>
          <a:xfrm>
            <a:off x="5314367" y="173370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1F02AA0-9F77-4B3B-AC85-D5AF8AB36305}"/>
              </a:ext>
            </a:extLst>
          </p:cNvPr>
          <p:cNvSpPr txBox="1"/>
          <p:nvPr/>
        </p:nvSpPr>
        <p:spPr>
          <a:xfrm>
            <a:off x="4713529" y="2564698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７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6484DEF-4F8E-4746-9574-7184D2766C09}"/>
              </a:ext>
            </a:extLst>
          </p:cNvPr>
          <p:cNvSpPr txBox="1"/>
          <p:nvPr/>
        </p:nvSpPr>
        <p:spPr>
          <a:xfrm>
            <a:off x="2099396" y="3857218"/>
            <a:ext cx="720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A44F1AC2-2094-43AA-AB23-4803CB1D58A1}"/>
              </a:ext>
            </a:extLst>
          </p:cNvPr>
          <p:cNvCxnSpPr>
            <a:cxnSpLocks/>
          </p:cNvCxnSpPr>
          <p:nvPr/>
        </p:nvCxnSpPr>
        <p:spPr>
          <a:xfrm>
            <a:off x="4755732" y="339569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1501359" y="3880370"/>
            <a:ext cx="868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16297C9-60AE-4559-B8C1-0D15C57A5A64}"/>
              </a:ext>
            </a:extLst>
          </p:cNvPr>
          <p:cNvSpPr txBox="1"/>
          <p:nvPr/>
        </p:nvSpPr>
        <p:spPr>
          <a:xfrm>
            <a:off x="2216134" y="3347435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3B044AD-5F67-47A6-B223-86A43B9C2A7C}"/>
              </a:ext>
            </a:extLst>
          </p:cNvPr>
          <p:cNvSpPr txBox="1"/>
          <p:nvPr/>
        </p:nvSpPr>
        <p:spPr>
          <a:xfrm>
            <a:off x="1650232" y="3357929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6517796" y="3853326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6484DEF-4F8E-4746-9574-7184D2766C09}"/>
              </a:ext>
            </a:extLst>
          </p:cNvPr>
          <p:cNvSpPr txBox="1"/>
          <p:nvPr/>
        </p:nvSpPr>
        <p:spPr>
          <a:xfrm>
            <a:off x="5909079" y="3865506"/>
            <a:ext cx="70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4689371" y="3852259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１９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16297C9-60AE-4559-B8C1-0D15C57A5A64}"/>
              </a:ext>
            </a:extLst>
          </p:cNvPr>
          <p:cNvSpPr txBox="1"/>
          <p:nvPr/>
        </p:nvSpPr>
        <p:spPr>
          <a:xfrm>
            <a:off x="5962766" y="3395695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3B044AD-5F67-47A6-B223-86A43B9C2A7C}"/>
              </a:ext>
            </a:extLst>
          </p:cNvPr>
          <p:cNvSpPr txBox="1"/>
          <p:nvPr/>
        </p:nvSpPr>
        <p:spPr>
          <a:xfrm>
            <a:off x="5396864" y="3406189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070BF35-F33E-4223-84C0-045837B59DC9}"/>
              </a:ext>
            </a:extLst>
          </p:cNvPr>
          <p:cNvSpPr txBox="1"/>
          <p:nvPr/>
        </p:nvSpPr>
        <p:spPr>
          <a:xfrm>
            <a:off x="9139779" y="173370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98A744F-A1BA-4EFD-A384-D710E1FC3062}"/>
              </a:ext>
            </a:extLst>
          </p:cNvPr>
          <p:cNvSpPr txBox="1"/>
          <p:nvPr/>
        </p:nvSpPr>
        <p:spPr>
          <a:xfrm>
            <a:off x="8538941" y="2564698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３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AB5C0E1-6518-48BF-9CD1-CB0983B6DB25}"/>
              </a:ext>
            </a:extLst>
          </p:cNvPr>
          <p:cNvCxnSpPr>
            <a:cxnSpLocks/>
          </p:cNvCxnSpPr>
          <p:nvPr/>
        </p:nvCxnSpPr>
        <p:spPr>
          <a:xfrm>
            <a:off x="8581144" y="339569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13B43FE-F05A-4463-A278-3C2A28567CF5}"/>
              </a:ext>
            </a:extLst>
          </p:cNvPr>
          <p:cNvSpPr txBox="1"/>
          <p:nvPr/>
        </p:nvSpPr>
        <p:spPr>
          <a:xfrm>
            <a:off x="10357276" y="3853326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A5C34C4-3585-4C9E-AF93-C8455CAA3ED7}"/>
              </a:ext>
            </a:extLst>
          </p:cNvPr>
          <p:cNvSpPr txBox="1"/>
          <p:nvPr/>
        </p:nvSpPr>
        <p:spPr>
          <a:xfrm>
            <a:off x="9729911" y="3880369"/>
            <a:ext cx="70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9094D58-A996-44AE-82DD-FEC293172DED}"/>
              </a:ext>
            </a:extLst>
          </p:cNvPr>
          <p:cNvSpPr txBox="1"/>
          <p:nvPr/>
        </p:nvSpPr>
        <p:spPr>
          <a:xfrm>
            <a:off x="8514783" y="3894444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D5B5028-62D9-44D0-9B3D-5FCB2A232889}"/>
              </a:ext>
            </a:extLst>
          </p:cNvPr>
          <p:cNvSpPr txBox="1"/>
          <p:nvPr/>
        </p:nvSpPr>
        <p:spPr>
          <a:xfrm>
            <a:off x="9788178" y="3395695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1D9BFD8-5F10-42B5-8B35-0EFDC514924C}"/>
              </a:ext>
            </a:extLst>
          </p:cNvPr>
          <p:cNvSpPr txBox="1"/>
          <p:nvPr/>
        </p:nvSpPr>
        <p:spPr>
          <a:xfrm>
            <a:off x="9222276" y="3406189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925027E-B4A8-4F82-9F71-D6521C25294A}"/>
              </a:ext>
            </a:extLst>
          </p:cNvPr>
          <p:cNvSpPr txBox="1"/>
          <p:nvPr/>
        </p:nvSpPr>
        <p:spPr>
          <a:xfrm>
            <a:off x="1579370" y="4544594"/>
            <a:ext cx="586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F3CDBF7B-420C-497C-B352-8FF7C4530C76}"/>
              </a:ext>
            </a:extLst>
          </p:cNvPr>
          <p:cNvSpPr txBox="1"/>
          <p:nvPr/>
        </p:nvSpPr>
        <p:spPr>
          <a:xfrm>
            <a:off x="4997982" y="4508172"/>
            <a:ext cx="791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endParaRPr kumimoji="1" lang="ja-JP" altLang="en-US" sz="28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1E484D3-C1C3-4D60-A420-85E739DF9EAC}"/>
              </a:ext>
            </a:extLst>
          </p:cNvPr>
          <p:cNvSpPr txBox="1"/>
          <p:nvPr/>
        </p:nvSpPr>
        <p:spPr>
          <a:xfrm>
            <a:off x="8777731" y="4544594"/>
            <a:ext cx="791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endParaRPr kumimoji="1" lang="ja-JP" altLang="en-US" sz="28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721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8" grpId="0"/>
      <p:bldP spid="37" grpId="0"/>
      <p:bldP spid="16" grpId="0"/>
      <p:bldP spid="43" grpId="0" animBg="1"/>
      <p:bldP spid="46" grpId="0"/>
      <p:bldP spid="48" grpId="0"/>
      <p:bldP spid="49" grpId="0"/>
      <p:bldP spid="23" grpId="0"/>
      <p:bldP spid="24" grpId="0" animBg="1"/>
      <p:bldP spid="25" grpId="0"/>
      <p:bldP spid="26" grpId="0"/>
      <p:bldP spid="27" grpId="0"/>
      <p:bldP spid="31" grpId="0"/>
      <p:bldP spid="32" grpId="0" animBg="1"/>
      <p:bldP spid="33" grpId="0"/>
      <p:bldP spid="38" grpId="0"/>
      <p:bldP spid="39" grpId="0"/>
      <p:bldP spid="45" grpId="0"/>
      <p:bldP spid="50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77F966-22C2-44B7-947F-1CDD7588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89039" cy="1325563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筆算④　たし算のくり上がりもある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AD40E31-F15A-4CEE-AAB9-A23F554DF170}"/>
              </a:ext>
            </a:extLst>
          </p:cNvPr>
          <p:cNvSpPr txBox="1"/>
          <p:nvPr/>
        </p:nvSpPr>
        <p:spPr>
          <a:xfrm>
            <a:off x="5196939" y="1572809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70E58BB-CF12-454B-819C-71A244C730FB}"/>
              </a:ext>
            </a:extLst>
          </p:cNvPr>
          <p:cNvSpPr txBox="1"/>
          <p:nvPr/>
        </p:nvSpPr>
        <p:spPr>
          <a:xfrm>
            <a:off x="4589090" y="2346797"/>
            <a:ext cx="2693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８</a:t>
            </a: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1687550B-333E-4AE3-997C-CC5CA018684B}"/>
              </a:ext>
            </a:extLst>
          </p:cNvPr>
          <p:cNvCxnSpPr>
            <a:cxnSpLocks/>
          </p:cNvCxnSpPr>
          <p:nvPr/>
        </p:nvCxnSpPr>
        <p:spPr>
          <a:xfrm>
            <a:off x="4589090" y="3254114"/>
            <a:ext cx="269336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08261BE-6AF3-4BD4-96D2-100EB8409608}"/>
              </a:ext>
            </a:extLst>
          </p:cNvPr>
          <p:cNvSpPr txBox="1"/>
          <p:nvPr/>
        </p:nvSpPr>
        <p:spPr>
          <a:xfrm>
            <a:off x="2707547" y="3571983"/>
            <a:ext cx="872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515238" y="1572809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914400" y="2346797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８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5810304" y="3527013"/>
            <a:ext cx="1498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３２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>
            <a:cxnSpLocks/>
          </p:cNvCxnSpPr>
          <p:nvPr/>
        </p:nvCxnSpPr>
        <p:spPr>
          <a:xfrm>
            <a:off x="956603" y="3254114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8ADE6EE-1BE1-4ED8-B269-C04816AEA678}"/>
              </a:ext>
            </a:extLst>
          </p:cNvPr>
          <p:cNvSpPr txBox="1"/>
          <p:nvPr/>
        </p:nvSpPr>
        <p:spPr>
          <a:xfrm>
            <a:off x="5196939" y="4255098"/>
            <a:ext cx="211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４８</a:t>
            </a:r>
            <a:r>
              <a:rPr kumimoji="1" lang="ja-JP" alt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7267D16-5B6F-4BD0-A920-40E5406F0A24}"/>
              </a:ext>
            </a:extLst>
          </p:cNvPr>
          <p:cNvSpPr txBox="1"/>
          <p:nvPr/>
        </p:nvSpPr>
        <p:spPr>
          <a:xfrm>
            <a:off x="4589091" y="4983182"/>
            <a:ext cx="2720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１６</a:t>
            </a:r>
            <a:r>
              <a:rPr kumimoji="1" lang="ja-JP" alt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36B5762-5BDA-43D3-A542-CEE424CEBA39}"/>
              </a:ext>
            </a:extLst>
          </p:cNvPr>
          <p:cNvSpPr txBox="1"/>
          <p:nvPr/>
        </p:nvSpPr>
        <p:spPr>
          <a:xfrm>
            <a:off x="2127765" y="3595530"/>
            <a:ext cx="872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kumimoji="1" lang="ja-JP" altLang="en-US" sz="4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03850F4-D6E5-40F2-BE91-4B65CE96CB88}"/>
              </a:ext>
            </a:extLst>
          </p:cNvPr>
          <p:cNvSpPr txBox="1"/>
          <p:nvPr/>
        </p:nvSpPr>
        <p:spPr>
          <a:xfrm>
            <a:off x="872988" y="3619077"/>
            <a:ext cx="1451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２１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82148A9-65E8-4070-A7EE-8A8DA941BD77}"/>
              </a:ext>
            </a:extLst>
          </p:cNvPr>
          <p:cNvSpPr txBox="1"/>
          <p:nvPr/>
        </p:nvSpPr>
        <p:spPr>
          <a:xfrm>
            <a:off x="2213388" y="3210341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709BD2D-249A-469B-94B6-85AD854F0947}"/>
              </a:ext>
            </a:extLst>
          </p:cNvPr>
          <p:cNvSpPr txBox="1"/>
          <p:nvPr/>
        </p:nvSpPr>
        <p:spPr>
          <a:xfrm>
            <a:off x="1588987" y="3210341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D0D32A4-B9F7-4365-B78E-D0BEE13A53E3}"/>
              </a:ext>
            </a:extLst>
          </p:cNvPr>
          <p:cNvSpPr txBox="1"/>
          <p:nvPr/>
        </p:nvSpPr>
        <p:spPr>
          <a:xfrm>
            <a:off x="7776440" y="3527013"/>
            <a:ext cx="3398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４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2C7D6B4-8827-470A-A71A-226DA2C117BD}"/>
              </a:ext>
            </a:extLst>
          </p:cNvPr>
          <p:cNvSpPr txBox="1"/>
          <p:nvPr/>
        </p:nvSpPr>
        <p:spPr>
          <a:xfrm>
            <a:off x="7776441" y="4255098"/>
            <a:ext cx="3398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６</a:t>
            </a:r>
            <a:r>
              <a:rPr lang="ja-JP" alt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kumimoji="1" lang="ja-JP" altLang="en-US" sz="4800" dirty="0">
              <a:solidFill>
                <a:schemeClr val="bg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29AD897-D58B-4309-BB8D-4BEAD261604E}"/>
              </a:ext>
            </a:extLst>
          </p:cNvPr>
          <p:cNvSpPr txBox="1"/>
          <p:nvPr/>
        </p:nvSpPr>
        <p:spPr>
          <a:xfrm>
            <a:off x="7776442" y="4983183"/>
            <a:ext cx="3398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kumimoji="1" lang="ja-JP" altLang="en-US" sz="4800" dirty="0">
              <a:solidFill>
                <a:schemeClr val="bg2">
                  <a:lumMod val="7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D4445551-20DE-459F-8BE5-8348104E89CB}"/>
              </a:ext>
            </a:extLst>
          </p:cNvPr>
          <p:cNvCxnSpPr>
            <a:cxnSpLocks/>
          </p:cNvCxnSpPr>
          <p:nvPr/>
        </p:nvCxnSpPr>
        <p:spPr>
          <a:xfrm>
            <a:off x="4589090" y="5814179"/>
            <a:ext cx="269336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F815916-D8E7-4181-8C31-E26554B619B6}"/>
              </a:ext>
            </a:extLst>
          </p:cNvPr>
          <p:cNvSpPr txBox="1"/>
          <p:nvPr/>
        </p:nvSpPr>
        <p:spPr>
          <a:xfrm>
            <a:off x="4615791" y="5916451"/>
            <a:ext cx="26933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２１</a:t>
            </a:r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</p:spTree>
    <p:extLst>
      <p:ext uri="{BB962C8B-B14F-4D97-AF65-F5344CB8AC3E}">
        <p14:creationId xmlns:p14="http://schemas.microsoft.com/office/powerpoint/2010/main" val="194108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/>
      <p:bldP spid="16" grpId="0"/>
      <p:bldP spid="17" grpId="0"/>
      <p:bldP spid="18" grpId="0"/>
      <p:bldP spid="19" grpId="0"/>
      <p:bldP spid="34" grpId="0"/>
      <p:bldP spid="42" grpId="0"/>
      <p:bldP spid="30" grpId="0"/>
      <p:bldP spid="21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4F61517-72DF-47DD-9D0C-A2AB407860B9}"/>
              </a:ext>
            </a:extLst>
          </p:cNvPr>
          <p:cNvSpPr txBox="1"/>
          <p:nvPr/>
        </p:nvSpPr>
        <p:spPr>
          <a:xfrm>
            <a:off x="9632181" y="4609893"/>
            <a:ext cx="725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</a:t>
            </a:r>
            <a:endParaRPr lang="ja-JP" altLang="en-US" sz="2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8ADE6EE-1BE1-4ED8-B269-C04816AEA678}"/>
              </a:ext>
            </a:extLst>
          </p:cNvPr>
          <p:cNvSpPr txBox="1"/>
          <p:nvPr/>
        </p:nvSpPr>
        <p:spPr>
          <a:xfrm>
            <a:off x="5699706" y="4587264"/>
            <a:ext cx="70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</a:t>
            </a:r>
            <a:endParaRPr lang="ja-JP" altLang="en-US" sz="2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F77F966-22C2-44B7-947F-1CDD7588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筆算④　練習問題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532902" y="169068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932064" y="2521685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６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2705145" y="3842410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>
            <a:cxnSpLocks/>
          </p:cNvCxnSpPr>
          <p:nvPr/>
        </p:nvCxnSpPr>
        <p:spPr>
          <a:xfrm>
            <a:off x="974267" y="3352682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8ADE6EE-1BE1-4ED8-B269-C04816AEA678}"/>
              </a:ext>
            </a:extLst>
          </p:cNvPr>
          <p:cNvSpPr txBox="1"/>
          <p:nvPr/>
        </p:nvSpPr>
        <p:spPr>
          <a:xfrm>
            <a:off x="1945819" y="4603094"/>
            <a:ext cx="70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endParaRPr kumimoji="1" lang="ja-JP" altLang="en-US" sz="2800" dirty="0">
              <a:solidFill>
                <a:srgbClr val="00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9719E9A-37E6-4419-B94A-D55B67E85576}"/>
              </a:ext>
            </a:extLst>
          </p:cNvPr>
          <p:cNvSpPr txBox="1"/>
          <p:nvPr/>
        </p:nvSpPr>
        <p:spPr>
          <a:xfrm>
            <a:off x="5314367" y="173370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1F02AA0-9F77-4B3B-AC85-D5AF8AB36305}"/>
              </a:ext>
            </a:extLst>
          </p:cNvPr>
          <p:cNvSpPr txBox="1"/>
          <p:nvPr/>
        </p:nvSpPr>
        <p:spPr>
          <a:xfrm>
            <a:off x="4713529" y="2564698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７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6484DEF-4F8E-4746-9574-7184D2766C09}"/>
              </a:ext>
            </a:extLst>
          </p:cNvPr>
          <p:cNvSpPr txBox="1"/>
          <p:nvPr/>
        </p:nvSpPr>
        <p:spPr>
          <a:xfrm>
            <a:off x="2116732" y="3842409"/>
            <a:ext cx="720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A44F1AC2-2094-43AA-AB23-4803CB1D58A1}"/>
              </a:ext>
            </a:extLst>
          </p:cNvPr>
          <p:cNvCxnSpPr>
            <a:cxnSpLocks/>
          </p:cNvCxnSpPr>
          <p:nvPr/>
        </p:nvCxnSpPr>
        <p:spPr>
          <a:xfrm>
            <a:off x="4755732" y="339569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942739" y="3852261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１７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16297C9-60AE-4559-B8C1-0D15C57A5A64}"/>
              </a:ext>
            </a:extLst>
          </p:cNvPr>
          <p:cNvSpPr txBox="1"/>
          <p:nvPr/>
        </p:nvSpPr>
        <p:spPr>
          <a:xfrm>
            <a:off x="2216134" y="3347435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3B044AD-5F67-47A6-B223-86A43B9C2A7C}"/>
              </a:ext>
            </a:extLst>
          </p:cNvPr>
          <p:cNvSpPr txBox="1"/>
          <p:nvPr/>
        </p:nvSpPr>
        <p:spPr>
          <a:xfrm>
            <a:off x="1650232" y="3357929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2BF3BE7-0E39-4E26-9282-4AB4ADE37B84}"/>
              </a:ext>
            </a:extLst>
          </p:cNvPr>
          <p:cNvSpPr txBox="1"/>
          <p:nvPr/>
        </p:nvSpPr>
        <p:spPr>
          <a:xfrm>
            <a:off x="1638698" y="5381000"/>
            <a:ext cx="91930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</a:t>
            </a:r>
            <a:r>
              <a:rPr kumimoji="1" lang="en-US" altLang="ja-JP" sz="32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は頭の中に入れておき足し算をしますが書いても良いです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6517796" y="3853326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6484DEF-4F8E-4746-9574-7184D2766C09}"/>
              </a:ext>
            </a:extLst>
          </p:cNvPr>
          <p:cNvSpPr txBox="1"/>
          <p:nvPr/>
        </p:nvSpPr>
        <p:spPr>
          <a:xfrm>
            <a:off x="5907380" y="3853695"/>
            <a:ext cx="70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4689371" y="3852259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２４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16297C9-60AE-4559-B8C1-0D15C57A5A64}"/>
              </a:ext>
            </a:extLst>
          </p:cNvPr>
          <p:cNvSpPr txBox="1"/>
          <p:nvPr/>
        </p:nvSpPr>
        <p:spPr>
          <a:xfrm>
            <a:off x="5962766" y="3388679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3B044AD-5F67-47A6-B223-86A43B9C2A7C}"/>
              </a:ext>
            </a:extLst>
          </p:cNvPr>
          <p:cNvSpPr txBox="1"/>
          <p:nvPr/>
        </p:nvSpPr>
        <p:spPr>
          <a:xfrm>
            <a:off x="5396864" y="3399173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070BF35-F33E-4223-84C0-045837B59DC9}"/>
              </a:ext>
            </a:extLst>
          </p:cNvPr>
          <p:cNvSpPr txBox="1"/>
          <p:nvPr/>
        </p:nvSpPr>
        <p:spPr>
          <a:xfrm>
            <a:off x="9139779" y="173370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98A744F-A1BA-4EFD-A384-D710E1FC3062}"/>
              </a:ext>
            </a:extLst>
          </p:cNvPr>
          <p:cNvSpPr txBox="1"/>
          <p:nvPr/>
        </p:nvSpPr>
        <p:spPr>
          <a:xfrm>
            <a:off x="8538941" y="2564698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８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AB5C0E1-6518-48BF-9CD1-CB0983B6DB25}"/>
              </a:ext>
            </a:extLst>
          </p:cNvPr>
          <p:cNvCxnSpPr>
            <a:cxnSpLocks/>
          </p:cNvCxnSpPr>
          <p:nvPr/>
        </p:nvCxnSpPr>
        <p:spPr>
          <a:xfrm>
            <a:off x="8581144" y="339569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13B43FE-F05A-4463-A278-3C2A28567CF5}"/>
              </a:ext>
            </a:extLst>
          </p:cNvPr>
          <p:cNvSpPr txBox="1"/>
          <p:nvPr/>
        </p:nvSpPr>
        <p:spPr>
          <a:xfrm>
            <a:off x="10357275" y="3895529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5A5C34C4-3585-4C9E-AF93-C8455CAA3ED7}"/>
              </a:ext>
            </a:extLst>
          </p:cNvPr>
          <p:cNvSpPr txBox="1"/>
          <p:nvPr/>
        </p:nvSpPr>
        <p:spPr>
          <a:xfrm>
            <a:off x="9764697" y="3899735"/>
            <a:ext cx="706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9094D58-A996-44AE-82DD-FEC293172DED}"/>
              </a:ext>
            </a:extLst>
          </p:cNvPr>
          <p:cNvSpPr txBox="1"/>
          <p:nvPr/>
        </p:nvSpPr>
        <p:spPr>
          <a:xfrm>
            <a:off x="8514783" y="3894444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２２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D5B5028-62D9-44D0-9B3D-5FCB2A232889}"/>
              </a:ext>
            </a:extLst>
          </p:cNvPr>
          <p:cNvSpPr txBox="1"/>
          <p:nvPr/>
        </p:nvSpPr>
        <p:spPr>
          <a:xfrm>
            <a:off x="9788178" y="3402294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31D9BFD8-5F10-42B5-8B35-0EFDC514924C}"/>
              </a:ext>
            </a:extLst>
          </p:cNvPr>
          <p:cNvSpPr txBox="1"/>
          <p:nvPr/>
        </p:nvSpPr>
        <p:spPr>
          <a:xfrm>
            <a:off x="9222276" y="3412788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97EB8F4-B005-403A-B164-BC332549ABE6}"/>
              </a:ext>
            </a:extLst>
          </p:cNvPr>
          <p:cNvSpPr txBox="1"/>
          <p:nvPr/>
        </p:nvSpPr>
        <p:spPr>
          <a:xfrm>
            <a:off x="1273184" y="4588844"/>
            <a:ext cx="716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28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8917E6EE-5BAB-43B8-A59D-D51C98A317BA}"/>
              </a:ext>
            </a:extLst>
          </p:cNvPr>
          <p:cNvSpPr txBox="1"/>
          <p:nvPr/>
        </p:nvSpPr>
        <p:spPr>
          <a:xfrm>
            <a:off x="5008699" y="4588844"/>
            <a:ext cx="743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endParaRPr kumimoji="1" lang="ja-JP" altLang="en-US" sz="28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A677E96-F410-48C5-A6AD-03085B349D53}"/>
              </a:ext>
            </a:extLst>
          </p:cNvPr>
          <p:cNvSpPr txBox="1"/>
          <p:nvPr/>
        </p:nvSpPr>
        <p:spPr>
          <a:xfrm>
            <a:off x="8894793" y="4588844"/>
            <a:ext cx="706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kumimoji="1" lang="ja-JP" altLang="en-US" sz="2800" dirty="0">
              <a:solidFill>
                <a:srgbClr val="00B05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510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8" grpId="0"/>
      <p:bldP spid="37" grpId="0"/>
      <p:bldP spid="16" grpId="0"/>
      <p:bldP spid="43" grpId="0"/>
      <p:bldP spid="46" grpId="0"/>
      <p:bldP spid="48" grpId="0"/>
      <p:bldP spid="49" grpId="0"/>
      <p:bldP spid="51" grpId="0"/>
      <p:bldP spid="23" grpId="0"/>
      <p:bldP spid="24" grpId="0"/>
      <p:bldP spid="25" grpId="0"/>
      <p:bldP spid="26" grpId="0"/>
      <p:bldP spid="27" grpId="0"/>
      <p:bldP spid="31" grpId="0"/>
      <p:bldP spid="32" grpId="0"/>
      <p:bldP spid="33" grpId="0"/>
      <p:bldP spid="38" grpId="0"/>
      <p:bldP spid="39" grpId="0"/>
      <p:bldP spid="41" grpId="0"/>
      <p:bldP spid="45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3067112" y="1620350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６２４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2466274" y="2278360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2439117" y="3168079"/>
            <a:ext cx="2651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１２４８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6C7646B-AFD6-46F9-9DC0-E05EF57807B1}"/>
              </a:ext>
            </a:extLst>
          </p:cNvPr>
          <p:cNvSpPr txBox="1"/>
          <p:nvPr/>
        </p:nvSpPr>
        <p:spPr>
          <a:xfrm>
            <a:off x="1831241" y="3934431"/>
            <a:ext cx="3235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１８７２</a:t>
            </a:r>
            <a:r>
              <a:rPr kumimoji="1" lang="ja-JP" alt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B7440FF8-6CC3-4102-A147-2A44C2EA1B6F}"/>
              </a:ext>
            </a:extLst>
          </p:cNvPr>
          <p:cNvCxnSpPr>
            <a:cxnSpLocks/>
          </p:cNvCxnSpPr>
          <p:nvPr/>
        </p:nvCxnSpPr>
        <p:spPr>
          <a:xfrm>
            <a:off x="1831241" y="4824150"/>
            <a:ext cx="334809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720F961-9E49-4A8D-8875-746371050B0B}"/>
              </a:ext>
            </a:extLst>
          </p:cNvPr>
          <p:cNvSpPr txBox="1"/>
          <p:nvPr/>
        </p:nvSpPr>
        <p:spPr>
          <a:xfrm>
            <a:off x="1792857" y="4923925"/>
            <a:ext cx="3235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１９９６８</a:t>
            </a:r>
            <a:endParaRPr kumimoji="1" lang="en-US" altLang="ja-JP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9E95D02E-15FC-4691-BD4A-8591472F2E42}"/>
              </a:ext>
            </a:extLst>
          </p:cNvPr>
          <p:cNvCxnSpPr>
            <a:cxnSpLocks/>
          </p:cNvCxnSpPr>
          <p:nvPr/>
        </p:nvCxnSpPr>
        <p:spPr>
          <a:xfrm>
            <a:off x="1944181" y="3013818"/>
            <a:ext cx="323515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46D4DA2D-A593-4257-ADFF-F5FB4331FCDC}"/>
              </a:ext>
            </a:extLst>
          </p:cNvPr>
          <p:cNvSpPr txBox="1"/>
          <p:nvPr/>
        </p:nvSpPr>
        <p:spPr>
          <a:xfrm>
            <a:off x="5934680" y="3184917"/>
            <a:ext cx="3950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６２４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2EC6D83-4E51-47EB-8DFF-6531818431EA}"/>
              </a:ext>
            </a:extLst>
          </p:cNvPr>
          <p:cNvSpPr txBox="1"/>
          <p:nvPr/>
        </p:nvSpPr>
        <p:spPr>
          <a:xfrm>
            <a:off x="5934680" y="3945955"/>
            <a:ext cx="3950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６２４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kumimoji="1" lang="ja-JP" altLang="en-US" sz="4800" dirty="0">
              <a:solidFill>
                <a:schemeClr val="accent4">
                  <a:lumMod val="20000"/>
                  <a:lumOff val="8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タイトル 1">
            <a:extLst>
              <a:ext uri="{FF2B5EF4-FFF2-40B4-BE49-F238E27FC236}">
                <a16:creationId xmlns:a16="http://schemas.microsoft.com/office/drawing/2014/main" id="{4FF1538F-14C7-4D2D-A2DC-575C5963E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２けたの筆算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CE339A3-BB03-4185-46BC-99A450428654}"/>
              </a:ext>
            </a:extLst>
          </p:cNvPr>
          <p:cNvSpPr txBox="1"/>
          <p:nvPr/>
        </p:nvSpPr>
        <p:spPr>
          <a:xfrm>
            <a:off x="5989859" y="4877759"/>
            <a:ext cx="5262979" cy="1754326"/>
          </a:xfrm>
          <a:prstGeom prst="rect">
            <a:avLst/>
          </a:prstGeom>
          <a:noFill/>
          <a:ln>
            <a:solidFill>
              <a:srgbClr val="CC00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ここの</a:t>
            </a:r>
            <a:r>
              <a:rPr lang="ja-JP" altLang="en-US" sz="3600" dirty="0">
                <a:solidFill>
                  <a:schemeClr val="accent4">
                    <a:lumMod val="20000"/>
                    <a:lumOff val="8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は説明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のために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書いてあるだけです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省略するのが基本です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E8E6CD3F-E18B-D9E2-C64A-ADF521BF3B2C}"/>
              </a:ext>
            </a:extLst>
          </p:cNvPr>
          <p:cNvCxnSpPr>
            <a:cxnSpLocks/>
          </p:cNvCxnSpPr>
          <p:nvPr/>
        </p:nvCxnSpPr>
        <p:spPr>
          <a:xfrm flipH="1" flipV="1">
            <a:off x="4957577" y="4432487"/>
            <a:ext cx="1070666" cy="444239"/>
          </a:xfrm>
          <a:prstGeom prst="straightConnector1">
            <a:avLst/>
          </a:prstGeom>
          <a:ln w="57150">
            <a:solidFill>
              <a:srgbClr val="CC00F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19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38" grpId="0"/>
      <p:bldP spid="44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77F966-22C2-44B7-947F-1CDD75887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２けたの筆算</a:t>
            </a:r>
            <a:endParaRPr kumimoji="1"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A3C9CF5-6F2A-4693-A9C1-624809833670}"/>
              </a:ext>
            </a:extLst>
          </p:cNvPr>
          <p:cNvSpPr txBox="1"/>
          <p:nvPr/>
        </p:nvSpPr>
        <p:spPr>
          <a:xfrm>
            <a:off x="1532902" y="1690688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２８７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4951A61-8439-4725-BA60-969DF87D2689}"/>
              </a:ext>
            </a:extLst>
          </p:cNvPr>
          <p:cNvSpPr txBox="1"/>
          <p:nvPr/>
        </p:nvSpPr>
        <p:spPr>
          <a:xfrm>
            <a:off x="932064" y="2521685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F066CD9-8651-447D-B071-CC45B5009696}"/>
              </a:ext>
            </a:extLst>
          </p:cNvPr>
          <p:cNvSpPr txBox="1"/>
          <p:nvPr/>
        </p:nvSpPr>
        <p:spPr>
          <a:xfrm>
            <a:off x="2705145" y="3842410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8878AA95-37AE-4665-B9D7-A061CC4E85ED}"/>
              </a:ext>
            </a:extLst>
          </p:cNvPr>
          <p:cNvCxnSpPr>
            <a:cxnSpLocks/>
          </p:cNvCxnSpPr>
          <p:nvPr/>
        </p:nvCxnSpPr>
        <p:spPr>
          <a:xfrm>
            <a:off x="974267" y="3352682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9719E9A-37E6-4419-B94A-D55B67E85576}"/>
              </a:ext>
            </a:extLst>
          </p:cNvPr>
          <p:cNvSpPr txBox="1"/>
          <p:nvPr/>
        </p:nvSpPr>
        <p:spPr>
          <a:xfrm>
            <a:off x="5314367" y="173370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３４９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1F02AA0-9F77-4B3B-AC85-D5AF8AB36305}"/>
              </a:ext>
            </a:extLst>
          </p:cNvPr>
          <p:cNvSpPr txBox="1"/>
          <p:nvPr/>
        </p:nvSpPr>
        <p:spPr>
          <a:xfrm>
            <a:off x="4713529" y="2564698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6484DEF-4F8E-4746-9574-7184D2766C09}"/>
              </a:ext>
            </a:extLst>
          </p:cNvPr>
          <p:cNvSpPr txBox="1"/>
          <p:nvPr/>
        </p:nvSpPr>
        <p:spPr>
          <a:xfrm>
            <a:off x="2116732" y="3842409"/>
            <a:ext cx="720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A44F1AC2-2094-43AA-AB23-4803CB1D58A1}"/>
              </a:ext>
            </a:extLst>
          </p:cNvPr>
          <p:cNvCxnSpPr>
            <a:cxnSpLocks/>
          </p:cNvCxnSpPr>
          <p:nvPr/>
        </p:nvCxnSpPr>
        <p:spPr>
          <a:xfrm>
            <a:off x="4667469" y="339569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2EC7D68E-DA3F-4A84-A725-ABC5D1BB302F}"/>
              </a:ext>
            </a:extLst>
          </p:cNvPr>
          <p:cNvSpPr txBox="1"/>
          <p:nvPr/>
        </p:nvSpPr>
        <p:spPr>
          <a:xfrm>
            <a:off x="942739" y="3852261"/>
            <a:ext cx="1426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１７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16297C9-60AE-4559-B8C1-0D15C57A5A64}"/>
              </a:ext>
            </a:extLst>
          </p:cNvPr>
          <p:cNvSpPr txBox="1"/>
          <p:nvPr/>
        </p:nvSpPr>
        <p:spPr>
          <a:xfrm>
            <a:off x="2216134" y="3347435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3B044AD-5F67-47A6-B223-86A43B9C2A7C}"/>
              </a:ext>
            </a:extLst>
          </p:cNvPr>
          <p:cNvSpPr txBox="1"/>
          <p:nvPr/>
        </p:nvSpPr>
        <p:spPr>
          <a:xfrm>
            <a:off x="1650232" y="3357929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070BF35-F33E-4223-84C0-045837B59DC9}"/>
              </a:ext>
            </a:extLst>
          </p:cNvPr>
          <p:cNvSpPr txBox="1"/>
          <p:nvPr/>
        </p:nvSpPr>
        <p:spPr>
          <a:xfrm>
            <a:off x="9139779" y="1733701"/>
            <a:ext cx="2023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２７６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98A744F-A1BA-4EFD-A384-D710E1FC3062}"/>
              </a:ext>
            </a:extLst>
          </p:cNvPr>
          <p:cNvSpPr txBox="1"/>
          <p:nvPr/>
        </p:nvSpPr>
        <p:spPr>
          <a:xfrm>
            <a:off x="8538941" y="2564698"/>
            <a:ext cx="271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AB5C0E1-6518-48BF-9CD1-CB0983B6DB25}"/>
              </a:ext>
            </a:extLst>
          </p:cNvPr>
          <p:cNvCxnSpPr>
            <a:cxnSpLocks/>
          </p:cNvCxnSpPr>
          <p:nvPr/>
        </p:nvCxnSpPr>
        <p:spPr>
          <a:xfrm>
            <a:off x="8581144" y="3395695"/>
            <a:ext cx="26708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0F7A9BB-8068-4C8B-8065-B354D4487EF6}"/>
              </a:ext>
            </a:extLst>
          </p:cNvPr>
          <p:cNvSpPr txBox="1"/>
          <p:nvPr/>
        </p:nvSpPr>
        <p:spPr>
          <a:xfrm>
            <a:off x="2106647" y="4930231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436A094-5409-4448-B195-82220A194C19}"/>
              </a:ext>
            </a:extLst>
          </p:cNvPr>
          <p:cNvSpPr txBox="1"/>
          <p:nvPr/>
        </p:nvSpPr>
        <p:spPr>
          <a:xfrm>
            <a:off x="1663174" y="4514357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AC8CDF7-6E63-461C-8ED2-9F1D24411DBB}"/>
              </a:ext>
            </a:extLst>
          </p:cNvPr>
          <p:cNvSpPr txBox="1"/>
          <p:nvPr/>
        </p:nvSpPr>
        <p:spPr>
          <a:xfrm>
            <a:off x="1532902" y="4930231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31F94DE2-3D97-4999-B6DA-B8CD64330AA6}"/>
              </a:ext>
            </a:extLst>
          </p:cNvPr>
          <p:cNvSpPr txBox="1"/>
          <p:nvPr/>
        </p:nvSpPr>
        <p:spPr>
          <a:xfrm>
            <a:off x="1033157" y="4514357"/>
            <a:ext cx="586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F6C7646B-AFD6-46F9-9DC0-E05EF57807B1}"/>
              </a:ext>
            </a:extLst>
          </p:cNvPr>
          <p:cNvSpPr txBox="1"/>
          <p:nvPr/>
        </p:nvSpPr>
        <p:spPr>
          <a:xfrm>
            <a:off x="942739" y="4930231"/>
            <a:ext cx="73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</a:p>
        </p:txBody>
      </p:sp>
      <p:cxnSp>
        <p:nvCxnSpPr>
          <p:cNvPr id="58" name="直線コネクタ 57">
            <a:extLst>
              <a:ext uri="{FF2B5EF4-FFF2-40B4-BE49-F238E27FC236}">
                <a16:creationId xmlns:a16="http://schemas.microsoft.com/office/drawing/2014/main" id="{B7440FF8-6CC3-4102-A147-2A44C2EA1B6F}"/>
              </a:ext>
            </a:extLst>
          </p:cNvPr>
          <p:cNvCxnSpPr>
            <a:cxnSpLocks/>
          </p:cNvCxnSpPr>
          <p:nvPr/>
        </p:nvCxnSpPr>
        <p:spPr>
          <a:xfrm>
            <a:off x="488731" y="5708558"/>
            <a:ext cx="314062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720F961-9E49-4A8D-8875-746371050B0B}"/>
              </a:ext>
            </a:extLst>
          </p:cNvPr>
          <p:cNvSpPr txBox="1"/>
          <p:nvPr/>
        </p:nvSpPr>
        <p:spPr>
          <a:xfrm>
            <a:off x="299545" y="5761228"/>
            <a:ext cx="3345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１０３３２</a:t>
            </a:r>
          </a:p>
        </p:txBody>
      </p:sp>
    </p:spTree>
    <p:extLst>
      <p:ext uri="{BB962C8B-B14F-4D97-AF65-F5344CB8AC3E}">
        <p14:creationId xmlns:p14="http://schemas.microsoft.com/office/powerpoint/2010/main" val="403472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/>
      <p:bldP spid="46" grpId="0"/>
      <p:bldP spid="48" grpId="0"/>
      <p:bldP spid="49" grpId="0"/>
      <p:bldP spid="52" grpId="0"/>
      <p:bldP spid="53" grpId="0"/>
      <p:bldP spid="55" grpId="0"/>
      <p:bldP spid="56" grpId="0"/>
      <p:bldP spid="57" grpId="0"/>
      <p:bldP spid="59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3971</TotalTime>
  <Words>1041</Words>
  <Application>Microsoft Office PowerPoint</Application>
  <PresentationFormat>ワイド画面</PresentationFormat>
  <Paragraphs>488</Paragraphs>
  <Slides>25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0" baseType="lpstr">
      <vt:lpstr>UD デジタル 教科書体 NP-B</vt:lpstr>
      <vt:lpstr>游ゴシック Light</vt:lpstr>
      <vt:lpstr>游ゴシック</vt:lpstr>
      <vt:lpstr>Arial</vt:lpstr>
      <vt:lpstr>Office テーマ</vt:lpstr>
      <vt:lpstr>３けた×３けたの筆算</vt:lpstr>
      <vt:lpstr>筆算①　くり上がりのないかけ算</vt:lpstr>
      <vt:lpstr>筆算②　十の位が０のかけ算</vt:lpstr>
      <vt:lpstr>筆算③　くり上がりのあるかけ算</vt:lpstr>
      <vt:lpstr>筆算③　練習問題</vt:lpstr>
      <vt:lpstr>筆算④　たし算のくり上がりもある</vt:lpstr>
      <vt:lpstr>筆算④　練習問題</vt:lpstr>
      <vt:lpstr>３けた×２けたの筆算</vt:lpstr>
      <vt:lpstr>３けた×２けたの筆算</vt:lpstr>
      <vt:lpstr>３けた×２けたの筆算</vt:lpstr>
      <vt:lpstr>３けた×２けたの筆算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３けた×３けたの筆算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２けた×１けたの筆算 </dc:title>
  <dc:creator>伊藤努</dc:creator>
  <cp:lastModifiedBy>ito tutomu</cp:lastModifiedBy>
  <cp:revision>247</cp:revision>
  <dcterms:created xsi:type="dcterms:W3CDTF">2020-11-18T12:11:17Z</dcterms:created>
  <dcterms:modified xsi:type="dcterms:W3CDTF">2023-06-17T13:29:59Z</dcterms:modified>
</cp:coreProperties>
</file>