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48" r:id="rId1"/>
  </p:sldMasterIdLst>
  <p:notesMasterIdLst>
    <p:notesMasterId r:id="rId64"/>
  </p:notesMasterIdLst>
  <p:handoutMasterIdLst>
    <p:handoutMasterId r:id="rId65"/>
  </p:handoutMasterIdLst>
  <p:sldIdLst>
    <p:sldId id="256" r:id="rId2"/>
    <p:sldId id="322" r:id="rId3"/>
    <p:sldId id="309" r:id="rId4"/>
    <p:sldId id="311" r:id="rId5"/>
    <p:sldId id="335" r:id="rId6"/>
    <p:sldId id="387" r:id="rId7"/>
    <p:sldId id="336" r:id="rId8"/>
    <p:sldId id="319" r:id="rId9"/>
    <p:sldId id="428" r:id="rId10"/>
    <p:sldId id="390" r:id="rId11"/>
    <p:sldId id="430" r:id="rId12"/>
    <p:sldId id="431" r:id="rId13"/>
    <p:sldId id="380" r:id="rId14"/>
    <p:sldId id="422" r:id="rId15"/>
    <p:sldId id="429" r:id="rId16"/>
    <p:sldId id="427" r:id="rId17"/>
    <p:sldId id="345" r:id="rId18"/>
    <p:sldId id="353" r:id="rId19"/>
    <p:sldId id="354" r:id="rId20"/>
    <p:sldId id="424" r:id="rId21"/>
    <p:sldId id="389" r:id="rId22"/>
    <p:sldId id="342" r:id="rId23"/>
    <p:sldId id="420" r:id="rId24"/>
    <p:sldId id="360" r:id="rId25"/>
    <p:sldId id="383" r:id="rId26"/>
    <p:sldId id="358" r:id="rId27"/>
    <p:sldId id="366" r:id="rId28"/>
    <p:sldId id="364" r:id="rId29"/>
    <p:sldId id="367" r:id="rId30"/>
    <p:sldId id="368" r:id="rId31"/>
    <p:sldId id="370" r:id="rId32"/>
    <p:sldId id="378" r:id="rId33"/>
    <p:sldId id="371" r:id="rId34"/>
    <p:sldId id="406" r:id="rId35"/>
    <p:sldId id="411" r:id="rId36"/>
    <p:sldId id="416" r:id="rId37"/>
    <p:sldId id="412" r:id="rId38"/>
    <p:sldId id="379" r:id="rId39"/>
    <p:sldId id="432" r:id="rId40"/>
    <p:sldId id="393" r:id="rId41"/>
    <p:sldId id="385" r:id="rId42"/>
    <p:sldId id="425" r:id="rId43"/>
    <p:sldId id="407" r:id="rId44"/>
    <p:sldId id="417" r:id="rId45"/>
    <p:sldId id="408" r:id="rId46"/>
    <p:sldId id="410" r:id="rId47"/>
    <p:sldId id="399" r:id="rId48"/>
    <p:sldId id="400" r:id="rId49"/>
    <p:sldId id="401" r:id="rId50"/>
    <p:sldId id="386" r:id="rId51"/>
    <p:sldId id="413" r:id="rId52"/>
    <p:sldId id="376" r:id="rId53"/>
    <p:sldId id="265" r:id="rId54"/>
    <p:sldId id="394" r:id="rId55"/>
    <p:sldId id="403" r:id="rId56"/>
    <p:sldId id="404" r:id="rId57"/>
    <p:sldId id="405" r:id="rId58"/>
    <p:sldId id="397" r:id="rId59"/>
    <p:sldId id="398" r:id="rId60"/>
    <p:sldId id="396" r:id="rId61"/>
    <p:sldId id="402" r:id="rId62"/>
    <p:sldId id="377" r:id="rId63"/>
  </p:sldIdLst>
  <p:sldSz cx="12192000" cy="6858000"/>
  <p:notesSz cx="6735763" cy="9872663"/>
  <p:embeddedFontLst>
    <p:embeddedFont>
      <p:font typeface="Bodoni MT Black" panose="02070A03080606020203" pitchFamily="18" charset="0"/>
      <p:bold r:id="rId66"/>
      <p:boldItalic r:id="rId67"/>
    </p:embeddedFont>
    <p:embeddedFont>
      <p:font typeface="Cambria Math" panose="02040503050406030204" pitchFamily="18" charset="0"/>
      <p:regular r:id="rId68"/>
    </p:embeddedFont>
    <p:embeddedFont>
      <p:font typeface="UD デジタル 教科書体 NP-B" panose="02020700000000000000" pitchFamily="18" charset="-128"/>
      <p:bold r:id="rId69"/>
    </p:embeddedFont>
    <p:embeddedFont>
      <p:font typeface="游ゴシック" panose="020B0400000000000000" pitchFamily="50" charset="-128"/>
      <p:regular r:id="rId70"/>
      <p:bold r:id="rId71"/>
    </p:embeddedFont>
    <p:embeddedFont>
      <p:font typeface="游ゴシック Light" panose="020B0300000000000000" pitchFamily="50" charset="-128"/>
      <p:regular r:id="rId72"/>
    </p:embeddedFont>
  </p:embeddedFontLst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既定のセクション" id="{42E52EF5-5A66-48D3-83D4-3322A9B08850}">
          <p14:sldIdLst>
            <p14:sldId id="256"/>
            <p14:sldId id="322"/>
            <p14:sldId id="309"/>
            <p14:sldId id="311"/>
            <p14:sldId id="335"/>
            <p14:sldId id="387"/>
            <p14:sldId id="336"/>
            <p14:sldId id="319"/>
            <p14:sldId id="428"/>
            <p14:sldId id="390"/>
            <p14:sldId id="430"/>
            <p14:sldId id="431"/>
            <p14:sldId id="380"/>
            <p14:sldId id="422"/>
            <p14:sldId id="429"/>
            <p14:sldId id="427"/>
            <p14:sldId id="345"/>
            <p14:sldId id="353"/>
            <p14:sldId id="354"/>
            <p14:sldId id="424"/>
            <p14:sldId id="389"/>
            <p14:sldId id="342"/>
            <p14:sldId id="420"/>
            <p14:sldId id="360"/>
            <p14:sldId id="383"/>
            <p14:sldId id="358"/>
            <p14:sldId id="366"/>
            <p14:sldId id="364"/>
            <p14:sldId id="367"/>
            <p14:sldId id="368"/>
            <p14:sldId id="370"/>
            <p14:sldId id="378"/>
            <p14:sldId id="371"/>
            <p14:sldId id="406"/>
            <p14:sldId id="411"/>
            <p14:sldId id="416"/>
            <p14:sldId id="412"/>
            <p14:sldId id="379"/>
            <p14:sldId id="432"/>
            <p14:sldId id="393"/>
            <p14:sldId id="385"/>
            <p14:sldId id="425"/>
            <p14:sldId id="407"/>
            <p14:sldId id="417"/>
            <p14:sldId id="408"/>
            <p14:sldId id="410"/>
          </p14:sldIdLst>
        </p14:section>
        <p14:section name="タイトルなしのセクション" id="{17959E8A-345C-4003-9A87-C99926C5991B}">
          <p14:sldIdLst>
            <p14:sldId id="399"/>
            <p14:sldId id="400"/>
            <p14:sldId id="401"/>
            <p14:sldId id="386"/>
            <p14:sldId id="413"/>
            <p14:sldId id="376"/>
            <p14:sldId id="265"/>
            <p14:sldId id="394"/>
            <p14:sldId id="403"/>
            <p14:sldId id="404"/>
            <p14:sldId id="405"/>
            <p14:sldId id="397"/>
            <p14:sldId id="398"/>
            <p14:sldId id="396"/>
            <p14:sldId id="402"/>
            <p14:sldId id="37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CC"/>
    <a:srgbClr val="FF00FF"/>
    <a:srgbClr val="FFFF99"/>
    <a:srgbClr val="00FF00"/>
    <a:srgbClr val="FFFF66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0" autoAdjust="0"/>
    <p:restoredTop sz="93621" autoAdjust="0"/>
  </p:normalViewPr>
  <p:slideViewPr>
    <p:cSldViewPr>
      <p:cViewPr varScale="1">
        <p:scale>
          <a:sx n="61" d="100"/>
          <a:sy n="61" d="100"/>
        </p:scale>
        <p:origin x="2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font" Target="fonts/font3.fntdata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font" Target="fonts/font1.fntdata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handoutMaster" Target="handoutMasters/handoutMaster1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69" Type="http://schemas.openxmlformats.org/officeDocument/2006/relationships/font" Target="fonts/font4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font" Target="fonts/font7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font" Target="fonts/font2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font" Target="fonts/font5.fntdata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2B925B-0804-41CA-B080-B80DF0DA2DAA}" type="datetimeFigureOut">
              <a:rPr kumimoji="1" lang="ja-JP" altLang="en-US" smtClean="0"/>
              <a:t>2024/2/16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377317"/>
            <a:ext cx="2918831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15373" y="9377317"/>
            <a:ext cx="2918831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689518-91AF-447F-BADE-6BD199C7834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314973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4A66B7-2D66-4C24-9D08-5F41819FCC68}" type="datetimeFigureOut">
              <a:rPr kumimoji="1" lang="ja-JP" altLang="en-US" smtClean="0"/>
              <a:t>2024/2/16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1233488"/>
            <a:ext cx="5922963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100" y="4751388"/>
            <a:ext cx="5389563" cy="38877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7363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4763" y="9377363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ECA838-2532-4029-AAF4-ADA6AE268E5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262372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ECA838-2532-4029-AAF4-ADA6AE268E53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351079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B902DD7-CEC7-4032-882D-CAC766A2B7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B4C92D5A-BD58-4C41-982A-78E6D5DADC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5D60FA6-D996-4593-BADE-DD0D12511F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806C0-CAE7-4FB2-801E-3C460613C0F1}" type="datetimeFigureOut">
              <a:rPr kumimoji="1" lang="ja-JP" altLang="en-US" smtClean="0"/>
              <a:t>2024/2/16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37D001A-EF19-441B-AB47-8FB623D9F6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82093D2-52C0-4B36-94D8-09CE69C61C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B4EE9-372C-4B19-9F61-A49E4D7043E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850180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DDE537D-6992-466A-92DC-83F560F00A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13439782-3E69-47E3-A7E0-F7ACD82D4B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F5A4E5F-E8EE-476C-950C-3737BB68E4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806C0-CAE7-4FB2-801E-3C460613C0F1}" type="datetimeFigureOut">
              <a:rPr kumimoji="1" lang="ja-JP" altLang="en-US" smtClean="0"/>
              <a:t>2024/2/16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C19F0AE-C312-4F1B-AC0A-5FA5FAE807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1E07197-8720-423E-AE66-F170D132E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B4EE9-372C-4B19-9F61-A49E4D7043E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411204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58FFFD73-4211-4783-A06C-9E6C14055A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336C7953-4AC1-432F-9657-7AA50C79B4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263D674-E6CD-4DD6-A7EA-264606A16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806C0-CAE7-4FB2-801E-3C460613C0F1}" type="datetimeFigureOut">
              <a:rPr kumimoji="1" lang="ja-JP" altLang="en-US" smtClean="0"/>
              <a:t>2024/2/16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E8561E9-EECF-44CA-827F-F97BEAA9C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178799F-CD5D-4E81-8136-E63CBE424E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B4EE9-372C-4B19-9F61-A49E4D7043E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659104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324C062-9942-4001-B034-1AD1A16E07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EDED412-0FE1-4D4A-AB35-950DEE97FF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0814BF4-ECF2-4BDB-9133-412109A3E0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806C0-CAE7-4FB2-801E-3C460613C0F1}" type="datetimeFigureOut">
              <a:rPr kumimoji="1" lang="ja-JP" altLang="en-US" smtClean="0"/>
              <a:t>2024/2/16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F633F45-2722-4F1E-9DBD-28DEF1CBE0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2D996E9-27FF-489A-B94A-3A1E2C60B8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B4EE9-372C-4B19-9F61-A49E4D7043E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19758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CACDDAD-B55F-4125-BBA0-F6FCF6D75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0B0E7DE5-C905-4501-97DA-D99A15DED5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7A7F0C1-A615-4707-8F31-A95CA19BBD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806C0-CAE7-4FB2-801E-3C460613C0F1}" type="datetimeFigureOut">
              <a:rPr kumimoji="1" lang="ja-JP" altLang="en-US" smtClean="0"/>
              <a:t>2024/2/16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AF2F8F4-0B21-4096-8637-F80D0145D4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1564238-12E0-47B1-98CD-69E2F49A8D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B4EE9-372C-4B19-9F61-A49E4D7043E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32050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76CC379-3D3B-4579-92A9-64E2C0FE81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10215F0-D8CB-480A-A043-93F8260B4A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8AA2774A-04F7-43C9-93EE-5AC2E5DB76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A9C46D29-D013-4FCD-AC67-50014B3B60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806C0-CAE7-4FB2-801E-3C460613C0F1}" type="datetimeFigureOut">
              <a:rPr kumimoji="1" lang="ja-JP" altLang="en-US" smtClean="0"/>
              <a:t>2024/2/16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CC52A91-BCA1-4EC7-9A23-ECF9298D93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0F0A88F4-C6AC-4142-8E14-FE18157D74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B4EE9-372C-4B19-9F61-A49E4D7043E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447112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F50D372-068C-4700-B2F2-A0D88A80EF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5A5683B-E27F-4CE1-82E9-A587039FF2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18DE90CE-6CE9-415D-A785-F27BAAB509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1D9612BE-3C83-4598-BA3C-6BDC89E7F9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84581D4E-15D3-497A-BE3D-3D31A9AB97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7248CD94-682D-4310-B8DC-5E88B0582A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806C0-CAE7-4FB2-801E-3C460613C0F1}" type="datetimeFigureOut">
              <a:rPr kumimoji="1" lang="ja-JP" altLang="en-US" smtClean="0"/>
              <a:t>2024/2/16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5C994A19-6CCE-49CD-8185-BA2873E64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85689644-A427-424C-B3C3-4EC7A18E64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B4EE9-372C-4B19-9F61-A49E4D7043E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535995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D8EAE14-69BB-4ECF-847E-B5A95D3A9D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46875DC5-000C-43EF-89F6-B2E5C3E61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806C0-CAE7-4FB2-801E-3C460613C0F1}" type="datetimeFigureOut">
              <a:rPr kumimoji="1" lang="ja-JP" altLang="en-US" smtClean="0"/>
              <a:t>2024/2/16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91257E73-27E0-4ED8-9966-8A95BCE188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DE103433-4C99-486A-9C78-75A4F4B98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B4EE9-372C-4B19-9F61-A49E4D7043E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28766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3EBD85DB-D086-4527-84C9-FB42E946AE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806C0-CAE7-4FB2-801E-3C460613C0F1}" type="datetimeFigureOut">
              <a:rPr kumimoji="1" lang="ja-JP" altLang="en-US" smtClean="0"/>
              <a:t>2024/2/16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B5E79672-EF2C-42AA-911D-636241987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DDA0148-29E3-4C36-BC00-CA4CADA8A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B4EE9-372C-4B19-9F61-A49E4D7043E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0132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E5EFEFD-CD7A-45DF-9288-E90636CBB4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D7ADF68-214A-4AC7-BB2A-6B7C8815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DABB559F-7292-405D-BF99-11823C3399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FB85335E-E89A-4C1E-85C8-E47A5E14A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806C0-CAE7-4FB2-801E-3C460613C0F1}" type="datetimeFigureOut">
              <a:rPr kumimoji="1" lang="ja-JP" altLang="en-US" smtClean="0"/>
              <a:t>2024/2/16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1BA13C29-647E-4FFF-B87B-22881E48AC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9CC095D-43D0-44F6-A587-4D876DD46E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B4EE9-372C-4B19-9F61-A49E4D7043E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58355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E922B67-E575-4045-A4A9-F576D486DF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8AC0973A-096A-4944-B4AC-2747012EBD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5F5C0FC9-AC49-460A-978D-65146ADF44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0BE02F0C-0C08-4EE5-8DE6-5939F1CCCC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806C0-CAE7-4FB2-801E-3C460613C0F1}" type="datetimeFigureOut">
              <a:rPr kumimoji="1" lang="ja-JP" altLang="en-US" smtClean="0"/>
              <a:t>2024/2/16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7E5102AA-3E89-454C-A899-D5A4C3F226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F9ECCDA-D5C7-44E9-97EA-932ED15F9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B4EE9-372C-4B19-9F61-A49E4D7043E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1716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7447810C-5A6B-4F09-8F34-60DE1F21E1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5E170EA-7047-4FBB-8D06-74BDE62FEF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7B6C73B-C895-40BC-AB99-9D7C2D5C8C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3806C0-CAE7-4FB2-801E-3C460613C0F1}" type="datetimeFigureOut">
              <a:rPr kumimoji="1" lang="ja-JP" altLang="en-US" smtClean="0"/>
              <a:t>2024/2/16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D41F3D3-0E5C-4EEE-ACAF-A4E4D36C8F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9191A9D-223A-4902-B920-11C6ADBE31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3B4EE9-372C-4B19-9F61-A49E4D7043E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37322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7" Type="http://schemas.openxmlformats.org/officeDocument/2006/relationships/image" Target="../media/image68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7" Type="http://schemas.openxmlformats.org/officeDocument/2006/relationships/image" Target="../media/image74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0.png"/><Relationship Id="rId13" Type="http://schemas.openxmlformats.org/officeDocument/2006/relationships/image" Target="../media/image670.png"/><Relationship Id="rId3" Type="http://schemas.openxmlformats.org/officeDocument/2006/relationships/image" Target="../media/image620.png"/><Relationship Id="rId7" Type="http://schemas.openxmlformats.org/officeDocument/2006/relationships/image" Target="../media/image660.png"/><Relationship Id="rId12" Type="http://schemas.openxmlformats.org/officeDocument/2006/relationships/image" Target="../media/image710.png"/><Relationship Id="rId2" Type="http://schemas.openxmlformats.org/officeDocument/2006/relationships/image" Target="../media/image5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0.png"/><Relationship Id="rId11" Type="http://schemas.openxmlformats.org/officeDocument/2006/relationships/image" Target="../media/image700.png"/><Relationship Id="rId5" Type="http://schemas.openxmlformats.org/officeDocument/2006/relationships/image" Target="../media/image640.png"/><Relationship Id="rId10" Type="http://schemas.openxmlformats.org/officeDocument/2006/relationships/image" Target="../media/image690.png"/><Relationship Id="rId4" Type="http://schemas.openxmlformats.org/officeDocument/2006/relationships/image" Target="../media/image630.png"/><Relationship Id="rId9" Type="http://schemas.openxmlformats.org/officeDocument/2006/relationships/image" Target="../media/image68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13" Type="http://schemas.openxmlformats.org/officeDocument/2006/relationships/image" Target="../media/image84.png"/><Relationship Id="rId3" Type="http://schemas.openxmlformats.org/officeDocument/2006/relationships/image" Target="../media/image740.png"/><Relationship Id="rId7" Type="http://schemas.openxmlformats.org/officeDocument/2006/relationships/image" Target="../media/image78.png"/><Relationship Id="rId12" Type="http://schemas.openxmlformats.org/officeDocument/2006/relationships/image" Target="../media/image83.png"/><Relationship Id="rId2" Type="http://schemas.openxmlformats.org/officeDocument/2006/relationships/image" Target="../media/image7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7.png"/><Relationship Id="rId11" Type="http://schemas.openxmlformats.org/officeDocument/2006/relationships/image" Target="../media/image82.png"/><Relationship Id="rId5" Type="http://schemas.openxmlformats.org/officeDocument/2006/relationships/image" Target="../media/image76.png"/><Relationship Id="rId10" Type="http://schemas.openxmlformats.org/officeDocument/2006/relationships/image" Target="../media/image81.png"/><Relationship Id="rId4" Type="http://schemas.openxmlformats.org/officeDocument/2006/relationships/image" Target="../media/image75.png"/><Relationship Id="rId9" Type="http://schemas.openxmlformats.org/officeDocument/2006/relationships/image" Target="../media/image8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13" Type="http://schemas.openxmlformats.org/officeDocument/2006/relationships/image" Target="../media/image96.png"/><Relationship Id="rId3" Type="http://schemas.openxmlformats.org/officeDocument/2006/relationships/image" Target="../media/image86.png"/><Relationship Id="rId7" Type="http://schemas.openxmlformats.org/officeDocument/2006/relationships/image" Target="../media/image90.png"/><Relationship Id="rId12" Type="http://schemas.openxmlformats.org/officeDocument/2006/relationships/image" Target="../media/image95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9.png"/><Relationship Id="rId11" Type="http://schemas.openxmlformats.org/officeDocument/2006/relationships/image" Target="../media/image94.png"/><Relationship Id="rId5" Type="http://schemas.openxmlformats.org/officeDocument/2006/relationships/image" Target="../media/image88.png"/><Relationship Id="rId10" Type="http://schemas.openxmlformats.org/officeDocument/2006/relationships/image" Target="../media/image93.png"/><Relationship Id="rId4" Type="http://schemas.openxmlformats.org/officeDocument/2006/relationships/image" Target="../media/image87.png"/><Relationship Id="rId9" Type="http://schemas.openxmlformats.org/officeDocument/2006/relationships/image" Target="../media/image9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1.png"/><Relationship Id="rId3" Type="http://schemas.openxmlformats.org/officeDocument/2006/relationships/image" Target="../media/image851.png"/><Relationship Id="rId7" Type="http://schemas.openxmlformats.org/officeDocument/2006/relationships/image" Target="../media/image892.png"/><Relationship Id="rId2" Type="http://schemas.openxmlformats.org/officeDocument/2006/relationships/image" Target="../media/image7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82.png"/><Relationship Id="rId5" Type="http://schemas.openxmlformats.org/officeDocument/2006/relationships/image" Target="../media/image871.png"/><Relationship Id="rId4" Type="http://schemas.openxmlformats.org/officeDocument/2006/relationships/image" Target="../media/image86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2.png"/><Relationship Id="rId13" Type="http://schemas.openxmlformats.org/officeDocument/2006/relationships/image" Target="../media/image951.png"/><Relationship Id="rId3" Type="http://schemas.openxmlformats.org/officeDocument/2006/relationships/image" Target="../media/image850.png"/><Relationship Id="rId7" Type="http://schemas.openxmlformats.org/officeDocument/2006/relationships/image" Target="../media/image891.png"/><Relationship Id="rId12" Type="http://schemas.openxmlformats.org/officeDocument/2006/relationships/image" Target="../media/image941.png"/><Relationship Id="rId17" Type="http://schemas.openxmlformats.org/officeDocument/2006/relationships/image" Target="../media/image99.png"/><Relationship Id="rId2" Type="http://schemas.openxmlformats.org/officeDocument/2006/relationships/image" Target="../media/image912.png"/><Relationship Id="rId16" Type="http://schemas.openxmlformats.org/officeDocument/2006/relationships/image" Target="../media/image9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81.png"/><Relationship Id="rId11" Type="http://schemas.openxmlformats.org/officeDocument/2006/relationships/image" Target="../media/image931.png"/><Relationship Id="rId5" Type="http://schemas.openxmlformats.org/officeDocument/2006/relationships/image" Target="../media/image870.png"/><Relationship Id="rId15" Type="http://schemas.openxmlformats.org/officeDocument/2006/relationships/image" Target="../media/image97.png"/><Relationship Id="rId10" Type="http://schemas.openxmlformats.org/officeDocument/2006/relationships/image" Target="../media/image921.png"/><Relationship Id="rId4" Type="http://schemas.openxmlformats.org/officeDocument/2006/relationships/image" Target="../media/image860.png"/><Relationship Id="rId9" Type="http://schemas.openxmlformats.org/officeDocument/2006/relationships/image" Target="../media/image911.png"/><Relationship Id="rId14" Type="http://schemas.openxmlformats.org/officeDocument/2006/relationships/image" Target="../media/image96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png"/><Relationship Id="rId13" Type="http://schemas.openxmlformats.org/officeDocument/2006/relationships/image" Target="../media/image111.png"/><Relationship Id="rId3" Type="http://schemas.openxmlformats.org/officeDocument/2006/relationships/image" Target="../media/image101.png"/><Relationship Id="rId7" Type="http://schemas.openxmlformats.org/officeDocument/2006/relationships/image" Target="../media/image105.png"/><Relationship Id="rId12" Type="http://schemas.openxmlformats.org/officeDocument/2006/relationships/image" Target="../media/image110.png"/><Relationship Id="rId17" Type="http://schemas.openxmlformats.org/officeDocument/2006/relationships/image" Target="../media/image115.png"/><Relationship Id="rId2" Type="http://schemas.openxmlformats.org/officeDocument/2006/relationships/image" Target="../media/image100.png"/><Relationship Id="rId16" Type="http://schemas.openxmlformats.org/officeDocument/2006/relationships/image" Target="../media/image1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4.png"/><Relationship Id="rId11" Type="http://schemas.openxmlformats.org/officeDocument/2006/relationships/image" Target="../media/image109.png"/><Relationship Id="rId5" Type="http://schemas.openxmlformats.org/officeDocument/2006/relationships/image" Target="../media/image103.png"/><Relationship Id="rId15" Type="http://schemas.openxmlformats.org/officeDocument/2006/relationships/image" Target="../media/image113.png"/><Relationship Id="rId10" Type="http://schemas.openxmlformats.org/officeDocument/2006/relationships/image" Target="../media/image108.png"/><Relationship Id="rId4" Type="http://schemas.openxmlformats.org/officeDocument/2006/relationships/image" Target="../media/image102.png"/><Relationship Id="rId9" Type="http://schemas.openxmlformats.org/officeDocument/2006/relationships/image" Target="../media/image107.png"/><Relationship Id="rId14" Type="http://schemas.openxmlformats.org/officeDocument/2006/relationships/image" Target="../media/image11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2.png"/><Relationship Id="rId13" Type="http://schemas.openxmlformats.org/officeDocument/2006/relationships/image" Target="../media/image126.png"/><Relationship Id="rId3" Type="http://schemas.openxmlformats.org/officeDocument/2006/relationships/image" Target="../media/image117.png"/><Relationship Id="rId7" Type="http://schemas.openxmlformats.org/officeDocument/2006/relationships/image" Target="../media/image121.png"/><Relationship Id="rId12" Type="http://schemas.openxmlformats.org/officeDocument/2006/relationships/image" Target="../media/image125.png"/><Relationship Id="rId17" Type="http://schemas.openxmlformats.org/officeDocument/2006/relationships/image" Target="../media/image130.png"/><Relationship Id="rId2" Type="http://schemas.openxmlformats.org/officeDocument/2006/relationships/image" Target="../media/image116.png"/><Relationship Id="rId16" Type="http://schemas.openxmlformats.org/officeDocument/2006/relationships/image" Target="../media/image1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0.png"/><Relationship Id="rId11" Type="http://schemas.openxmlformats.org/officeDocument/2006/relationships/image" Target="../media/image124.png"/><Relationship Id="rId5" Type="http://schemas.openxmlformats.org/officeDocument/2006/relationships/image" Target="../media/image119.png"/><Relationship Id="rId15" Type="http://schemas.openxmlformats.org/officeDocument/2006/relationships/image" Target="../media/image128.png"/><Relationship Id="rId10" Type="http://schemas.openxmlformats.org/officeDocument/2006/relationships/image" Target="../media/image120.png"/><Relationship Id="rId4" Type="http://schemas.openxmlformats.org/officeDocument/2006/relationships/image" Target="../media/image118.png"/><Relationship Id="rId9" Type="http://schemas.openxmlformats.org/officeDocument/2006/relationships/image" Target="../media/image123.png"/><Relationship Id="rId14" Type="http://schemas.openxmlformats.org/officeDocument/2006/relationships/image" Target="../media/image12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1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8.png"/><Relationship Id="rId13" Type="http://schemas.openxmlformats.org/officeDocument/2006/relationships/image" Target="../media/image143.png"/><Relationship Id="rId3" Type="http://schemas.openxmlformats.org/officeDocument/2006/relationships/image" Target="../media/image133.png"/><Relationship Id="rId7" Type="http://schemas.openxmlformats.org/officeDocument/2006/relationships/image" Target="../media/image137.png"/><Relationship Id="rId12" Type="http://schemas.openxmlformats.org/officeDocument/2006/relationships/image" Target="../media/image142.png"/><Relationship Id="rId17" Type="http://schemas.openxmlformats.org/officeDocument/2006/relationships/image" Target="../media/image147.png"/><Relationship Id="rId2" Type="http://schemas.openxmlformats.org/officeDocument/2006/relationships/image" Target="../media/image132.png"/><Relationship Id="rId16" Type="http://schemas.openxmlformats.org/officeDocument/2006/relationships/image" Target="../media/image1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6.png"/><Relationship Id="rId11" Type="http://schemas.openxmlformats.org/officeDocument/2006/relationships/image" Target="../media/image141.png"/><Relationship Id="rId5" Type="http://schemas.openxmlformats.org/officeDocument/2006/relationships/image" Target="../media/image135.png"/><Relationship Id="rId15" Type="http://schemas.openxmlformats.org/officeDocument/2006/relationships/image" Target="../media/image145.png"/><Relationship Id="rId10" Type="http://schemas.openxmlformats.org/officeDocument/2006/relationships/image" Target="../media/image140.png"/><Relationship Id="rId4" Type="http://schemas.openxmlformats.org/officeDocument/2006/relationships/image" Target="../media/image134.png"/><Relationship Id="rId9" Type="http://schemas.openxmlformats.org/officeDocument/2006/relationships/image" Target="../media/image139.png"/><Relationship Id="rId14" Type="http://schemas.openxmlformats.org/officeDocument/2006/relationships/image" Target="../media/image14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1.png"/><Relationship Id="rId3" Type="http://schemas.openxmlformats.org/officeDocument/2006/relationships/image" Target="../media/image148.png"/><Relationship Id="rId7" Type="http://schemas.openxmlformats.org/officeDocument/2006/relationships/image" Target="../media/image602.png"/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9.png"/><Relationship Id="rId5" Type="http://schemas.openxmlformats.org/officeDocument/2006/relationships/image" Target="../media/image1482.png"/><Relationship Id="rId9" Type="http://schemas.openxmlformats.org/officeDocument/2006/relationships/image" Target="../media/image15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2.png"/><Relationship Id="rId7" Type="http://schemas.openxmlformats.org/officeDocument/2006/relationships/image" Target="../media/image156.png"/><Relationship Id="rId2" Type="http://schemas.openxmlformats.org/officeDocument/2006/relationships/image" Target="../media/image15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5.png"/><Relationship Id="rId5" Type="http://schemas.openxmlformats.org/officeDocument/2006/relationships/image" Target="../media/image154.png"/><Relationship Id="rId4" Type="http://schemas.openxmlformats.org/officeDocument/2006/relationships/image" Target="../media/image153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0.png"/><Relationship Id="rId13" Type="http://schemas.openxmlformats.org/officeDocument/2006/relationships/image" Target="../media/image990.png"/><Relationship Id="rId3" Type="http://schemas.openxmlformats.org/officeDocument/2006/relationships/image" Target="../media/image890.png"/><Relationship Id="rId7" Type="http://schemas.openxmlformats.org/officeDocument/2006/relationships/image" Target="../media/image930.png"/><Relationship Id="rId12" Type="http://schemas.openxmlformats.org/officeDocument/2006/relationships/image" Target="../media/image980.png"/><Relationship Id="rId17" Type="http://schemas.openxmlformats.org/officeDocument/2006/relationships/image" Target="../media/image1030.png"/><Relationship Id="rId2" Type="http://schemas.openxmlformats.org/officeDocument/2006/relationships/image" Target="../media/image880.png"/><Relationship Id="rId16" Type="http://schemas.openxmlformats.org/officeDocument/2006/relationships/image" Target="../media/image10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20.png"/><Relationship Id="rId11" Type="http://schemas.openxmlformats.org/officeDocument/2006/relationships/image" Target="../media/image970.png"/><Relationship Id="rId5" Type="http://schemas.openxmlformats.org/officeDocument/2006/relationships/image" Target="../media/image910.png"/><Relationship Id="rId15" Type="http://schemas.openxmlformats.org/officeDocument/2006/relationships/image" Target="../media/image1010.png"/><Relationship Id="rId10" Type="http://schemas.openxmlformats.org/officeDocument/2006/relationships/image" Target="../media/image960.png"/><Relationship Id="rId4" Type="http://schemas.openxmlformats.org/officeDocument/2006/relationships/image" Target="../media/image900.png"/><Relationship Id="rId9" Type="http://schemas.openxmlformats.org/officeDocument/2006/relationships/image" Target="../media/image950.png"/><Relationship Id="rId14" Type="http://schemas.openxmlformats.org/officeDocument/2006/relationships/image" Target="../media/image1000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20.png"/><Relationship Id="rId13" Type="http://schemas.openxmlformats.org/officeDocument/2006/relationships/image" Target="../media/image1272.png"/><Relationship Id="rId3" Type="http://schemas.openxmlformats.org/officeDocument/2006/relationships/image" Target="../media/image1170.png"/><Relationship Id="rId7" Type="http://schemas.openxmlformats.org/officeDocument/2006/relationships/image" Target="../media/image1210.png"/><Relationship Id="rId12" Type="http://schemas.openxmlformats.org/officeDocument/2006/relationships/image" Target="../media/image1262.png"/><Relationship Id="rId17" Type="http://schemas.openxmlformats.org/officeDocument/2006/relationships/image" Target="../media/image1310.png"/><Relationship Id="rId2" Type="http://schemas.openxmlformats.org/officeDocument/2006/relationships/image" Target="../media/image1060.png"/><Relationship Id="rId16" Type="http://schemas.openxmlformats.org/officeDocument/2006/relationships/image" Target="../media/image130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02.png"/><Relationship Id="rId11" Type="http://schemas.openxmlformats.org/officeDocument/2006/relationships/image" Target="../media/image1250.png"/><Relationship Id="rId5" Type="http://schemas.openxmlformats.org/officeDocument/2006/relationships/image" Target="../media/image1190.png"/><Relationship Id="rId15" Type="http://schemas.openxmlformats.org/officeDocument/2006/relationships/image" Target="../media/image1291.png"/><Relationship Id="rId10" Type="http://schemas.openxmlformats.org/officeDocument/2006/relationships/image" Target="../media/image1240.png"/><Relationship Id="rId4" Type="http://schemas.openxmlformats.org/officeDocument/2006/relationships/image" Target="../media/image1180.png"/><Relationship Id="rId9" Type="http://schemas.openxmlformats.org/officeDocument/2006/relationships/image" Target="../media/image1230.png"/><Relationship Id="rId14" Type="http://schemas.openxmlformats.org/officeDocument/2006/relationships/image" Target="../media/image1281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80.png"/><Relationship Id="rId13" Type="http://schemas.openxmlformats.org/officeDocument/2006/relationships/image" Target="../media/image1431.png"/><Relationship Id="rId3" Type="http://schemas.openxmlformats.org/officeDocument/2006/relationships/image" Target="../media/image1332.png"/><Relationship Id="rId7" Type="http://schemas.openxmlformats.org/officeDocument/2006/relationships/image" Target="../media/image1370.png"/><Relationship Id="rId12" Type="http://schemas.openxmlformats.org/officeDocument/2006/relationships/image" Target="../media/image1421.png"/><Relationship Id="rId17" Type="http://schemas.openxmlformats.org/officeDocument/2006/relationships/image" Target="../media/image1471.png"/><Relationship Id="rId2" Type="http://schemas.openxmlformats.org/officeDocument/2006/relationships/image" Target="../media/image1320.png"/><Relationship Id="rId16" Type="http://schemas.openxmlformats.org/officeDocument/2006/relationships/image" Target="../media/image146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60.png"/><Relationship Id="rId11" Type="http://schemas.openxmlformats.org/officeDocument/2006/relationships/image" Target="../media/image1411.png"/><Relationship Id="rId5" Type="http://schemas.openxmlformats.org/officeDocument/2006/relationships/image" Target="../media/image1351.png"/><Relationship Id="rId15" Type="http://schemas.openxmlformats.org/officeDocument/2006/relationships/image" Target="../media/image1451.png"/><Relationship Id="rId10" Type="http://schemas.openxmlformats.org/officeDocument/2006/relationships/image" Target="../media/image1401.png"/><Relationship Id="rId4" Type="http://schemas.openxmlformats.org/officeDocument/2006/relationships/image" Target="../media/image1342.png"/><Relationship Id="rId9" Type="http://schemas.openxmlformats.org/officeDocument/2006/relationships/image" Target="../media/image1391.png"/><Relationship Id="rId14" Type="http://schemas.openxmlformats.org/officeDocument/2006/relationships/image" Target="../media/image144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90.png"/><Relationship Id="rId2" Type="http://schemas.openxmlformats.org/officeDocument/2006/relationships/image" Target="../media/image148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63.png"/><Relationship Id="rId4" Type="http://schemas.openxmlformats.org/officeDocument/2006/relationships/image" Target="../media/image109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10.png"/><Relationship Id="rId2" Type="http://schemas.openxmlformats.org/officeDocument/2006/relationships/image" Target="../media/image150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21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80.png"/><Relationship Id="rId3" Type="http://schemas.openxmlformats.org/officeDocument/2006/relationships/image" Target="../media/image1530.png"/><Relationship Id="rId7" Type="http://schemas.openxmlformats.org/officeDocument/2006/relationships/image" Target="../media/image1570.png"/><Relationship Id="rId2" Type="http://schemas.openxmlformats.org/officeDocument/2006/relationships/image" Target="../media/image15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60.png"/><Relationship Id="rId5" Type="http://schemas.openxmlformats.org/officeDocument/2006/relationships/image" Target="../media/image1550.png"/><Relationship Id="rId4" Type="http://schemas.openxmlformats.org/officeDocument/2006/relationships/image" Target="../media/image1540.png"/><Relationship Id="rId9" Type="http://schemas.openxmlformats.org/officeDocument/2006/relationships/image" Target="../media/image1590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6.png"/><Relationship Id="rId13" Type="http://schemas.openxmlformats.org/officeDocument/2006/relationships/image" Target="../media/image171.png"/><Relationship Id="rId3" Type="http://schemas.openxmlformats.org/officeDocument/2006/relationships/image" Target="../media/image161.png"/><Relationship Id="rId7" Type="http://schemas.openxmlformats.org/officeDocument/2006/relationships/image" Target="../media/image165.png"/><Relationship Id="rId12" Type="http://schemas.openxmlformats.org/officeDocument/2006/relationships/image" Target="../media/image170.png"/><Relationship Id="rId17" Type="http://schemas.openxmlformats.org/officeDocument/2006/relationships/image" Target="../media/image175.png"/><Relationship Id="rId2" Type="http://schemas.openxmlformats.org/officeDocument/2006/relationships/image" Target="../media/image1600.png"/><Relationship Id="rId16" Type="http://schemas.openxmlformats.org/officeDocument/2006/relationships/image" Target="../media/image17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4.png"/><Relationship Id="rId11" Type="http://schemas.openxmlformats.org/officeDocument/2006/relationships/image" Target="../media/image169.png"/><Relationship Id="rId5" Type="http://schemas.openxmlformats.org/officeDocument/2006/relationships/image" Target="../media/image163.png"/><Relationship Id="rId15" Type="http://schemas.openxmlformats.org/officeDocument/2006/relationships/image" Target="../media/image173.png"/><Relationship Id="rId10" Type="http://schemas.openxmlformats.org/officeDocument/2006/relationships/image" Target="../media/image168.png"/><Relationship Id="rId4" Type="http://schemas.openxmlformats.org/officeDocument/2006/relationships/image" Target="../media/image162.png"/><Relationship Id="rId9" Type="http://schemas.openxmlformats.org/officeDocument/2006/relationships/image" Target="../media/image167.png"/><Relationship Id="rId14" Type="http://schemas.openxmlformats.org/officeDocument/2006/relationships/image" Target="../media/image17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1.png"/><Relationship Id="rId2" Type="http://schemas.openxmlformats.org/officeDocument/2006/relationships/image" Target="../media/image120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41.png"/><Relationship Id="rId3" Type="http://schemas.openxmlformats.org/officeDocument/2006/relationships/image" Target="../media/image1271.png"/><Relationship Id="rId7" Type="http://schemas.openxmlformats.org/officeDocument/2006/relationships/image" Target="../media/image1331.png"/><Relationship Id="rId2" Type="http://schemas.openxmlformats.org/officeDocument/2006/relationships/image" Target="../media/image126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11.png"/><Relationship Id="rId5" Type="http://schemas.openxmlformats.org/officeDocument/2006/relationships/image" Target="../media/image1290.png"/><Relationship Id="rId4" Type="http://schemas.openxmlformats.org/officeDocument/2006/relationships/image" Target="../media/image1280.png"/><Relationship Id="rId9" Type="http://schemas.openxmlformats.org/officeDocument/2006/relationships/image" Target="../media/image1350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8.png"/><Relationship Id="rId13" Type="http://schemas.openxmlformats.org/officeDocument/2006/relationships/image" Target="../media/image183.png"/><Relationship Id="rId3" Type="http://schemas.openxmlformats.org/officeDocument/2006/relationships/image" Target="../media/image158.png"/><Relationship Id="rId7" Type="http://schemas.openxmlformats.org/officeDocument/2006/relationships/image" Target="../media/image177.png"/><Relationship Id="rId12" Type="http://schemas.openxmlformats.org/officeDocument/2006/relationships/image" Target="../media/image182.png"/><Relationship Id="rId2" Type="http://schemas.openxmlformats.org/officeDocument/2006/relationships/image" Target="../media/image15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6.png"/><Relationship Id="rId11" Type="http://schemas.openxmlformats.org/officeDocument/2006/relationships/image" Target="../media/image181.png"/><Relationship Id="rId5" Type="http://schemas.openxmlformats.org/officeDocument/2006/relationships/image" Target="../media/image160.png"/><Relationship Id="rId15" Type="http://schemas.openxmlformats.org/officeDocument/2006/relationships/image" Target="../media/image185.png"/><Relationship Id="rId10" Type="http://schemas.openxmlformats.org/officeDocument/2006/relationships/image" Target="../media/image180.png"/><Relationship Id="rId4" Type="http://schemas.openxmlformats.org/officeDocument/2006/relationships/image" Target="../media/image159.png"/><Relationship Id="rId9" Type="http://schemas.openxmlformats.org/officeDocument/2006/relationships/image" Target="../media/image179.png"/><Relationship Id="rId14" Type="http://schemas.openxmlformats.org/officeDocument/2006/relationships/image" Target="../media/image18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0.png"/><Relationship Id="rId2" Type="http://schemas.openxmlformats.org/officeDocument/2006/relationships/image" Target="../media/image139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7.png"/><Relationship Id="rId4" Type="http://schemas.openxmlformats.org/officeDocument/2006/relationships/image" Target="../media/image186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4.png"/><Relationship Id="rId13" Type="http://schemas.openxmlformats.org/officeDocument/2006/relationships/image" Target="../media/image198.png"/><Relationship Id="rId3" Type="http://schemas.openxmlformats.org/officeDocument/2006/relationships/image" Target="../media/image1860.png"/><Relationship Id="rId7" Type="http://schemas.openxmlformats.org/officeDocument/2006/relationships/image" Target="../media/image193.png"/><Relationship Id="rId12" Type="http://schemas.openxmlformats.org/officeDocument/2006/relationships/image" Target="../media/image197.png"/><Relationship Id="rId2" Type="http://schemas.openxmlformats.org/officeDocument/2006/relationships/image" Target="../media/image18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2.png"/><Relationship Id="rId11" Type="http://schemas.openxmlformats.org/officeDocument/2006/relationships/image" Target="../media/image196.png"/><Relationship Id="rId5" Type="http://schemas.openxmlformats.org/officeDocument/2006/relationships/image" Target="../media/image191.png"/><Relationship Id="rId10" Type="http://schemas.openxmlformats.org/officeDocument/2006/relationships/image" Target="../media/image189.png"/><Relationship Id="rId4" Type="http://schemas.openxmlformats.org/officeDocument/2006/relationships/image" Target="../media/image190.png"/><Relationship Id="rId9" Type="http://schemas.openxmlformats.org/officeDocument/2006/relationships/image" Target="../media/image195.png"/><Relationship Id="rId14" Type="http://schemas.openxmlformats.org/officeDocument/2006/relationships/image" Target="../media/image1981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1.png"/><Relationship Id="rId3" Type="http://schemas.openxmlformats.org/officeDocument/2006/relationships/image" Target="../media/image200.png"/><Relationship Id="rId7" Type="http://schemas.openxmlformats.org/officeDocument/2006/relationships/image" Target="../media/image205.png"/><Relationship Id="rId2" Type="http://schemas.openxmlformats.org/officeDocument/2006/relationships/image" Target="../media/image19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4.png"/><Relationship Id="rId5" Type="http://schemas.openxmlformats.org/officeDocument/2006/relationships/image" Target="../media/image203.png"/><Relationship Id="rId4" Type="http://schemas.openxmlformats.org/officeDocument/2006/relationships/image" Target="../media/image202.png"/><Relationship Id="rId9" Type="http://schemas.openxmlformats.org/officeDocument/2006/relationships/image" Target="../media/image206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10.png"/><Relationship Id="rId3" Type="http://schemas.openxmlformats.org/officeDocument/2006/relationships/image" Target="../media/image207.png"/><Relationship Id="rId7" Type="http://schemas.openxmlformats.org/officeDocument/2006/relationships/image" Target="../media/image211.png"/><Relationship Id="rId2" Type="http://schemas.openxmlformats.org/officeDocument/2006/relationships/image" Target="../media/image147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0.png"/><Relationship Id="rId5" Type="http://schemas.openxmlformats.org/officeDocument/2006/relationships/image" Target="../media/image209.png"/><Relationship Id="rId10" Type="http://schemas.openxmlformats.org/officeDocument/2006/relationships/image" Target="../media/image213.png"/><Relationship Id="rId4" Type="http://schemas.openxmlformats.org/officeDocument/2006/relationships/image" Target="../media/image208.png"/><Relationship Id="rId9" Type="http://schemas.openxmlformats.org/officeDocument/2006/relationships/image" Target="../media/image212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9.png"/><Relationship Id="rId3" Type="http://schemas.openxmlformats.org/officeDocument/2006/relationships/image" Target="../media/image214.png"/><Relationship Id="rId7" Type="http://schemas.openxmlformats.org/officeDocument/2006/relationships/image" Target="../media/image218.png"/><Relationship Id="rId2" Type="http://schemas.openxmlformats.org/officeDocument/2006/relationships/image" Target="../media/image207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7.png"/><Relationship Id="rId5" Type="http://schemas.openxmlformats.org/officeDocument/2006/relationships/image" Target="../media/image216.png"/><Relationship Id="rId10" Type="http://schemas.openxmlformats.org/officeDocument/2006/relationships/image" Target="../media/image221.png"/><Relationship Id="rId4" Type="http://schemas.openxmlformats.org/officeDocument/2006/relationships/image" Target="../media/image215.png"/><Relationship Id="rId9" Type="http://schemas.openxmlformats.org/officeDocument/2006/relationships/image" Target="../media/image220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8.png"/><Relationship Id="rId3" Type="http://schemas.openxmlformats.org/officeDocument/2006/relationships/image" Target="../media/image223.png"/><Relationship Id="rId7" Type="http://schemas.openxmlformats.org/officeDocument/2006/relationships/image" Target="../media/image227.png"/><Relationship Id="rId12" Type="http://schemas.openxmlformats.org/officeDocument/2006/relationships/image" Target="../media/image232.png"/><Relationship Id="rId2" Type="http://schemas.openxmlformats.org/officeDocument/2006/relationships/image" Target="../media/image2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6.png"/><Relationship Id="rId11" Type="http://schemas.openxmlformats.org/officeDocument/2006/relationships/image" Target="../media/image231.png"/><Relationship Id="rId5" Type="http://schemas.openxmlformats.org/officeDocument/2006/relationships/image" Target="../media/image225.png"/><Relationship Id="rId10" Type="http://schemas.openxmlformats.org/officeDocument/2006/relationships/image" Target="../media/image230.png"/><Relationship Id="rId4" Type="http://schemas.openxmlformats.org/officeDocument/2006/relationships/image" Target="../media/image224.png"/><Relationship Id="rId9" Type="http://schemas.openxmlformats.org/officeDocument/2006/relationships/image" Target="../media/image229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9.png"/><Relationship Id="rId3" Type="http://schemas.openxmlformats.org/officeDocument/2006/relationships/image" Target="../media/image234.png"/><Relationship Id="rId7" Type="http://schemas.openxmlformats.org/officeDocument/2006/relationships/image" Target="../media/image238.png"/><Relationship Id="rId2" Type="http://schemas.openxmlformats.org/officeDocument/2006/relationships/image" Target="../media/image2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7.png"/><Relationship Id="rId5" Type="http://schemas.openxmlformats.org/officeDocument/2006/relationships/image" Target="../media/image236.png"/><Relationship Id="rId4" Type="http://schemas.openxmlformats.org/officeDocument/2006/relationships/image" Target="../media/image23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11.png"/><Relationship Id="rId3" Type="http://schemas.openxmlformats.org/officeDocument/2006/relationships/image" Target="../media/image2271.png"/><Relationship Id="rId7" Type="http://schemas.openxmlformats.org/officeDocument/2006/relationships/image" Target="../media/image1601.png"/><Relationship Id="rId2" Type="http://schemas.openxmlformats.org/officeDocument/2006/relationships/image" Target="../media/image230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91.png"/><Relationship Id="rId5" Type="http://schemas.openxmlformats.org/officeDocument/2006/relationships/image" Target="../media/image2291.png"/><Relationship Id="rId4" Type="http://schemas.openxmlformats.org/officeDocument/2006/relationships/image" Target="../media/image2281.png"/><Relationship Id="rId9" Type="http://schemas.openxmlformats.org/officeDocument/2006/relationships/image" Target="../media/image2232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20.png"/><Relationship Id="rId3" Type="http://schemas.openxmlformats.org/officeDocument/2006/relationships/image" Target="../media/image2321.png"/><Relationship Id="rId2" Type="http://schemas.openxmlformats.org/officeDocument/2006/relationships/image" Target="../media/image227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51.png"/><Relationship Id="rId5" Type="http://schemas.openxmlformats.org/officeDocument/2006/relationships/image" Target="../media/image2341.png"/><Relationship Id="rId4" Type="http://schemas.openxmlformats.org/officeDocument/2006/relationships/image" Target="../media/image2331.png"/><Relationship Id="rId9" Type="http://schemas.openxmlformats.org/officeDocument/2006/relationships/image" Target="../media/image2342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71.png"/><Relationship Id="rId3" Type="http://schemas.openxmlformats.org/officeDocument/2006/relationships/image" Target="../media/image2361.png"/><Relationship Id="rId7" Type="http://schemas.openxmlformats.org/officeDocument/2006/relationships/image" Target="../media/image240.png"/><Relationship Id="rId2" Type="http://schemas.openxmlformats.org/officeDocument/2006/relationships/image" Target="../media/image235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91.png"/><Relationship Id="rId5" Type="http://schemas.openxmlformats.org/officeDocument/2006/relationships/image" Target="../media/image2380.png"/><Relationship Id="rId10" Type="http://schemas.openxmlformats.org/officeDocument/2006/relationships/image" Target="../media/image241.png"/><Relationship Id="rId4" Type="http://schemas.openxmlformats.org/officeDocument/2006/relationships/image" Target="../media/image2372.png"/><Relationship Id="rId9" Type="http://schemas.openxmlformats.org/officeDocument/2006/relationships/image" Target="../media/image2401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4.png"/><Relationship Id="rId3" Type="http://schemas.openxmlformats.org/officeDocument/2006/relationships/image" Target="../media/image243.png"/><Relationship Id="rId7" Type="http://schemas.openxmlformats.org/officeDocument/2006/relationships/image" Target="../media/image2251.png"/><Relationship Id="rId2" Type="http://schemas.openxmlformats.org/officeDocument/2006/relationships/image" Target="../media/image2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41.png"/><Relationship Id="rId5" Type="http://schemas.openxmlformats.org/officeDocument/2006/relationships/image" Target="../media/image2231.png"/><Relationship Id="rId4" Type="http://schemas.openxmlformats.org/officeDocument/2006/relationships/image" Target="../media/image2220.png"/><Relationship Id="rId9" Type="http://schemas.openxmlformats.org/officeDocument/2006/relationships/image" Target="../media/image245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8.png"/><Relationship Id="rId3" Type="http://schemas.openxmlformats.org/officeDocument/2006/relationships/image" Target="../media/image2430.png"/><Relationship Id="rId7" Type="http://schemas.openxmlformats.org/officeDocument/2006/relationships/image" Target="../media/image247.png"/><Relationship Id="rId2" Type="http://schemas.openxmlformats.org/officeDocument/2006/relationships/image" Target="../media/image24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6.png"/><Relationship Id="rId5" Type="http://schemas.openxmlformats.org/officeDocument/2006/relationships/image" Target="../media/image2450.png"/><Relationship Id="rId10" Type="http://schemas.openxmlformats.org/officeDocument/2006/relationships/image" Target="../media/image250.png"/><Relationship Id="rId4" Type="http://schemas.openxmlformats.org/officeDocument/2006/relationships/image" Target="../media/image2440.png"/><Relationship Id="rId9" Type="http://schemas.openxmlformats.org/officeDocument/2006/relationships/image" Target="../media/image249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7.png"/><Relationship Id="rId3" Type="http://schemas.openxmlformats.org/officeDocument/2006/relationships/image" Target="../media/image252.png"/><Relationship Id="rId7" Type="http://schemas.openxmlformats.org/officeDocument/2006/relationships/image" Target="../media/image256.png"/><Relationship Id="rId2" Type="http://schemas.openxmlformats.org/officeDocument/2006/relationships/image" Target="../media/image25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5.png"/><Relationship Id="rId5" Type="http://schemas.openxmlformats.org/officeDocument/2006/relationships/image" Target="../media/image254.png"/><Relationship Id="rId10" Type="http://schemas.openxmlformats.org/officeDocument/2006/relationships/image" Target="../media/image259.png"/><Relationship Id="rId4" Type="http://schemas.openxmlformats.org/officeDocument/2006/relationships/image" Target="../media/image253.png"/><Relationship Id="rId9" Type="http://schemas.openxmlformats.org/officeDocument/2006/relationships/image" Target="../media/image258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10.png"/><Relationship Id="rId3" Type="http://schemas.openxmlformats.org/officeDocument/2006/relationships/image" Target="../media/image2490.png"/><Relationship Id="rId7" Type="http://schemas.openxmlformats.org/officeDocument/2006/relationships/image" Target="../media/image2540.png"/><Relationship Id="rId2" Type="http://schemas.openxmlformats.org/officeDocument/2006/relationships/image" Target="../media/image248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30.png"/><Relationship Id="rId5" Type="http://schemas.openxmlformats.org/officeDocument/2006/relationships/image" Target="../media/image2520.png"/><Relationship Id="rId10" Type="http://schemas.openxmlformats.org/officeDocument/2006/relationships/image" Target="../media/image2560.png"/><Relationship Id="rId4" Type="http://schemas.openxmlformats.org/officeDocument/2006/relationships/image" Target="../media/image2500.png"/><Relationship Id="rId9" Type="http://schemas.openxmlformats.org/officeDocument/2006/relationships/image" Target="../media/image2550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30.png"/><Relationship Id="rId7" Type="http://schemas.openxmlformats.org/officeDocument/2006/relationships/image" Target="../media/image260.png"/><Relationship Id="rId2" Type="http://schemas.openxmlformats.org/officeDocument/2006/relationships/image" Target="../media/image17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90.png"/><Relationship Id="rId5" Type="http://schemas.openxmlformats.org/officeDocument/2006/relationships/image" Target="../media/image2580.png"/><Relationship Id="rId4" Type="http://schemas.openxmlformats.org/officeDocument/2006/relationships/image" Target="../media/image1900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50.png"/><Relationship Id="rId2" Type="http://schemas.openxmlformats.org/officeDocument/2006/relationships/image" Target="../media/image194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70.png"/><Relationship Id="rId4" Type="http://schemas.openxmlformats.org/officeDocument/2006/relationships/image" Target="../media/image1960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41.png"/><Relationship Id="rId3" Type="http://schemas.openxmlformats.org/officeDocument/2006/relationships/image" Target="../media/image1993.png"/><Relationship Id="rId7" Type="http://schemas.openxmlformats.org/officeDocument/2006/relationships/image" Target="../media/image2030.png"/><Relationship Id="rId2" Type="http://schemas.openxmlformats.org/officeDocument/2006/relationships/image" Target="../media/image198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21.png"/><Relationship Id="rId5" Type="http://schemas.openxmlformats.org/officeDocument/2006/relationships/image" Target="../media/image2011.png"/><Relationship Id="rId4" Type="http://schemas.openxmlformats.org/officeDocument/2006/relationships/image" Target="../media/image200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7.png"/><Relationship Id="rId3" Type="http://schemas.openxmlformats.org/officeDocument/2006/relationships/image" Target="../media/image262.png"/><Relationship Id="rId7" Type="http://schemas.openxmlformats.org/officeDocument/2006/relationships/image" Target="../media/image266.png"/><Relationship Id="rId2" Type="http://schemas.openxmlformats.org/officeDocument/2006/relationships/image" Target="../media/image26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5.png"/><Relationship Id="rId5" Type="http://schemas.openxmlformats.org/officeDocument/2006/relationships/image" Target="../media/image264.png"/><Relationship Id="rId4" Type="http://schemas.openxmlformats.org/officeDocument/2006/relationships/image" Target="../media/image263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81.png"/><Relationship Id="rId3" Type="http://schemas.openxmlformats.org/officeDocument/2006/relationships/image" Target="../media/image2132.png"/><Relationship Id="rId7" Type="http://schemas.openxmlformats.org/officeDocument/2006/relationships/image" Target="../media/image2171.png"/><Relationship Id="rId2" Type="http://schemas.openxmlformats.org/officeDocument/2006/relationships/image" Target="../media/image21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61.png"/><Relationship Id="rId5" Type="http://schemas.openxmlformats.org/officeDocument/2006/relationships/image" Target="../media/image2152.png"/><Relationship Id="rId4" Type="http://schemas.openxmlformats.org/officeDocument/2006/relationships/image" Target="../media/image2142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6.jpeg"/><Relationship Id="rId2" Type="http://schemas.openxmlformats.org/officeDocument/2006/relationships/image" Target="../media/image130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60.png"/><Relationship Id="rId5" Type="http://schemas.openxmlformats.org/officeDocument/2006/relationships/image" Target="../media/image1340.png"/><Relationship Id="rId4" Type="http://schemas.openxmlformats.org/officeDocument/2006/relationships/image" Target="../media/image1330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8.emf"/><Relationship Id="rId3" Type="http://schemas.openxmlformats.org/officeDocument/2006/relationships/image" Target="../media/image800.png"/><Relationship Id="rId7" Type="http://schemas.openxmlformats.org/officeDocument/2006/relationships/image" Target="../media/image1270.png"/><Relationship Id="rId2" Type="http://schemas.openxmlformats.org/officeDocument/2006/relationships/image" Target="../media/image22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60.png"/><Relationship Id="rId5" Type="http://schemas.openxmlformats.org/officeDocument/2006/relationships/image" Target="../media/image1200.png"/><Relationship Id="rId10" Type="http://schemas.openxmlformats.org/officeDocument/2006/relationships/image" Target="../media/image1810.png"/><Relationship Id="rId4" Type="http://schemas.openxmlformats.org/officeDocument/2006/relationships/image" Target="../media/image1100.png"/><Relationship Id="rId9" Type="http://schemas.openxmlformats.org/officeDocument/2006/relationships/image" Target="../media/image229.emf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3.png"/><Relationship Id="rId2" Type="http://schemas.openxmlformats.org/officeDocument/2006/relationships/image" Target="../media/image23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10.png"/><Relationship Id="rId5" Type="http://schemas.openxmlformats.org/officeDocument/2006/relationships/image" Target="../media/image2001.png"/><Relationship Id="rId4" Type="http://schemas.openxmlformats.org/officeDocument/2006/relationships/image" Target="../media/image2131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9.png"/><Relationship Id="rId2" Type="http://schemas.openxmlformats.org/officeDocument/2006/relationships/image" Target="../media/image26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2.png"/><Relationship Id="rId5" Type="http://schemas.openxmlformats.org/officeDocument/2006/relationships/image" Target="../media/image271.png"/><Relationship Id="rId4" Type="http://schemas.openxmlformats.org/officeDocument/2006/relationships/image" Target="../media/image270.pn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0.png"/><Relationship Id="rId3" Type="http://schemas.openxmlformats.org/officeDocument/2006/relationships/image" Target="../media/image275.png"/><Relationship Id="rId7" Type="http://schemas.openxmlformats.org/officeDocument/2006/relationships/image" Target="../media/image279.png"/><Relationship Id="rId2" Type="http://schemas.openxmlformats.org/officeDocument/2006/relationships/image" Target="../media/image27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3.jpeg"/><Relationship Id="rId5" Type="http://schemas.openxmlformats.org/officeDocument/2006/relationships/image" Target="../media/image277.png"/><Relationship Id="rId10" Type="http://schemas.openxmlformats.org/officeDocument/2006/relationships/image" Target="../media/image282.png"/><Relationship Id="rId4" Type="http://schemas.openxmlformats.org/officeDocument/2006/relationships/image" Target="../media/image276.png"/><Relationship Id="rId9" Type="http://schemas.openxmlformats.org/officeDocument/2006/relationships/image" Target="../media/image281.png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8.png"/><Relationship Id="rId3" Type="http://schemas.openxmlformats.org/officeDocument/2006/relationships/image" Target="../media/image283.png"/><Relationship Id="rId7" Type="http://schemas.openxmlformats.org/officeDocument/2006/relationships/image" Target="../media/image287.png"/><Relationship Id="rId2" Type="http://schemas.openxmlformats.org/officeDocument/2006/relationships/image" Target="../media/image28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6.png"/><Relationship Id="rId5" Type="http://schemas.openxmlformats.org/officeDocument/2006/relationships/image" Target="../media/image285.png"/><Relationship Id="rId4" Type="http://schemas.openxmlformats.org/officeDocument/2006/relationships/image" Target="../media/image284.png"/><Relationship Id="rId9" Type="http://schemas.openxmlformats.org/officeDocument/2006/relationships/image" Target="../media/image289.png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40.png"/><Relationship Id="rId3" Type="http://schemas.openxmlformats.org/officeDocument/2006/relationships/image" Target="../media/image1990.png"/><Relationship Id="rId7" Type="http://schemas.openxmlformats.org/officeDocument/2006/relationships/image" Target="../media/image2090.png"/><Relationship Id="rId2" Type="http://schemas.openxmlformats.org/officeDocument/2006/relationships/image" Target="../media/image27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20.png"/><Relationship Id="rId5" Type="http://schemas.openxmlformats.org/officeDocument/2006/relationships/image" Target="../media/image2080.png"/><Relationship Id="rId4" Type="http://schemas.openxmlformats.org/officeDocument/2006/relationships/image" Target="../media/image275.jpg"/><Relationship Id="rId9" Type="http://schemas.openxmlformats.org/officeDocument/2006/relationships/image" Target="../media/image2101.png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60.png"/><Relationship Id="rId13" Type="http://schemas.openxmlformats.org/officeDocument/2006/relationships/image" Target="../media/image2310.png"/><Relationship Id="rId3" Type="http://schemas.openxmlformats.org/officeDocument/2006/relationships/image" Target="../media/image278.png"/><Relationship Id="rId7" Type="http://schemas.openxmlformats.org/officeDocument/2006/relationships/image" Target="../media/image2250.png"/><Relationship Id="rId12" Type="http://schemas.openxmlformats.org/officeDocument/2006/relationships/image" Target="../media/image2300.png"/><Relationship Id="rId2" Type="http://schemas.openxmlformats.org/officeDocument/2006/relationships/image" Target="../media/image2210.png"/><Relationship Id="rId16" Type="http://schemas.openxmlformats.org/officeDocument/2006/relationships/image" Target="../media/image23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40.png"/><Relationship Id="rId11" Type="http://schemas.openxmlformats.org/officeDocument/2006/relationships/image" Target="../media/image2290.png"/><Relationship Id="rId5" Type="http://schemas.openxmlformats.org/officeDocument/2006/relationships/image" Target="../media/image2230.png"/><Relationship Id="rId15" Type="http://schemas.openxmlformats.org/officeDocument/2006/relationships/image" Target="../media/image2330.png"/><Relationship Id="rId10" Type="http://schemas.openxmlformats.org/officeDocument/2006/relationships/image" Target="../media/image2280.png"/><Relationship Id="rId4" Type="http://schemas.openxmlformats.org/officeDocument/2006/relationships/image" Target="../media/image275.jpg"/><Relationship Id="rId9" Type="http://schemas.openxmlformats.org/officeDocument/2006/relationships/image" Target="../media/image2270.png"/><Relationship Id="rId14" Type="http://schemas.openxmlformats.org/officeDocument/2006/relationships/image" Target="../media/image232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4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12" Type="http://schemas.openxmlformats.org/officeDocument/2006/relationships/image" Target="../media/image33.png"/><Relationship Id="rId17" Type="http://schemas.openxmlformats.org/officeDocument/2006/relationships/image" Target="../media/image39.png"/><Relationship Id="rId2" Type="http://schemas.openxmlformats.org/officeDocument/2006/relationships/image" Target="../media/image24.png"/><Relationship Id="rId16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openxmlformats.org/officeDocument/2006/relationships/image" Target="../media/image32.png"/><Relationship Id="rId5" Type="http://schemas.openxmlformats.org/officeDocument/2006/relationships/image" Target="../media/image27.png"/><Relationship Id="rId15" Type="http://schemas.openxmlformats.org/officeDocument/2006/relationships/image" Target="../media/image36.png"/><Relationship Id="rId10" Type="http://schemas.openxmlformats.org/officeDocument/2006/relationships/image" Target="../media/image6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Relationship Id="rId14" Type="http://schemas.openxmlformats.org/officeDocument/2006/relationships/image" Target="../media/image35.png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10.png"/><Relationship Id="rId3" Type="http://schemas.openxmlformats.org/officeDocument/2006/relationships/image" Target="../media/image2360.png"/><Relationship Id="rId7" Type="http://schemas.openxmlformats.org/officeDocument/2006/relationships/image" Target="../media/image2400.png"/><Relationship Id="rId2" Type="http://schemas.openxmlformats.org/officeDocument/2006/relationships/image" Target="../media/image23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90.png"/><Relationship Id="rId5" Type="http://schemas.openxmlformats.org/officeDocument/2006/relationships/image" Target="../media/image279.jpeg"/><Relationship Id="rId4" Type="http://schemas.openxmlformats.org/officeDocument/2006/relationships/image" Target="../media/image2370.png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70.png"/><Relationship Id="rId3" Type="http://schemas.openxmlformats.org/officeDocument/2006/relationships/image" Target="../media/image2810.png"/><Relationship Id="rId12" Type="http://schemas.openxmlformats.org/officeDocument/2006/relationships/image" Target="../media/image291.png"/><Relationship Id="rId2" Type="http://schemas.openxmlformats.org/officeDocument/2006/relationships/image" Target="../media/image279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50.png"/><Relationship Id="rId11" Type="http://schemas.openxmlformats.org/officeDocument/2006/relationships/image" Target="../media/image290.png"/><Relationship Id="rId5" Type="http://schemas.openxmlformats.org/officeDocument/2006/relationships/image" Target="../media/image2840.png"/><Relationship Id="rId10" Type="http://schemas.openxmlformats.org/officeDocument/2006/relationships/image" Target="../media/image2890.png"/><Relationship Id="rId4" Type="http://schemas.openxmlformats.org/officeDocument/2006/relationships/image" Target="../media/image2830.png"/><Relationship Id="rId9" Type="http://schemas.openxmlformats.org/officeDocument/2006/relationships/image" Target="../media/image2880.png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3.gif"/><Relationship Id="rId7" Type="http://schemas.openxmlformats.org/officeDocument/2006/relationships/image" Target="../media/image44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11" Type="http://schemas.openxmlformats.org/officeDocument/2006/relationships/image" Target="../media/image48.png"/><Relationship Id="rId5" Type="http://schemas.openxmlformats.org/officeDocument/2006/relationships/image" Target="../media/image42.png"/><Relationship Id="rId10" Type="http://schemas.openxmlformats.org/officeDocument/2006/relationships/image" Target="../media/image47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png"/><Relationship Id="rId4" Type="http://schemas.openxmlformats.org/officeDocument/2006/relationships/image" Target="../media/image4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7" Type="http://schemas.openxmlformats.org/officeDocument/2006/relationships/image" Target="../media/image56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7784393-3897-4446-9B11-A50395BE12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629994"/>
            <a:ext cx="9144000" cy="2387600"/>
          </a:xfrm>
        </p:spPr>
        <p:txBody>
          <a:bodyPr>
            <a:noAutofit/>
          </a:bodyPr>
          <a:lstStyle/>
          <a:p>
            <a:r>
              <a:rPr kumimoji="1" lang="ja-JP" altLang="en-US" sz="9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４年生分数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4CDEA9E-8A90-4974-9DF6-10B6178A0C37}"/>
              </a:ext>
            </a:extLst>
          </p:cNvPr>
          <p:cNvSpPr txBox="1"/>
          <p:nvPr/>
        </p:nvSpPr>
        <p:spPr>
          <a:xfrm>
            <a:off x="1524000" y="3492183"/>
            <a:ext cx="79459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３年生で習った分数に加えて，</a:t>
            </a:r>
            <a:endParaRPr kumimoji="1" lang="ja-JP" altLang="en-US" sz="44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4CDEA9E-8A90-4974-9DF6-10B6178A0C37}"/>
              </a:ext>
            </a:extLst>
          </p:cNvPr>
          <p:cNvSpPr txBox="1"/>
          <p:nvPr/>
        </p:nvSpPr>
        <p:spPr>
          <a:xfrm>
            <a:off x="1524000" y="4379288"/>
            <a:ext cx="76544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さらに，色々な種類の分数を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54CDEA9E-8A90-4974-9DF6-10B6178A0C37}"/>
              </a:ext>
            </a:extLst>
          </p:cNvPr>
          <p:cNvSpPr txBox="1"/>
          <p:nvPr/>
        </p:nvSpPr>
        <p:spPr>
          <a:xfrm>
            <a:off x="1524000" y="5293688"/>
            <a:ext cx="52275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学習していきます。</a:t>
            </a:r>
            <a:endParaRPr kumimoji="1" lang="ja-JP" altLang="en-US" sz="44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pic>
        <p:nvPicPr>
          <p:cNvPr id="5" name="図 4" descr="抽象, 挿絵 が含まれている画像&#10;&#10;自動的に生成された説明">
            <a:extLst>
              <a:ext uri="{FF2B5EF4-FFF2-40B4-BE49-F238E27FC236}">
                <a16:creationId xmlns:a16="http://schemas.microsoft.com/office/drawing/2014/main" id="{2D641D73-5F0A-47CD-9632-EDBB755338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3335" y="4227226"/>
            <a:ext cx="1663225" cy="1663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7427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A3B08216-F184-4C3B-9CC5-EDC65854D4E1}"/>
              </a:ext>
            </a:extLst>
          </p:cNvPr>
          <p:cNvGrpSpPr/>
          <p:nvPr/>
        </p:nvGrpSpPr>
        <p:grpSpPr>
          <a:xfrm>
            <a:off x="930330" y="2445995"/>
            <a:ext cx="10890137" cy="527145"/>
            <a:chOff x="749090" y="2918709"/>
            <a:chExt cx="10890137" cy="527145"/>
          </a:xfrm>
        </p:grpSpPr>
        <p:cxnSp>
          <p:nvCxnSpPr>
            <p:cNvPr id="17" name="直線コネクタ 16">
              <a:extLst>
                <a:ext uri="{FF2B5EF4-FFF2-40B4-BE49-F238E27FC236}">
                  <a16:creationId xmlns:a16="http://schemas.microsoft.com/office/drawing/2014/main" id="{209D6FC4-A61B-4108-BAE9-4F7A3BFDB2E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49090" y="3177012"/>
              <a:ext cx="10890137" cy="1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線コネクタ 24">
              <a:extLst>
                <a:ext uri="{FF2B5EF4-FFF2-40B4-BE49-F238E27FC236}">
                  <a16:creationId xmlns:a16="http://schemas.microsoft.com/office/drawing/2014/main" id="{9AA90D3E-8BAD-434D-B2E4-A0563729D48E}"/>
                </a:ext>
              </a:extLst>
            </p:cNvPr>
            <p:cNvCxnSpPr/>
            <p:nvPr/>
          </p:nvCxnSpPr>
          <p:spPr>
            <a:xfrm>
              <a:off x="9230482" y="2918709"/>
              <a:ext cx="0" cy="516602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4" name="直線コネクタ 53">
              <a:extLst>
                <a:ext uri="{FF2B5EF4-FFF2-40B4-BE49-F238E27FC236}">
                  <a16:creationId xmlns:a16="http://schemas.microsoft.com/office/drawing/2014/main" id="{8EB2C43E-1ABE-46D8-886F-3544C6D59906}"/>
                </a:ext>
              </a:extLst>
            </p:cNvPr>
            <p:cNvCxnSpPr/>
            <p:nvPr/>
          </p:nvCxnSpPr>
          <p:spPr>
            <a:xfrm>
              <a:off x="8382343" y="2918709"/>
              <a:ext cx="0" cy="516602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6" name="直線コネクタ 55">
              <a:extLst>
                <a:ext uri="{FF2B5EF4-FFF2-40B4-BE49-F238E27FC236}">
                  <a16:creationId xmlns:a16="http://schemas.microsoft.com/office/drawing/2014/main" id="{9FC6BD0D-C292-41F6-B4B4-8CA50AF9F9FE}"/>
                </a:ext>
              </a:extLst>
            </p:cNvPr>
            <p:cNvCxnSpPr/>
            <p:nvPr/>
          </p:nvCxnSpPr>
          <p:spPr>
            <a:xfrm>
              <a:off x="7534204" y="2918709"/>
              <a:ext cx="0" cy="516602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7" name="直線コネクタ 56">
              <a:extLst>
                <a:ext uri="{FF2B5EF4-FFF2-40B4-BE49-F238E27FC236}">
                  <a16:creationId xmlns:a16="http://schemas.microsoft.com/office/drawing/2014/main" id="{8986163C-07E2-4CC5-9258-82577E1E851A}"/>
                </a:ext>
              </a:extLst>
            </p:cNvPr>
            <p:cNvCxnSpPr/>
            <p:nvPr/>
          </p:nvCxnSpPr>
          <p:spPr>
            <a:xfrm>
              <a:off x="6686065" y="2918709"/>
              <a:ext cx="0" cy="516602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9" name="直線コネクタ 58">
              <a:extLst>
                <a:ext uri="{FF2B5EF4-FFF2-40B4-BE49-F238E27FC236}">
                  <a16:creationId xmlns:a16="http://schemas.microsoft.com/office/drawing/2014/main" id="{460D1202-8165-4701-9224-27890A07B082}"/>
                </a:ext>
              </a:extLst>
            </p:cNvPr>
            <p:cNvCxnSpPr/>
            <p:nvPr/>
          </p:nvCxnSpPr>
          <p:spPr>
            <a:xfrm>
              <a:off x="5837925" y="2918709"/>
              <a:ext cx="0" cy="516602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1" name="直線コネクタ 60">
              <a:extLst>
                <a:ext uri="{FF2B5EF4-FFF2-40B4-BE49-F238E27FC236}">
                  <a16:creationId xmlns:a16="http://schemas.microsoft.com/office/drawing/2014/main" id="{8511B900-E673-40AF-8230-5E1889E0EAC4}"/>
                </a:ext>
              </a:extLst>
            </p:cNvPr>
            <p:cNvCxnSpPr/>
            <p:nvPr/>
          </p:nvCxnSpPr>
          <p:spPr>
            <a:xfrm>
              <a:off x="4989786" y="2918709"/>
              <a:ext cx="0" cy="516602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2" name="直線コネクタ 61">
              <a:extLst>
                <a:ext uri="{FF2B5EF4-FFF2-40B4-BE49-F238E27FC236}">
                  <a16:creationId xmlns:a16="http://schemas.microsoft.com/office/drawing/2014/main" id="{C850BC24-23DA-4505-8838-752F8338E7B0}"/>
                </a:ext>
              </a:extLst>
            </p:cNvPr>
            <p:cNvCxnSpPr/>
            <p:nvPr/>
          </p:nvCxnSpPr>
          <p:spPr>
            <a:xfrm>
              <a:off x="4141648" y="2918709"/>
              <a:ext cx="0" cy="516602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9" name="直線コネクタ 68">
              <a:extLst>
                <a:ext uri="{FF2B5EF4-FFF2-40B4-BE49-F238E27FC236}">
                  <a16:creationId xmlns:a16="http://schemas.microsoft.com/office/drawing/2014/main" id="{969A24E2-5B75-4E62-8355-2B9C511B57D8}"/>
                </a:ext>
              </a:extLst>
            </p:cNvPr>
            <p:cNvCxnSpPr/>
            <p:nvPr/>
          </p:nvCxnSpPr>
          <p:spPr>
            <a:xfrm>
              <a:off x="1597229" y="2918709"/>
              <a:ext cx="0" cy="516602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0" name="直線コネクタ 69">
              <a:extLst>
                <a:ext uri="{FF2B5EF4-FFF2-40B4-BE49-F238E27FC236}">
                  <a16:creationId xmlns:a16="http://schemas.microsoft.com/office/drawing/2014/main" id="{13558E5B-C067-4C7E-AF7C-046DC0602259}"/>
                </a:ext>
              </a:extLst>
            </p:cNvPr>
            <p:cNvCxnSpPr/>
            <p:nvPr/>
          </p:nvCxnSpPr>
          <p:spPr>
            <a:xfrm>
              <a:off x="749090" y="2918709"/>
              <a:ext cx="0" cy="516602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直線コネクタ 41">
              <a:extLst>
                <a:ext uri="{FF2B5EF4-FFF2-40B4-BE49-F238E27FC236}">
                  <a16:creationId xmlns:a16="http://schemas.microsoft.com/office/drawing/2014/main" id="{07208F83-3EF9-403B-90F3-72C6134EB21F}"/>
                </a:ext>
              </a:extLst>
            </p:cNvPr>
            <p:cNvCxnSpPr/>
            <p:nvPr/>
          </p:nvCxnSpPr>
          <p:spPr>
            <a:xfrm>
              <a:off x="10868303" y="2918709"/>
              <a:ext cx="0" cy="516602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直線コネクタ 42">
              <a:extLst>
                <a:ext uri="{FF2B5EF4-FFF2-40B4-BE49-F238E27FC236}">
                  <a16:creationId xmlns:a16="http://schemas.microsoft.com/office/drawing/2014/main" id="{0562D723-F686-499D-B0FC-C065D44A7A0C}"/>
                </a:ext>
              </a:extLst>
            </p:cNvPr>
            <p:cNvCxnSpPr/>
            <p:nvPr/>
          </p:nvCxnSpPr>
          <p:spPr>
            <a:xfrm>
              <a:off x="10020164" y="2918709"/>
              <a:ext cx="0" cy="516602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直線コネクタ 47">
              <a:extLst>
                <a:ext uri="{FF2B5EF4-FFF2-40B4-BE49-F238E27FC236}">
                  <a16:creationId xmlns:a16="http://schemas.microsoft.com/office/drawing/2014/main" id="{969A24E2-5B75-4E62-8355-2B9C511B57D8}"/>
                </a:ext>
              </a:extLst>
            </p:cNvPr>
            <p:cNvCxnSpPr/>
            <p:nvPr/>
          </p:nvCxnSpPr>
          <p:spPr>
            <a:xfrm>
              <a:off x="2428643" y="2929252"/>
              <a:ext cx="0" cy="516602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1" name="直線コネクタ 50">
              <a:extLst>
                <a:ext uri="{FF2B5EF4-FFF2-40B4-BE49-F238E27FC236}">
                  <a16:creationId xmlns:a16="http://schemas.microsoft.com/office/drawing/2014/main" id="{969A24E2-5B75-4E62-8355-2B9C511B57D8}"/>
                </a:ext>
              </a:extLst>
            </p:cNvPr>
            <p:cNvCxnSpPr/>
            <p:nvPr/>
          </p:nvCxnSpPr>
          <p:spPr>
            <a:xfrm>
              <a:off x="3276782" y="2929252"/>
              <a:ext cx="0" cy="516602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5" name="正方形/長方形 54">
            <a:extLst>
              <a:ext uri="{FF2B5EF4-FFF2-40B4-BE49-F238E27FC236}">
                <a16:creationId xmlns:a16="http://schemas.microsoft.com/office/drawing/2014/main" id="{7927A978-93FC-4A55-A159-D03D3032EA02}"/>
              </a:ext>
            </a:extLst>
          </p:cNvPr>
          <p:cNvSpPr/>
          <p:nvPr/>
        </p:nvSpPr>
        <p:spPr>
          <a:xfrm>
            <a:off x="18803477" y="3429000"/>
            <a:ext cx="848139" cy="84813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5BA66DD8-CDDE-498A-9730-40BDDD4D0429}"/>
              </a:ext>
            </a:extLst>
          </p:cNvPr>
          <p:cNvSpPr txBox="1"/>
          <p:nvPr/>
        </p:nvSpPr>
        <p:spPr>
          <a:xfrm>
            <a:off x="1725861" y="472875"/>
            <a:ext cx="8209412" cy="830997"/>
          </a:xfrm>
          <a:prstGeom prst="rect">
            <a:avLst/>
          </a:prstGeom>
          <a:solidFill>
            <a:srgbClr val="FFFF99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仮分数を使って読んでみよう</a:t>
            </a:r>
          </a:p>
        </p:txBody>
      </p:sp>
      <p:sp>
        <p:nvSpPr>
          <p:cNvPr id="73" name="テキスト ボックス 72">
            <a:extLst>
              <a:ext uri="{FF2B5EF4-FFF2-40B4-BE49-F238E27FC236}">
                <a16:creationId xmlns:a16="http://schemas.microsoft.com/office/drawing/2014/main" id="{BFF8B803-3D84-48BE-9824-15CE04908CAB}"/>
              </a:ext>
            </a:extLst>
          </p:cNvPr>
          <p:cNvSpPr txBox="1"/>
          <p:nvPr/>
        </p:nvSpPr>
        <p:spPr>
          <a:xfrm>
            <a:off x="8297452" y="2484874"/>
            <a:ext cx="5322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solidFill>
                  <a:srgbClr val="0000FF"/>
                </a:solidFill>
              </a:rPr>
              <a:t>●</a:t>
            </a:r>
          </a:p>
        </p:txBody>
      </p:sp>
      <p:sp>
        <p:nvSpPr>
          <p:cNvPr id="5" name="大かっこ 4">
            <a:extLst>
              <a:ext uri="{FF2B5EF4-FFF2-40B4-BE49-F238E27FC236}">
                <a16:creationId xmlns:a16="http://schemas.microsoft.com/office/drawing/2014/main" id="{E4D22D4A-0949-4877-B40B-C94DD50E3F19}"/>
              </a:ext>
            </a:extLst>
          </p:cNvPr>
          <p:cNvSpPr/>
          <p:nvPr/>
        </p:nvSpPr>
        <p:spPr>
          <a:xfrm>
            <a:off x="1425844" y="5811864"/>
            <a:ext cx="1518834" cy="45719"/>
          </a:xfrm>
          <a:prstGeom prst="bracket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5610A370-D11B-4F40-A01B-CE0AAE9C00A6}"/>
              </a:ext>
            </a:extLst>
          </p:cNvPr>
          <p:cNvSpPr txBox="1"/>
          <p:nvPr/>
        </p:nvSpPr>
        <p:spPr>
          <a:xfrm>
            <a:off x="4836362" y="2978971"/>
            <a:ext cx="654898" cy="732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</a:t>
            </a:r>
            <a:r>
              <a:rPr kumimoji="1" lang="ja-JP" altLang="en-US" sz="40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テキスト ボックス 45">
                <a:extLst>
                  <a:ext uri="{FF2B5EF4-FFF2-40B4-BE49-F238E27FC236}">
                    <a16:creationId xmlns:a16="http://schemas.microsoft.com/office/drawing/2014/main" id="{721B36D0-938F-471C-8DD3-CD5B4034417C}"/>
                  </a:ext>
                </a:extLst>
              </p:cNvPr>
              <p:cNvSpPr txBox="1"/>
              <p:nvPr/>
            </p:nvSpPr>
            <p:spPr>
              <a:xfrm>
                <a:off x="2491747" y="3873615"/>
                <a:ext cx="827130" cy="11535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６</m:t>
                        </m:r>
                      </m:num>
                      <m:den>
                        <m:r>
                          <a:rPr lang="ja-JP" altLang="en-US" sz="4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den>
                    </m:f>
                  </m:oMath>
                </a14:m>
                <a:r>
                  <a:rPr kumimoji="1" lang="ja-JP" altLang="en-US" sz="40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　</a:t>
                </a:r>
                <a:endParaRPr kumimoji="1" lang="en-US" altLang="ja-JP" sz="4000" dirty="0">
                  <a:solidFill>
                    <a:srgbClr val="0000FF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46" name="テキスト ボックス 45">
                <a:extLst>
                  <a:ext uri="{FF2B5EF4-FFF2-40B4-BE49-F238E27FC236}">
                    <a16:creationId xmlns:a16="http://schemas.microsoft.com/office/drawing/2014/main" id="{721B36D0-938F-471C-8DD3-CD5B403441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1747" y="3873615"/>
                <a:ext cx="827130" cy="115352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F97EE758-CE9A-4508-8687-320DD5DD4971}"/>
              </a:ext>
            </a:extLst>
          </p:cNvPr>
          <p:cNvSpPr txBox="1"/>
          <p:nvPr/>
        </p:nvSpPr>
        <p:spPr>
          <a:xfrm>
            <a:off x="599930" y="3054470"/>
            <a:ext cx="6548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０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E3BC2D58-0880-425B-AAD9-CEE955462210}"/>
                  </a:ext>
                </a:extLst>
              </p:cNvPr>
              <p:cNvSpPr txBox="1"/>
              <p:nvPr/>
            </p:nvSpPr>
            <p:spPr>
              <a:xfrm>
                <a:off x="8982811" y="3834003"/>
                <a:ext cx="739100" cy="11490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９</m:t>
                        </m:r>
                      </m:num>
                      <m:den>
                        <m:r>
                          <a:rPr lang="ja-JP" altLang="en-US" sz="4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den>
                    </m:f>
                  </m:oMath>
                </a14:m>
                <a:r>
                  <a:rPr kumimoji="1" lang="ja-JP" altLang="en-US" sz="40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　</a:t>
                </a:r>
                <a:endParaRPr kumimoji="1" lang="ja-JP" altLang="en-US" sz="4000" dirty="0">
                  <a:solidFill>
                    <a:srgbClr val="0000FF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E3BC2D58-0880-425B-AAD9-CEE9554622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82811" y="3834003"/>
                <a:ext cx="739100" cy="114903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A31782A1-950C-C6CC-D031-C66DFE4CC885}"/>
              </a:ext>
            </a:extLst>
          </p:cNvPr>
          <p:cNvSpPr txBox="1"/>
          <p:nvPr/>
        </p:nvSpPr>
        <p:spPr>
          <a:xfrm>
            <a:off x="9093663" y="2978971"/>
            <a:ext cx="654898" cy="732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  <a:r>
              <a:rPr kumimoji="1" lang="ja-JP" altLang="en-US" sz="40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B656A88D-86BE-B819-8A4E-FF67DEF6CC16}"/>
              </a:ext>
            </a:extLst>
          </p:cNvPr>
          <p:cNvSpPr txBox="1"/>
          <p:nvPr/>
        </p:nvSpPr>
        <p:spPr>
          <a:xfrm>
            <a:off x="5753035" y="2484874"/>
            <a:ext cx="5322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solidFill>
                  <a:schemeClr val="accent6"/>
                </a:solidFill>
              </a:rPr>
              <a:t>●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7E6D05F-6A6A-DDCB-BA12-42A7E153DFF4}"/>
              </a:ext>
            </a:extLst>
          </p:cNvPr>
          <p:cNvSpPr txBox="1"/>
          <p:nvPr/>
        </p:nvSpPr>
        <p:spPr>
          <a:xfrm>
            <a:off x="7466039" y="2484874"/>
            <a:ext cx="5322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solidFill>
                  <a:srgbClr val="FFC000"/>
                </a:solidFill>
              </a:rPr>
              <a:t>●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9D7975FD-43D9-C9BB-41A3-74398B0DC71D}"/>
              </a:ext>
            </a:extLst>
          </p:cNvPr>
          <p:cNvSpPr txBox="1"/>
          <p:nvPr/>
        </p:nvSpPr>
        <p:spPr>
          <a:xfrm>
            <a:off x="9935273" y="2484874"/>
            <a:ext cx="5322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solidFill>
                  <a:srgbClr val="7030A0"/>
                </a:solidFill>
              </a:rPr>
              <a:t>●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740CF9DF-786E-0CB5-F95F-CA15CD2F184F}"/>
              </a:ext>
            </a:extLst>
          </p:cNvPr>
          <p:cNvSpPr txBox="1"/>
          <p:nvPr/>
        </p:nvSpPr>
        <p:spPr>
          <a:xfrm>
            <a:off x="10783412" y="2484874"/>
            <a:ext cx="5322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solidFill>
                  <a:srgbClr val="FF00FF"/>
                </a:solidFill>
              </a:rPr>
              <a:t>●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80B33A9E-9E6C-42BE-0708-3AAD7124CDD4}"/>
              </a:ext>
            </a:extLst>
          </p:cNvPr>
          <p:cNvSpPr txBox="1"/>
          <p:nvPr/>
        </p:nvSpPr>
        <p:spPr>
          <a:xfrm>
            <a:off x="6601173" y="2484874"/>
            <a:ext cx="5322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solidFill>
                  <a:srgbClr val="00B0F0"/>
                </a:solidFill>
              </a:rPr>
              <a:t>●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3C6BCEC1-074A-8E64-D102-3392F1F1EED4}"/>
                  </a:ext>
                </a:extLst>
              </p:cNvPr>
              <p:cNvSpPr txBox="1"/>
              <p:nvPr/>
            </p:nvSpPr>
            <p:spPr>
              <a:xfrm>
                <a:off x="4695315" y="3852617"/>
                <a:ext cx="819671" cy="11490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７</m:t>
                        </m:r>
                      </m:num>
                      <m:den>
                        <m:r>
                          <a:rPr lang="ja-JP" altLang="en-US" sz="4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den>
                    </m:f>
                  </m:oMath>
                </a14:m>
                <a:r>
                  <a:rPr kumimoji="1" lang="ja-JP" altLang="en-US" sz="40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　</a:t>
                </a:r>
                <a:endParaRPr kumimoji="1" lang="en-US" altLang="ja-JP" sz="4000" dirty="0">
                  <a:solidFill>
                    <a:srgbClr val="0000FF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3C6BCEC1-074A-8E64-D102-3392F1F1EE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5315" y="3852617"/>
                <a:ext cx="819671" cy="114903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0F244CE3-308C-4CF4-242E-D14453FB81B0}"/>
                  </a:ext>
                </a:extLst>
              </p:cNvPr>
              <p:cNvSpPr txBox="1"/>
              <p:nvPr/>
            </p:nvSpPr>
            <p:spPr>
              <a:xfrm>
                <a:off x="6891424" y="3874748"/>
                <a:ext cx="703179" cy="11490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８</m:t>
                        </m:r>
                      </m:num>
                      <m:den>
                        <m:r>
                          <a:rPr lang="ja-JP" altLang="en-US" sz="4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den>
                    </m:f>
                  </m:oMath>
                </a14:m>
                <a:r>
                  <a:rPr kumimoji="1" lang="ja-JP" altLang="en-US" sz="40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　</a:t>
                </a:r>
                <a:endParaRPr kumimoji="1" lang="en-US" altLang="ja-JP" sz="4000" dirty="0">
                  <a:solidFill>
                    <a:srgbClr val="0000FF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0F244CE3-308C-4CF4-242E-D14453FB81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1424" y="3874748"/>
                <a:ext cx="703179" cy="114903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1883A870-043F-9821-9023-955B769EDA42}"/>
                  </a:ext>
                </a:extLst>
              </p:cNvPr>
              <p:cNvSpPr txBox="1"/>
              <p:nvPr/>
            </p:nvSpPr>
            <p:spPr>
              <a:xfrm>
                <a:off x="2246257" y="5258345"/>
                <a:ext cx="1284287" cy="11490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  <m:r>
                          <a:rPr lang="ja-JP" altLang="en-US" sz="4000" i="1" smtClean="0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</m:num>
                      <m:den>
                        <m:r>
                          <a:rPr lang="ja-JP" altLang="en-US" sz="4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den>
                    </m:f>
                  </m:oMath>
                </a14:m>
                <a:r>
                  <a:rPr kumimoji="1" lang="ja-JP" altLang="en-US" sz="40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　</a:t>
                </a:r>
                <a:endParaRPr kumimoji="1" lang="en-US" altLang="ja-JP" sz="4000" dirty="0">
                  <a:solidFill>
                    <a:srgbClr val="0000FF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1883A870-043F-9821-9023-955B769EDA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6257" y="5258345"/>
                <a:ext cx="1284287" cy="114903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3505B6C5-82EA-45FE-C215-010691A81F43}"/>
                  </a:ext>
                </a:extLst>
              </p:cNvPr>
              <p:cNvSpPr txBox="1"/>
              <p:nvPr/>
            </p:nvSpPr>
            <p:spPr>
              <a:xfrm>
                <a:off x="4440500" y="5237347"/>
                <a:ext cx="1266322" cy="11490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 smtClean="0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１２</m:t>
                        </m:r>
                      </m:num>
                      <m:den>
                        <m:r>
                          <a:rPr lang="ja-JP" altLang="en-US" sz="4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den>
                    </m:f>
                  </m:oMath>
                </a14:m>
                <a:r>
                  <a:rPr kumimoji="1" lang="ja-JP" altLang="en-US" sz="40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　</a:t>
                </a:r>
                <a:endParaRPr kumimoji="1" lang="en-US" altLang="ja-JP" sz="4000" dirty="0">
                  <a:solidFill>
                    <a:srgbClr val="0000FF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3505B6C5-82EA-45FE-C215-010691A81F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0500" y="5237347"/>
                <a:ext cx="1266322" cy="114903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9E3998D6-82A4-034B-DEA4-EEF175E7A894}"/>
              </a:ext>
            </a:extLst>
          </p:cNvPr>
          <p:cNvSpPr txBox="1"/>
          <p:nvPr/>
        </p:nvSpPr>
        <p:spPr>
          <a:xfrm>
            <a:off x="5637795" y="1806615"/>
            <a:ext cx="58515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>
              <a:defRPr sz="480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defRPr>
            </a:lvl1pPr>
          </a:lstStyle>
          <a:p>
            <a:r>
              <a:rPr lang="ja-JP" altLang="en-US" sz="3600" dirty="0"/>
              <a:t>①　②   ③   ④        ⑤　⑥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0766C91D-8409-5D8E-E5EC-0869267AF672}"/>
              </a:ext>
            </a:extLst>
          </p:cNvPr>
          <p:cNvSpPr txBox="1"/>
          <p:nvPr/>
        </p:nvSpPr>
        <p:spPr>
          <a:xfrm>
            <a:off x="1653000" y="4200652"/>
            <a:ext cx="5322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①</a:t>
            </a:r>
            <a:endParaRPr kumimoji="1" lang="ja-JP" altLang="en-US" sz="3600" dirty="0">
              <a:solidFill>
                <a:schemeClr val="accent6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A2D5F57C-CB6B-9760-7331-8A1719D4B055}"/>
              </a:ext>
            </a:extLst>
          </p:cNvPr>
          <p:cNvSpPr txBox="1"/>
          <p:nvPr/>
        </p:nvSpPr>
        <p:spPr>
          <a:xfrm>
            <a:off x="3819123" y="4200652"/>
            <a:ext cx="5322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②</a:t>
            </a:r>
            <a:endParaRPr kumimoji="1" lang="ja-JP" altLang="en-US" sz="3600" dirty="0">
              <a:solidFill>
                <a:schemeClr val="accent6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A0FC6FCD-0788-36FF-C041-98CDD1FEB14A}"/>
              </a:ext>
            </a:extLst>
          </p:cNvPr>
          <p:cNvSpPr txBox="1"/>
          <p:nvPr/>
        </p:nvSpPr>
        <p:spPr>
          <a:xfrm>
            <a:off x="6030444" y="4200652"/>
            <a:ext cx="5322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③</a:t>
            </a:r>
            <a:endParaRPr kumimoji="1" lang="ja-JP" altLang="en-US" sz="3600" dirty="0">
              <a:solidFill>
                <a:schemeClr val="accent6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B6D79333-7A63-4CC2-E887-144ED2926675}"/>
              </a:ext>
            </a:extLst>
          </p:cNvPr>
          <p:cNvSpPr txBox="1"/>
          <p:nvPr/>
        </p:nvSpPr>
        <p:spPr>
          <a:xfrm>
            <a:off x="8297452" y="4200652"/>
            <a:ext cx="5322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④</a:t>
            </a:r>
            <a:endParaRPr kumimoji="1" lang="ja-JP" altLang="en-US" sz="3600" dirty="0">
              <a:solidFill>
                <a:schemeClr val="accent6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D0430273-6B80-30E4-115F-5EEFF877FA3E}"/>
              </a:ext>
            </a:extLst>
          </p:cNvPr>
          <p:cNvSpPr txBox="1"/>
          <p:nvPr/>
        </p:nvSpPr>
        <p:spPr>
          <a:xfrm>
            <a:off x="1605271" y="5599957"/>
            <a:ext cx="5322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⑤</a:t>
            </a:r>
            <a:endParaRPr kumimoji="1" lang="ja-JP" altLang="en-US" sz="3600" dirty="0">
              <a:solidFill>
                <a:schemeClr val="accent6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728D27B6-B9CE-1008-332F-EFCB5B8C8F07}"/>
              </a:ext>
            </a:extLst>
          </p:cNvPr>
          <p:cNvSpPr txBox="1"/>
          <p:nvPr/>
        </p:nvSpPr>
        <p:spPr>
          <a:xfrm>
            <a:off x="3819123" y="5599957"/>
            <a:ext cx="2966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⑥</a:t>
            </a:r>
            <a:endParaRPr kumimoji="1" lang="ja-JP" altLang="en-US" sz="3600" dirty="0">
              <a:solidFill>
                <a:schemeClr val="accent6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23124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32" grpId="0"/>
      <p:bldP spid="12" grpId="0"/>
      <p:bldP spid="14" grpId="0"/>
      <p:bldP spid="19" grpId="0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A3B08216-F184-4C3B-9CC5-EDC65854D4E1}"/>
              </a:ext>
            </a:extLst>
          </p:cNvPr>
          <p:cNvGrpSpPr/>
          <p:nvPr/>
        </p:nvGrpSpPr>
        <p:grpSpPr>
          <a:xfrm>
            <a:off x="385498" y="2424975"/>
            <a:ext cx="11579154" cy="569185"/>
            <a:chOff x="749090" y="2897689"/>
            <a:chExt cx="11579154" cy="569185"/>
          </a:xfrm>
        </p:grpSpPr>
        <p:cxnSp>
          <p:nvCxnSpPr>
            <p:cNvPr id="17" name="直線コネクタ 16">
              <a:extLst>
                <a:ext uri="{FF2B5EF4-FFF2-40B4-BE49-F238E27FC236}">
                  <a16:creationId xmlns:a16="http://schemas.microsoft.com/office/drawing/2014/main" id="{209D6FC4-A61B-4108-BAE9-4F7A3BFDB2E5}"/>
                </a:ext>
              </a:extLst>
            </p:cNvPr>
            <p:cNvCxnSpPr>
              <a:cxnSpLocks/>
            </p:cNvCxnSpPr>
            <p:nvPr/>
          </p:nvCxnSpPr>
          <p:spPr>
            <a:xfrm>
              <a:off x="749090" y="3177013"/>
              <a:ext cx="11579154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線コネクタ 24">
              <a:extLst>
                <a:ext uri="{FF2B5EF4-FFF2-40B4-BE49-F238E27FC236}">
                  <a16:creationId xmlns:a16="http://schemas.microsoft.com/office/drawing/2014/main" id="{9AA90D3E-8BAD-434D-B2E4-A0563729D48E}"/>
                </a:ext>
              </a:extLst>
            </p:cNvPr>
            <p:cNvCxnSpPr>
              <a:cxnSpLocks/>
            </p:cNvCxnSpPr>
            <p:nvPr/>
          </p:nvCxnSpPr>
          <p:spPr>
            <a:xfrm>
              <a:off x="10780072" y="2918709"/>
              <a:ext cx="0" cy="516602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4" name="直線コネクタ 53">
              <a:extLst>
                <a:ext uri="{FF2B5EF4-FFF2-40B4-BE49-F238E27FC236}">
                  <a16:creationId xmlns:a16="http://schemas.microsoft.com/office/drawing/2014/main" id="{8EB2C43E-1ABE-46D8-886F-3544C6D59906}"/>
                </a:ext>
              </a:extLst>
            </p:cNvPr>
            <p:cNvCxnSpPr/>
            <p:nvPr/>
          </p:nvCxnSpPr>
          <p:spPr>
            <a:xfrm>
              <a:off x="7899752" y="2918709"/>
              <a:ext cx="0" cy="516602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6" name="直線コネクタ 55">
              <a:extLst>
                <a:ext uri="{FF2B5EF4-FFF2-40B4-BE49-F238E27FC236}">
                  <a16:creationId xmlns:a16="http://schemas.microsoft.com/office/drawing/2014/main" id="{9FC6BD0D-C292-41F6-B4B4-8CA50AF9F9FE}"/>
                </a:ext>
              </a:extLst>
            </p:cNvPr>
            <p:cNvCxnSpPr>
              <a:cxnSpLocks/>
            </p:cNvCxnSpPr>
            <p:nvPr/>
          </p:nvCxnSpPr>
          <p:spPr>
            <a:xfrm>
              <a:off x="7179672" y="2918709"/>
              <a:ext cx="0" cy="529947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7" name="直線コネクタ 56">
              <a:extLst>
                <a:ext uri="{FF2B5EF4-FFF2-40B4-BE49-F238E27FC236}">
                  <a16:creationId xmlns:a16="http://schemas.microsoft.com/office/drawing/2014/main" id="{8986163C-07E2-4CC5-9258-82577E1E851A}"/>
                </a:ext>
              </a:extLst>
            </p:cNvPr>
            <p:cNvCxnSpPr/>
            <p:nvPr/>
          </p:nvCxnSpPr>
          <p:spPr>
            <a:xfrm>
              <a:off x="6459592" y="2918709"/>
              <a:ext cx="0" cy="516602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9" name="直線コネクタ 58">
              <a:extLst>
                <a:ext uri="{FF2B5EF4-FFF2-40B4-BE49-F238E27FC236}">
                  <a16:creationId xmlns:a16="http://schemas.microsoft.com/office/drawing/2014/main" id="{460D1202-8165-4701-9224-27890A07B082}"/>
                </a:ext>
              </a:extLst>
            </p:cNvPr>
            <p:cNvCxnSpPr>
              <a:cxnSpLocks/>
            </p:cNvCxnSpPr>
            <p:nvPr/>
          </p:nvCxnSpPr>
          <p:spPr>
            <a:xfrm>
              <a:off x="5019432" y="2918709"/>
              <a:ext cx="0" cy="516602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1" name="直線コネクタ 60">
              <a:extLst>
                <a:ext uri="{FF2B5EF4-FFF2-40B4-BE49-F238E27FC236}">
                  <a16:creationId xmlns:a16="http://schemas.microsoft.com/office/drawing/2014/main" id="{8511B900-E673-40AF-8230-5E1889E0EAC4}"/>
                </a:ext>
              </a:extLst>
            </p:cNvPr>
            <p:cNvCxnSpPr/>
            <p:nvPr/>
          </p:nvCxnSpPr>
          <p:spPr>
            <a:xfrm>
              <a:off x="5739512" y="2918709"/>
              <a:ext cx="0" cy="516602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2" name="直線コネクタ 61">
              <a:extLst>
                <a:ext uri="{FF2B5EF4-FFF2-40B4-BE49-F238E27FC236}">
                  <a16:creationId xmlns:a16="http://schemas.microsoft.com/office/drawing/2014/main" id="{C850BC24-23DA-4505-8838-752F8338E7B0}"/>
                </a:ext>
              </a:extLst>
            </p:cNvPr>
            <p:cNvCxnSpPr/>
            <p:nvPr/>
          </p:nvCxnSpPr>
          <p:spPr>
            <a:xfrm>
              <a:off x="3579272" y="2918709"/>
              <a:ext cx="0" cy="516602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9" name="直線コネクタ 68">
              <a:extLst>
                <a:ext uri="{FF2B5EF4-FFF2-40B4-BE49-F238E27FC236}">
                  <a16:creationId xmlns:a16="http://schemas.microsoft.com/office/drawing/2014/main" id="{969A24E2-5B75-4E62-8355-2B9C511B57D8}"/>
                </a:ext>
              </a:extLst>
            </p:cNvPr>
            <p:cNvCxnSpPr/>
            <p:nvPr/>
          </p:nvCxnSpPr>
          <p:spPr>
            <a:xfrm>
              <a:off x="1455036" y="2918709"/>
              <a:ext cx="0" cy="516602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0" name="直線コネクタ 69">
              <a:extLst>
                <a:ext uri="{FF2B5EF4-FFF2-40B4-BE49-F238E27FC236}">
                  <a16:creationId xmlns:a16="http://schemas.microsoft.com/office/drawing/2014/main" id="{13558E5B-C067-4C7E-AF7C-046DC0602259}"/>
                </a:ext>
              </a:extLst>
            </p:cNvPr>
            <p:cNvCxnSpPr/>
            <p:nvPr/>
          </p:nvCxnSpPr>
          <p:spPr>
            <a:xfrm>
              <a:off x="749090" y="2918709"/>
              <a:ext cx="0" cy="516602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直線コネクタ 41">
              <a:extLst>
                <a:ext uri="{FF2B5EF4-FFF2-40B4-BE49-F238E27FC236}">
                  <a16:creationId xmlns:a16="http://schemas.microsoft.com/office/drawing/2014/main" id="{07208F83-3EF9-403B-90F3-72C6134EB21F}"/>
                </a:ext>
              </a:extLst>
            </p:cNvPr>
            <p:cNvCxnSpPr/>
            <p:nvPr/>
          </p:nvCxnSpPr>
          <p:spPr>
            <a:xfrm>
              <a:off x="11500152" y="2918709"/>
              <a:ext cx="0" cy="516602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直線コネクタ 42">
              <a:extLst>
                <a:ext uri="{FF2B5EF4-FFF2-40B4-BE49-F238E27FC236}">
                  <a16:creationId xmlns:a16="http://schemas.microsoft.com/office/drawing/2014/main" id="{0562D723-F686-499D-B0FC-C065D44A7A0C}"/>
                </a:ext>
              </a:extLst>
            </p:cNvPr>
            <p:cNvCxnSpPr/>
            <p:nvPr/>
          </p:nvCxnSpPr>
          <p:spPr>
            <a:xfrm>
              <a:off x="10062205" y="2918709"/>
              <a:ext cx="0" cy="516602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直線コネクタ 47">
              <a:extLst>
                <a:ext uri="{FF2B5EF4-FFF2-40B4-BE49-F238E27FC236}">
                  <a16:creationId xmlns:a16="http://schemas.microsoft.com/office/drawing/2014/main" id="{969A24E2-5B75-4E62-8355-2B9C511B57D8}"/>
                </a:ext>
              </a:extLst>
            </p:cNvPr>
            <p:cNvCxnSpPr/>
            <p:nvPr/>
          </p:nvCxnSpPr>
          <p:spPr>
            <a:xfrm>
              <a:off x="2176395" y="2950272"/>
              <a:ext cx="0" cy="516602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1" name="直線コネクタ 50">
              <a:extLst>
                <a:ext uri="{FF2B5EF4-FFF2-40B4-BE49-F238E27FC236}">
                  <a16:creationId xmlns:a16="http://schemas.microsoft.com/office/drawing/2014/main" id="{969A24E2-5B75-4E62-8355-2B9C511B57D8}"/>
                </a:ext>
              </a:extLst>
            </p:cNvPr>
            <p:cNvCxnSpPr>
              <a:cxnSpLocks/>
            </p:cNvCxnSpPr>
            <p:nvPr/>
          </p:nvCxnSpPr>
          <p:spPr>
            <a:xfrm>
              <a:off x="2859192" y="2929252"/>
              <a:ext cx="0" cy="506059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直線コネクタ 12">
              <a:extLst>
                <a:ext uri="{FF2B5EF4-FFF2-40B4-BE49-F238E27FC236}">
                  <a16:creationId xmlns:a16="http://schemas.microsoft.com/office/drawing/2014/main" id="{76785A00-DFCA-B85B-DB67-E5BF57C78D2B}"/>
                </a:ext>
              </a:extLst>
            </p:cNvPr>
            <p:cNvCxnSpPr/>
            <p:nvPr/>
          </p:nvCxnSpPr>
          <p:spPr>
            <a:xfrm>
              <a:off x="4299352" y="2918709"/>
              <a:ext cx="0" cy="516602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直線コネクタ 52">
              <a:extLst>
                <a:ext uri="{FF2B5EF4-FFF2-40B4-BE49-F238E27FC236}">
                  <a16:creationId xmlns:a16="http://schemas.microsoft.com/office/drawing/2014/main" id="{54818FA1-B851-324A-0FF3-03CEC691D2C2}"/>
                </a:ext>
              </a:extLst>
            </p:cNvPr>
            <p:cNvCxnSpPr/>
            <p:nvPr/>
          </p:nvCxnSpPr>
          <p:spPr>
            <a:xfrm>
              <a:off x="8635476" y="2897689"/>
              <a:ext cx="0" cy="516602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0" name="直線コネクタ 59">
              <a:extLst>
                <a:ext uri="{FF2B5EF4-FFF2-40B4-BE49-F238E27FC236}">
                  <a16:creationId xmlns:a16="http://schemas.microsoft.com/office/drawing/2014/main" id="{92193BE2-703E-6B37-5581-FE39BEAFD3E7}"/>
                </a:ext>
              </a:extLst>
            </p:cNvPr>
            <p:cNvCxnSpPr/>
            <p:nvPr/>
          </p:nvCxnSpPr>
          <p:spPr>
            <a:xfrm>
              <a:off x="9339912" y="2897689"/>
              <a:ext cx="0" cy="516602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5" name="正方形/長方形 54">
            <a:extLst>
              <a:ext uri="{FF2B5EF4-FFF2-40B4-BE49-F238E27FC236}">
                <a16:creationId xmlns:a16="http://schemas.microsoft.com/office/drawing/2014/main" id="{7927A978-93FC-4A55-A159-D03D3032EA02}"/>
              </a:ext>
            </a:extLst>
          </p:cNvPr>
          <p:cNvSpPr/>
          <p:nvPr/>
        </p:nvSpPr>
        <p:spPr>
          <a:xfrm>
            <a:off x="18803477" y="3429000"/>
            <a:ext cx="848139" cy="84813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5BA66DD8-CDDE-498A-9730-40BDDD4D0429}"/>
              </a:ext>
            </a:extLst>
          </p:cNvPr>
          <p:cNvSpPr txBox="1"/>
          <p:nvPr/>
        </p:nvSpPr>
        <p:spPr>
          <a:xfrm>
            <a:off x="1725861" y="472875"/>
            <a:ext cx="8209412" cy="830997"/>
          </a:xfrm>
          <a:prstGeom prst="rect">
            <a:avLst/>
          </a:prstGeom>
          <a:solidFill>
            <a:srgbClr val="FFFF99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帯分数を使って読んでみよう</a:t>
            </a:r>
          </a:p>
        </p:txBody>
      </p:sp>
      <p:sp>
        <p:nvSpPr>
          <p:cNvPr id="73" name="テキスト ボックス 72">
            <a:extLst>
              <a:ext uri="{FF2B5EF4-FFF2-40B4-BE49-F238E27FC236}">
                <a16:creationId xmlns:a16="http://schemas.microsoft.com/office/drawing/2014/main" id="{BFF8B803-3D84-48BE-9824-15CE04908CAB}"/>
              </a:ext>
            </a:extLst>
          </p:cNvPr>
          <p:cNvSpPr txBox="1"/>
          <p:nvPr/>
        </p:nvSpPr>
        <p:spPr>
          <a:xfrm>
            <a:off x="5829869" y="2484874"/>
            <a:ext cx="5322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solidFill>
                  <a:srgbClr val="0000FF"/>
                </a:solidFill>
              </a:rPr>
              <a:t>●</a:t>
            </a:r>
          </a:p>
        </p:txBody>
      </p:sp>
      <p:sp>
        <p:nvSpPr>
          <p:cNvPr id="5" name="大かっこ 4">
            <a:extLst>
              <a:ext uri="{FF2B5EF4-FFF2-40B4-BE49-F238E27FC236}">
                <a16:creationId xmlns:a16="http://schemas.microsoft.com/office/drawing/2014/main" id="{E4D22D4A-0949-4877-B40B-C94DD50E3F19}"/>
              </a:ext>
            </a:extLst>
          </p:cNvPr>
          <p:cNvSpPr/>
          <p:nvPr/>
        </p:nvSpPr>
        <p:spPr>
          <a:xfrm>
            <a:off x="1425844" y="5811864"/>
            <a:ext cx="1518834" cy="45719"/>
          </a:xfrm>
          <a:prstGeom prst="bracket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5610A370-D11B-4F40-A01B-CE0AAE9C00A6}"/>
              </a:ext>
            </a:extLst>
          </p:cNvPr>
          <p:cNvSpPr txBox="1"/>
          <p:nvPr/>
        </p:nvSpPr>
        <p:spPr>
          <a:xfrm>
            <a:off x="5055461" y="2975942"/>
            <a:ext cx="654898" cy="732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</a:t>
            </a:r>
            <a:r>
              <a:rPr kumimoji="1" lang="ja-JP" altLang="en-US" sz="40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テキスト ボックス 45">
                <a:extLst>
                  <a:ext uri="{FF2B5EF4-FFF2-40B4-BE49-F238E27FC236}">
                    <a16:creationId xmlns:a16="http://schemas.microsoft.com/office/drawing/2014/main" id="{721B36D0-938F-471C-8DD3-CD5B4034417C}"/>
                  </a:ext>
                </a:extLst>
              </p:cNvPr>
              <p:cNvSpPr txBox="1"/>
              <p:nvPr/>
            </p:nvSpPr>
            <p:spPr>
              <a:xfrm>
                <a:off x="2128849" y="3873615"/>
                <a:ext cx="1391162" cy="11490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4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３</m:t>
                    </m:r>
                    <m:f>
                      <m:fPr>
                        <m:ctrlPr>
                          <a:rPr lang="en-US" altLang="ja-JP" sz="4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２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７</m:t>
                        </m:r>
                      </m:den>
                    </m:f>
                  </m:oMath>
                </a14:m>
                <a:r>
                  <a:rPr kumimoji="1" lang="ja-JP" altLang="en-US" sz="40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　</a:t>
                </a:r>
                <a:endParaRPr kumimoji="1" lang="en-US" altLang="ja-JP" sz="4000" dirty="0">
                  <a:solidFill>
                    <a:srgbClr val="0000FF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46" name="テキスト ボックス 45">
                <a:extLst>
                  <a:ext uri="{FF2B5EF4-FFF2-40B4-BE49-F238E27FC236}">
                    <a16:creationId xmlns:a16="http://schemas.microsoft.com/office/drawing/2014/main" id="{721B36D0-938F-471C-8DD3-CD5B403441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8849" y="3873615"/>
                <a:ext cx="1391162" cy="114903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F97EE758-CE9A-4508-8687-320DD5DD4971}"/>
              </a:ext>
            </a:extLst>
          </p:cNvPr>
          <p:cNvSpPr txBox="1"/>
          <p:nvPr/>
        </p:nvSpPr>
        <p:spPr>
          <a:xfrm>
            <a:off x="26605" y="3075057"/>
            <a:ext cx="6548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E3BC2D58-0880-425B-AAD9-CEE955462210}"/>
                  </a:ext>
                </a:extLst>
              </p:cNvPr>
              <p:cNvSpPr txBox="1"/>
              <p:nvPr/>
            </p:nvSpPr>
            <p:spPr>
              <a:xfrm>
                <a:off x="8833994" y="3881406"/>
                <a:ext cx="1375966" cy="11490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4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４</m:t>
                    </m:r>
                    <m:f>
                      <m:fPr>
                        <m:ctrlPr>
                          <a:rPr lang="en-US" altLang="ja-JP" sz="4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７</m:t>
                        </m:r>
                      </m:den>
                    </m:f>
                  </m:oMath>
                </a14:m>
                <a:r>
                  <a:rPr kumimoji="1" lang="ja-JP" altLang="en-US" sz="40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　</a:t>
                </a:r>
                <a:endParaRPr kumimoji="1" lang="ja-JP" altLang="en-US" sz="4000" dirty="0">
                  <a:solidFill>
                    <a:srgbClr val="0000FF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E3BC2D58-0880-425B-AAD9-CEE9554622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3994" y="3881406"/>
                <a:ext cx="1375966" cy="114903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A31782A1-950C-C6CC-D031-C66DFE4CC885}"/>
              </a:ext>
            </a:extLst>
          </p:cNvPr>
          <p:cNvSpPr txBox="1"/>
          <p:nvPr/>
        </p:nvSpPr>
        <p:spPr>
          <a:xfrm>
            <a:off x="10084320" y="2978971"/>
            <a:ext cx="654898" cy="732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５</a:t>
            </a:r>
            <a:r>
              <a:rPr kumimoji="1" lang="ja-JP" altLang="en-US" sz="40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B656A88D-86BE-B819-8A4E-FF67DEF6CC16}"/>
              </a:ext>
            </a:extLst>
          </p:cNvPr>
          <p:cNvSpPr txBox="1"/>
          <p:nvPr/>
        </p:nvSpPr>
        <p:spPr>
          <a:xfrm>
            <a:off x="1549048" y="2484874"/>
            <a:ext cx="5322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solidFill>
                  <a:schemeClr val="accent6"/>
                </a:solidFill>
              </a:rPr>
              <a:t>●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7E6D05F-6A6A-DDCB-BA12-42A7E153DFF4}"/>
              </a:ext>
            </a:extLst>
          </p:cNvPr>
          <p:cNvSpPr txBox="1"/>
          <p:nvPr/>
        </p:nvSpPr>
        <p:spPr>
          <a:xfrm>
            <a:off x="4411542" y="2484874"/>
            <a:ext cx="5322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solidFill>
                  <a:srgbClr val="FFC000"/>
                </a:solidFill>
              </a:rPr>
              <a:t>●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9D7975FD-43D9-C9BB-41A3-74398B0DC71D}"/>
              </a:ext>
            </a:extLst>
          </p:cNvPr>
          <p:cNvSpPr txBox="1"/>
          <p:nvPr/>
        </p:nvSpPr>
        <p:spPr>
          <a:xfrm>
            <a:off x="7265162" y="2484874"/>
            <a:ext cx="5322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solidFill>
                  <a:srgbClr val="7030A0"/>
                </a:solidFill>
              </a:rPr>
              <a:t>●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740CF9DF-786E-0CB5-F95F-CA15CD2F184F}"/>
              </a:ext>
            </a:extLst>
          </p:cNvPr>
          <p:cNvSpPr txBox="1"/>
          <p:nvPr/>
        </p:nvSpPr>
        <p:spPr>
          <a:xfrm>
            <a:off x="10881205" y="2484874"/>
            <a:ext cx="5322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solidFill>
                  <a:srgbClr val="FF00FF"/>
                </a:solidFill>
              </a:rPr>
              <a:t>●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80B33A9E-9E6C-42BE-0708-3AAD7124CDD4}"/>
              </a:ext>
            </a:extLst>
          </p:cNvPr>
          <p:cNvSpPr txBox="1"/>
          <p:nvPr/>
        </p:nvSpPr>
        <p:spPr>
          <a:xfrm>
            <a:off x="3654991" y="2484874"/>
            <a:ext cx="5322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solidFill>
                  <a:srgbClr val="00B0F0"/>
                </a:solidFill>
              </a:rPr>
              <a:t>●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1BF75C61-1162-AFAD-85A0-387FD9B8B8F0}"/>
              </a:ext>
            </a:extLst>
          </p:cNvPr>
          <p:cNvSpPr txBox="1"/>
          <p:nvPr/>
        </p:nvSpPr>
        <p:spPr>
          <a:xfrm>
            <a:off x="1653000" y="4200652"/>
            <a:ext cx="5322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①</a:t>
            </a:r>
            <a:endParaRPr kumimoji="1" lang="ja-JP" altLang="en-US" sz="3600" dirty="0">
              <a:solidFill>
                <a:schemeClr val="accent6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3C6BCEC1-074A-8E64-D102-3392F1F1EED4}"/>
                  </a:ext>
                </a:extLst>
              </p:cNvPr>
              <p:cNvSpPr txBox="1"/>
              <p:nvPr/>
            </p:nvSpPr>
            <p:spPr>
              <a:xfrm>
                <a:off x="4319197" y="3852617"/>
                <a:ext cx="1391162" cy="11490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4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３</m:t>
                    </m:r>
                    <m:f>
                      <m:fPr>
                        <m:ctrlPr>
                          <a:rPr lang="en-US" altLang="ja-JP" sz="4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num>
                      <m:den>
                        <m:r>
                          <a:rPr lang="ja-JP" alt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７</m:t>
                        </m:r>
                      </m:den>
                    </m:f>
                  </m:oMath>
                </a14:m>
                <a:r>
                  <a:rPr kumimoji="1" lang="ja-JP" altLang="en-US" sz="40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　</a:t>
                </a:r>
                <a:endParaRPr kumimoji="1" lang="en-US" altLang="ja-JP" sz="4000" dirty="0">
                  <a:solidFill>
                    <a:srgbClr val="0000FF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3C6BCEC1-074A-8E64-D102-3392F1F1EE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9197" y="3852617"/>
                <a:ext cx="1391162" cy="114903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0F244CE3-308C-4CF4-242E-D14453FB81B0}"/>
                  </a:ext>
                </a:extLst>
              </p:cNvPr>
              <p:cNvSpPr txBox="1"/>
              <p:nvPr/>
            </p:nvSpPr>
            <p:spPr>
              <a:xfrm>
                <a:off x="6546547" y="3874748"/>
                <a:ext cx="1391162" cy="11490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4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３</m:t>
                    </m:r>
                    <m:f>
                      <m:fPr>
                        <m:ctrlPr>
                          <a:rPr lang="en-US" altLang="ja-JP" sz="4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６</m:t>
                        </m:r>
                      </m:num>
                      <m:den>
                        <m:r>
                          <a:rPr lang="ja-JP" alt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７</m:t>
                        </m:r>
                      </m:den>
                    </m:f>
                  </m:oMath>
                </a14:m>
                <a:r>
                  <a:rPr kumimoji="1" lang="ja-JP" altLang="en-US" sz="40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　</a:t>
                </a:r>
                <a:endParaRPr kumimoji="1" lang="en-US" altLang="ja-JP" sz="4000" dirty="0">
                  <a:solidFill>
                    <a:srgbClr val="0000FF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0F244CE3-308C-4CF4-242E-D14453FB81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6547" y="3874748"/>
                <a:ext cx="1391162" cy="114903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1883A870-043F-9821-9023-955B769EDA42}"/>
                  </a:ext>
                </a:extLst>
              </p:cNvPr>
              <p:cNvSpPr txBox="1"/>
              <p:nvPr/>
            </p:nvSpPr>
            <p:spPr>
              <a:xfrm>
                <a:off x="2128849" y="5258345"/>
                <a:ext cx="1391162" cy="11490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4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４</m:t>
                    </m:r>
                    <m:f>
                      <m:fPr>
                        <m:ctrlPr>
                          <a:rPr lang="en-US" altLang="ja-JP" sz="4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７</m:t>
                        </m:r>
                      </m:den>
                    </m:f>
                  </m:oMath>
                </a14:m>
                <a:r>
                  <a:rPr kumimoji="1" lang="ja-JP" altLang="en-US" sz="40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　</a:t>
                </a:r>
                <a:endParaRPr kumimoji="1" lang="en-US" altLang="ja-JP" sz="4000" dirty="0">
                  <a:solidFill>
                    <a:srgbClr val="0000FF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1883A870-043F-9821-9023-955B769EDA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8849" y="5258345"/>
                <a:ext cx="1391162" cy="114903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3505B6C5-82EA-45FE-C215-010691A81F43}"/>
                  </a:ext>
                </a:extLst>
              </p:cNvPr>
              <p:cNvSpPr txBox="1"/>
              <p:nvPr/>
            </p:nvSpPr>
            <p:spPr>
              <a:xfrm>
                <a:off x="4319197" y="5237347"/>
                <a:ext cx="1391162" cy="11490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4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５</m:t>
                    </m:r>
                    <m:f>
                      <m:fPr>
                        <m:ctrlPr>
                          <a:rPr lang="en-US" altLang="ja-JP" sz="4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</m:num>
                      <m:den>
                        <m:r>
                          <a:rPr lang="ja-JP" alt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７</m:t>
                        </m:r>
                      </m:den>
                    </m:f>
                  </m:oMath>
                </a14:m>
                <a:r>
                  <a:rPr kumimoji="1" lang="ja-JP" altLang="en-US" sz="40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　</a:t>
                </a:r>
                <a:endParaRPr kumimoji="1" lang="en-US" altLang="ja-JP" sz="4000" dirty="0">
                  <a:solidFill>
                    <a:srgbClr val="0000FF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3505B6C5-82EA-45FE-C215-010691A81F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9197" y="5237347"/>
                <a:ext cx="1391162" cy="114903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D313AD8C-9225-381F-8931-2097D1396C8E}"/>
              </a:ext>
            </a:extLst>
          </p:cNvPr>
          <p:cNvSpPr txBox="1"/>
          <p:nvPr/>
        </p:nvSpPr>
        <p:spPr>
          <a:xfrm>
            <a:off x="1512384" y="1806615"/>
            <a:ext cx="101282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>
              <a:defRPr sz="480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defRPr>
            </a:lvl1pPr>
          </a:lstStyle>
          <a:p>
            <a:r>
              <a:rPr lang="ja-JP" altLang="en-US" sz="3600" dirty="0"/>
              <a:t>①　　　  ②  ③   　 ④      ⑤　　　　　　　⑥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12B4349F-E7A2-C84F-A4F2-EDA28AC3D028}"/>
              </a:ext>
            </a:extLst>
          </p:cNvPr>
          <p:cNvSpPr txBox="1"/>
          <p:nvPr/>
        </p:nvSpPr>
        <p:spPr>
          <a:xfrm>
            <a:off x="3819123" y="4200652"/>
            <a:ext cx="5322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②</a:t>
            </a:r>
            <a:endParaRPr kumimoji="1" lang="ja-JP" altLang="en-US" sz="3600" dirty="0">
              <a:solidFill>
                <a:schemeClr val="accent6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83077CCF-DC0C-696F-AC30-50BAA042080A}"/>
              </a:ext>
            </a:extLst>
          </p:cNvPr>
          <p:cNvSpPr txBox="1"/>
          <p:nvPr/>
        </p:nvSpPr>
        <p:spPr>
          <a:xfrm>
            <a:off x="6030444" y="4200652"/>
            <a:ext cx="5322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③</a:t>
            </a:r>
            <a:endParaRPr kumimoji="1" lang="ja-JP" altLang="en-US" sz="3600" dirty="0">
              <a:solidFill>
                <a:schemeClr val="accent6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8AAF1923-80F3-C68D-8D3A-AD9A698A5C2C}"/>
              </a:ext>
            </a:extLst>
          </p:cNvPr>
          <p:cNvSpPr txBox="1"/>
          <p:nvPr/>
        </p:nvSpPr>
        <p:spPr>
          <a:xfrm>
            <a:off x="8297452" y="4200652"/>
            <a:ext cx="5322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④</a:t>
            </a:r>
            <a:endParaRPr kumimoji="1" lang="ja-JP" altLang="en-US" sz="3600" dirty="0">
              <a:solidFill>
                <a:schemeClr val="accent6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9D9A5AC8-EC79-2987-A5AC-1822EB7CB0C1}"/>
              </a:ext>
            </a:extLst>
          </p:cNvPr>
          <p:cNvSpPr txBox="1"/>
          <p:nvPr/>
        </p:nvSpPr>
        <p:spPr>
          <a:xfrm>
            <a:off x="1605271" y="5599957"/>
            <a:ext cx="5322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⑤</a:t>
            </a:r>
            <a:endParaRPr kumimoji="1" lang="ja-JP" altLang="en-US" sz="3600" dirty="0">
              <a:solidFill>
                <a:schemeClr val="accent6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F24F758B-994E-B40E-7E81-1C198AD72902}"/>
              </a:ext>
            </a:extLst>
          </p:cNvPr>
          <p:cNvSpPr txBox="1"/>
          <p:nvPr/>
        </p:nvSpPr>
        <p:spPr>
          <a:xfrm>
            <a:off x="3819123" y="5599957"/>
            <a:ext cx="2966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⑥</a:t>
            </a:r>
            <a:endParaRPr kumimoji="1" lang="ja-JP" altLang="en-US" sz="3600" dirty="0">
              <a:solidFill>
                <a:schemeClr val="accent6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04317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32" grpId="0"/>
      <p:bldP spid="12" grpId="0"/>
      <p:bldP spid="14" grpId="0"/>
      <p:bldP spid="19" grpId="0"/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A3B08216-F184-4C3B-9CC5-EDC65854D4E1}"/>
              </a:ext>
            </a:extLst>
          </p:cNvPr>
          <p:cNvGrpSpPr/>
          <p:nvPr/>
        </p:nvGrpSpPr>
        <p:grpSpPr>
          <a:xfrm>
            <a:off x="385498" y="2424975"/>
            <a:ext cx="11579154" cy="569185"/>
            <a:chOff x="749090" y="2897689"/>
            <a:chExt cx="11579154" cy="569185"/>
          </a:xfrm>
        </p:grpSpPr>
        <p:cxnSp>
          <p:nvCxnSpPr>
            <p:cNvPr id="17" name="直線コネクタ 16">
              <a:extLst>
                <a:ext uri="{FF2B5EF4-FFF2-40B4-BE49-F238E27FC236}">
                  <a16:creationId xmlns:a16="http://schemas.microsoft.com/office/drawing/2014/main" id="{209D6FC4-A61B-4108-BAE9-4F7A3BFDB2E5}"/>
                </a:ext>
              </a:extLst>
            </p:cNvPr>
            <p:cNvCxnSpPr>
              <a:cxnSpLocks/>
            </p:cNvCxnSpPr>
            <p:nvPr/>
          </p:nvCxnSpPr>
          <p:spPr>
            <a:xfrm>
              <a:off x="749090" y="3177013"/>
              <a:ext cx="11579154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線コネクタ 24">
              <a:extLst>
                <a:ext uri="{FF2B5EF4-FFF2-40B4-BE49-F238E27FC236}">
                  <a16:creationId xmlns:a16="http://schemas.microsoft.com/office/drawing/2014/main" id="{9AA90D3E-8BAD-434D-B2E4-A0563729D48E}"/>
                </a:ext>
              </a:extLst>
            </p:cNvPr>
            <p:cNvCxnSpPr>
              <a:cxnSpLocks/>
            </p:cNvCxnSpPr>
            <p:nvPr/>
          </p:nvCxnSpPr>
          <p:spPr>
            <a:xfrm>
              <a:off x="10780072" y="2918709"/>
              <a:ext cx="0" cy="516602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4" name="直線コネクタ 53">
              <a:extLst>
                <a:ext uri="{FF2B5EF4-FFF2-40B4-BE49-F238E27FC236}">
                  <a16:creationId xmlns:a16="http://schemas.microsoft.com/office/drawing/2014/main" id="{8EB2C43E-1ABE-46D8-886F-3544C6D59906}"/>
                </a:ext>
              </a:extLst>
            </p:cNvPr>
            <p:cNvCxnSpPr/>
            <p:nvPr/>
          </p:nvCxnSpPr>
          <p:spPr>
            <a:xfrm>
              <a:off x="7899752" y="2918709"/>
              <a:ext cx="0" cy="516602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6" name="直線コネクタ 55">
              <a:extLst>
                <a:ext uri="{FF2B5EF4-FFF2-40B4-BE49-F238E27FC236}">
                  <a16:creationId xmlns:a16="http://schemas.microsoft.com/office/drawing/2014/main" id="{9FC6BD0D-C292-41F6-B4B4-8CA50AF9F9FE}"/>
                </a:ext>
              </a:extLst>
            </p:cNvPr>
            <p:cNvCxnSpPr>
              <a:cxnSpLocks/>
            </p:cNvCxnSpPr>
            <p:nvPr/>
          </p:nvCxnSpPr>
          <p:spPr>
            <a:xfrm>
              <a:off x="7179672" y="2918709"/>
              <a:ext cx="0" cy="529947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7" name="直線コネクタ 56">
              <a:extLst>
                <a:ext uri="{FF2B5EF4-FFF2-40B4-BE49-F238E27FC236}">
                  <a16:creationId xmlns:a16="http://schemas.microsoft.com/office/drawing/2014/main" id="{8986163C-07E2-4CC5-9258-82577E1E851A}"/>
                </a:ext>
              </a:extLst>
            </p:cNvPr>
            <p:cNvCxnSpPr/>
            <p:nvPr/>
          </p:nvCxnSpPr>
          <p:spPr>
            <a:xfrm>
              <a:off x="6459592" y="2918709"/>
              <a:ext cx="0" cy="516602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9" name="直線コネクタ 58">
              <a:extLst>
                <a:ext uri="{FF2B5EF4-FFF2-40B4-BE49-F238E27FC236}">
                  <a16:creationId xmlns:a16="http://schemas.microsoft.com/office/drawing/2014/main" id="{460D1202-8165-4701-9224-27890A07B082}"/>
                </a:ext>
              </a:extLst>
            </p:cNvPr>
            <p:cNvCxnSpPr>
              <a:cxnSpLocks/>
            </p:cNvCxnSpPr>
            <p:nvPr/>
          </p:nvCxnSpPr>
          <p:spPr>
            <a:xfrm>
              <a:off x="5019432" y="2918709"/>
              <a:ext cx="0" cy="516602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1" name="直線コネクタ 60">
              <a:extLst>
                <a:ext uri="{FF2B5EF4-FFF2-40B4-BE49-F238E27FC236}">
                  <a16:creationId xmlns:a16="http://schemas.microsoft.com/office/drawing/2014/main" id="{8511B900-E673-40AF-8230-5E1889E0EAC4}"/>
                </a:ext>
              </a:extLst>
            </p:cNvPr>
            <p:cNvCxnSpPr/>
            <p:nvPr/>
          </p:nvCxnSpPr>
          <p:spPr>
            <a:xfrm>
              <a:off x="5739512" y="2918709"/>
              <a:ext cx="0" cy="516602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2" name="直線コネクタ 61">
              <a:extLst>
                <a:ext uri="{FF2B5EF4-FFF2-40B4-BE49-F238E27FC236}">
                  <a16:creationId xmlns:a16="http://schemas.microsoft.com/office/drawing/2014/main" id="{C850BC24-23DA-4505-8838-752F8338E7B0}"/>
                </a:ext>
              </a:extLst>
            </p:cNvPr>
            <p:cNvCxnSpPr/>
            <p:nvPr/>
          </p:nvCxnSpPr>
          <p:spPr>
            <a:xfrm>
              <a:off x="3579272" y="2918709"/>
              <a:ext cx="0" cy="516602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9" name="直線コネクタ 68">
              <a:extLst>
                <a:ext uri="{FF2B5EF4-FFF2-40B4-BE49-F238E27FC236}">
                  <a16:creationId xmlns:a16="http://schemas.microsoft.com/office/drawing/2014/main" id="{969A24E2-5B75-4E62-8355-2B9C511B57D8}"/>
                </a:ext>
              </a:extLst>
            </p:cNvPr>
            <p:cNvCxnSpPr/>
            <p:nvPr/>
          </p:nvCxnSpPr>
          <p:spPr>
            <a:xfrm>
              <a:off x="1455036" y="2918709"/>
              <a:ext cx="0" cy="516602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0" name="直線コネクタ 69">
              <a:extLst>
                <a:ext uri="{FF2B5EF4-FFF2-40B4-BE49-F238E27FC236}">
                  <a16:creationId xmlns:a16="http://schemas.microsoft.com/office/drawing/2014/main" id="{13558E5B-C067-4C7E-AF7C-046DC0602259}"/>
                </a:ext>
              </a:extLst>
            </p:cNvPr>
            <p:cNvCxnSpPr/>
            <p:nvPr/>
          </p:nvCxnSpPr>
          <p:spPr>
            <a:xfrm>
              <a:off x="749090" y="2918709"/>
              <a:ext cx="0" cy="516602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直線コネクタ 41">
              <a:extLst>
                <a:ext uri="{FF2B5EF4-FFF2-40B4-BE49-F238E27FC236}">
                  <a16:creationId xmlns:a16="http://schemas.microsoft.com/office/drawing/2014/main" id="{07208F83-3EF9-403B-90F3-72C6134EB21F}"/>
                </a:ext>
              </a:extLst>
            </p:cNvPr>
            <p:cNvCxnSpPr/>
            <p:nvPr/>
          </p:nvCxnSpPr>
          <p:spPr>
            <a:xfrm>
              <a:off x="11500152" y="2918709"/>
              <a:ext cx="0" cy="516602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直線コネクタ 42">
              <a:extLst>
                <a:ext uri="{FF2B5EF4-FFF2-40B4-BE49-F238E27FC236}">
                  <a16:creationId xmlns:a16="http://schemas.microsoft.com/office/drawing/2014/main" id="{0562D723-F686-499D-B0FC-C065D44A7A0C}"/>
                </a:ext>
              </a:extLst>
            </p:cNvPr>
            <p:cNvCxnSpPr/>
            <p:nvPr/>
          </p:nvCxnSpPr>
          <p:spPr>
            <a:xfrm>
              <a:off x="10062205" y="2918709"/>
              <a:ext cx="0" cy="516602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直線コネクタ 47">
              <a:extLst>
                <a:ext uri="{FF2B5EF4-FFF2-40B4-BE49-F238E27FC236}">
                  <a16:creationId xmlns:a16="http://schemas.microsoft.com/office/drawing/2014/main" id="{969A24E2-5B75-4E62-8355-2B9C511B57D8}"/>
                </a:ext>
              </a:extLst>
            </p:cNvPr>
            <p:cNvCxnSpPr/>
            <p:nvPr/>
          </p:nvCxnSpPr>
          <p:spPr>
            <a:xfrm>
              <a:off x="2176395" y="2950272"/>
              <a:ext cx="0" cy="516602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1" name="直線コネクタ 50">
              <a:extLst>
                <a:ext uri="{FF2B5EF4-FFF2-40B4-BE49-F238E27FC236}">
                  <a16:creationId xmlns:a16="http://schemas.microsoft.com/office/drawing/2014/main" id="{969A24E2-5B75-4E62-8355-2B9C511B57D8}"/>
                </a:ext>
              </a:extLst>
            </p:cNvPr>
            <p:cNvCxnSpPr>
              <a:cxnSpLocks/>
            </p:cNvCxnSpPr>
            <p:nvPr/>
          </p:nvCxnSpPr>
          <p:spPr>
            <a:xfrm>
              <a:off x="2859192" y="2929252"/>
              <a:ext cx="0" cy="506059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直線コネクタ 12">
              <a:extLst>
                <a:ext uri="{FF2B5EF4-FFF2-40B4-BE49-F238E27FC236}">
                  <a16:creationId xmlns:a16="http://schemas.microsoft.com/office/drawing/2014/main" id="{76785A00-DFCA-B85B-DB67-E5BF57C78D2B}"/>
                </a:ext>
              </a:extLst>
            </p:cNvPr>
            <p:cNvCxnSpPr/>
            <p:nvPr/>
          </p:nvCxnSpPr>
          <p:spPr>
            <a:xfrm>
              <a:off x="4299352" y="2918709"/>
              <a:ext cx="0" cy="516602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直線コネクタ 52">
              <a:extLst>
                <a:ext uri="{FF2B5EF4-FFF2-40B4-BE49-F238E27FC236}">
                  <a16:creationId xmlns:a16="http://schemas.microsoft.com/office/drawing/2014/main" id="{54818FA1-B851-324A-0FF3-03CEC691D2C2}"/>
                </a:ext>
              </a:extLst>
            </p:cNvPr>
            <p:cNvCxnSpPr/>
            <p:nvPr/>
          </p:nvCxnSpPr>
          <p:spPr>
            <a:xfrm>
              <a:off x="8635476" y="2897689"/>
              <a:ext cx="0" cy="516602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0" name="直線コネクタ 59">
              <a:extLst>
                <a:ext uri="{FF2B5EF4-FFF2-40B4-BE49-F238E27FC236}">
                  <a16:creationId xmlns:a16="http://schemas.microsoft.com/office/drawing/2014/main" id="{92193BE2-703E-6B37-5581-FE39BEAFD3E7}"/>
                </a:ext>
              </a:extLst>
            </p:cNvPr>
            <p:cNvCxnSpPr/>
            <p:nvPr/>
          </p:nvCxnSpPr>
          <p:spPr>
            <a:xfrm>
              <a:off x="9339912" y="2897689"/>
              <a:ext cx="0" cy="516602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5" name="正方形/長方形 54">
            <a:extLst>
              <a:ext uri="{FF2B5EF4-FFF2-40B4-BE49-F238E27FC236}">
                <a16:creationId xmlns:a16="http://schemas.microsoft.com/office/drawing/2014/main" id="{7927A978-93FC-4A55-A159-D03D3032EA02}"/>
              </a:ext>
            </a:extLst>
          </p:cNvPr>
          <p:cNvSpPr/>
          <p:nvPr/>
        </p:nvSpPr>
        <p:spPr>
          <a:xfrm>
            <a:off x="18803477" y="3429000"/>
            <a:ext cx="848139" cy="84813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5BA66DD8-CDDE-498A-9730-40BDDD4D0429}"/>
              </a:ext>
            </a:extLst>
          </p:cNvPr>
          <p:cNvSpPr txBox="1"/>
          <p:nvPr/>
        </p:nvSpPr>
        <p:spPr>
          <a:xfrm>
            <a:off x="1725861" y="472875"/>
            <a:ext cx="8209412" cy="830997"/>
          </a:xfrm>
          <a:prstGeom prst="rect">
            <a:avLst/>
          </a:prstGeom>
          <a:solidFill>
            <a:srgbClr val="FFFF99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仮分数を使って読んでみよう</a:t>
            </a:r>
          </a:p>
        </p:txBody>
      </p:sp>
      <p:sp>
        <p:nvSpPr>
          <p:cNvPr id="73" name="テキスト ボックス 72">
            <a:extLst>
              <a:ext uri="{FF2B5EF4-FFF2-40B4-BE49-F238E27FC236}">
                <a16:creationId xmlns:a16="http://schemas.microsoft.com/office/drawing/2014/main" id="{BFF8B803-3D84-48BE-9824-15CE04908CAB}"/>
              </a:ext>
            </a:extLst>
          </p:cNvPr>
          <p:cNvSpPr txBox="1"/>
          <p:nvPr/>
        </p:nvSpPr>
        <p:spPr>
          <a:xfrm>
            <a:off x="5829869" y="2484874"/>
            <a:ext cx="5322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solidFill>
                  <a:srgbClr val="0000FF"/>
                </a:solidFill>
              </a:rPr>
              <a:t>●</a:t>
            </a:r>
          </a:p>
        </p:txBody>
      </p:sp>
      <p:sp>
        <p:nvSpPr>
          <p:cNvPr id="5" name="大かっこ 4">
            <a:extLst>
              <a:ext uri="{FF2B5EF4-FFF2-40B4-BE49-F238E27FC236}">
                <a16:creationId xmlns:a16="http://schemas.microsoft.com/office/drawing/2014/main" id="{E4D22D4A-0949-4877-B40B-C94DD50E3F19}"/>
              </a:ext>
            </a:extLst>
          </p:cNvPr>
          <p:cNvSpPr/>
          <p:nvPr/>
        </p:nvSpPr>
        <p:spPr>
          <a:xfrm>
            <a:off x="1425844" y="5811864"/>
            <a:ext cx="1518834" cy="45719"/>
          </a:xfrm>
          <a:prstGeom prst="bracket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5610A370-D11B-4F40-A01B-CE0AAE9C00A6}"/>
              </a:ext>
            </a:extLst>
          </p:cNvPr>
          <p:cNvSpPr txBox="1"/>
          <p:nvPr/>
        </p:nvSpPr>
        <p:spPr>
          <a:xfrm>
            <a:off x="5055461" y="2975942"/>
            <a:ext cx="654898" cy="732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</a:t>
            </a:r>
            <a:r>
              <a:rPr kumimoji="1" lang="ja-JP" altLang="en-US" sz="40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テキスト ボックス 45">
                <a:extLst>
                  <a:ext uri="{FF2B5EF4-FFF2-40B4-BE49-F238E27FC236}">
                    <a16:creationId xmlns:a16="http://schemas.microsoft.com/office/drawing/2014/main" id="{721B36D0-938F-471C-8DD3-CD5B4034417C}"/>
                  </a:ext>
                </a:extLst>
              </p:cNvPr>
              <p:cNvSpPr txBox="1"/>
              <p:nvPr/>
            </p:nvSpPr>
            <p:spPr>
              <a:xfrm>
                <a:off x="2128849" y="3873615"/>
                <a:ext cx="1294063" cy="11490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２３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７</m:t>
                        </m:r>
                      </m:den>
                    </m:f>
                  </m:oMath>
                </a14:m>
                <a:r>
                  <a:rPr kumimoji="1" lang="ja-JP" altLang="en-US" sz="40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　</a:t>
                </a:r>
                <a:endParaRPr kumimoji="1" lang="en-US" altLang="ja-JP" sz="4000" dirty="0">
                  <a:solidFill>
                    <a:srgbClr val="0000FF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46" name="テキスト ボックス 45">
                <a:extLst>
                  <a:ext uri="{FF2B5EF4-FFF2-40B4-BE49-F238E27FC236}">
                    <a16:creationId xmlns:a16="http://schemas.microsoft.com/office/drawing/2014/main" id="{721B36D0-938F-471C-8DD3-CD5B403441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8849" y="3873615"/>
                <a:ext cx="1294063" cy="114903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F97EE758-CE9A-4508-8687-320DD5DD4971}"/>
              </a:ext>
            </a:extLst>
          </p:cNvPr>
          <p:cNvSpPr txBox="1"/>
          <p:nvPr/>
        </p:nvSpPr>
        <p:spPr>
          <a:xfrm>
            <a:off x="26605" y="3075057"/>
            <a:ext cx="6548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E3BC2D58-0880-425B-AAD9-CEE955462210}"/>
                  </a:ext>
                </a:extLst>
              </p:cNvPr>
              <p:cNvSpPr txBox="1"/>
              <p:nvPr/>
            </p:nvSpPr>
            <p:spPr>
              <a:xfrm>
                <a:off x="8833994" y="3881406"/>
                <a:ext cx="1229156" cy="11490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２９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７</m:t>
                        </m:r>
                      </m:den>
                    </m:f>
                  </m:oMath>
                </a14:m>
                <a:r>
                  <a:rPr kumimoji="1" lang="ja-JP" altLang="en-US" sz="40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　</a:t>
                </a:r>
                <a:endParaRPr kumimoji="1" lang="ja-JP" altLang="en-US" sz="4000" dirty="0">
                  <a:solidFill>
                    <a:srgbClr val="0000FF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E3BC2D58-0880-425B-AAD9-CEE9554622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3994" y="3881406"/>
                <a:ext cx="1229156" cy="114903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A31782A1-950C-C6CC-D031-C66DFE4CC885}"/>
              </a:ext>
            </a:extLst>
          </p:cNvPr>
          <p:cNvSpPr txBox="1"/>
          <p:nvPr/>
        </p:nvSpPr>
        <p:spPr>
          <a:xfrm>
            <a:off x="10084320" y="2978971"/>
            <a:ext cx="654898" cy="732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５</a:t>
            </a:r>
            <a:r>
              <a:rPr kumimoji="1" lang="ja-JP" altLang="en-US" sz="40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B656A88D-86BE-B819-8A4E-FF67DEF6CC16}"/>
              </a:ext>
            </a:extLst>
          </p:cNvPr>
          <p:cNvSpPr txBox="1"/>
          <p:nvPr/>
        </p:nvSpPr>
        <p:spPr>
          <a:xfrm>
            <a:off x="1549048" y="2484874"/>
            <a:ext cx="5322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solidFill>
                  <a:schemeClr val="accent6"/>
                </a:solidFill>
              </a:rPr>
              <a:t>●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7E6D05F-6A6A-DDCB-BA12-42A7E153DFF4}"/>
              </a:ext>
            </a:extLst>
          </p:cNvPr>
          <p:cNvSpPr txBox="1"/>
          <p:nvPr/>
        </p:nvSpPr>
        <p:spPr>
          <a:xfrm>
            <a:off x="4411542" y="2484874"/>
            <a:ext cx="5322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solidFill>
                  <a:srgbClr val="FFC000"/>
                </a:solidFill>
              </a:rPr>
              <a:t>●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9D7975FD-43D9-C9BB-41A3-74398B0DC71D}"/>
              </a:ext>
            </a:extLst>
          </p:cNvPr>
          <p:cNvSpPr txBox="1"/>
          <p:nvPr/>
        </p:nvSpPr>
        <p:spPr>
          <a:xfrm>
            <a:off x="7265162" y="2484874"/>
            <a:ext cx="5322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solidFill>
                  <a:srgbClr val="7030A0"/>
                </a:solidFill>
              </a:rPr>
              <a:t>●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740CF9DF-786E-0CB5-F95F-CA15CD2F184F}"/>
              </a:ext>
            </a:extLst>
          </p:cNvPr>
          <p:cNvSpPr txBox="1"/>
          <p:nvPr/>
        </p:nvSpPr>
        <p:spPr>
          <a:xfrm>
            <a:off x="10881205" y="2484874"/>
            <a:ext cx="5322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solidFill>
                  <a:srgbClr val="FF00FF"/>
                </a:solidFill>
              </a:rPr>
              <a:t>●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80B33A9E-9E6C-42BE-0708-3AAD7124CDD4}"/>
              </a:ext>
            </a:extLst>
          </p:cNvPr>
          <p:cNvSpPr txBox="1"/>
          <p:nvPr/>
        </p:nvSpPr>
        <p:spPr>
          <a:xfrm>
            <a:off x="3654991" y="2484874"/>
            <a:ext cx="5322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solidFill>
                  <a:srgbClr val="00B0F0"/>
                </a:solidFill>
              </a:rPr>
              <a:t>●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1BF75C61-1162-AFAD-85A0-387FD9B8B8F0}"/>
              </a:ext>
            </a:extLst>
          </p:cNvPr>
          <p:cNvSpPr txBox="1"/>
          <p:nvPr/>
        </p:nvSpPr>
        <p:spPr>
          <a:xfrm>
            <a:off x="1653000" y="4200652"/>
            <a:ext cx="5322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①</a:t>
            </a:r>
            <a:endParaRPr kumimoji="1" lang="ja-JP" altLang="en-US" sz="3600" dirty="0">
              <a:solidFill>
                <a:schemeClr val="accent6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3C6BCEC1-074A-8E64-D102-3392F1F1EED4}"/>
                  </a:ext>
                </a:extLst>
              </p:cNvPr>
              <p:cNvSpPr txBox="1"/>
              <p:nvPr/>
            </p:nvSpPr>
            <p:spPr>
              <a:xfrm>
                <a:off x="4319197" y="3852617"/>
                <a:ext cx="1294063" cy="11520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２６</m:t>
                        </m:r>
                      </m:num>
                      <m:den>
                        <m:r>
                          <a:rPr lang="ja-JP" alt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７</m:t>
                        </m:r>
                      </m:den>
                    </m:f>
                  </m:oMath>
                </a14:m>
                <a:r>
                  <a:rPr kumimoji="1" lang="ja-JP" altLang="en-US" sz="40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　</a:t>
                </a:r>
                <a:endParaRPr kumimoji="1" lang="en-US" altLang="ja-JP" sz="4000" dirty="0">
                  <a:solidFill>
                    <a:srgbClr val="0000FF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3C6BCEC1-074A-8E64-D102-3392F1F1EE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9197" y="3852617"/>
                <a:ext cx="1294063" cy="115204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0F244CE3-308C-4CF4-242E-D14453FB81B0}"/>
                  </a:ext>
                </a:extLst>
              </p:cNvPr>
              <p:cNvSpPr txBox="1"/>
              <p:nvPr/>
            </p:nvSpPr>
            <p:spPr>
              <a:xfrm>
                <a:off x="6546547" y="3874748"/>
                <a:ext cx="1338001" cy="11448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２７</m:t>
                        </m:r>
                      </m:num>
                      <m:den>
                        <m:r>
                          <a:rPr lang="ja-JP" alt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７</m:t>
                        </m:r>
                      </m:den>
                    </m:f>
                  </m:oMath>
                </a14:m>
                <a:r>
                  <a:rPr kumimoji="1" lang="ja-JP" altLang="en-US" sz="40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　</a:t>
                </a:r>
                <a:endParaRPr kumimoji="1" lang="en-US" altLang="ja-JP" sz="4000" dirty="0">
                  <a:solidFill>
                    <a:srgbClr val="0000FF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0F244CE3-308C-4CF4-242E-D14453FB81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6547" y="3874748"/>
                <a:ext cx="1338001" cy="114480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1883A870-043F-9821-9023-955B769EDA42}"/>
                  </a:ext>
                </a:extLst>
              </p:cNvPr>
              <p:cNvSpPr txBox="1"/>
              <p:nvPr/>
            </p:nvSpPr>
            <p:spPr>
              <a:xfrm>
                <a:off x="2128849" y="5258345"/>
                <a:ext cx="1294063" cy="11490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３１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７</m:t>
                        </m:r>
                      </m:den>
                    </m:f>
                  </m:oMath>
                </a14:m>
                <a:r>
                  <a:rPr kumimoji="1" lang="ja-JP" altLang="en-US" sz="40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　</a:t>
                </a:r>
                <a:endParaRPr kumimoji="1" lang="en-US" altLang="ja-JP" sz="4000" dirty="0">
                  <a:solidFill>
                    <a:srgbClr val="0000FF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1883A870-043F-9821-9023-955B769EDA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8849" y="5258345"/>
                <a:ext cx="1294063" cy="114903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3505B6C5-82EA-45FE-C215-010691A81F43}"/>
                  </a:ext>
                </a:extLst>
              </p:cNvPr>
              <p:cNvSpPr txBox="1"/>
              <p:nvPr/>
            </p:nvSpPr>
            <p:spPr>
              <a:xfrm>
                <a:off x="4319197" y="5237347"/>
                <a:ext cx="1294063" cy="11490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３６</m:t>
                        </m:r>
                      </m:num>
                      <m:den>
                        <m:r>
                          <a:rPr lang="ja-JP" alt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７</m:t>
                        </m:r>
                      </m:den>
                    </m:f>
                  </m:oMath>
                </a14:m>
                <a:r>
                  <a:rPr kumimoji="1" lang="ja-JP" altLang="en-US" sz="40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　</a:t>
                </a:r>
                <a:endParaRPr kumimoji="1" lang="en-US" altLang="ja-JP" sz="4000" dirty="0">
                  <a:solidFill>
                    <a:srgbClr val="0000FF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3505B6C5-82EA-45FE-C215-010691A81F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9197" y="5237347"/>
                <a:ext cx="1294063" cy="114903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D313AD8C-9225-381F-8931-2097D1396C8E}"/>
              </a:ext>
            </a:extLst>
          </p:cNvPr>
          <p:cNvSpPr txBox="1"/>
          <p:nvPr/>
        </p:nvSpPr>
        <p:spPr>
          <a:xfrm>
            <a:off x="1512384" y="1806615"/>
            <a:ext cx="101282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>
              <a:defRPr sz="480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defRPr>
            </a:lvl1pPr>
          </a:lstStyle>
          <a:p>
            <a:r>
              <a:rPr lang="ja-JP" altLang="en-US" sz="3600" dirty="0"/>
              <a:t>①　　　  ②  ③   　 ④      ⑤　　　　　　　⑥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12B4349F-E7A2-C84F-A4F2-EDA28AC3D028}"/>
              </a:ext>
            </a:extLst>
          </p:cNvPr>
          <p:cNvSpPr txBox="1"/>
          <p:nvPr/>
        </p:nvSpPr>
        <p:spPr>
          <a:xfrm>
            <a:off x="3819123" y="4200652"/>
            <a:ext cx="5322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②</a:t>
            </a:r>
            <a:endParaRPr kumimoji="1" lang="ja-JP" altLang="en-US" sz="3600" dirty="0">
              <a:solidFill>
                <a:schemeClr val="accent6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83077CCF-DC0C-696F-AC30-50BAA042080A}"/>
              </a:ext>
            </a:extLst>
          </p:cNvPr>
          <p:cNvSpPr txBox="1"/>
          <p:nvPr/>
        </p:nvSpPr>
        <p:spPr>
          <a:xfrm>
            <a:off x="6030444" y="4200652"/>
            <a:ext cx="5322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③</a:t>
            </a:r>
            <a:endParaRPr kumimoji="1" lang="ja-JP" altLang="en-US" sz="3600" dirty="0">
              <a:solidFill>
                <a:schemeClr val="accent6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8AAF1923-80F3-C68D-8D3A-AD9A698A5C2C}"/>
              </a:ext>
            </a:extLst>
          </p:cNvPr>
          <p:cNvSpPr txBox="1"/>
          <p:nvPr/>
        </p:nvSpPr>
        <p:spPr>
          <a:xfrm>
            <a:off x="8297452" y="4200652"/>
            <a:ext cx="5322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④</a:t>
            </a:r>
            <a:endParaRPr kumimoji="1" lang="ja-JP" altLang="en-US" sz="3600" dirty="0">
              <a:solidFill>
                <a:schemeClr val="accent6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9D9A5AC8-EC79-2987-A5AC-1822EB7CB0C1}"/>
              </a:ext>
            </a:extLst>
          </p:cNvPr>
          <p:cNvSpPr txBox="1"/>
          <p:nvPr/>
        </p:nvSpPr>
        <p:spPr>
          <a:xfrm>
            <a:off x="1605271" y="5599957"/>
            <a:ext cx="5322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⑤</a:t>
            </a:r>
            <a:endParaRPr kumimoji="1" lang="ja-JP" altLang="en-US" sz="3600" dirty="0">
              <a:solidFill>
                <a:schemeClr val="accent6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F24F758B-994E-B40E-7E81-1C198AD72902}"/>
              </a:ext>
            </a:extLst>
          </p:cNvPr>
          <p:cNvSpPr txBox="1"/>
          <p:nvPr/>
        </p:nvSpPr>
        <p:spPr>
          <a:xfrm>
            <a:off x="3819123" y="5599957"/>
            <a:ext cx="2966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⑥</a:t>
            </a:r>
            <a:endParaRPr kumimoji="1" lang="ja-JP" altLang="en-US" sz="3600" dirty="0">
              <a:solidFill>
                <a:schemeClr val="accent6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52686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32" grpId="0"/>
      <p:bldP spid="12" grpId="0"/>
      <p:bldP spid="14" grpId="0"/>
      <p:bldP spid="19" grpId="0"/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FFFF99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F42C249-EAD9-4481-9530-8FFBCC056288}"/>
              </a:ext>
            </a:extLst>
          </p:cNvPr>
          <p:cNvSpPr txBox="1"/>
          <p:nvPr/>
        </p:nvSpPr>
        <p:spPr>
          <a:xfrm>
            <a:off x="1973542" y="443118"/>
            <a:ext cx="8244916" cy="830997"/>
          </a:xfrm>
          <a:prstGeom prst="rect">
            <a:avLst/>
          </a:prstGeom>
          <a:solidFill>
            <a:srgbClr val="FFFF99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整数を分数で表しましょう１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テキスト ボックス 41">
                <a:extLst>
                  <a:ext uri="{FF2B5EF4-FFF2-40B4-BE49-F238E27FC236}">
                    <a16:creationId xmlns:a16="http://schemas.microsoft.com/office/drawing/2014/main" id="{FFC7ECFD-18D2-4769-A8B0-50F54A58297D}"/>
                  </a:ext>
                </a:extLst>
              </p:cNvPr>
              <p:cNvSpPr txBox="1"/>
              <p:nvPr/>
            </p:nvSpPr>
            <p:spPr>
              <a:xfrm>
                <a:off x="1881684" y="1479367"/>
                <a:ext cx="2472749" cy="11106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40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１</a:t>
                </a:r>
                <a:r>
                  <a:rPr lang="ja-JP" altLang="en-US" sz="40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＝</a:t>
                </a:r>
                <a:r>
                  <a:rPr lang="en-US" altLang="ja-JP" sz="4000" dirty="0">
                    <a:solidFill>
                      <a:schemeClr val="tx1"/>
                    </a:solidFill>
                    <a:ea typeface="UD デジタル 教科書体 NP-B" panose="02020700000000000000" pitchFamily="18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　</m:t>
                        </m:r>
                        <m:r>
                          <a:rPr lang="ja-JP" altLang="en-US" sz="4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　</m:t>
                        </m:r>
                      </m:num>
                      <m:den>
                        <m:r>
                          <a:rPr lang="ja-JP" alt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２</m:t>
                        </m:r>
                      </m:den>
                    </m:f>
                  </m:oMath>
                </a14:m>
                <a:r>
                  <a:rPr kumimoji="1" lang="ja-JP" altLang="en-US" sz="40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 </a:t>
                </a:r>
                <a:endParaRPr kumimoji="1" lang="en-US" altLang="ja-JP" sz="4000" dirty="0">
                  <a:solidFill>
                    <a:schemeClr val="tx1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42" name="テキスト ボックス 41">
                <a:extLst>
                  <a:ext uri="{FF2B5EF4-FFF2-40B4-BE49-F238E27FC236}">
                    <a16:creationId xmlns:a16="http://schemas.microsoft.com/office/drawing/2014/main" id="{FFC7ECFD-18D2-4769-A8B0-50F54A5829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1684" y="1479367"/>
                <a:ext cx="2472749" cy="1110625"/>
              </a:xfrm>
              <a:prstGeom prst="rect">
                <a:avLst/>
              </a:prstGeom>
              <a:blipFill>
                <a:blip r:embed="rId2"/>
                <a:stretch>
                  <a:fillRect l="-8889" b="-934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テキスト ボックス 55">
                <a:extLst>
                  <a:ext uri="{FF2B5EF4-FFF2-40B4-BE49-F238E27FC236}">
                    <a16:creationId xmlns:a16="http://schemas.microsoft.com/office/drawing/2014/main" id="{3C29EEBE-CA57-4107-A3B0-5A0300D505CC}"/>
                  </a:ext>
                </a:extLst>
              </p:cNvPr>
              <p:cNvSpPr txBox="1"/>
              <p:nvPr/>
            </p:nvSpPr>
            <p:spPr>
              <a:xfrm>
                <a:off x="4824129" y="1479367"/>
                <a:ext cx="2511354" cy="11106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40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１</a:t>
                </a:r>
                <a:r>
                  <a:rPr lang="ja-JP" altLang="en-US" sz="40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＝</a:t>
                </a:r>
                <a:r>
                  <a:rPr lang="en-US" altLang="ja-JP" sz="4000" dirty="0">
                    <a:solidFill>
                      <a:schemeClr val="tx1"/>
                    </a:solidFill>
                    <a:ea typeface="UD デジタル 教科書体 NP-B" panose="02020700000000000000" pitchFamily="18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　</m:t>
                        </m:r>
                        <m:r>
                          <a:rPr lang="ja-JP" altLang="en-US" sz="4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　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den>
                    </m:f>
                  </m:oMath>
                </a14:m>
                <a:r>
                  <a:rPr kumimoji="1" lang="ja-JP" altLang="en-US" sz="40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 </a:t>
                </a:r>
                <a:endParaRPr kumimoji="1" lang="en-US" altLang="ja-JP" sz="4000" dirty="0">
                  <a:solidFill>
                    <a:schemeClr val="tx1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56" name="テキスト ボックス 55">
                <a:extLst>
                  <a:ext uri="{FF2B5EF4-FFF2-40B4-BE49-F238E27FC236}">
                    <a16:creationId xmlns:a16="http://schemas.microsoft.com/office/drawing/2014/main" id="{3C29EEBE-CA57-4107-A3B0-5A0300D505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4129" y="1479367"/>
                <a:ext cx="2511354" cy="1110625"/>
              </a:xfrm>
              <a:prstGeom prst="rect">
                <a:avLst/>
              </a:prstGeom>
              <a:blipFill>
                <a:blip r:embed="rId3"/>
                <a:stretch>
                  <a:fillRect l="-8495" b="-934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テキスト ボックス 56">
                <a:extLst>
                  <a:ext uri="{FF2B5EF4-FFF2-40B4-BE49-F238E27FC236}">
                    <a16:creationId xmlns:a16="http://schemas.microsoft.com/office/drawing/2014/main" id="{6411D713-A504-4319-98B8-30C6FBD5D614}"/>
                  </a:ext>
                </a:extLst>
              </p:cNvPr>
              <p:cNvSpPr txBox="1"/>
              <p:nvPr/>
            </p:nvSpPr>
            <p:spPr>
              <a:xfrm>
                <a:off x="7788188" y="1479367"/>
                <a:ext cx="1999178" cy="11106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40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１</a:t>
                </a:r>
                <a:r>
                  <a:rPr lang="ja-JP" altLang="en-US" sz="40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＝</a:t>
                </a:r>
                <a:r>
                  <a:rPr lang="en-US" altLang="ja-JP" sz="4000" dirty="0">
                    <a:solidFill>
                      <a:schemeClr val="tx1"/>
                    </a:solidFill>
                    <a:ea typeface="UD デジタル 教科書体 NP-B" panose="02020700000000000000" pitchFamily="18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　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den>
                    </m:f>
                  </m:oMath>
                </a14:m>
                <a:r>
                  <a:rPr kumimoji="1" lang="ja-JP" altLang="en-US" sz="40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 </a:t>
                </a:r>
                <a:endParaRPr kumimoji="1" lang="en-US" altLang="ja-JP" sz="4000" dirty="0">
                  <a:solidFill>
                    <a:schemeClr val="tx1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57" name="テキスト ボックス 56">
                <a:extLst>
                  <a:ext uri="{FF2B5EF4-FFF2-40B4-BE49-F238E27FC236}">
                    <a16:creationId xmlns:a16="http://schemas.microsoft.com/office/drawing/2014/main" id="{6411D713-A504-4319-98B8-30C6FBD5D6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8188" y="1479367"/>
                <a:ext cx="1999178" cy="1110625"/>
              </a:xfrm>
              <a:prstGeom prst="rect">
                <a:avLst/>
              </a:prstGeom>
              <a:blipFill>
                <a:blip r:embed="rId4"/>
                <a:stretch>
                  <a:fillRect l="-10976" b="-934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3F8B562D-5411-46F6-8E63-68417555D9DF}"/>
              </a:ext>
            </a:extLst>
          </p:cNvPr>
          <p:cNvSpPr txBox="1"/>
          <p:nvPr/>
        </p:nvSpPr>
        <p:spPr>
          <a:xfrm>
            <a:off x="3289079" y="1429942"/>
            <a:ext cx="6420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705CC487-6EA6-4608-8F38-0F2C8A65B414}"/>
              </a:ext>
            </a:extLst>
          </p:cNvPr>
          <p:cNvSpPr txBox="1"/>
          <p:nvPr/>
        </p:nvSpPr>
        <p:spPr>
          <a:xfrm>
            <a:off x="6242012" y="1429942"/>
            <a:ext cx="6237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５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D580FD18-EB62-49B9-9B46-466C43FA1F7A}"/>
              </a:ext>
            </a:extLst>
          </p:cNvPr>
          <p:cNvSpPr txBox="1"/>
          <p:nvPr/>
        </p:nvSpPr>
        <p:spPr>
          <a:xfrm>
            <a:off x="8947169" y="1429942"/>
            <a:ext cx="7567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480F30B4-38EE-7ACF-9F63-48382BE4446C}"/>
                  </a:ext>
                </a:extLst>
              </p:cNvPr>
              <p:cNvSpPr txBox="1"/>
              <p:nvPr/>
            </p:nvSpPr>
            <p:spPr>
              <a:xfrm>
                <a:off x="1881684" y="2795244"/>
                <a:ext cx="2361150" cy="11106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40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１</a:t>
                </a:r>
                <a:r>
                  <a:rPr lang="ja-JP" altLang="en-US" sz="40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＝</a:t>
                </a:r>
                <a:r>
                  <a:rPr lang="en-US" altLang="ja-JP" sz="4000" dirty="0">
                    <a:solidFill>
                      <a:schemeClr val="tx1"/>
                    </a:solidFill>
                    <a:ea typeface="UD デジタル 教科書体 NP-B" panose="02020700000000000000" pitchFamily="18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　</m:t>
                        </m:r>
                        <m:r>
                          <a:rPr lang="ja-JP" altLang="en-US" sz="4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　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４</m:t>
                        </m:r>
                      </m:den>
                    </m:f>
                  </m:oMath>
                </a14:m>
                <a:r>
                  <a:rPr kumimoji="1" lang="ja-JP" altLang="en-US" sz="40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 </a:t>
                </a:r>
                <a:endParaRPr kumimoji="1" lang="en-US" altLang="ja-JP" sz="4000" dirty="0">
                  <a:solidFill>
                    <a:schemeClr val="tx1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480F30B4-38EE-7ACF-9F63-48382BE444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1684" y="2795244"/>
                <a:ext cx="2361150" cy="1110625"/>
              </a:xfrm>
              <a:prstGeom prst="rect">
                <a:avLst/>
              </a:prstGeom>
              <a:blipFill>
                <a:blip r:embed="rId5"/>
                <a:stretch>
                  <a:fillRect l="-9302" b="-934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031874E9-C0EC-9AB4-7E17-D84A85BAA608}"/>
                  </a:ext>
                </a:extLst>
              </p:cNvPr>
              <p:cNvSpPr txBox="1"/>
              <p:nvPr/>
            </p:nvSpPr>
            <p:spPr>
              <a:xfrm>
                <a:off x="4824129" y="2795244"/>
                <a:ext cx="2361150" cy="11106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40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１</a:t>
                </a:r>
                <a:r>
                  <a:rPr lang="ja-JP" altLang="en-US" sz="40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＝</a:t>
                </a:r>
                <a:r>
                  <a:rPr lang="en-US" altLang="ja-JP" sz="4000" dirty="0">
                    <a:solidFill>
                      <a:schemeClr val="tx1"/>
                    </a:solidFill>
                    <a:ea typeface="UD デジタル 教科書体 NP-B" panose="02020700000000000000" pitchFamily="18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　</m:t>
                        </m:r>
                        <m:r>
                          <a:rPr lang="ja-JP" altLang="en-US" sz="4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　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７</m:t>
                        </m:r>
                      </m:den>
                    </m:f>
                  </m:oMath>
                </a14:m>
                <a:r>
                  <a:rPr kumimoji="1" lang="ja-JP" altLang="en-US" sz="40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 </a:t>
                </a:r>
                <a:endParaRPr kumimoji="1" lang="en-US" altLang="ja-JP" sz="4000" dirty="0">
                  <a:solidFill>
                    <a:schemeClr val="tx1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031874E9-C0EC-9AB4-7E17-D84A85BAA6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4129" y="2795244"/>
                <a:ext cx="2361150" cy="1110625"/>
              </a:xfrm>
              <a:prstGeom prst="rect">
                <a:avLst/>
              </a:prstGeom>
              <a:blipFill>
                <a:blip r:embed="rId6"/>
                <a:stretch>
                  <a:fillRect l="-9021" b="-934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93AB2064-A174-217D-6400-8CF961C75EB3}"/>
                  </a:ext>
                </a:extLst>
              </p:cNvPr>
              <p:cNvSpPr txBox="1"/>
              <p:nvPr/>
            </p:nvSpPr>
            <p:spPr>
              <a:xfrm>
                <a:off x="7788187" y="2795244"/>
                <a:ext cx="2583827" cy="11106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40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１</a:t>
                </a:r>
                <a:r>
                  <a:rPr lang="ja-JP" altLang="en-US" sz="40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＝</a:t>
                </a:r>
                <a:r>
                  <a:rPr lang="en-US" altLang="ja-JP" sz="4000" dirty="0">
                    <a:solidFill>
                      <a:schemeClr val="tx1"/>
                    </a:solidFill>
                    <a:ea typeface="UD デジタル 教科書体 NP-B" panose="02020700000000000000" pitchFamily="18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　</m:t>
                        </m:r>
                        <m:r>
                          <a:rPr lang="ja-JP" altLang="en-US" sz="4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　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１３</m:t>
                        </m:r>
                      </m:den>
                    </m:f>
                  </m:oMath>
                </a14:m>
                <a:r>
                  <a:rPr kumimoji="1" lang="ja-JP" altLang="en-US" sz="40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 </a:t>
                </a:r>
                <a:endParaRPr kumimoji="1" lang="en-US" altLang="ja-JP" sz="4000" dirty="0">
                  <a:solidFill>
                    <a:schemeClr val="tx1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93AB2064-A174-217D-6400-8CF961C75E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8187" y="2795244"/>
                <a:ext cx="2583827" cy="1110625"/>
              </a:xfrm>
              <a:prstGeom prst="rect">
                <a:avLst/>
              </a:prstGeom>
              <a:blipFill>
                <a:blip r:embed="rId7"/>
                <a:stretch>
                  <a:fillRect l="-8511" b="-934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955DDFDF-1682-B0C3-0F31-2B3B3842633A}"/>
              </a:ext>
            </a:extLst>
          </p:cNvPr>
          <p:cNvSpPr txBox="1"/>
          <p:nvPr/>
        </p:nvSpPr>
        <p:spPr>
          <a:xfrm>
            <a:off x="3289079" y="2745819"/>
            <a:ext cx="6420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7ABA4E93-6B6A-3D4D-3B4F-FA8E4439C1D6}"/>
              </a:ext>
            </a:extLst>
          </p:cNvPr>
          <p:cNvSpPr txBox="1"/>
          <p:nvPr/>
        </p:nvSpPr>
        <p:spPr>
          <a:xfrm>
            <a:off x="6242012" y="2745819"/>
            <a:ext cx="6237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７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4881E025-F009-2537-8132-908AD1D16C53}"/>
              </a:ext>
            </a:extLst>
          </p:cNvPr>
          <p:cNvSpPr txBox="1"/>
          <p:nvPr/>
        </p:nvSpPr>
        <p:spPr>
          <a:xfrm>
            <a:off x="8947169" y="2745819"/>
            <a:ext cx="12645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１３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F4C52131-F861-C96C-E487-2E6FDE984BB5}"/>
                  </a:ext>
                </a:extLst>
              </p:cNvPr>
              <p:cNvSpPr txBox="1"/>
              <p:nvPr/>
            </p:nvSpPr>
            <p:spPr>
              <a:xfrm>
                <a:off x="1881684" y="4111121"/>
                <a:ext cx="2472749" cy="11106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40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２</a:t>
                </a:r>
                <a:r>
                  <a:rPr lang="ja-JP" altLang="en-US" sz="40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＝</a:t>
                </a:r>
                <a:r>
                  <a:rPr lang="en-US" altLang="ja-JP" sz="4000" dirty="0">
                    <a:solidFill>
                      <a:schemeClr val="tx1"/>
                    </a:solidFill>
                    <a:ea typeface="UD デジタル 教科書体 NP-B" panose="02020700000000000000" pitchFamily="18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　</m:t>
                        </m:r>
                        <m:r>
                          <a:rPr lang="ja-JP" altLang="en-US" sz="4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　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</m:den>
                    </m:f>
                  </m:oMath>
                </a14:m>
                <a:r>
                  <a:rPr kumimoji="1" lang="ja-JP" altLang="en-US" sz="40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 </a:t>
                </a:r>
                <a:endParaRPr kumimoji="1" lang="en-US" altLang="ja-JP" sz="4000" dirty="0">
                  <a:solidFill>
                    <a:schemeClr val="tx1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F4C52131-F861-C96C-E487-2E6FDE984B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1684" y="4111121"/>
                <a:ext cx="2472749" cy="1110625"/>
              </a:xfrm>
              <a:prstGeom prst="rect">
                <a:avLst/>
              </a:prstGeom>
              <a:blipFill>
                <a:blip r:embed="rId8"/>
                <a:stretch>
                  <a:fillRect l="-8889" b="-874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DC0B6A53-6B86-C22E-C120-92A7166098B7}"/>
                  </a:ext>
                </a:extLst>
              </p:cNvPr>
              <p:cNvSpPr txBox="1"/>
              <p:nvPr/>
            </p:nvSpPr>
            <p:spPr>
              <a:xfrm>
                <a:off x="4824129" y="4111121"/>
                <a:ext cx="2511354" cy="11106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40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２</a:t>
                </a:r>
                <a:r>
                  <a:rPr lang="ja-JP" altLang="en-US" sz="40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＝</a:t>
                </a:r>
                <a:r>
                  <a:rPr lang="en-US" altLang="ja-JP" sz="4000" dirty="0">
                    <a:solidFill>
                      <a:schemeClr val="tx1"/>
                    </a:solidFill>
                    <a:ea typeface="UD デジタル 教科書体 NP-B" panose="02020700000000000000" pitchFamily="18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　</m:t>
                        </m:r>
                        <m:r>
                          <a:rPr lang="ja-JP" altLang="en-US" sz="4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　</m:t>
                        </m:r>
                      </m:num>
                      <m:den>
                        <m:r>
                          <a:rPr lang="en-US" altLang="ja-JP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  </m:t>
                        </m:r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den>
                    </m:f>
                  </m:oMath>
                </a14:m>
                <a:r>
                  <a:rPr kumimoji="1" lang="ja-JP" altLang="en-US" sz="40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 </a:t>
                </a:r>
                <a:endParaRPr kumimoji="1" lang="en-US" altLang="ja-JP" sz="4000" dirty="0">
                  <a:solidFill>
                    <a:schemeClr val="tx1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DC0B6A53-6B86-C22E-C120-92A7166098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4129" y="4111121"/>
                <a:ext cx="2511354" cy="1110625"/>
              </a:xfrm>
              <a:prstGeom prst="rect">
                <a:avLst/>
              </a:prstGeom>
              <a:blipFill>
                <a:blip r:embed="rId9"/>
                <a:stretch>
                  <a:fillRect l="-8495" b="-874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A4DCB2F8-8600-7DBE-64AC-F901CC4A8AD9}"/>
                  </a:ext>
                </a:extLst>
              </p:cNvPr>
              <p:cNvSpPr txBox="1"/>
              <p:nvPr/>
            </p:nvSpPr>
            <p:spPr>
              <a:xfrm>
                <a:off x="7788188" y="4111121"/>
                <a:ext cx="1999178" cy="11106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40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２</a:t>
                </a:r>
                <a:r>
                  <a:rPr lang="ja-JP" altLang="en-US" sz="40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＝</a:t>
                </a:r>
                <a:r>
                  <a:rPr lang="en-US" altLang="ja-JP" sz="4000" dirty="0">
                    <a:solidFill>
                      <a:schemeClr val="tx1"/>
                    </a:solidFill>
                    <a:ea typeface="UD デジタル 教科書体 NP-B" panose="02020700000000000000" pitchFamily="18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　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den>
                    </m:f>
                  </m:oMath>
                </a14:m>
                <a:r>
                  <a:rPr kumimoji="1" lang="ja-JP" altLang="en-US" sz="40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 </a:t>
                </a:r>
                <a:endParaRPr kumimoji="1" lang="en-US" altLang="ja-JP" sz="4000" dirty="0">
                  <a:solidFill>
                    <a:schemeClr val="tx1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A4DCB2F8-8600-7DBE-64AC-F901CC4A8A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8188" y="4111121"/>
                <a:ext cx="1999178" cy="1110625"/>
              </a:xfrm>
              <a:prstGeom prst="rect">
                <a:avLst/>
              </a:prstGeom>
              <a:blipFill>
                <a:blip r:embed="rId10"/>
                <a:stretch>
                  <a:fillRect l="-10976" b="-874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32E9BA75-0DE9-C2F1-C496-59FCC6E99EAB}"/>
              </a:ext>
            </a:extLst>
          </p:cNvPr>
          <p:cNvSpPr txBox="1"/>
          <p:nvPr/>
        </p:nvSpPr>
        <p:spPr>
          <a:xfrm>
            <a:off x="3289079" y="4061696"/>
            <a:ext cx="6420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96E6FA9C-38CC-6C81-B803-E2F36D0D6C79}"/>
              </a:ext>
            </a:extLst>
          </p:cNvPr>
          <p:cNvSpPr txBox="1"/>
          <p:nvPr/>
        </p:nvSpPr>
        <p:spPr>
          <a:xfrm>
            <a:off x="6004704" y="4061696"/>
            <a:ext cx="12221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１０</a:t>
            </a: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5C8B1E7C-2C6E-6091-DFEA-4BFB188017EA}"/>
              </a:ext>
            </a:extLst>
          </p:cNvPr>
          <p:cNvSpPr txBox="1"/>
          <p:nvPr/>
        </p:nvSpPr>
        <p:spPr>
          <a:xfrm>
            <a:off x="8947169" y="4061696"/>
            <a:ext cx="7567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６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2B894EFB-C79E-4671-9A19-78DD9FE47AD7}"/>
                  </a:ext>
                </a:extLst>
              </p:cNvPr>
              <p:cNvSpPr txBox="1"/>
              <p:nvPr/>
            </p:nvSpPr>
            <p:spPr>
              <a:xfrm>
                <a:off x="1881684" y="5473659"/>
                <a:ext cx="2472749" cy="11106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40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２</a:t>
                </a:r>
                <a:r>
                  <a:rPr lang="ja-JP" altLang="en-US" sz="40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＝</a:t>
                </a:r>
                <a:r>
                  <a:rPr lang="en-US" altLang="ja-JP" sz="4000" dirty="0">
                    <a:solidFill>
                      <a:schemeClr val="tx1"/>
                    </a:solidFill>
                    <a:ea typeface="UD デジタル 教科書体 NP-B" panose="02020700000000000000" pitchFamily="18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　</m:t>
                        </m:r>
                        <m:r>
                          <a:rPr lang="ja-JP" altLang="en-US" sz="4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　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４</m:t>
                        </m:r>
                      </m:den>
                    </m:f>
                  </m:oMath>
                </a14:m>
                <a:r>
                  <a:rPr kumimoji="1" lang="ja-JP" altLang="en-US" sz="40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 </a:t>
                </a:r>
                <a:endParaRPr kumimoji="1" lang="en-US" altLang="ja-JP" sz="4000" dirty="0">
                  <a:solidFill>
                    <a:schemeClr val="tx1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2B894EFB-C79E-4671-9A19-78DD9FE47A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1684" y="5473659"/>
                <a:ext cx="2472749" cy="1110625"/>
              </a:xfrm>
              <a:prstGeom prst="rect">
                <a:avLst/>
              </a:prstGeom>
              <a:blipFill>
                <a:blip r:embed="rId11"/>
                <a:stretch>
                  <a:fillRect l="-8889" b="-934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D98A4635-D3FB-6B65-48A6-B3388E354A3F}"/>
                  </a:ext>
                </a:extLst>
              </p:cNvPr>
              <p:cNvSpPr txBox="1"/>
              <p:nvPr/>
            </p:nvSpPr>
            <p:spPr>
              <a:xfrm>
                <a:off x="4824129" y="5473659"/>
                <a:ext cx="2511354" cy="11106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40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２</a:t>
                </a:r>
                <a:r>
                  <a:rPr lang="ja-JP" altLang="en-US" sz="40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＝</a:t>
                </a:r>
                <a:r>
                  <a:rPr lang="en-US" altLang="ja-JP" sz="4000" dirty="0">
                    <a:solidFill>
                      <a:schemeClr val="tx1"/>
                    </a:solidFill>
                    <a:ea typeface="UD デジタル 教科書体 NP-B" panose="02020700000000000000" pitchFamily="18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　</m:t>
                        </m:r>
                        <m:r>
                          <a:rPr lang="ja-JP" altLang="en-US" sz="4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　</m:t>
                        </m:r>
                      </m:num>
                      <m:den>
                        <m:r>
                          <a:rPr lang="en-US" altLang="ja-JP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 </m:t>
                        </m:r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６</m:t>
                        </m:r>
                      </m:den>
                    </m:f>
                  </m:oMath>
                </a14:m>
                <a:r>
                  <a:rPr kumimoji="1" lang="ja-JP" altLang="en-US" sz="40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 </a:t>
                </a:r>
                <a:endParaRPr kumimoji="1" lang="en-US" altLang="ja-JP" sz="4000" dirty="0">
                  <a:solidFill>
                    <a:schemeClr val="tx1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D98A4635-D3FB-6B65-48A6-B3388E354A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4129" y="5473659"/>
                <a:ext cx="2511354" cy="1110625"/>
              </a:xfrm>
              <a:prstGeom prst="rect">
                <a:avLst/>
              </a:prstGeom>
              <a:blipFill>
                <a:blip r:embed="rId12"/>
                <a:stretch>
                  <a:fillRect l="-8495" b="-934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テキスト ボックス 29">
                <a:extLst>
                  <a:ext uri="{FF2B5EF4-FFF2-40B4-BE49-F238E27FC236}">
                    <a16:creationId xmlns:a16="http://schemas.microsoft.com/office/drawing/2014/main" id="{EF86EB52-5C7E-2E7A-DC08-4309D48A4A59}"/>
                  </a:ext>
                </a:extLst>
              </p:cNvPr>
              <p:cNvSpPr txBox="1"/>
              <p:nvPr/>
            </p:nvSpPr>
            <p:spPr>
              <a:xfrm>
                <a:off x="7788187" y="5473659"/>
                <a:ext cx="2511353" cy="11045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40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２</a:t>
                </a:r>
                <a:r>
                  <a:rPr lang="ja-JP" altLang="en-US" sz="40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＝</a:t>
                </a:r>
                <a:r>
                  <a:rPr lang="en-US" altLang="ja-JP" sz="4000" dirty="0">
                    <a:solidFill>
                      <a:schemeClr val="tx1"/>
                    </a:solidFill>
                    <a:ea typeface="UD デジタル 教科書体 NP-B" panose="02020700000000000000" pitchFamily="18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　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１１</m:t>
                        </m:r>
                      </m:den>
                    </m:f>
                  </m:oMath>
                </a14:m>
                <a:r>
                  <a:rPr kumimoji="1" lang="ja-JP" altLang="en-US" sz="40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 </a:t>
                </a:r>
                <a:endParaRPr kumimoji="1" lang="en-US" altLang="ja-JP" sz="4000" dirty="0">
                  <a:solidFill>
                    <a:schemeClr val="tx1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30" name="テキスト ボックス 29">
                <a:extLst>
                  <a:ext uri="{FF2B5EF4-FFF2-40B4-BE49-F238E27FC236}">
                    <a16:creationId xmlns:a16="http://schemas.microsoft.com/office/drawing/2014/main" id="{EF86EB52-5C7E-2E7A-DC08-4309D48A4A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8187" y="5473659"/>
                <a:ext cx="2511353" cy="1104598"/>
              </a:xfrm>
              <a:prstGeom prst="rect">
                <a:avLst/>
              </a:prstGeom>
              <a:blipFill>
                <a:blip r:embed="rId13"/>
                <a:stretch>
                  <a:fillRect l="-8738" b="-994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4BC45372-D80A-6E65-D6BE-2F533CF3B431}"/>
              </a:ext>
            </a:extLst>
          </p:cNvPr>
          <p:cNvSpPr txBox="1"/>
          <p:nvPr/>
        </p:nvSpPr>
        <p:spPr>
          <a:xfrm>
            <a:off x="3289079" y="5424234"/>
            <a:ext cx="6420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８</a:t>
            </a: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A05DB730-F6EF-8FC4-A2D2-4DA924578489}"/>
              </a:ext>
            </a:extLst>
          </p:cNvPr>
          <p:cNvSpPr txBox="1"/>
          <p:nvPr/>
        </p:nvSpPr>
        <p:spPr>
          <a:xfrm>
            <a:off x="6025235" y="5424234"/>
            <a:ext cx="12221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１２</a:t>
            </a: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B13DE297-60A3-A3C4-70E1-5DA5484BA5CD}"/>
              </a:ext>
            </a:extLst>
          </p:cNvPr>
          <p:cNvSpPr txBox="1"/>
          <p:nvPr/>
        </p:nvSpPr>
        <p:spPr>
          <a:xfrm>
            <a:off x="8947169" y="5424234"/>
            <a:ext cx="12221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２２</a:t>
            </a:r>
          </a:p>
        </p:txBody>
      </p:sp>
    </p:spTree>
    <p:extLst>
      <p:ext uri="{BB962C8B-B14F-4D97-AF65-F5344CB8AC3E}">
        <p14:creationId xmlns:p14="http://schemas.microsoft.com/office/powerpoint/2010/main" val="3031584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9" grpId="0"/>
      <p:bldP spid="20" grpId="0"/>
      <p:bldP spid="21" grpId="0"/>
      <p:bldP spid="25" grpId="0"/>
      <p:bldP spid="26" grpId="0"/>
      <p:bldP spid="27" grpId="0"/>
      <p:bldP spid="31" grpId="0"/>
      <p:bldP spid="32" grpId="0"/>
      <p:bldP spid="3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FFFF99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F42C249-EAD9-4481-9530-8FFBCC056288}"/>
              </a:ext>
            </a:extLst>
          </p:cNvPr>
          <p:cNvSpPr txBox="1"/>
          <p:nvPr/>
        </p:nvSpPr>
        <p:spPr>
          <a:xfrm>
            <a:off x="1973542" y="443118"/>
            <a:ext cx="8244916" cy="830997"/>
          </a:xfrm>
          <a:prstGeom prst="rect">
            <a:avLst/>
          </a:prstGeom>
          <a:solidFill>
            <a:srgbClr val="FFFF99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整数を分数で表しましょう２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テキスト ボックス 41">
                <a:extLst>
                  <a:ext uri="{FF2B5EF4-FFF2-40B4-BE49-F238E27FC236}">
                    <a16:creationId xmlns:a16="http://schemas.microsoft.com/office/drawing/2014/main" id="{FFC7ECFD-18D2-4769-A8B0-50F54A58297D}"/>
                  </a:ext>
                </a:extLst>
              </p:cNvPr>
              <p:cNvSpPr txBox="1"/>
              <p:nvPr/>
            </p:nvSpPr>
            <p:spPr>
              <a:xfrm>
                <a:off x="1881684" y="1479367"/>
                <a:ext cx="2472749" cy="11106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40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３</a:t>
                </a:r>
                <a:r>
                  <a:rPr lang="ja-JP" altLang="en-US" sz="40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＝</a:t>
                </a:r>
                <a:r>
                  <a:rPr lang="en-US" altLang="ja-JP" sz="4000" dirty="0">
                    <a:solidFill>
                      <a:schemeClr val="tx1"/>
                    </a:solidFill>
                    <a:ea typeface="UD デジタル 教科書体 NP-B" panose="02020700000000000000" pitchFamily="18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　</m:t>
                        </m:r>
                        <m:r>
                          <a:rPr lang="ja-JP" altLang="en-US" sz="4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　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</m:den>
                    </m:f>
                  </m:oMath>
                </a14:m>
                <a:r>
                  <a:rPr kumimoji="1" lang="ja-JP" altLang="en-US" sz="40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 </a:t>
                </a:r>
                <a:endParaRPr kumimoji="1" lang="en-US" altLang="ja-JP" sz="4000" dirty="0">
                  <a:solidFill>
                    <a:schemeClr val="tx1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42" name="テキスト ボックス 41">
                <a:extLst>
                  <a:ext uri="{FF2B5EF4-FFF2-40B4-BE49-F238E27FC236}">
                    <a16:creationId xmlns:a16="http://schemas.microsoft.com/office/drawing/2014/main" id="{FFC7ECFD-18D2-4769-A8B0-50F54A5829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1684" y="1479367"/>
                <a:ext cx="2472749" cy="1110625"/>
              </a:xfrm>
              <a:prstGeom prst="rect">
                <a:avLst/>
              </a:prstGeom>
              <a:blipFill>
                <a:blip r:embed="rId2"/>
                <a:stretch>
                  <a:fillRect l="-8889" b="-934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テキスト ボックス 55">
                <a:extLst>
                  <a:ext uri="{FF2B5EF4-FFF2-40B4-BE49-F238E27FC236}">
                    <a16:creationId xmlns:a16="http://schemas.microsoft.com/office/drawing/2014/main" id="{3C29EEBE-CA57-4107-A3B0-5A0300D505CC}"/>
                  </a:ext>
                </a:extLst>
              </p:cNvPr>
              <p:cNvSpPr txBox="1"/>
              <p:nvPr/>
            </p:nvSpPr>
            <p:spPr>
              <a:xfrm>
                <a:off x="4824129" y="1479367"/>
                <a:ext cx="2511354" cy="11106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40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３</a:t>
                </a:r>
                <a:r>
                  <a:rPr lang="ja-JP" altLang="en-US" sz="40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＝</a:t>
                </a:r>
                <a:r>
                  <a:rPr lang="en-US" altLang="ja-JP" sz="4000" dirty="0">
                    <a:solidFill>
                      <a:schemeClr val="tx1"/>
                    </a:solidFill>
                    <a:ea typeface="UD デジタル 教科書体 NP-B" panose="02020700000000000000" pitchFamily="18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　</m:t>
                        </m:r>
                        <m:r>
                          <a:rPr lang="ja-JP" altLang="en-US" sz="4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　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２</m:t>
                        </m:r>
                      </m:den>
                    </m:f>
                  </m:oMath>
                </a14:m>
                <a:r>
                  <a:rPr kumimoji="1" lang="ja-JP" altLang="en-US" sz="40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 </a:t>
                </a:r>
                <a:endParaRPr kumimoji="1" lang="en-US" altLang="ja-JP" sz="4000" dirty="0">
                  <a:solidFill>
                    <a:schemeClr val="tx1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56" name="テキスト ボックス 55">
                <a:extLst>
                  <a:ext uri="{FF2B5EF4-FFF2-40B4-BE49-F238E27FC236}">
                    <a16:creationId xmlns:a16="http://schemas.microsoft.com/office/drawing/2014/main" id="{3C29EEBE-CA57-4107-A3B0-5A0300D505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4129" y="1479367"/>
                <a:ext cx="2511354" cy="1110625"/>
              </a:xfrm>
              <a:prstGeom prst="rect">
                <a:avLst/>
              </a:prstGeom>
              <a:blipFill>
                <a:blip r:embed="rId3"/>
                <a:stretch>
                  <a:fillRect l="-8495" b="-934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テキスト ボックス 56">
                <a:extLst>
                  <a:ext uri="{FF2B5EF4-FFF2-40B4-BE49-F238E27FC236}">
                    <a16:creationId xmlns:a16="http://schemas.microsoft.com/office/drawing/2014/main" id="{6411D713-A504-4319-98B8-30C6FBD5D614}"/>
                  </a:ext>
                </a:extLst>
              </p:cNvPr>
              <p:cNvSpPr txBox="1"/>
              <p:nvPr/>
            </p:nvSpPr>
            <p:spPr>
              <a:xfrm>
                <a:off x="7788188" y="1479367"/>
                <a:ext cx="1999178" cy="11106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40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３</a:t>
                </a:r>
                <a:r>
                  <a:rPr lang="ja-JP" altLang="en-US" sz="40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＝</a:t>
                </a:r>
                <a:r>
                  <a:rPr lang="en-US" altLang="ja-JP" sz="4000" dirty="0">
                    <a:solidFill>
                      <a:schemeClr val="tx1"/>
                    </a:solidFill>
                    <a:ea typeface="UD デジタル 教科書体 NP-B" panose="02020700000000000000" pitchFamily="18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　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den>
                    </m:f>
                  </m:oMath>
                </a14:m>
                <a:r>
                  <a:rPr kumimoji="1" lang="ja-JP" altLang="en-US" sz="40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 </a:t>
                </a:r>
                <a:endParaRPr kumimoji="1" lang="en-US" altLang="ja-JP" sz="4000" dirty="0">
                  <a:solidFill>
                    <a:schemeClr val="tx1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57" name="テキスト ボックス 56">
                <a:extLst>
                  <a:ext uri="{FF2B5EF4-FFF2-40B4-BE49-F238E27FC236}">
                    <a16:creationId xmlns:a16="http://schemas.microsoft.com/office/drawing/2014/main" id="{6411D713-A504-4319-98B8-30C6FBD5D6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8188" y="1479367"/>
                <a:ext cx="1999178" cy="1110625"/>
              </a:xfrm>
              <a:prstGeom prst="rect">
                <a:avLst/>
              </a:prstGeom>
              <a:blipFill>
                <a:blip r:embed="rId4"/>
                <a:stretch>
                  <a:fillRect l="-10976" b="-934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3F8B562D-5411-46F6-8E63-68417555D9DF}"/>
              </a:ext>
            </a:extLst>
          </p:cNvPr>
          <p:cNvSpPr txBox="1"/>
          <p:nvPr/>
        </p:nvSpPr>
        <p:spPr>
          <a:xfrm>
            <a:off x="3289079" y="1429942"/>
            <a:ext cx="6420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705CC487-6EA6-4608-8F38-0F2C8A65B414}"/>
              </a:ext>
            </a:extLst>
          </p:cNvPr>
          <p:cNvSpPr txBox="1"/>
          <p:nvPr/>
        </p:nvSpPr>
        <p:spPr>
          <a:xfrm>
            <a:off x="6242012" y="1429942"/>
            <a:ext cx="6237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６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D580FD18-EB62-49B9-9B46-466C43FA1F7A}"/>
              </a:ext>
            </a:extLst>
          </p:cNvPr>
          <p:cNvSpPr txBox="1"/>
          <p:nvPr/>
        </p:nvSpPr>
        <p:spPr>
          <a:xfrm>
            <a:off x="8947169" y="1429942"/>
            <a:ext cx="7567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９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480F30B4-38EE-7ACF-9F63-48382BE4446C}"/>
                  </a:ext>
                </a:extLst>
              </p:cNvPr>
              <p:cNvSpPr txBox="1"/>
              <p:nvPr/>
            </p:nvSpPr>
            <p:spPr>
              <a:xfrm>
                <a:off x="1881684" y="2795244"/>
                <a:ext cx="2361150" cy="11106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40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４</a:t>
                </a:r>
                <a:r>
                  <a:rPr lang="ja-JP" altLang="en-US" sz="40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＝</a:t>
                </a:r>
                <a:r>
                  <a:rPr lang="en-US" altLang="ja-JP" sz="4000" dirty="0">
                    <a:solidFill>
                      <a:schemeClr val="tx1"/>
                    </a:solidFill>
                    <a:ea typeface="UD デジタル 教科書体 NP-B" panose="02020700000000000000" pitchFamily="18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　</m:t>
                        </m:r>
                        <m:r>
                          <a:rPr lang="ja-JP" altLang="en-US" sz="4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　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</m:den>
                    </m:f>
                  </m:oMath>
                </a14:m>
                <a:r>
                  <a:rPr kumimoji="1" lang="ja-JP" altLang="en-US" sz="40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 </a:t>
                </a:r>
                <a:endParaRPr kumimoji="1" lang="en-US" altLang="ja-JP" sz="4000" dirty="0">
                  <a:solidFill>
                    <a:schemeClr val="tx1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480F30B4-38EE-7ACF-9F63-48382BE444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1684" y="2795244"/>
                <a:ext cx="2361150" cy="1110625"/>
              </a:xfrm>
              <a:prstGeom prst="rect">
                <a:avLst/>
              </a:prstGeom>
              <a:blipFill>
                <a:blip r:embed="rId5"/>
                <a:stretch>
                  <a:fillRect l="-9302" b="-934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031874E9-C0EC-9AB4-7E17-D84A85BAA608}"/>
                  </a:ext>
                </a:extLst>
              </p:cNvPr>
              <p:cNvSpPr txBox="1"/>
              <p:nvPr/>
            </p:nvSpPr>
            <p:spPr>
              <a:xfrm>
                <a:off x="4824129" y="2795244"/>
                <a:ext cx="2361150" cy="11106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40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４</a:t>
                </a:r>
                <a:r>
                  <a:rPr lang="ja-JP" altLang="en-US" sz="40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＝</a:t>
                </a:r>
                <a:r>
                  <a:rPr lang="en-US" altLang="ja-JP" sz="4000" dirty="0">
                    <a:solidFill>
                      <a:schemeClr val="tx1"/>
                    </a:solidFill>
                    <a:ea typeface="UD デジタル 教科書体 NP-B" panose="02020700000000000000" pitchFamily="18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　</m:t>
                        </m:r>
                        <m:r>
                          <a:rPr lang="ja-JP" altLang="en-US" sz="4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　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２</m:t>
                        </m:r>
                      </m:den>
                    </m:f>
                  </m:oMath>
                </a14:m>
                <a:r>
                  <a:rPr kumimoji="1" lang="ja-JP" altLang="en-US" sz="40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 </a:t>
                </a:r>
                <a:endParaRPr kumimoji="1" lang="en-US" altLang="ja-JP" sz="4000" dirty="0">
                  <a:solidFill>
                    <a:schemeClr val="tx1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031874E9-C0EC-9AB4-7E17-D84A85BAA6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4129" y="2795244"/>
                <a:ext cx="2361150" cy="1110625"/>
              </a:xfrm>
              <a:prstGeom prst="rect">
                <a:avLst/>
              </a:prstGeom>
              <a:blipFill>
                <a:blip r:embed="rId6"/>
                <a:stretch>
                  <a:fillRect l="-9021" b="-934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93AB2064-A174-217D-6400-8CF961C75EB3}"/>
                  </a:ext>
                </a:extLst>
              </p:cNvPr>
              <p:cNvSpPr txBox="1"/>
              <p:nvPr/>
            </p:nvSpPr>
            <p:spPr>
              <a:xfrm>
                <a:off x="7788187" y="2795244"/>
                <a:ext cx="2522129" cy="11106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40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４</a:t>
                </a:r>
                <a:r>
                  <a:rPr lang="ja-JP" altLang="en-US" sz="40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＝</a:t>
                </a:r>
                <a:r>
                  <a:rPr lang="en-US" altLang="ja-JP" sz="4000" dirty="0">
                    <a:solidFill>
                      <a:schemeClr val="tx1"/>
                    </a:solidFill>
                    <a:ea typeface="UD デジタル 教科書体 NP-B" panose="02020700000000000000" pitchFamily="18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　</m:t>
                        </m:r>
                        <m:r>
                          <a:rPr lang="ja-JP" altLang="en-US" sz="4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　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den>
                    </m:f>
                  </m:oMath>
                </a14:m>
                <a:r>
                  <a:rPr kumimoji="1" lang="ja-JP" altLang="en-US" sz="40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 </a:t>
                </a:r>
                <a:endParaRPr kumimoji="1" lang="en-US" altLang="ja-JP" sz="4000" dirty="0">
                  <a:solidFill>
                    <a:schemeClr val="tx1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93AB2064-A174-217D-6400-8CF961C75E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8187" y="2795244"/>
                <a:ext cx="2522129" cy="1110625"/>
              </a:xfrm>
              <a:prstGeom prst="rect">
                <a:avLst/>
              </a:prstGeom>
              <a:blipFill>
                <a:blip r:embed="rId7"/>
                <a:stretch>
                  <a:fillRect l="-8717" b="-934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955DDFDF-1682-B0C3-0F31-2B3B3842633A}"/>
              </a:ext>
            </a:extLst>
          </p:cNvPr>
          <p:cNvSpPr txBox="1"/>
          <p:nvPr/>
        </p:nvSpPr>
        <p:spPr>
          <a:xfrm>
            <a:off x="3289079" y="2745819"/>
            <a:ext cx="6420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7ABA4E93-6B6A-3D4D-3B4F-FA8E4439C1D6}"/>
              </a:ext>
            </a:extLst>
          </p:cNvPr>
          <p:cNvSpPr txBox="1"/>
          <p:nvPr/>
        </p:nvSpPr>
        <p:spPr>
          <a:xfrm>
            <a:off x="6242012" y="2745819"/>
            <a:ext cx="6237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８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4881E025-F009-2537-8132-908AD1D16C53}"/>
              </a:ext>
            </a:extLst>
          </p:cNvPr>
          <p:cNvSpPr txBox="1"/>
          <p:nvPr/>
        </p:nvSpPr>
        <p:spPr>
          <a:xfrm>
            <a:off x="8947169" y="2745819"/>
            <a:ext cx="12645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１２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F4C52131-F861-C96C-E487-2E6FDE984BB5}"/>
                  </a:ext>
                </a:extLst>
              </p:cNvPr>
              <p:cNvSpPr txBox="1"/>
              <p:nvPr/>
            </p:nvSpPr>
            <p:spPr>
              <a:xfrm>
                <a:off x="1881684" y="4111121"/>
                <a:ext cx="2472749" cy="11106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40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５</a:t>
                </a:r>
                <a:r>
                  <a:rPr lang="ja-JP" altLang="en-US" sz="40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＝</a:t>
                </a:r>
                <a:r>
                  <a:rPr lang="en-US" altLang="ja-JP" sz="4000" dirty="0">
                    <a:solidFill>
                      <a:schemeClr val="tx1"/>
                    </a:solidFill>
                    <a:ea typeface="UD デジタル 教科書体 NP-B" panose="02020700000000000000" pitchFamily="18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　</m:t>
                        </m:r>
                        <m:r>
                          <a:rPr lang="ja-JP" altLang="en-US" sz="4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　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</m:den>
                    </m:f>
                  </m:oMath>
                </a14:m>
                <a:r>
                  <a:rPr kumimoji="1" lang="ja-JP" altLang="en-US" sz="40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 </a:t>
                </a:r>
                <a:endParaRPr kumimoji="1" lang="en-US" altLang="ja-JP" sz="4000" dirty="0">
                  <a:solidFill>
                    <a:schemeClr val="tx1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F4C52131-F861-C96C-E487-2E6FDE984B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1684" y="4111121"/>
                <a:ext cx="2472749" cy="1110625"/>
              </a:xfrm>
              <a:prstGeom prst="rect">
                <a:avLst/>
              </a:prstGeom>
              <a:blipFill>
                <a:blip r:embed="rId8"/>
                <a:stretch>
                  <a:fillRect l="-8889" b="-874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DC0B6A53-6B86-C22E-C120-92A7166098B7}"/>
                  </a:ext>
                </a:extLst>
              </p:cNvPr>
              <p:cNvSpPr txBox="1"/>
              <p:nvPr/>
            </p:nvSpPr>
            <p:spPr>
              <a:xfrm>
                <a:off x="4824129" y="4111121"/>
                <a:ext cx="2511354" cy="11080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40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５</a:t>
                </a:r>
                <a:r>
                  <a:rPr lang="ja-JP" altLang="en-US" sz="40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＝</a:t>
                </a:r>
                <a:r>
                  <a:rPr lang="en-US" altLang="ja-JP" sz="4000" dirty="0">
                    <a:solidFill>
                      <a:schemeClr val="tx1"/>
                    </a:solidFill>
                    <a:ea typeface="UD デジタル 教科書体 NP-B" panose="02020700000000000000" pitchFamily="18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　</m:t>
                        </m:r>
                        <m:r>
                          <a:rPr lang="ja-JP" altLang="en-US" sz="4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　</m:t>
                        </m:r>
                      </m:num>
                      <m:den>
                        <m:r>
                          <a:rPr lang="en-US" altLang="ja-JP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  </m:t>
                        </m:r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２</m:t>
                        </m:r>
                      </m:den>
                    </m:f>
                  </m:oMath>
                </a14:m>
                <a:r>
                  <a:rPr kumimoji="1" lang="ja-JP" altLang="en-US" sz="40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 </a:t>
                </a:r>
                <a:endParaRPr kumimoji="1" lang="en-US" altLang="ja-JP" sz="4000" dirty="0">
                  <a:solidFill>
                    <a:schemeClr val="tx1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DC0B6A53-6B86-C22E-C120-92A7166098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4129" y="4111121"/>
                <a:ext cx="2511354" cy="1108060"/>
              </a:xfrm>
              <a:prstGeom prst="rect">
                <a:avLst/>
              </a:prstGeom>
              <a:blipFill>
                <a:blip r:embed="rId9"/>
                <a:stretch>
                  <a:fillRect l="-8495" b="-934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A4DCB2F8-8600-7DBE-64AC-F901CC4A8AD9}"/>
                  </a:ext>
                </a:extLst>
              </p:cNvPr>
              <p:cNvSpPr txBox="1"/>
              <p:nvPr/>
            </p:nvSpPr>
            <p:spPr>
              <a:xfrm>
                <a:off x="7788187" y="4111121"/>
                <a:ext cx="2423557" cy="11083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40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５</a:t>
                </a:r>
                <a:r>
                  <a:rPr lang="ja-JP" altLang="en-US" sz="40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＝</a:t>
                </a:r>
                <a:r>
                  <a:rPr lang="en-US" altLang="ja-JP" sz="4000" dirty="0">
                    <a:solidFill>
                      <a:schemeClr val="tx1"/>
                    </a:solidFill>
                    <a:ea typeface="UD デジタル 教科書体 NP-B" panose="02020700000000000000" pitchFamily="18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　</m:t>
                        </m:r>
                      </m:num>
                      <m:den>
                        <m:r>
                          <a:rPr lang="en-US" altLang="ja-JP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   </m:t>
                        </m:r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  <m:r>
                          <a:rPr lang="en-US" altLang="ja-JP" sz="4000" b="0" i="1" smtClean="0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   </m:t>
                        </m:r>
                      </m:den>
                    </m:f>
                  </m:oMath>
                </a14:m>
                <a:r>
                  <a:rPr kumimoji="1" lang="ja-JP" altLang="en-US" sz="40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 </a:t>
                </a:r>
                <a:endParaRPr kumimoji="1" lang="en-US" altLang="ja-JP" sz="4000" dirty="0">
                  <a:solidFill>
                    <a:schemeClr val="tx1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A4DCB2F8-8600-7DBE-64AC-F901CC4A8A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8187" y="4111121"/>
                <a:ext cx="2423557" cy="1108317"/>
              </a:xfrm>
              <a:prstGeom prst="rect">
                <a:avLst/>
              </a:prstGeom>
              <a:blipFill>
                <a:blip r:embed="rId10"/>
                <a:stretch>
                  <a:fillRect l="-9068" b="-934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32E9BA75-0DE9-C2F1-C496-59FCC6E99EAB}"/>
              </a:ext>
            </a:extLst>
          </p:cNvPr>
          <p:cNvSpPr txBox="1"/>
          <p:nvPr/>
        </p:nvSpPr>
        <p:spPr>
          <a:xfrm>
            <a:off x="3289079" y="4061696"/>
            <a:ext cx="6420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５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96E6FA9C-38CC-6C81-B803-E2F36D0D6C79}"/>
              </a:ext>
            </a:extLst>
          </p:cNvPr>
          <p:cNvSpPr txBox="1"/>
          <p:nvPr/>
        </p:nvSpPr>
        <p:spPr>
          <a:xfrm>
            <a:off x="6004704" y="4061696"/>
            <a:ext cx="12221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１０</a:t>
            </a: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5C8B1E7C-2C6E-6091-DFEA-4BFB188017EA}"/>
              </a:ext>
            </a:extLst>
          </p:cNvPr>
          <p:cNvSpPr txBox="1"/>
          <p:nvPr/>
        </p:nvSpPr>
        <p:spPr>
          <a:xfrm>
            <a:off x="8947169" y="4061696"/>
            <a:ext cx="12221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１５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2B894EFB-C79E-4671-9A19-78DD9FE47AD7}"/>
                  </a:ext>
                </a:extLst>
              </p:cNvPr>
              <p:cNvSpPr txBox="1"/>
              <p:nvPr/>
            </p:nvSpPr>
            <p:spPr>
              <a:xfrm>
                <a:off x="1881684" y="5473659"/>
                <a:ext cx="2472749" cy="11106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40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８</a:t>
                </a:r>
                <a:r>
                  <a:rPr lang="ja-JP" altLang="en-US" sz="40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＝</a:t>
                </a:r>
                <a:r>
                  <a:rPr lang="en-US" altLang="ja-JP" sz="4000" dirty="0">
                    <a:solidFill>
                      <a:schemeClr val="tx1"/>
                    </a:solidFill>
                    <a:ea typeface="UD デジタル 教科書体 NP-B" panose="02020700000000000000" pitchFamily="18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　</m:t>
                        </m:r>
                        <m:r>
                          <a:rPr lang="ja-JP" altLang="en-US" sz="4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　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</m:den>
                    </m:f>
                  </m:oMath>
                </a14:m>
                <a:r>
                  <a:rPr kumimoji="1" lang="ja-JP" altLang="en-US" sz="40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 </a:t>
                </a:r>
                <a:endParaRPr kumimoji="1" lang="en-US" altLang="ja-JP" sz="4000" dirty="0">
                  <a:solidFill>
                    <a:schemeClr val="tx1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2B894EFB-C79E-4671-9A19-78DD9FE47A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1684" y="5473659"/>
                <a:ext cx="2472749" cy="1110625"/>
              </a:xfrm>
              <a:prstGeom prst="rect">
                <a:avLst/>
              </a:prstGeom>
              <a:blipFill>
                <a:blip r:embed="rId11"/>
                <a:stretch>
                  <a:fillRect l="-8889" b="-934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D98A4635-D3FB-6B65-48A6-B3388E354A3F}"/>
                  </a:ext>
                </a:extLst>
              </p:cNvPr>
              <p:cNvSpPr txBox="1"/>
              <p:nvPr/>
            </p:nvSpPr>
            <p:spPr>
              <a:xfrm>
                <a:off x="4824129" y="5473659"/>
                <a:ext cx="2511354" cy="11106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40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６</a:t>
                </a:r>
                <a:r>
                  <a:rPr lang="ja-JP" altLang="en-US" sz="40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＝</a:t>
                </a:r>
                <a:r>
                  <a:rPr lang="en-US" altLang="ja-JP" sz="4000" dirty="0">
                    <a:solidFill>
                      <a:schemeClr val="tx1"/>
                    </a:solidFill>
                    <a:ea typeface="UD デジタル 教科書体 NP-B" panose="02020700000000000000" pitchFamily="18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　</m:t>
                        </m:r>
                        <m:r>
                          <a:rPr lang="ja-JP" altLang="en-US" sz="4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　</m:t>
                        </m:r>
                      </m:num>
                      <m:den>
                        <m:r>
                          <a:rPr lang="en-US" altLang="ja-JP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 </m:t>
                        </m:r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２</m:t>
                        </m:r>
                      </m:den>
                    </m:f>
                  </m:oMath>
                </a14:m>
                <a:r>
                  <a:rPr kumimoji="1" lang="ja-JP" altLang="en-US" sz="40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 </a:t>
                </a:r>
                <a:endParaRPr kumimoji="1" lang="en-US" altLang="ja-JP" sz="4000" dirty="0">
                  <a:solidFill>
                    <a:schemeClr val="tx1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D98A4635-D3FB-6B65-48A6-B3388E354A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4129" y="5473659"/>
                <a:ext cx="2511354" cy="1110625"/>
              </a:xfrm>
              <a:prstGeom prst="rect">
                <a:avLst/>
              </a:prstGeom>
              <a:blipFill>
                <a:blip r:embed="rId12"/>
                <a:stretch>
                  <a:fillRect l="-8495" b="-934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テキスト ボックス 29">
                <a:extLst>
                  <a:ext uri="{FF2B5EF4-FFF2-40B4-BE49-F238E27FC236}">
                    <a16:creationId xmlns:a16="http://schemas.microsoft.com/office/drawing/2014/main" id="{EF86EB52-5C7E-2E7A-DC08-4309D48A4A59}"/>
                  </a:ext>
                </a:extLst>
              </p:cNvPr>
              <p:cNvSpPr txBox="1"/>
              <p:nvPr/>
            </p:nvSpPr>
            <p:spPr>
              <a:xfrm>
                <a:off x="7788187" y="5473659"/>
                <a:ext cx="2381121" cy="11083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40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７</a:t>
                </a:r>
                <a:r>
                  <a:rPr lang="ja-JP" altLang="en-US" sz="40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＝</a:t>
                </a:r>
                <a:r>
                  <a:rPr lang="en-US" altLang="ja-JP" sz="4000" dirty="0">
                    <a:solidFill>
                      <a:schemeClr val="tx1"/>
                    </a:solidFill>
                    <a:ea typeface="UD デジタル 教科書体 NP-B" panose="02020700000000000000" pitchFamily="18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　</m:t>
                        </m:r>
                      </m:num>
                      <m:den>
                        <m:r>
                          <a:rPr lang="en-US" altLang="ja-JP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   </m:t>
                        </m:r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  <m:r>
                          <a:rPr lang="en-US" altLang="ja-JP" sz="4000" b="0" i="1" smtClean="0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   </m:t>
                        </m:r>
                      </m:den>
                    </m:f>
                  </m:oMath>
                </a14:m>
                <a:r>
                  <a:rPr kumimoji="1" lang="ja-JP" altLang="en-US" sz="40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 </a:t>
                </a:r>
                <a:endParaRPr kumimoji="1" lang="en-US" altLang="ja-JP" sz="4000" dirty="0">
                  <a:solidFill>
                    <a:schemeClr val="tx1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30" name="テキスト ボックス 29">
                <a:extLst>
                  <a:ext uri="{FF2B5EF4-FFF2-40B4-BE49-F238E27FC236}">
                    <a16:creationId xmlns:a16="http://schemas.microsoft.com/office/drawing/2014/main" id="{EF86EB52-5C7E-2E7A-DC08-4309D48A4A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8187" y="5473659"/>
                <a:ext cx="2381121" cy="1108317"/>
              </a:xfrm>
              <a:prstGeom prst="rect">
                <a:avLst/>
              </a:prstGeom>
              <a:blipFill>
                <a:blip r:embed="rId13"/>
                <a:stretch>
                  <a:fillRect l="-9231" b="-934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4BC45372-D80A-6E65-D6BE-2F533CF3B431}"/>
              </a:ext>
            </a:extLst>
          </p:cNvPr>
          <p:cNvSpPr txBox="1"/>
          <p:nvPr/>
        </p:nvSpPr>
        <p:spPr>
          <a:xfrm>
            <a:off x="3289079" y="5424234"/>
            <a:ext cx="6420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８</a:t>
            </a: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A05DB730-F6EF-8FC4-A2D2-4DA924578489}"/>
              </a:ext>
            </a:extLst>
          </p:cNvPr>
          <p:cNvSpPr txBox="1"/>
          <p:nvPr/>
        </p:nvSpPr>
        <p:spPr>
          <a:xfrm>
            <a:off x="6025235" y="5424234"/>
            <a:ext cx="12221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１２</a:t>
            </a: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B13DE297-60A3-A3C4-70E1-5DA5484BA5CD}"/>
              </a:ext>
            </a:extLst>
          </p:cNvPr>
          <p:cNvSpPr txBox="1"/>
          <p:nvPr/>
        </p:nvSpPr>
        <p:spPr>
          <a:xfrm>
            <a:off x="8947169" y="5424234"/>
            <a:ext cx="12221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２１</a:t>
            </a:r>
          </a:p>
        </p:txBody>
      </p:sp>
    </p:spTree>
    <p:extLst>
      <p:ext uri="{BB962C8B-B14F-4D97-AF65-F5344CB8AC3E}">
        <p14:creationId xmlns:p14="http://schemas.microsoft.com/office/powerpoint/2010/main" val="3382655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9" grpId="0"/>
      <p:bldP spid="20" grpId="0"/>
      <p:bldP spid="21" grpId="0"/>
      <p:bldP spid="25" grpId="0"/>
      <p:bldP spid="26" grpId="0"/>
      <p:bldP spid="27" grpId="0"/>
      <p:bldP spid="31" grpId="0"/>
      <p:bldP spid="32" grpId="0"/>
      <p:bldP spid="3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FFFF99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F42C249-EAD9-4481-9530-8FFBCC056288}"/>
              </a:ext>
            </a:extLst>
          </p:cNvPr>
          <p:cNvSpPr txBox="1"/>
          <p:nvPr/>
        </p:nvSpPr>
        <p:spPr>
          <a:xfrm>
            <a:off x="1973542" y="443118"/>
            <a:ext cx="7578842" cy="830997"/>
          </a:xfrm>
          <a:prstGeom prst="rect">
            <a:avLst/>
          </a:prstGeom>
          <a:solidFill>
            <a:srgbClr val="FFFF99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分数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を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整数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で表しましょう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テキスト ボックス 41">
                <a:extLst>
                  <a:ext uri="{FF2B5EF4-FFF2-40B4-BE49-F238E27FC236}">
                    <a16:creationId xmlns:a16="http://schemas.microsoft.com/office/drawing/2014/main" id="{FFC7ECFD-18D2-4769-A8B0-50F54A58297D}"/>
                  </a:ext>
                </a:extLst>
              </p:cNvPr>
              <p:cNvSpPr txBox="1"/>
              <p:nvPr/>
            </p:nvSpPr>
            <p:spPr>
              <a:xfrm>
                <a:off x="1881684" y="1479367"/>
                <a:ext cx="1407395" cy="11598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4000" dirty="0">
                    <a:solidFill>
                      <a:schemeClr val="tx1"/>
                    </a:solidFill>
                    <a:ea typeface="UD デジタル 教科書体 NP-B" panose="02020700000000000000" pitchFamily="18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４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２</m:t>
                        </m:r>
                      </m:den>
                    </m:f>
                  </m:oMath>
                </a14:m>
                <a:r>
                  <a:rPr lang="ja-JP" altLang="en-US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＝</a:t>
                </a:r>
                <a:r>
                  <a:rPr kumimoji="1" lang="ja-JP" altLang="en-US" sz="40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 </a:t>
                </a:r>
                <a:endParaRPr kumimoji="1" lang="en-US" altLang="ja-JP" sz="4000" dirty="0">
                  <a:solidFill>
                    <a:schemeClr val="tx1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42" name="テキスト ボックス 41">
                <a:extLst>
                  <a:ext uri="{FF2B5EF4-FFF2-40B4-BE49-F238E27FC236}">
                    <a16:creationId xmlns:a16="http://schemas.microsoft.com/office/drawing/2014/main" id="{FFC7ECFD-18D2-4769-A8B0-50F54A5829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1684" y="1479367"/>
                <a:ext cx="1407395" cy="1159869"/>
              </a:xfrm>
              <a:prstGeom prst="rect">
                <a:avLst/>
              </a:prstGeom>
              <a:blipFill>
                <a:blip r:embed="rId2"/>
                <a:stretch>
                  <a:fillRect r="-10390" b="-894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テキスト ボックス 55">
                <a:extLst>
                  <a:ext uri="{FF2B5EF4-FFF2-40B4-BE49-F238E27FC236}">
                    <a16:creationId xmlns:a16="http://schemas.microsoft.com/office/drawing/2014/main" id="{3C29EEBE-CA57-4107-A3B0-5A0300D505CC}"/>
                  </a:ext>
                </a:extLst>
              </p:cNvPr>
              <p:cNvSpPr txBox="1"/>
              <p:nvPr/>
            </p:nvSpPr>
            <p:spPr>
              <a:xfrm>
                <a:off x="4824129" y="1479367"/>
                <a:ext cx="1523899" cy="11608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4000" dirty="0">
                    <a:solidFill>
                      <a:schemeClr val="tx1"/>
                    </a:solidFill>
                    <a:ea typeface="UD デジタル 教科書体 NP-B" panose="02020700000000000000" pitchFamily="18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６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２</m:t>
                        </m:r>
                      </m:den>
                    </m:f>
                  </m:oMath>
                </a14:m>
                <a:r>
                  <a:rPr kumimoji="1" lang="ja-JP" altLang="en-US" sz="40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 </a:t>
                </a:r>
                <a:r>
                  <a:rPr lang="ja-JP" altLang="en-US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＝</a:t>
                </a:r>
                <a:endParaRPr kumimoji="1" lang="en-US" altLang="ja-JP" sz="4000" dirty="0">
                  <a:solidFill>
                    <a:schemeClr val="tx1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56" name="テキスト ボックス 55">
                <a:extLst>
                  <a:ext uri="{FF2B5EF4-FFF2-40B4-BE49-F238E27FC236}">
                    <a16:creationId xmlns:a16="http://schemas.microsoft.com/office/drawing/2014/main" id="{3C29EEBE-CA57-4107-A3B0-5A0300D505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4129" y="1479367"/>
                <a:ext cx="1523899" cy="1160831"/>
              </a:xfrm>
              <a:prstGeom prst="rect">
                <a:avLst/>
              </a:prstGeom>
              <a:blipFill>
                <a:blip r:embed="rId3"/>
                <a:stretch>
                  <a:fillRect r="-12800" b="-947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テキスト ボックス 56">
                <a:extLst>
                  <a:ext uri="{FF2B5EF4-FFF2-40B4-BE49-F238E27FC236}">
                    <a16:creationId xmlns:a16="http://schemas.microsoft.com/office/drawing/2014/main" id="{6411D713-A504-4319-98B8-30C6FBD5D614}"/>
                  </a:ext>
                </a:extLst>
              </p:cNvPr>
              <p:cNvSpPr txBox="1"/>
              <p:nvPr/>
            </p:nvSpPr>
            <p:spPr>
              <a:xfrm>
                <a:off x="7788188" y="1479367"/>
                <a:ext cx="1859007" cy="11535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4000" dirty="0">
                    <a:solidFill>
                      <a:schemeClr val="tx1"/>
                    </a:solidFill>
                    <a:ea typeface="UD デジタル 教科書体 NP-B" panose="02020700000000000000" pitchFamily="18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１０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２</m:t>
                        </m:r>
                      </m:den>
                    </m:f>
                  </m:oMath>
                </a14:m>
                <a:r>
                  <a:rPr lang="ja-JP" altLang="en-US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＝</a:t>
                </a:r>
                <a:endParaRPr kumimoji="1" lang="en-US" altLang="ja-JP" sz="4000" dirty="0">
                  <a:solidFill>
                    <a:schemeClr val="tx1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57" name="テキスト ボックス 56">
                <a:extLst>
                  <a:ext uri="{FF2B5EF4-FFF2-40B4-BE49-F238E27FC236}">
                    <a16:creationId xmlns:a16="http://schemas.microsoft.com/office/drawing/2014/main" id="{6411D713-A504-4319-98B8-30C6FBD5D6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8188" y="1479367"/>
                <a:ext cx="1859007" cy="1153586"/>
              </a:xfrm>
              <a:prstGeom prst="rect">
                <a:avLst/>
              </a:prstGeom>
              <a:blipFill>
                <a:blip r:embed="rId4"/>
                <a:stretch>
                  <a:fillRect r="-11148" b="-952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3F8B562D-5411-46F6-8E63-68417555D9DF}"/>
              </a:ext>
            </a:extLst>
          </p:cNvPr>
          <p:cNvSpPr txBox="1"/>
          <p:nvPr/>
        </p:nvSpPr>
        <p:spPr>
          <a:xfrm>
            <a:off x="3152126" y="1783885"/>
            <a:ext cx="6420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705CC487-6EA6-4608-8F38-0F2C8A65B414}"/>
              </a:ext>
            </a:extLst>
          </p:cNvPr>
          <p:cNvSpPr txBox="1"/>
          <p:nvPr/>
        </p:nvSpPr>
        <p:spPr>
          <a:xfrm>
            <a:off x="6144877" y="1783885"/>
            <a:ext cx="6237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D580FD18-EB62-49B9-9B46-466C43FA1F7A}"/>
              </a:ext>
            </a:extLst>
          </p:cNvPr>
          <p:cNvSpPr txBox="1"/>
          <p:nvPr/>
        </p:nvSpPr>
        <p:spPr>
          <a:xfrm>
            <a:off x="9647195" y="1783712"/>
            <a:ext cx="6631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５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480F30B4-38EE-7ACF-9F63-48382BE4446C}"/>
                  </a:ext>
                </a:extLst>
              </p:cNvPr>
              <p:cNvSpPr txBox="1"/>
              <p:nvPr/>
            </p:nvSpPr>
            <p:spPr>
              <a:xfrm>
                <a:off x="1881684" y="2795244"/>
                <a:ext cx="1478012" cy="11648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4000" dirty="0">
                    <a:solidFill>
                      <a:schemeClr val="tx1"/>
                    </a:solidFill>
                    <a:ea typeface="UD デジタル 教科書体 NP-B" panose="02020700000000000000" pitchFamily="18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６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den>
                    </m:f>
                    <m:r>
                      <a:rPr lang="ja-JP" altLang="en-US" sz="4000" i="0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＝</m:t>
                    </m:r>
                  </m:oMath>
                </a14:m>
                <a:r>
                  <a:rPr kumimoji="1" lang="ja-JP" altLang="en-US" sz="40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 </a:t>
                </a:r>
                <a:endParaRPr kumimoji="1" lang="en-US" altLang="ja-JP" sz="4000" dirty="0">
                  <a:solidFill>
                    <a:schemeClr val="tx1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480F30B4-38EE-7ACF-9F63-48382BE444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1684" y="2795244"/>
                <a:ext cx="1478012" cy="116480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031874E9-C0EC-9AB4-7E17-D84A85BAA608}"/>
                  </a:ext>
                </a:extLst>
              </p:cNvPr>
              <p:cNvSpPr txBox="1"/>
              <p:nvPr/>
            </p:nvSpPr>
            <p:spPr>
              <a:xfrm>
                <a:off x="4824129" y="2795244"/>
                <a:ext cx="2361150" cy="11540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１２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den>
                    </m:f>
                  </m:oMath>
                </a14:m>
                <a:r>
                  <a:rPr lang="ja-JP" altLang="en-US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＝</a:t>
                </a:r>
                <a:endParaRPr kumimoji="1" lang="en-US" altLang="ja-JP" sz="4000" dirty="0">
                  <a:solidFill>
                    <a:schemeClr val="tx1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031874E9-C0EC-9AB4-7E17-D84A85BAA6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4129" y="2795244"/>
                <a:ext cx="2361150" cy="1154034"/>
              </a:xfrm>
              <a:prstGeom prst="rect">
                <a:avLst/>
              </a:prstGeom>
              <a:blipFill>
                <a:blip r:embed="rId6"/>
                <a:stretch>
                  <a:fillRect b="-952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93AB2064-A174-217D-6400-8CF961C75EB3}"/>
                  </a:ext>
                </a:extLst>
              </p:cNvPr>
              <p:cNvSpPr txBox="1"/>
              <p:nvPr/>
            </p:nvSpPr>
            <p:spPr>
              <a:xfrm>
                <a:off x="7882998" y="2795244"/>
                <a:ext cx="1764197" cy="11540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３０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den>
                    </m:f>
                  </m:oMath>
                </a14:m>
                <a:r>
                  <a:rPr lang="ja-JP" altLang="en-US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＝</a:t>
                </a:r>
                <a:r>
                  <a:rPr kumimoji="1" lang="ja-JP" altLang="en-US" sz="40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 </a:t>
                </a:r>
                <a:endParaRPr kumimoji="1" lang="en-US" altLang="ja-JP" sz="4000" dirty="0">
                  <a:solidFill>
                    <a:schemeClr val="tx1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93AB2064-A174-217D-6400-8CF961C75E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2998" y="2795244"/>
                <a:ext cx="1764197" cy="1154034"/>
              </a:xfrm>
              <a:prstGeom prst="rect">
                <a:avLst/>
              </a:prstGeom>
              <a:blipFill>
                <a:blip r:embed="rId7"/>
                <a:stretch>
                  <a:fillRect r="-8966" b="-952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955DDFDF-1682-B0C3-0F31-2B3B3842633A}"/>
              </a:ext>
            </a:extLst>
          </p:cNvPr>
          <p:cNvSpPr txBox="1"/>
          <p:nvPr/>
        </p:nvSpPr>
        <p:spPr>
          <a:xfrm>
            <a:off x="3141397" y="3087007"/>
            <a:ext cx="6420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7ABA4E93-6B6A-3D4D-3B4F-FA8E4439C1D6}"/>
              </a:ext>
            </a:extLst>
          </p:cNvPr>
          <p:cNvSpPr txBox="1"/>
          <p:nvPr/>
        </p:nvSpPr>
        <p:spPr>
          <a:xfrm>
            <a:off x="6362040" y="3081074"/>
            <a:ext cx="6237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4881E025-F009-2537-8132-908AD1D16C53}"/>
              </a:ext>
            </a:extLst>
          </p:cNvPr>
          <p:cNvSpPr txBox="1"/>
          <p:nvPr/>
        </p:nvSpPr>
        <p:spPr>
          <a:xfrm>
            <a:off x="9346467" y="3084892"/>
            <a:ext cx="12645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１０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F4C52131-F861-C96C-E487-2E6FDE984BB5}"/>
                  </a:ext>
                </a:extLst>
              </p:cNvPr>
              <p:cNvSpPr txBox="1"/>
              <p:nvPr/>
            </p:nvSpPr>
            <p:spPr>
              <a:xfrm>
                <a:off x="2045634" y="4093688"/>
                <a:ext cx="1222120" cy="11591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４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４</m:t>
                        </m:r>
                      </m:den>
                    </m:f>
                  </m:oMath>
                </a14:m>
                <a:r>
                  <a:rPr lang="ja-JP" altLang="en-US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＝</a:t>
                </a:r>
                <a:r>
                  <a:rPr kumimoji="1" lang="ja-JP" altLang="en-US" sz="40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 </a:t>
                </a:r>
                <a:endParaRPr kumimoji="1" lang="en-US" altLang="ja-JP" sz="4000" dirty="0">
                  <a:solidFill>
                    <a:schemeClr val="tx1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F4C52131-F861-C96C-E487-2E6FDE984B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5634" y="4093688"/>
                <a:ext cx="1222120" cy="1159100"/>
              </a:xfrm>
              <a:prstGeom prst="rect">
                <a:avLst/>
              </a:prstGeom>
              <a:blipFill>
                <a:blip r:embed="rId8"/>
                <a:stretch>
                  <a:fillRect r="-15500" b="-894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DC0B6A53-6B86-C22E-C120-92A7166098B7}"/>
                  </a:ext>
                </a:extLst>
              </p:cNvPr>
              <p:cNvSpPr txBox="1"/>
              <p:nvPr/>
            </p:nvSpPr>
            <p:spPr>
              <a:xfrm>
                <a:off x="4824129" y="4111121"/>
                <a:ext cx="1808342" cy="11600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１２</m:t>
                        </m:r>
                      </m:num>
                      <m:den>
                        <m:r>
                          <a:rPr lang="en-US" altLang="ja-JP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 </m:t>
                        </m:r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４</m:t>
                        </m:r>
                      </m:den>
                    </m:f>
                  </m:oMath>
                </a14:m>
                <a:r>
                  <a:rPr lang="ja-JP" altLang="en-US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＝</a:t>
                </a:r>
                <a:endParaRPr kumimoji="1" lang="en-US" altLang="ja-JP" sz="4000" dirty="0">
                  <a:solidFill>
                    <a:schemeClr val="tx1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DC0B6A53-6B86-C22E-C120-92A7166098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4129" y="4111121"/>
                <a:ext cx="1808342" cy="1160061"/>
              </a:xfrm>
              <a:prstGeom prst="rect">
                <a:avLst/>
              </a:prstGeom>
              <a:blipFill>
                <a:blip r:embed="rId9"/>
                <a:stretch>
                  <a:fillRect r="-6397" b="-837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A4DCB2F8-8600-7DBE-64AC-F901CC4A8AD9}"/>
                  </a:ext>
                </a:extLst>
              </p:cNvPr>
              <p:cNvSpPr txBox="1"/>
              <p:nvPr/>
            </p:nvSpPr>
            <p:spPr>
              <a:xfrm>
                <a:off x="7886760" y="4111121"/>
                <a:ext cx="1760436" cy="11600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２０</m:t>
                        </m:r>
                      </m:num>
                      <m:den>
                        <m:r>
                          <a:rPr lang="en-US" altLang="ja-JP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   </m:t>
                        </m:r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４</m:t>
                        </m:r>
                        <m:r>
                          <a:rPr lang="en-US" altLang="ja-JP" sz="4000" b="0" i="1" smtClean="0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   </m:t>
                        </m:r>
                      </m:den>
                    </m:f>
                  </m:oMath>
                </a14:m>
                <a:r>
                  <a:rPr lang="ja-JP" altLang="en-US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＝</a:t>
                </a:r>
                <a:endParaRPr kumimoji="1" lang="en-US" altLang="ja-JP" sz="4000" dirty="0">
                  <a:solidFill>
                    <a:schemeClr val="tx1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A4DCB2F8-8600-7DBE-64AC-F901CC4A8A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6760" y="4111121"/>
                <a:ext cx="1760436" cy="1160061"/>
              </a:xfrm>
              <a:prstGeom prst="rect">
                <a:avLst/>
              </a:prstGeom>
              <a:blipFill>
                <a:blip r:embed="rId10"/>
                <a:stretch>
                  <a:fillRect r="-8997" b="-837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32E9BA75-0DE9-C2F1-C496-59FCC6E99EAB}"/>
              </a:ext>
            </a:extLst>
          </p:cNvPr>
          <p:cNvSpPr txBox="1"/>
          <p:nvPr/>
        </p:nvSpPr>
        <p:spPr>
          <a:xfrm>
            <a:off x="3038675" y="4390129"/>
            <a:ext cx="6420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96E6FA9C-38CC-6C81-B803-E2F36D0D6C79}"/>
              </a:ext>
            </a:extLst>
          </p:cNvPr>
          <p:cNvSpPr txBox="1"/>
          <p:nvPr/>
        </p:nvSpPr>
        <p:spPr>
          <a:xfrm>
            <a:off x="6362040" y="4337693"/>
            <a:ext cx="7037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</a:t>
            </a: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5C8B1E7C-2C6E-6091-DFEA-4BFB188017EA}"/>
              </a:ext>
            </a:extLst>
          </p:cNvPr>
          <p:cNvSpPr txBox="1"/>
          <p:nvPr/>
        </p:nvSpPr>
        <p:spPr>
          <a:xfrm>
            <a:off x="9456625" y="4387118"/>
            <a:ext cx="6897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５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2B894EFB-C79E-4671-9A19-78DD9FE47AD7}"/>
                  </a:ext>
                </a:extLst>
              </p:cNvPr>
              <p:cNvSpPr txBox="1"/>
              <p:nvPr/>
            </p:nvSpPr>
            <p:spPr>
              <a:xfrm>
                <a:off x="1881684" y="5473659"/>
                <a:ext cx="1799031" cy="11462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２０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den>
                    </m:f>
                  </m:oMath>
                </a14:m>
                <a:r>
                  <a:rPr lang="ja-JP" altLang="en-US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＝</a:t>
                </a:r>
                <a:r>
                  <a:rPr kumimoji="1" lang="ja-JP" altLang="en-US" sz="40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 </a:t>
                </a:r>
                <a:endParaRPr kumimoji="1" lang="en-US" altLang="ja-JP" sz="4000" dirty="0">
                  <a:solidFill>
                    <a:schemeClr val="tx1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2B894EFB-C79E-4671-9A19-78DD9FE47A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1684" y="5473659"/>
                <a:ext cx="1799031" cy="1146276"/>
              </a:xfrm>
              <a:prstGeom prst="rect">
                <a:avLst/>
              </a:prstGeom>
              <a:blipFill>
                <a:blip r:embed="rId11"/>
                <a:stretch>
                  <a:fillRect r="-6780" b="-1010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D98A4635-D3FB-6B65-48A6-B3388E354A3F}"/>
                  </a:ext>
                </a:extLst>
              </p:cNvPr>
              <p:cNvSpPr txBox="1"/>
              <p:nvPr/>
            </p:nvSpPr>
            <p:spPr>
              <a:xfrm>
                <a:off x="4824129" y="5473659"/>
                <a:ext cx="1799031" cy="11492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３５</m:t>
                        </m:r>
                      </m:num>
                      <m:den>
                        <m:r>
                          <a:rPr lang="en-US" altLang="ja-JP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 </m:t>
                        </m:r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den>
                    </m:f>
                  </m:oMath>
                </a14:m>
                <a:r>
                  <a:rPr lang="ja-JP" altLang="en-US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＝</a:t>
                </a:r>
                <a:r>
                  <a:rPr kumimoji="1" lang="ja-JP" altLang="en-US" sz="40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 </a:t>
                </a:r>
                <a:endParaRPr kumimoji="1" lang="en-US" altLang="ja-JP" sz="4000" dirty="0">
                  <a:solidFill>
                    <a:schemeClr val="tx1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D98A4635-D3FB-6B65-48A6-B3388E354A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4129" y="5473659"/>
                <a:ext cx="1799031" cy="1149289"/>
              </a:xfrm>
              <a:prstGeom prst="rect">
                <a:avLst/>
              </a:prstGeom>
              <a:blipFill>
                <a:blip r:embed="rId12"/>
                <a:stretch>
                  <a:fillRect r="-7119" b="-957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テキスト ボックス 29">
                <a:extLst>
                  <a:ext uri="{FF2B5EF4-FFF2-40B4-BE49-F238E27FC236}">
                    <a16:creationId xmlns:a16="http://schemas.microsoft.com/office/drawing/2014/main" id="{EF86EB52-5C7E-2E7A-DC08-4309D48A4A59}"/>
                  </a:ext>
                </a:extLst>
              </p:cNvPr>
              <p:cNvSpPr txBox="1"/>
              <p:nvPr/>
            </p:nvSpPr>
            <p:spPr>
              <a:xfrm>
                <a:off x="7788187" y="5473659"/>
                <a:ext cx="1859007" cy="11653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4000" dirty="0">
                    <a:solidFill>
                      <a:schemeClr val="tx1"/>
                    </a:solidFill>
                    <a:ea typeface="UD デジタル 教科書体 NP-B" panose="02020700000000000000" pitchFamily="18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  <m:r>
                          <a:rPr lang="ja-JP" altLang="en-US" sz="4000" i="1" smtClean="0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６</m:t>
                        </m:r>
                      </m:num>
                      <m:den>
                        <m:r>
                          <a:rPr lang="en-US" altLang="ja-JP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   </m:t>
                        </m:r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６</m:t>
                        </m:r>
                        <m:r>
                          <a:rPr lang="en-US" altLang="ja-JP" sz="4000" b="0" i="1" smtClean="0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   </m:t>
                        </m:r>
                      </m:den>
                    </m:f>
                  </m:oMath>
                </a14:m>
                <a:r>
                  <a:rPr lang="ja-JP" altLang="en-US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＝</a:t>
                </a:r>
                <a:endParaRPr kumimoji="1" lang="en-US" altLang="ja-JP" sz="4000" dirty="0">
                  <a:solidFill>
                    <a:schemeClr val="tx1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30" name="テキスト ボックス 29">
                <a:extLst>
                  <a:ext uri="{FF2B5EF4-FFF2-40B4-BE49-F238E27FC236}">
                    <a16:creationId xmlns:a16="http://schemas.microsoft.com/office/drawing/2014/main" id="{EF86EB52-5C7E-2E7A-DC08-4309D48A4A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8187" y="5473659"/>
                <a:ext cx="1859007" cy="1165319"/>
              </a:xfrm>
              <a:prstGeom prst="rect">
                <a:avLst/>
              </a:prstGeom>
              <a:blipFill>
                <a:blip r:embed="rId13"/>
                <a:stretch>
                  <a:fillRect r="-11148" b="-890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4BC45372-D80A-6E65-D6BE-2F533CF3B431}"/>
              </a:ext>
            </a:extLst>
          </p:cNvPr>
          <p:cNvSpPr txBox="1"/>
          <p:nvPr/>
        </p:nvSpPr>
        <p:spPr>
          <a:xfrm>
            <a:off x="3403749" y="5726110"/>
            <a:ext cx="6420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</a:t>
            </a: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A05DB730-F6EF-8FC4-A2D2-4DA924578489}"/>
              </a:ext>
            </a:extLst>
          </p:cNvPr>
          <p:cNvSpPr txBox="1"/>
          <p:nvPr/>
        </p:nvSpPr>
        <p:spPr>
          <a:xfrm>
            <a:off x="6362040" y="5726110"/>
            <a:ext cx="6847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７</a:t>
            </a:r>
            <a:endParaRPr kumimoji="1" lang="ja-JP" altLang="en-US" sz="40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B13DE297-60A3-A3C4-70E1-5DA5484BA5CD}"/>
              </a:ext>
            </a:extLst>
          </p:cNvPr>
          <p:cNvSpPr txBox="1"/>
          <p:nvPr/>
        </p:nvSpPr>
        <p:spPr>
          <a:xfrm>
            <a:off x="9456624" y="5726110"/>
            <a:ext cx="6897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６</a:t>
            </a:r>
          </a:p>
        </p:txBody>
      </p:sp>
    </p:spTree>
    <p:extLst>
      <p:ext uri="{BB962C8B-B14F-4D97-AF65-F5344CB8AC3E}">
        <p14:creationId xmlns:p14="http://schemas.microsoft.com/office/powerpoint/2010/main" val="135634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9" grpId="0"/>
      <p:bldP spid="20" grpId="0"/>
      <p:bldP spid="21" grpId="0"/>
      <p:bldP spid="25" grpId="0"/>
      <p:bldP spid="26" grpId="0"/>
      <p:bldP spid="27" grpId="0"/>
      <p:bldP spid="31" grpId="0"/>
      <p:bldP spid="32" grpId="0"/>
      <p:bldP spid="3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209D6FC4-A61B-4108-BAE9-4F7A3BFDB2E5}"/>
              </a:ext>
            </a:extLst>
          </p:cNvPr>
          <p:cNvCxnSpPr>
            <a:cxnSpLocks/>
          </p:cNvCxnSpPr>
          <p:nvPr/>
        </p:nvCxnSpPr>
        <p:spPr>
          <a:xfrm flipV="1">
            <a:off x="930330" y="2704298"/>
            <a:ext cx="10890137" cy="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コネクタ 24">
            <a:extLst>
              <a:ext uri="{FF2B5EF4-FFF2-40B4-BE49-F238E27FC236}">
                <a16:creationId xmlns:a16="http://schemas.microsoft.com/office/drawing/2014/main" id="{9AA90D3E-8BAD-434D-B2E4-A0563729D48E}"/>
              </a:ext>
            </a:extLst>
          </p:cNvPr>
          <p:cNvCxnSpPr/>
          <p:nvPr/>
        </p:nvCxnSpPr>
        <p:spPr>
          <a:xfrm>
            <a:off x="9411722" y="2445995"/>
            <a:ext cx="0" cy="516602"/>
          </a:xfrm>
          <a:prstGeom prst="line">
            <a:avLst/>
          </a:prstGeom>
          <a:ln w="76200">
            <a:solidFill>
              <a:srgbClr val="FF00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直線コネクタ 53">
            <a:extLst>
              <a:ext uri="{FF2B5EF4-FFF2-40B4-BE49-F238E27FC236}">
                <a16:creationId xmlns:a16="http://schemas.microsoft.com/office/drawing/2014/main" id="{8EB2C43E-1ABE-46D8-886F-3544C6D59906}"/>
              </a:ext>
            </a:extLst>
          </p:cNvPr>
          <p:cNvCxnSpPr/>
          <p:nvPr/>
        </p:nvCxnSpPr>
        <p:spPr>
          <a:xfrm>
            <a:off x="8563583" y="2445995"/>
            <a:ext cx="0" cy="516602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直線コネクタ 55">
            <a:extLst>
              <a:ext uri="{FF2B5EF4-FFF2-40B4-BE49-F238E27FC236}">
                <a16:creationId xmlns:a16="http://schemas.microsoft.com/office/drawing/2014/main" id="{9FC6BD0D-C292-41F6-B4B4-8CA50AF9F9FE}"/>
              </a:ext>
            </a:extLst>
          </p:cNvPr>
          <p:cNvCxnSpPr/>
          <p:nvPr/>
        </p:nvCxnSpPr>
        <p:spPr>
          <a:xfrm>
            <a:off x="7715444" y="2445995"/>
            <a:ext cx="0" cy="516602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直線コネクタ 56">
            <a:extLst>
              <a:ext uri="{FF2B5EF4-FFF2-40B4-BE49-F238E27FC236}">
                <a16:creationId xmlns:a16="http://schemas.microsoft.com/office/drawing/2014/main" id="{8986163C-07E2-4CC5-9258-82577E1E851A}"/>
              </a:ext>
            </a:extLst>
          </p:cNvPr>
          <p:cNvCxnSpPr/>
          <p:nvPr/>
        </p:nvCxnSpPr>
        <p:spPr>
          <a:xfrm>
            <a:off x="6867305" y="2445995"/>
            <a:ext cx="0" cy="516602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直線コネクタ 58">
            <a:extLst>
              <a:ext uri="{FF2B5EF4-FFF2-40B4-BE49-F238E27FC236}">
                <a16:creationId xmlns:a16="http://schemas.microsoft.com/office/drawing/2014/main" id="{460D1202-8165-4701-9224-27890A07B082}"/>
              </a:ext>
            </a:extLst>
          </p:cNvPr>
          <p:cNvCxnSpPr/>
          <p:nvPr/>
        </p:nvCxnSpPr>
        <p:spPr>
          <a:xfrm>
            <a:off x="6019165" y="2445995"/>
            <a:ext cx="0" cy="516602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8511B900-E673-40AF-8230-5E1889E0EAC4}"/>
              </a:ext>
            </a:extLst>
          </p:cNvPr>
          <p:cNvCxnSpPr/>
          <p:nvPr/>
        </p:nvCxnSpPr>
        <p:spPr>
          <a:xfrm>
            <a:off x="5171026" y="2445995"/>
            <a:ext cx="0" cy="516602"/>
          </a:xfrm>
          <a:prstGeom prst="line">
            <a:avLst/>
          </a:prstGeom>
          <a:ln w="76200">
            <a:solidFill>
              <a:srgbClr val="FF00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直線コネクタ 61">
            <a:extLst>
              <a:ext uri="{FF2B5EF4-FFF2-40B4-BE49-F238E27FC236}">
                <a16:creationId xmlns:a16="http://schemas.microsoft.com/office/drawing/2014/main" id="{C850BC24-23DA-4505-8838-752F8338E7B0}"/>
              </a:ext>
            </a:extLst>
          </p:cNvPr>
          <p:cNvCxnSpPr/>
          <p:nvPr/>
        </p:nvCxnSpPr>
        <p:spPr>
          <a:xfrm>
            <a:off x="4322888" y="2445995"/>
            <a:ext cx="0" cy="516602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9" name="直線コネクタ 68">
            <a:extLst>
              <a:ext uri="{FF2B5EF4-FFF2-40B4-BE49-F238E27FC236}">
                <a16:creationId xmlns:a16="http://schemas.microsoft.com/office/drawing/2014/main" id="{969A24E2-5B75-4E62-8355-2B9C511B57D8}"/>
              </a:ext>
            </a:extLst>
          </p:cNvPr>
          <p:cNvCxnSpPr/>
          <p:nvPr/>
        </p:nvCxnSpPr>
        <p:spPr>
          <a:xfrm>
            <a:off x="1778469" y="2445995"/>
            <a:ext cx="0" cy="516602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0" name="直線コネクタ 69">
            <a:extLst>
              <a:ext uri="{FF2B5EF4-FFF2-40B4-BE49-F238E27FC236}">
                <a16:creationId xmlns:a16="http://schemas.microsoft.com/office/drawing/2014/main" id="{13558E5B-C067-4C7E-AF7C-046DC0602259}"/>
              </a:ext>
            </a:extLst>
          </p:cNvPr>
          <p:cNvCxnSpPr/>
          <p:nvPr/>
        </p:nvCxnSpPr>
        <p:spPr>
          <a:xfrm>
            <a:off x="930330" y="2445995"/>
            <a:ext cx="0" cy="516602"/>
          </a:xfrm>
          <a:prstGeom prst="line">
            <a:avLst/>
          </a:prstGeom>
          <a:ln w="76200">
            <a:solidFill>
              <a:srgbClr val="FF00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直線コネクタ 41">
            <a:extLst>
              <a:ext uri="{FF2B5EF4-FFF2-40B4-BE49-F238E27FC236}">
                <a16:creationId xmlns:a16="http://schemas.microsoft.com/office/drawing/2014/main" id="{07208F83-3EF9-403B-90F3-72C6134EB21F}"/>
              </a:ext>
            </a:extLst>
          </p:cNvPr>
          <p:cNvCxnSpPr/>
          <p:nvPr/>
        </p:nvCxnSpPr>
        <p:spPr>
          <a:xfrm>
            <a:off x="11049543" y="2445995"/>
            <a:ext cx="0" cy="516602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直線コネクタ 42">
            <a:extLst>
              <a:ext uri="{FF2B5EF4-FFF2-40B4-BE49-F238E27FC236}">
                <a16:creationId xmlns:a16="http://schemas.microsoft.com/office/drawing/2014/main" id="{0562D723-F686-499D-B0FC-C065D44A7A0C}"/>
              </a:ext>
            </a:extLst>
          </p:cNvPr>
          <p:cNvCxnSpPr/>
          <p:nvPr/>
        </p:nvCxnSpPr>
        <p:spPr>
          <a:xfrm>
            <a:off x="10201404" y="2445995"/>
            <a:ext cx="0" cy="516602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5" name="正方形/長方形 54">
            <a:extLst>
              <a:ext uri="{FF2B5EF4-FFF2-40B4-BE49-F238E27FC236}">
                <a16:creationId xmlns:a16="http://schemas.microsoft.com/office/drawing/2014/main" id="{7927A978-93FC-4A55-A159-D03D3032EA02}"/>
              </a:ext>
            </a:extLst>
          </p:cNvPr>
          <p:cNvSpPr/>
          <p:nvPr/>
        </p:nvSpPr>
        <p:spPr>
          <a:xfrm>
            <a:off x="18803477" y="3429000"/>
            <a:ext cx="848139" cy="84813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5BA66DD8-CDDE-498A-9730-40BDDD4D0429}"/>
              </a:ext>
            </a:extLst>
          </p:cNvPr>
          <p:cNvSpPr txBox="1"/>
          <p:nvPr/>
        </p:nvSpPr>
        <p:spPr>
          <a:xfrm>
            <a:off x="1725860" y="472875"/>
            <a:ext cx="7502487" cy="8309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帯分数を仮分数で表すには </a:t>
            </a:r>
          </a:p>
        </p:txBody>
      </p:sp>
      <p:sp>
        <p:nvSpPr>
          <p:cNvPr id="73" name="テキスト ボックス 72">
            <a:extLst>
              <a:ext uri="{FF2B5EF4-FFF2-40B4-BE49-F238E27FC236}">
                <a16:creationId xmlns:a16="http://schemas.microsoft.com/office/drawing/2014/main" id="{BFF8B803-3D84-48BE-9824-15CE04908CAB}"/>
              </a:ext>
            </a:extLst>
          </p:cNvPr>
          <p:cNvSpPr txBox="1"/>
          <p:nvPr/>
        </p:nvSpPr>
        <p:spPr>
          <a:xfrm>
            <a:off x="8297452" y="2484874"/>
            <a:ext cx="5322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solidFill>
                  <a:srgbClr val="0000FF"/>
                </a:solidFill>
              </a:rPr>
              <a:t>●</a:t>
            </a:r>
          </a:p>
        </p:txBody>
      </p:sp>
      <p:sp>
        <p:nvSpPr>
          <p:cNvPr id="5" name="大かっこ 4">
            <a:extLst>
              <a:ext uri="{FF2B5EF4-FFF2-40B4-BE49-F238E27FC236}">
                <a16:creationId xmlns:a16="http://schemas.microsoft.com/office/drawing/2014/main" id="{E4D22D4A-0949-4877-B40B-C94DD50E3F19}"/>
              </a:ext>
            </a:extLst>
          </p:cNvPr>
          <p:cNvSpPr/>
          <p:nvPr/>
        </p:nvSpPr>
        <p:spPr>
          <a:xfrm>
            <a:off x="1425844" y="5811864"/>
            <a:ext cx="1518834" cy="45719"/>
          </a:xfrm>
          <a:prstGeom prst="bracket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テキスト ボックス 37">
                <a:extLst>
                  <a:ext uri="{FF2B5EF4-FFF2-40B4-BE49-F238E27FC236}">
                    <a16:creationId xmlns:a16="http://schemas.microsoft.com/office/drawing/2014/main" id="{5610A370-D11B-4F40-A01B-CE0AAE9C00A6}"/>
                  </a:ext>
                </a:extLst>
              </p:cNvPr>
              <p:cNvSpPr txBox="1"/>
              <p:nvPr/>
            </p:nvSpPr>
            <p:spPr>
              <a:xfrm>
                <a:off x="7471221" y="4285793"/>
                <a:ext cx="795069" cy="11462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９</m:t>
                        </m:r>
                      </m:num>
                      <m:den>
                        <m:r>
                          <a:rPr lang="ja-JP" alt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den>
                    </m:f>
                  </m:oMath>
                </a14:m>
                <a:r>
                  <a:rPr kumimoji="1" lang="ja-JP" altLang="en-US" sz="40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 </a:t>
                </a:r>
                <a:endParaRPr kumimoji="1" lang="ja-JP" altLang="en-US" sz="40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38" name="テキスト ボックス 37">
                <a:extLst>
                  <a:ext uri="{FF2B5EF4-FFF2-40B4-BE49-F238E27FC236}">
                    <a16:creationId xmlns:a16="http://schemas.microsoft.com/office/drawing/2014/main" id="{5610A370-D11B-4F40-A01B-CE0AAE9C00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1221" y="4285793"/>
                <a:ext cx="795069" cy="114627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テキスト ボックス 39">
                <a:extLst>
                  <a:ext uri="{FF2B5EF4-FFF2-40B4-BE49-F238E27FC236}">
                    <a16:creationId xmlns:a16="http://schemas.microsoft.com/office/drawing/2014/main" id="{2B4DD5B4-B934-4E86-AEB4-C31C3D9D059A}"/>
                  </a:ext>
                </a:extLst>
              </p:cNvPr>
              <p:cNvSpPr txBox="1"/>
              <p:nvPr/>
            </p:nvSpPr>
            <p:spPr>
              <a:xfrm>
                <a:off x="7708438" y="2952059"/>
                <a:ext cx="1363861" cy="10433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36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１</m:t>
                    </m:r>
                    <m:f>
                      <m:fPr>
                        <m:ctrlPr>
                          <a:rPr lang="en-US" altLang="ja-JP" sz="36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４</m:t>
                        </m:r>
                      </m:num>
                      <m:den>
                        <m:r>
                          <a:rPr lang="ja-JP" altLang="en-US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den>
                    </m:f>
                  </m:oMath>
                </a14:m>
                <a:r>
                  <a:rPr kumimoji="1" lang="ja-JP" altLang="en-US" sz="3600" dirty="0">
                    <a:solidFill>
                      <a:srgbClr val="0000FF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 </a:t>
                </a:r>
              </a:p>
            </p:txBody>
          </p:sp>
        </mc:Choice>
        <mc:Fallback xmlns="">
          <p:sp>
            <p:nvSpPr>
              <p:cNvPr id="40" name="テキスト ボックス 39">
                <a:extLst>
                  <a:ext uri="{FF2B5EF4-FFF2-40B4-BE49-F238E27FC236}">
                    <a16:creationId xmlns:a16="http://schemas.microsoft.com/office/drawing/2014/main" id="{2B4DD5B4-B934-4E86-AEB4-C31C3D9D05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8438" y="2952059"/>
                <a:ext cx="1363861" cy="104336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テキスト ボックス 45">
                <a:extLst>
                  <a:ext uri="{FF2B5EF4-FFF2-40B4-BE49-F238E27FC236}">
                    <a16:creationId xmlns:a16="http://schemas.microsoft.com/office/drawing/2014/main" id="{721B36D0-938F-471C-8DD3-CD5B4034417C}"/>
                  </a:ext>
                </a:extLst>
              </p:cNvPr>
              <p:cNvSpPr txBox="1"/>
              <p:nvPr/>
            </p:nvSpPr>
            <p:spPr>
              <a:xfrm>
                <a:off x="2796625" y="4308937"/>
                <a:ext cx="2374363" cy="11490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40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１</m:t>
                    </m:r>
                    <m:r>
                      <a:rPr lang="ja-JP" altLang="en-US" sz="40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＋</m:t>
                    </m:r>
                    <m:f>
                      <m:fPr>
                        <m:ctrlPr>
                          <a:rPr lang="en-US" altLang="ja-JP" sz="40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４</m:t>
                        </m:r>
                      </m:num>
                      <m:den>
                        <m:r>
                          <a:rPr lang="ja-JP" altLang="en-US" sz="4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den>
                    </m:f>
                  </m:oMath>
                </a14:m>
                <a:r>
                  <a:rPr lang="ja-JP" altLang="en-US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＝</a:t>
                </a:r>
                <a:endParaRPr kumimoji="1" lang="ja-JP" altLang="en-US" sz="4000" dirty="0">
                  <a:solidFill>
                    <a:srgbClr val="0000FF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46" name="テキスト ボックス 45">
                <a:extLst>
                  <a:ext uri="{FF2B5EF4-FFF2-40B4-BE49-F238E27FC236}">
                    <a16:creationId xmlns:a16="http://schemas.microsoft.com/office/drawing/2014/main" id="{721B36D0-938F-471C-8DD3-CD5B403441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6625" y="4308937"/>
                <a:ext cx="2374363" cy="1149033"/>
              </a:xfrm>
              <a:prstGeom prst="rect">
                <a:avLst/>
              </a:prstGeom>
              <a:blipFill>
                <a:blip r:embed="rId4"/>
                <a:stretch>
                  <a:fillRect r="-5913" b="-1010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F97EE758-CE9A-4508-8687-320DD5DD4971}"/>
              </a:ext>
            </a:extLst>
          </p:cNvPr>
          <p:cNvSpPr txBox="1"/>
          <p:nvPr/>
        </p:nvSpPr>
        <p:spPr>
          <a:xfrm>
            <a:off x="599930" y="3054470"/>
            <a:ext cx="8259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０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テキスト ボックス 57">
                <a:extLst>
                  <a:ext uri="{FF2B5EF4-FFF2-40B4-BE49-F238E27FC236}">
                    <a16:creationId xmlns:a16="http://schemas.microsoft.com/office/drawing/2014/main" id="{D63D1617-1BEE-48B7-BB10-42D478805D71}"/>
                  </a:ext>
                </a:extLst>
              </p:cNvPr>
              <p:cNvSpPr txBox="1"/>
              <p:nvPr/>
            </p:nvSpPr>
            <p:spPr>
              <a:xfrm>
                <a:off x="4574308" y="3037809"/>
                <a:ext cx="1441356" cy="10329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3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num>
                      <m:den>
                        <m:r>
                          <a:rPr lang="ja-JP" altLang="en-US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den>
                    </m:f>
                  </m:oMath>
                </a14:m>
                <a:r>
                  <a:rPr kumimoji="1" lang="ja-JP" altLang="en-US" sz="36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＝</a:t>
                </a:r>
                <a:r>
                  <a:rPr kumimoji="1" lang="en-US" altLang="ja-JP" sz="3600" dirty="0">
                    <a:solidFill>
                      <a:srgbClr val="FF0000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1</a:t>
                </a:r>
                <a:r>
                  <a:rPr kumimoji="1" lang="ja-JP" altLang="en-US" sz="36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 </a:t>
                </a:r>
              </a:p>
            </p:txBody>
          </p:sp>
        </mc:Choice>
        <mc:Fallback xmlns="">
          <p:sp>
            <p:nvSpPr>
              <p:cNvPr id="58" name="テキスト ボックス 57">
                <a:extLst>
                  <a:ext uri="{FF2B5EF4-FFF2-40B4-BE49-F238E27FC236}">
                    <a16:creationId xmlns:a16="http://schemas.microsoft.com/office/drawing/2014/main" id="{D63D1617-1BEE-48B7-BB10-42D478805D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4308" y="3037809"/>
                <a:ext cx="1441356" cy="1032975"/>
              </a:xfrm>
              <a:prstGeom prst="rect">
                <a:avLst/>
              </a:prstGeom>
              <a:blipFill>
                <a:blip r:embed="rId5"/>
                <a:stretch>
                  <a:fillRect r="-11392" b="-941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テキスト ボックス 32">
                <a:extLst>
                  <a:ext uri="{FF2B5EF4-FFF2-40B4-BE49-F238E27FC236}">
                    <a16:creationId xmlns:a16="http://schemas.microsoft.com/office/drawing/2014/main" id="{AB8C0E5D-D6D1-4328-BAAC-188FBD09B784}"/>
                  </a:ext>
                </a:extLst>
              </p:cNvPr>
              <p:cNvSpPr txBox="1"/>
              <p:nvPr/>
            </p:nvSpPr>
            <p:spPr>
              <a:xfrm>
                <a:off x="5131641" y="4277139"/>
                <a:ext cx="2487513" cy="11490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num>
                      <m:den>
                        <m:r>
                          <a:rPr lang="ja-JP" altLang="en-US" sz="4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den>
                    </m:f>
                    <m:r>
                      <a:rPr lang="ja-JP" altLang="en-US" sz="40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＋</m:t>
                    </m:r>
                    <m:f>
                      <m:fPr>
                        <m:ctrlPr>
                          <a:rPr lang="en-US" altLang="ja-JP" sz="40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４</m:t>
                        </m:r>
                      </m:num>
                      <m:den>
                        <m:r>
                          <a:rPr lang="ja-JP" altLang="en-US" sz="4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den>
                    </m:f>
                  </m:oMath>
                </a14:m>
                <a:r>
                  <a:rPr lang="ja-JP" altLang="en-US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＝</a:t>
                </a:r>
                <a:endParaRPr kumimoji="1" lang="ja-JP" altLang="en-US" sz="4000" dirty="0">
                  <a:solidFill>
                    <a:srgbClr val="0000FF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33" name="テキスト ボックス 32">
                <a:extLst>
                  <a:ext uri="{FF2B5EF4-FFF2-40B4-BE49-F238E27FC236}">
                    <a16:creationId xmlns:a16="http://schemas.microsoft.com/office/drawing/2014/main" id="{AB8C0E5D-D6D1-4328-BAAC-188FBD09B7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1641" y="4277139"/>
                <a:ext cx="2487513" cy="1149033"/>
              </a:xfrm>
              <a:prstGeom prst="rect">
                <a:avLst/>
              </a:prstGeom>
              <a:blipFill>
                <a:blip r:embed="rId6"/>
                <a:stretch>
                  <a:fillRect r="-4412" b="-1010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左中かっこ 33">
            <a:extLst>
              <a:ext uri="{FF2B5EF4-FFF2-40B4-BE49-F238E27FC236}">
                <a16:creationId xmlns:a16="http://schemas.microsoft.com/office/drawing/2014/main" id="{72A4CDBF-9A78-40BD-95FD-4126EB85FBA4}"/>
              </a:ext>
            </a:extLst>
          </p:cNvPr>
          <p:cNvSpPr/>
          <p:nvPr/>
        </p:nvSpPr>
        <p:spPr>
          <a:xfrm rot="5400000">
            <a:off x="2803082" y="-22899"/>
            <a:ext cx="495194" cy="4240694"/>
          </a:xfrm>
          <a:prstGeom prst="leftBrace">
            <a:avLst/>
          </a:prstGeom>
          <a:noFill/>
          <a:ln w="57150"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FB702D25-EFB8-4A3D-947C-A69F200C2F51}"/>
              </a:ext>
            </a:extLst>
          </p:cNvPr>
          <p:cNvSpPr/>
          <p:nvPr/>
        </p:nvSpPr>
        <p:spPr>
          <a:xfrm>
            <a:off x="2623953" y="1608135"/>
            <a:ext cx="848139" cy="10134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</a:t>
            </a:r>
            <a:endParaRPr kumimoji="1" lang="ja-JP" altLang="en-US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7" name="左中かっこ 36">
            <a:extLst>
              <a:ext uri="{FF2B5EF4-FFF2-40B4-BE49-F238E27FC236}">
                <a16:creationId xmlns:a16="http://schemas.microsoft.com/office/drawing/2014/main" id="{29552A34-2C8C-44AD-AB16-A950E3C51B7D}"/>
              </a:ext>
            </a:extLst>
          </p:cNvPr>
          <p:cNvSpPr/>
          <p:nvPr/>
        </p:nvSpPr>
        <p:spPr>
          <a:xfrm rot="5400000">
            <a:off x="6637544" y="419007"/>
            <a:ext cx="495194" cy="3356881"/>
          </a:xfrm>
          <a:prstGeom prst="leftBrace">
            <a:avLst/>
          </a:prstGeom>
          <a:noFill/>
          <a:ln w="57150"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01BA1E39-3785-44CB-B9E7-F2C2D052AD35}"/>
                  </a:ext>
                </a:extLst>
              </p:cNvPr>
              <p:cNvSpPr txBox="1"/>
              <p:nvPr/>
            </p:nvSpPr>
            <p:spPr>
              <a:xfrm>
                <a:off x="6548933" y="1378676"/>
                <a:ext cx="784689" cy="104086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36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４</m:t>
                        </m:r>
                      </m:num>
                      <m:den>
                        <m:r>
                          <a:rPr lang="ja-JP" altLang="en-US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den>
                    </m:f>
                  </m:oMath>
                </a14:m>
                <a:r>
                  <a:rPr kumimoji="1" lang="ja-JP" altLang="en-US" sz="3600" dirty="0">
                    <a:solidFill>
                      <a:srgbClr val="0000FF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 </a:t>
                </a:r>
                <a:endParaRPr kumimoji="1" lang="ja-JP" altLang="en-US" sz="36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01BA1E39-3785-44CB-B9E7-F2C2D052AD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8933" y="1378676"/>
                <a:ext cx="784689" cy="104086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E3BC2D58-0880-425B-AAD9-CEE955462210}"/>
                  </a:ext>
                </a:extLst>
              </p:cNvPr>
              <p:cNvSpPr txBox="1"/>
              <p:nvPr/>
            </p:nvSpPr>
            <p:spPr>
              <a:xfrm>
                <a:off x="1096538" y="4298437"/>
                <a:ext cx="1975125" cy="11490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40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１</m:t>
                    </m:r>
                    <m:f>
                      <m:fPr>
                        <m:ctrlPr>
                          <a:rPr lang="en-US" altLang="ja-JP" sz="40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４</m:t>
                        </m:r>
                      </m:num>
                      <m:den>
                        <m:r>
                          <a:rPr lang="ja-JP" altLang="en-US" sz="4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den>
                    </m:f>
                    <m:r>
                      <a:rPr lang="ja-JP" altLang="en-US" sz="40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＝</m:t>
                    </m:r>
                  </m:oMath>
                </a14:m>
                <a:r>
                  <a:rPr kumimoji="1" lang="ja-JP" altLang="en-US" sz="4000" dirty="0">
                    <a:solidFill>
                      <a:srgbClr val="0000FF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 </a:t>
                </a:r>
              </a:p>
            </p:txBody>
          </p:sp>
        </mc:Choice>
        <mc:Fallback xmlns=""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E3BC2D58-0880-425B-AAD9-CEE9554622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6538" y="4298437"/>
                <a:ext cx="1975125" cy="114903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DF1A47A2-BAFB-DBC5-35BE-0AD994EC4BCF}"/>
              </a:ext>
            </a:extLst>
          </p:cNvPr>
          <p:cNvCxnSpPr/>
          <p:nvPr/>
        </p:nvCxnSpPr>
        <p:spPr>
          <a:xfrm>
            <a:off x="3472092" y="2445995"/>
            <a:ext cx="0" cy="516602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57E6CF9B-BDA7-3164-B5E5-3D283C153C9C}"/>
              </a:ext>
            </a:extLst>
          </p:cNvPr>
          <p:cNvCxnSpPr/>
          <p:nvPr/>
        </p:nvCxnSpPr>
        <p:spPr>
          <a:xfrm>
            <a:off x="2623953" y="2445995"/>
            <a:ext cx="0" cy="516602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0549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46" grpId="0"/>
      <p:bldP spid="3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FFFF99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F42C249-EAD9-4481-9530-8FFBCC056288}"/>
              </a:ext>
            </a:extLst>
          </p:cNvPr>
          <p:cNvSpPr txBox="1"/>
          <p:nvPr/>
        </p:nvSpPr>
        <p:spPr>
          <a:xfrm>
            <a:off x="1081997" y="523199"/>
            <a:ext cx="9973108" cy="830997"/>
          </a:xfrm>
          <a:prstGeom prst="rect">
            <a:avLst/>
          </a:prstGeom>
          <a:solidFill>
            <a:srgbClr val="FFFF99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帯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分数を仮分数に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なおしてみよう１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105720B8-970F-489A-8B45-2613EB6F9F06}"/>
                  </a:ext>
                </a:extLst>
              </p:cNvPr>
              <p:cNvSpPr txBox="1"/>
              <p:nvPr/>
            </p:nvSpPr>
            <p:spPr>
              <a:xfrm>
                <a:off x="2441039" y="1597859"/>
                <a:ext cx="2178798" cy="10478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3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＝</m:t>
                    </m:r>
                    <m:r>
                      <a:rPr lang="ja-JP" altLang="en-US" sz="36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１</m:t>
                    </m:r>
                    <m:r>
                      <a:rPr lang="ja-JP" altLang="en-US" sz="3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＋</m:t>
                    </m:r>
                    <m:f>
                      <m:fPr>
                        <m:ctrlPr>
                          <a:rPr lang="en-US" altLang="ja-JP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２</m:t>
                        </m:r>
                      </m:num>
                      <m:den>
                        <m:r>
                          <a:rPr lang="ja-JP" altLang="en-US" sz="3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den>
                    </m:f>
                  </m:oMath>
                </a14:m>
                <a:r>
                  <a:rPr kumimoji="1" lang="ja-JP" altLang="en-US" sz="36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 </a:t>
                </a:r>
              </a:p>
            </p:txBody>
          </p:sp>
        </mc:Choice>
        <mc:Fallback xmlns="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105720B8-970F-489A-8B45-2613EB6F9F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1039" y="1597859"/>
                <a:ext cx="2178798" cy="104785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F5430E62-6829-4C53-8DC2-0B0FCB561CC8}"/>
                  </a:ext>
                </a:extLst>
              </p:cNvPr>
              <p:cNvSpPr txBox="1"/>
              <p:nvPr/>
            </p:nvSpPr>
            <p:spPr>
              <a:xfrm>
                <a:off x="1081997" y="1597859"/>
                <a:ext cx="1222243" cy="10478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3600" i="1" smtClean="0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１</m:t>
                    </m:r>
                    <m:f>
                      <m:fPr>
                        <m:ctrlPr>
                          <a:rPr lang="en-US" altLang="ja-JP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 smtClean="0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２</m:t>
                        </m:r>
                      </m:num>
                      <m:den>
                        <m:r>
                          <a:rPr lang="ja-JP" altLang="en-US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den>
                    </m:f>
                  </m:oMath>
                </a14:m>
                <a:r>
                  <a:rPr kumimoji="1" lang="ja-JP" altLang="en-US" sz="36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 </a:t>
                </a:r>
              </a:p>
            </p:txBody>
          </p:sp>
        </mc:Choice>
        <mc:Fallback xmlns="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F5430E62-6829-4C53-8DC2-0B0FCB561C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1997" y="1597859"/>
                <a:ext cx="1222243" cy="104785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FDDA4B37-08FD-4C6D-90B7-20A2F58A4D57}"/>
                  </a:ext>
                </a:extLst>
              </p:cNvPr>
              <p:cNvSpPr txBox="1"/>
              <p:nvPr/>
            </p:nvSpPr>
            <p:spPr>
              <a:xfrm>
                <a:off x="1081997" y="2806036"/>
                <a:ext cx="1222243" cy="10420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36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２</m:t>
                    </m:r>
                    <m:f>
                      <m:fPr>
                        <m:ctrlPr>
                          <a:rPr lang="en-US" altLang="ja-JP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４</m:t>
                        </m:r>
                      </m:num>
                      <m:den>
                        <m:r>
                          <a:rPr lang="ja-JP" altLang="en-US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７</m:t>
                        </m:r>
                      </m:den>
                    </m:f>
                  </m:oMath>
                </a14:m>
                <a:r>
                  <a:rPr kumimoji="1" lang="ja-JP" altLang="en-US" sz="36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 </a:t>
                </a:r>
                <a:endParaRPr kumimoji="1" lang="ja-JP" altLang="en-US" sz="36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FDDA4B37-08FD-4C6D-90B7-20A2F58A4D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1997" y="2806036"/>
                <a:ext cx="1222243" cy="104201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E7A1CAF3-794E-45D2-A503-C0DAC9D85C45}"/>
                  </a:ext>
                </a:extLst>
              </p:cNvPr>
              <p:cNvSpPr txBox="1"/>
              <p:nvPr/>
            </p:nvSpPr>
            <p:spPr>
              <a:xfrm>
                <a:off x="1081998" y="4057733"/>
                <a:ext cx="1342664" cy="10474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36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３</m:t>
                    </m:r>
                    <m:f>
                      <m:fPr>
                        <m:ctrlPr>
                          <a:rPr lang="en-US" altLang="ja-JP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num>
                      <m:den>
                        <m:r>
                          <a:rPr lang="ja-JP" altLang="en-US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６</m:t>
                        </m:r>
                      </m:den>
                    </m:f>
                  </m:oMath>
                </a14:m>
                <a:r>
                  <a:rPr kumimoji="1" lang="ja-JP" altLang="en-US" sz="36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 </a:t>
                </a:r>
                <a:endParaRPr kumimoji="1" lang="ja-JP" altLang="en-US" sz="36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E7A1CAF3-794E-45D2-A503-C0DAC9D85C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1998" y="4057733"/>
                <a:ext cx="1342664" cy="104740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A877E6EA-32F4-402D-9FAA-7DEFDE8825F8}"/>
                  </a:ext>
                </a:extLst>
              </p:cNvPr>
              <p:cNvSpPr txBox="1"/>
              <p:nvPr/>
            </p:nvSpPr>
            <p:spPr>
              <a:xfrm>
                <a:off x="4513871" y="1597859"/>
                <a:ext cx="2302210" cy="10478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3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＝</m:t>
                    </m:r>
                    <m:f>
                      <m:fPr>
                        <m:ctrlPr>
                          <a:rPr lang="en-US" altLang="ja-JP" sz="3600" i="1" smtClean="0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num>
                      <m:den>
                        <m:r>
                          <a:rPr lang="ja-JP" altLang="en-US" sz="3600" i="1" smtClean="0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den>
                    </m:f>
                    <m:r>
                      <a:rPr lang="ja-JP" altLang="en-US" sz="3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＋</m:t>
                    </m:r>
                    <m:f>
                      <m:fPr>
                        <m:ctrlPr>
                          <a:rPr lang="en-US" altLang="ja-JP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２</m:t>
                        </m:r>
                      </m:num>
                      <m:den>
                        <m:r>
                          <a:rPr lang="ja-JP" altLang="en-US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den>
                    </m:f>
                  </m:oMath>
                </a14:m>
                <a:r>
                  <a:rPr kumimoji="1" lang="ja-JP" altLang="en-US" sz="36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　 </a:t>
                </a:r>
              </a:p>
            </p:txBody>
          </p:sp>
        </mc:Choice>
        <mc:Fallback xmlns="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A877E6EA-32F4-402D-9FAA-7DEFDE8825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3871" y="1597859"/>
                <a:ext cx="2302210" cy="104785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2A289B35-3A40-4D5D-A6A8-92D826923A3C}"/>
                  </a:ext>
                </a:extLst>
              </p:cNvPr>
              <p:cNvSpPr txBox="1"/>
              <p:nvPr/>
            </p:nvSpPr>
            <p:spPr>
              <a:xfrm>
                <a:off x="6722571" y="1632344"/>
                <a:ext cx="1237980" cy="10399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3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＝</m:t>
                    </m:r>
                    <m:f>
                      <m:fPr>
                        <m:ctrlPr>
                          <a:rPr lang="en-US" altLang="ja-JP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num>
                      <m:den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den>
                    </m:f>
                  </m:oMath>
                </a14:m>
                <a:r>
                  <a:rPr kumimoji="1" lang="ja-JP" altLang="en-US" sz="36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　</a:t>
                </a:r>
              </a:p>
            </p:txBody>
          </p:sp>
        </mc:Choice>
        <mc:Fallback xmlns="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2A289B35-3A40-4D5D-A6A8-92D826923A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2571" y="1632344"/>
                <a:ext cx="1237980" cy="10399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C1180482-E1E1-4B15-B949-A9E25A4D9833}"/>
                  </a:ext>
                </a:extLst>
              </p:cNvPr>
              <p:cNvSpPr txBox="1"/>
              <p:nvPr/>
            </p:nvSpPr>
            <p:spPr>
              <a:xfrm>
                <a:off x="2441038" y="2844070"/>
                <a:ext cx="2178799" cy="10420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3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＝</m:t>
                    </m:r>
                    <m:r>
                      <a:rPr lang="ja-JP" altLang="en-US" sz="36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２</m:t>
                    </m:r>
                    <m:r>
                      <a:rPr lang="ja-JP" altLang="en-US" sz="3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＋</m:t>
                    </m:r>
                    <m:f>
                      <m:fPr>
                        <m:ctrlPr>
                          <a:rPr lang="en-US" altLang="ja-JP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４</m:t>
                        </m:r>
                      </m:num>
                      <m:den>
                        <m:r>
                          <a:rPr lang="ja-JP" altLang="en-US" sz="3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７</m:t>
                        </m:r>
                      </m:den>
                    </m:f>
                  </m:oMath>
                </a14:m>
                <a:r>
                  <a:rPr kumimoji="1" lang="ja-JP" altLang="en-US" sz="36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 </a:t>
                </a:r>
              </a:p>
            </p:txBody>
          </p:sp>
        </mc:Choice>
        <mc:Fallback xmlns="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C1180482-E1E1-4B15-B949-A9E25A4D98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1038" y="2844070"/>
                <a:ext cx="2178799" cy="104201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687F4704-3124-49FA-9DC3-5C53F0C228E4}"/>
                  </a:ext>
                </a:extLst>
              </p:cNvPr>
              <p:cNvSpPr txBox="1"/>
              <p:nvPr/>
            </p:nvSpPr>
            <p:spPr>
              <a:xfrm>
                <a:off x="4526550" y="2843955"/>
                <a:ext cx="2815011" cy="10420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3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＝</m:t>
                    </m:r>
                    <m:f>
                      <m:fPr>
                        <m:ctrlPr>
                          <a:rPr lang="en-US" altLang="ja-JP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１４</m:t>
                        </m:r>
                      </m:num>
                      <m:den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７</m:t>
                        </m:r>
                      </m:den>
                    </m:f>
                    <m:r>
                      <a:rPr lang="ja-JP" altLang="en-US" sz="3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＋</m:t>
                    </m:r>
                    <m:f>
                      <m:fPr>
                        <m:ctrlPr>
                          <a:rPr lang="en-US" altLang="ja-JP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４</m:t>
                        </m:r>
                      </m:num>
                      <m:den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７</m:t>
                        </m:r>
                      </m:den>
                    </m:f>
                  </m:oMath>
                </a14:m>
                <a:r>
                  <a:rPr kumimoji="1" lang="ja-JP" altLang="en-US" sz="36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 </a:t>
                </a:r>
              </a:p>
            </p:txBody>
          </p:sp>
        </mc:Choice>
        <mc:Fallback xmlns=""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687F4704-3124-49FA-9DC3-5C53F0C228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6550" y="2843955"/>
                <a:ext cx="2815011" cy="104201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テキスト ボックス 26">
                <a:extLst>
                  <a:ext uri="{FF2B5EF4-FFF2-40B4-BE49-F238E27FC236}">
                    <a16:creationId xmlns:a16="http://schemas.microsoft.com/office/drawing/2014/main" id="{CD844B5C-82B0-4605-88E8-FD821615D2B7}"/>
                  </a:ext>
                </a:extLst>
              </p:cNvPr>
              <p:cNvSpPr txBox="1"/>
              <p:nvPr/>
            </p:nvSpPr>
            <p:spPr>
              <a:xfrm>
                <a:off x="7140116" y="2870554"/>
                <a:ext cx="1858215" cy="10399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3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＝</m:t>
                    </m:r>
                    <m:f>
                      <m:fPr>
                        <m:ctrlPr>
                          <a:rPr lang="en-US" altLang="ja-JP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 smtClean="0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８</m:t>
                        </m:r>
                      </m:num>
                      <m:den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７</m:t>
                        </m:r>
                      </m:den>
                    </m:f>
                  </m:oMath>
                </a14:m>
                <a:r>
                  <a:rPr kumimoji="1" lang="ja-JP" altLang="en-US" sz="36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　</a:t>
                </a:r>
              </a:p>
            </p:txBody>
          </p:sp>
        </mc:Choice>
        <mc:Fallback xmlns="">
          <p:sp>
            <p:nvSpPr>
              <p:cNvPr id="27" name="テキスト ボックス 26">
                <a:extLst>
                  <a:ext uri="{FF2B5EF4-FFF2-40B4-BE49-F238E27FC236}">
                    <a16:creationId xmlns:a16="http://schemas.microsoft.com/office/drawing/2014/main" id="{CD844B5C-82B0-4605-88E8-FD821615D2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0116" y="2870554"/>
                <a:ext cx="1858215" cy="10399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7FD19891-51A0-4294-89DE-701D701D574C}"/>
                  </a:ext>
                </a:extLst>
              </p:cNvPr>
              <p:cNvSpPr txBox="1"/>
              <p:nvPr/>
            </p:nvSpPr>
            <p:spPr>
              <a:xfrm>
                <a:off x="2441038" y="4019699"/>
                <a:ext cx="2178799" cy="10474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3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＝</m:t>
                    </m:r>
                    <m:r>
                      <a:rPr lang="ja-JP" altLang="en-US" sz="36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３</m:t>
                    </m:r>
                    <m:r>
                      <a:rPr lang="ja-JP" altLang="en-US" sz="3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＋</m:t>
                    </m:r>
                    <m:f>
                      <m:fPr>
                        <m:ctrlPr>
                          <a:rPr lang="en-US" altLang="ja-JP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num>
                      <m:den>
                        <m:r>
                          <a:rPr lang="ja-JP" altLang="en-US" sz="3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６</m:t>
                        </m:r>
                      </m:den>
                    </m:f>
                  </m:oMath>
                </a14:m>
                <a:r>
                  <a:rPr kumimoji="1" lang="ja-JP" altLang="en-US" sz="36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 </a:t>
                </a:r>
              </a:p>
            </p:txBody>
          </p:sp>
        </mc:Choice>
        <mc:Fallback xmlns=""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7FD19891-51A0-4294-89DE-701D701D57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1038" y="4019699"/>
                <a:ext cx="2178799" cy="104740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54E35CC3-7BDF-4F8D-9BEB-A82AFBE1004D}"/>
                  </a:ext>
                </a:extLst>
              </p:cNvPr>
              <p:cNvSpPr txBox="1"/>
              <p:nvPr/>
            </p:nvSpPr>
            <p:spPr>
              <a:xfrm>
                <a:off x="4526550" y="4005883"/>
                <a:ext cx="2870199" cy="10557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3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＝</m:t>
                    </m:r>
                    <m:f>
                      <m:fPr>
                        <m:ctrlPr>
                          <a:rPr lang="en-US" altLang="ja-JP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  <m:r>
                          <a:rPr lang="ja-JP" altLang="en-US" sz="3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８</m:t>
                        </m:r>
                      </m:num>
                      <m:den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６</m:t>
                        </m:r>
                      </m:den>
                    </m:f>
                    <m:r>
                      <a:rPr lang="ja-JP" altLang="en-US" sz="3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＋</m:t>
                    </m:r>
                    <m:f>
                      <m:fPr>
                        <m:ctrlPr>
                          <a:rPr lang="en-US" altLang="ja-JP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num>
                      <m:den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６</m:t>
                        </m:r>
                      </m:den>
                    </m:f>
                  </m:oMath>
                </a14:m>
                <a:r>
                  <a:rPr kumimoji="1" lang="ja-JP" altLang="en-US" sz="36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 </a:t>
                </a:r>
              </a:p>
            </p:txBody>
          </p:sp>
        </mc:Choice>
        <mc:Fallback xmlns=""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54E35CC3-7BDF-4F8D-9BEB-A82AFBE100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6550" y="4005883"/>
                <a:ext cx="2870199" cy="105573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テキスト ボックス 29">
                <a:extLst>
                  <a:ext uri="{FF2B5EF4-FFF2-40B4-BE49-F238E27FC236}">
                    <a16:creationId xmlns:a16="http://schemas.microsoft.com/office/drawing/2014/main" id="{F96D0E06-FE98-47CB-BB46-D04D51A18DC1}"/>
                  </a:ext>
                </a:extLst>
              </p:cNvPr>
              <p:cNvSpPr txBox="1"/>
              <p:nvPr/>
            </p:nvSpPr>
            <p:spPr>
              <a:xfrm>
                <a:off x="7137660" y="4000402"/>
                <a:ext cx="1711259" cy="10552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3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＝</m:t>
                    </m:r>
                    <m:f>
                      <m:fPr>
                        <m:ctrlPr>
                          <a:rPr lang="en-US" altLang="ja-JP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２３</m:t>
                        </m:r>
                      </m:num>
                      <m:den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６</m:t>
                        </m:r>
                      </m:den>
                    </m:f>
                  </m:oMath>
                </a14:m>
                <a:r>
                  <a:rPr kumimoji="1" lang="ja-JP" altLang="en-US" sz="36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　</a:t>
                </a:r>
              </a:p>
            </p:txBody>
          </p:sp>
        </mc:Choice>
        <mc:Fallback xmlns="">
          <p:sp>
            <p:nvSpPr>
              <p:cNvPr id="30" name="テキスト ボックス 29">
                <a:extLst>
                  <a:ext uri="{FF2B5EF4-FFF2-40B4-BE49-F238E27FC236}">
                    <a16:creationId xmlns:a16="http://schemas.microsoft.com/office/drawing/2014/main" id="{F96D0E06-FE98-47CB-BB46-D04D51A18D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7660" y="4000402"/>
                <a:ext cx="1711259" cy="1055289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2A289B35-3A40-4D5D-A6A8-92D826923A3C}"/>
              </a:ext>
            </a:extLst>
          </p:cNvPr>
          <p:cNvSpPr txBox="1"/>
          <p:nvPr/>
        </p:nvSpPr>
        <p:spPr>
          <a:xfrm>
            <a:off x="5047708" y="1592378"/>
            <a:ext cx="7289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2A289B35-3A40-4D5D-A6A8-92D826923A3C}"/>
              </a:ext>
            </a:extLst>
          </p:cNvPr>
          <p:cNvSpPr txBox="1"/>
          <p:nvPr/>
        </p:nvSpPr>
        <p:spPr>
          <a:xfrm>
            <a:off x="5066847" y="2882211"/>
            <a:ext cx="12486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１４</a:t>
            </a: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2A289B35-3A40-4D5D-A6A8-92D826923A3C}"/>
              </a:ext>
            </a:extLst>
          </p:cNvPr>
          <p:cNvSpPr txBox="1"/>
          <p:nvPr/>
        </p:nvSpPr>
        <p:spPr>
          <a:xfrm>
            <a:off x="5047708" y="4006901"/>
            <a:ext cx="11498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１８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057BDE3-2D09-734E-5DF5-4089E12115C0}"/>
              </a:ext>
            </a:extLst>
          </p:cNvPr>
          <p:cNvSpPr txBox="1"/>
          <p:nvPr/>
        </p:nvSpPr>
        <p:spPr>
          <a:xfrm>
            <a:off x="8643260" y="1735298"/>
            <a:ext cx="2698175" cy="954107"/>
          </a:xfrm>
          <a:prstGeom prst="rect">
            <a:avLst/>
          </a:prstGeom>
          <a:noFill/>
          <a:ln w="38100">
            <a:solidFill>
              <a:srgbClr val="FF00FF"/>
            </a:solidFill>
            <a:prstDash val="sysDot"/>
          </a:ln>
        </p:spPr>
        <p:txBody>
          <a:bodyPr wrap="none" rtlCol="0">
            <a:spAutoFit/>
          </a:bodyPr>
          <a:lstStyle/>
          <a:p>
            <a:r>
              <a:rPr kumimoji="1"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慣れたら途中は</a:t>
            </a:r>
            <a:endParaRPr kumimoji="1" lang="en-US" altLang="ja-JP" sz="2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省略して</a:t>
            </a:r>
            <a:r>
              <a:rPr kumimoji="1" lang="en-US" altLang="ja-JP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OK</a:t>
            </a:r>
            <a:endParaRPr kumimoji="1" lang="ja-JP" altLang="en-US" sz="2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5BB9C940-8CD8-9305-7FDB-698F4534844D}"/>
                  </a:ext>
                </a:extLst>
              </p:cNvPr>
              <p:cNvSpPr txBox="1"/>
              <p:nvPr/>
            </p:nvSpPr>
            <p:spPr>
              <a:xfrm>
                <a:off x="2441038" y="5266343"/>
                <a:ext cx="2115627" cy="10444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3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＝</m:t>
                    </m:r>
                    <m:r>
                      <a:rPr lang="ja-JP" altLang="en-US" sz="36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３</m:t>
                    </m:r>
                    <m:r>
                      <a:rPr lang="ja-JP" altLang="en-US" sz="3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＋</m:t>
                    </m:r>
                    <m:f>
                      <m:fPr>
                        <m:ctrlPr>
                          <a:rPr lang="en-US" altLang="ja-JP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</m:num>
                      <m:den>
                        <m:r>
                          <a:rPr lang="ja-JP" altLang="en-US" sz="3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２</m:t>
                        </m:r>
                      </m:den>
                    </m:f>
                  </m:oMath>
                </a14:m>
                <a:r>
                  <a:rPr kumimoji="1" lang="ja-JP" altLang="en-US" sz="36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 </a:t>
                </a:r>
              </a:p>
            </p:txBody>
          </p:sp>
        </mc:Choice>
        <mc:Fallback xmlns=""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5BB9C940-8CD8-9305-7FDB-698F453484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1038" y="5266343"/>
                <a:ext cx="2115627" cy="1044453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0ADBEB81-5C63-DA03-ECE7-0A338F629628}"/>
                  </a:ext>
                </a:extLst>
              </p:cNvPr>
              <p:cNvSpPr txBox="1"/>
              <p:nvPr/>
            </p:nvSpPr>
            <p:spPr>
              <a:xfrm>
                <a:off x="1145922" y="5266343"/>
                <a:ext cx="1309892" cy="10444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36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３</m:t>
                    </m:r>
                    <m:f>
                      <m:fPr>
                        <m:ctrlPr>
                          <a:rPr lang="en-US" altLang="ja-JP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</m:num>
                      <m:den>
                        <m:r>
                          <a:rPr lang="ja-JP" altLang="en-US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２</m:t>
                        </m:r>
                      </m:den>
                    </m:f>
                  </m:oMath>
                </a14:m>
                <a:r>
                  <a:rPr kumimoji="1" lang="ja-JP" altLang="en-US" sz="36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 </a:t>
                </a:r>
              </a:p>
            </p:txBody>
          </p:sp>
        </mc:Choice>
        <mc:Fallback xmlns="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0ADBEB81-5C63-DA03-ECE7-0A338F6296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5922" y="5266343"/>
                <a:ext cx="1309892" cy="1044453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8FAD6EAF-E626-5E7E-6987-EAD4E353D67B}"/>
                  </a:ext>
                </a:extLst>
              </p:cNvPr>
              <p:cNvSpPr txBox="1"/>
              <p:nvPr/>
            </p:nvSpPr>
            <p:spPr>
              <a:xfrm>
                <a:off x="4556665" y="5265092"/>
                <a:ext cx="2248718" cy="10469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3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＝</m:t>
                    </m:r>
                    <m:f>
                      <m:fPr>
                        <m:ctrlPr>
                          <a:rPr lang="en-US" altLang="ja-JP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num>
                      <m:den>
                        <m:r>
                          <a:rPr lang="ja-JP" altLang="en-US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２</m:t>
                        </m:r>
                      </m:den>
                    </m:f>
                    <m:r>
                      <a:rPr lang="ja-JP" altLang="en-US" sz="3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＋</m:t>
                    </m:r>
                    <m:f>
                      <m:fPr>
                        <m:ctrlPr>
                          <a:rPr lang="en-US" altLang="ja-JP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</m:num>
                      <m:den>
                        <m:r>
                          <a:rPr lang="ja-JP" altLang="en-US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２</m:t>
                        </m:r>
                      </m:den>
                    </m:f>
                  </m:oMath>
                </a14:m>
                <a:r>
                  <a:rPr kumimoji="1" lang="ja-JP" altLang="en-US" sz="36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 </a:t>
                </a:r>
              </a:p>
            </p:txBody>
          </p:sp>
        </mc:Choice>
        <mc:Fallback xmlns="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8FAD6EAF-E626-5E7E-6987-EAD4E353D6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6665" y="5265092"/>
                <a:ext cx="2248718" cy="1046953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8A7AF456-865E-D828-50CC-479500AD0C56}"/>
                  </a:ext>
                </a:extLst>
              </p:cNvPr>
              <p:cNvSpPr txBox="1"/>
              <p:nvPr/>
            </p:nvSpPr>
            <p:spPr>
              <a:xfrm>
                <a:off x="6805383" y="5291498"/>
                <a:ext cx="1273985" cy="10395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3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＝</m:t>
                    </m:r>
                    <m:f>
                      <m:fPr>
                        <m:ctrlPr>
                          <a:rPr lang="en-US" altLang="ja-JP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７</m:t>
                        </m:r>
                      </m:num>
                      <m:den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２</m:t>
                        </m:r>
                      </m:den>
                    </m:f>
                  </m:oMath>
                </a14:m>
                <a:r>
                  <a:rPr kumimoji="1" lang="ja-JP" altLang="en-US" sz="36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　</a:t>
                </a:r>
              </a:p>
            </p:txBody>
          </p:sp>
        </mc:Choice>
        <mc:Fallback xmlns="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8A7AF456-865E-D828-50CC-479500AD0C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5383" y="5291498"/>
                <a:ext cx="1273985" cy="1039515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8C693EAF-7A0E-3D83-A0E2-D06D32404A5C}"/>
              </a:ext>
            </a:extLst>
          </p:cNvPr>
          <p:cNvSpPr txBox="1"/>
          <p:nvPr/>
        </p:nvSpPr>
        <p:spPr>
          <a:xfrm>
            <a:off x="5080757" y="5277446"/>
            <a:ext cx="6549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６</a:t>
            </a:r>
          </a:p>
        </p:txBody>
      </p:sp>
    </p:spTree>
    <p:extLst>
      <p:ext uri="{BB962C8B-B14F-4D97-AF65-F5344CB8AC3E}">
        <p14:creationId xmlns:p14="http://schemas.microsoft.com/office/powerpoint/2010/main" val="376165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250"/>
                            </p:stCondLst>
                            <p:childTnLst>
                              <p:par>
                                <p:cTn id="3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7" grpId="0"/>
      <p:bldP spid="30" grpId="0"/>
      <p:bldP spid="21" grpId="0"/>
      <p:bldP spid="22" grpId="0"/>
      <p:bldP spid="31" grpId="0"/>
      <p:bldP spid="5" grpId="0" animBg="1"/>
      <p:bldP spid="8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FFFF99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FDDA4B37-08FD-4C6D-90B7-20A2F58A4D57}"/>
                  </a:ext>
                </a:extLst>
              </p:cNvPr>
              <p:cNvSpPr txBox="1"/>
              <p:nvPr/>
            </p:nvSpPr>
            <p:spPr>
              <a:xfrm>
                <a:off x="1081998" y="1600171"/>
                <a:ext cx="1273563" cy="10404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36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２</m:t>
                    </m:r>
                    <m:f>
                      <m:fPr>
                        <m:ctrlPr>
                          <a:rPr lang="en-US" altLang="ja-JP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num>
                      <m:den>
                        <m:r>
                          <a:rPr lang="ja-JP" altLang="en-US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den>
                    </m:f>
                  </m:oMath>
                </a14:m>
                <a:r>
                  <a:rPr kumimoji="1" lang="ja-JP" altLang="en-US" sz="36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 </a:t>
                </a:r>
                <a:endParaRPr kumimoji="1" lang="ja-JP" altLang="en-US" sz="36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FDDA4B37-08FD-4C6D-90B7-20A2F58A4D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1998" y="1600171"/>
                <a:ext cx="1273563" cy="104041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E7A1CAF3-794E-45D2-A503-C0DAC9D85C45}"/>
                  </a:ext>
                </a:extLst>
              </p:cNvPr>
              <p:cNvSpPr txBox="1"/>
              <p:nvPr/>
            </p:nvSpPr>
            <p:spPr>
              <a:xfrm>
                <a:off x="1081998" y="2912665"/>
                <a:ext cx="1273564" cy="10469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36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４</m:t>
                    </m:r>
                    <m:f>
                      <m:fPr>
                        <m:ctrlPr>
                          <a:rPr lang="en-US" altLang="ja-JP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</m:num>
                      <m:den>
                        <m:r>
                          <a:rPr lang="ja-JP" altLang="en-US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４</m:t>
                        </m:r>
                      </m:den>
                    </m:f>
                  </m:oMath>
                </a14:m>
                <a:r>
                  <a:rPr kumimoji="1" lang="ja-JP" altLang="en-US" sz="36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 </a:t>
                </a:r>
                <a:endParaRPr kumimoji="1" lang="ja-JP" altLang="en-US" sz="36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E7A1CAF3-794E-45D2-A503-C0DAC9D85C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1998" y="2912665"/>
                <a:ext cx="1273564" cy="104695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C1180482-E1E1-4B15-B949-A9E25A4D9833}"/>
                  </a:ext>
                </a:extLst>
              </p:cNvPr>
              <p:cNvSpPr txBox="1"/>
              <p:nvPr/>
            </p:nvSpPr>
            <p:spPr>
              <a:xfrm>
                <a:off x="2339995" y="1638205"/>
                <a:ext cx="2227586" cy="10404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3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＝</m:t>
                    </m:r>
                    <m:r>
                      <a:rPr lang="ja-JP" altLang="en-US" sz="36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２</m:t>
                    </m:r>
                    <m:r>
                      <a:rPr lang="ja-JP" altLang="en-US" sz="3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＋</m:t>
                    </m:r>
                    <m:f>
                      <m:fPr>
                        <m:ctrlPr>
                          <a:rPr lang="en-US" altLang="ja-JP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num>
                      <m:den>
                        <m:r>
                          <a:rPr lang="ja-JP" altLang="en-US" sz="3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den>
                    </m:f>
                  </m:oMath>
                </a14:m>
                <a:r>
                  <a:rPr kumimoji="1" lang="ja-JP" altLang="en-US" sz="36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 </a:t>
                </a:r>
              </a:p>
            </p:txBody>
          </p:sp>
        </mc:Choice>
        <mc:Fallback xmlns="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C1180482-E1E1-4B15-B949-A9E25A4D98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9995" y="1638205"/>
                <a:ext cx="2227586" cy="104041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687F4704-3124-49FA-9DC3-5C53F0C228E4}"/>
                  </a:ext>
                </a:extLst>
              </p:cNvPr>
              <p:cNvSpPr txBox="1"/>
              <p:nvPr/>
            </p:nvSpPr>
            <p:spPr>
              <a:xfrm>
                <a:off x="4467869" y="1664804"/>
                <a:ext cx="2870199" cy="10433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3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＝</m:t>
                    </m:r>
                    <m:f>
                      <m:fPr>
                        <m:ctrlPr>
                          <a:rPr lang="en-US" altLang="ja-JP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１４</m:t>
                        </m:r>
                      </m:num>
                      <m:den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den>
                    </m:f>
                    <m:r>
                      <a:rPr lang="ja-JP" altLang="en-US" sz="3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＋</m:t>
                    </m:r>
                    <m:f>
                      <m:fPr>
                        <m:ctrlPr>
                          <a:rPr lang="en-US" altLang="ja-JP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num>
                      <m:den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den>
                    </m:f>
                  </m:oMath>
                </a14:m>
                <a:r>
                  <a:rPr kumimoji="1" lang="ja-JP" altLang="en-US" sz="36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 </a:t>
                </a:r>
              </a:p>
            </p:txBody>
          </p:sp>
        </mc:Choice>
        <mc:Fallback xmlns=""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687F4704-3124-49FA-9DC3-5C53F0C228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7869" y="1664804"/>
                <a:ext cx="2870199" cy="104336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テキスト ボックス 26">
                <a:extLst>
                  <a:ext uri="{FF2B5EF4-FFF2-40B4-BE49-F238E27FC236}">
                    <a16:creationId xmlns:a16="http://schemas.microsoft.com/office/drawing/2014/main" id="{CD844B5C-82B0-4605-88E8-FD821615D2B7}"/>
                  </a:ext>
                </a:extLst>
              </p:cNvPr>
              <p:cNvSpPr txBox="1"/>
              <p:nvPr/>
            </p:nvSpPr>
            <p:spPr>
              <a:xfrm>
                <a:off x="7074708" y="1696130"/>
                <a:ext cx="1711259" cy="10404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3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＝</m:t>
                    </m:r>
                    <m:f>
                      <m:fPr>
                        <m:ctrlPr>
                          <a:rPr lang="en-US" altLang="ja-JP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 smtClean="0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num>
                      <m:den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den>
                    </m:f>
                  </m:oMath>
                </a14:m>
                <a:r>
                  <a:rPr kumimoji="1" lang="ja-JP" altLang="en-US" sz="36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　</a:t>
                </a:r>
              </a:p>
            </p:txBody>
          </p:sp>
        </mc:Choice>
        <mc:Fallback xmlns="">
          <p:sp>
            <p:nvSpPr>
              <p:cNvPr id="27" name="テキスト ボックス 26">
                <a:extLst>
                  <a:ext uri="{FF2B5EF4-FFF2-40B4-BE49-F238E27FC236}">
                    <a16:creationId xmlns:a16="http://schemas.microsoft.com/office/drawing/2014/main" id="{CD844B5C-82B0-4605-88E8-FD821615D2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4708" y="1696130"/>
                <a:ext cx="1711259" cy="104041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7FD19891-51A0-4294-89DE-701D701D574C}"/>
                  </a:ext>
                </a:extLst>
              </p:cNvPr>
              <p:cNvSpPr txBox="1"/>
              <p:nvPr/>
            </p:nvSpPr>
            <p:spPr>
              <a:xfrm>
                <a:off x="2339994" y="2874631"/>
                <a:ext cx="2127875" cy="10469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3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＝</m:t>
                    </m:r>
                    <m:r>
                      <a:rPr lang="ja-JP" altLang="en-US" sz="36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４</m:t>
                    </m:r>
                    <m:r>
                      <a:rPr lang="ja-JP" altLang="en-US" sz="3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＋</m:t>
                    </m:r>
                    <m:f>
                      <m:fPr>
                        <m:ctrlPr>
                          <a:rPr lang="en-US" altLang="ja-JP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</m:num>
                      <m:den>
                        <m:r>
                          <a:rPr lang="ja-JP" altLang="en-US" sz="3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４</m:t>
                        </m:r>
                      </m:den>
                    </m:f>
                  </m:oMath>
                </a14:m>
                <a:r>
                  <a:rPr kumimoji="1" lang="ja-JP" altLang="en-US" sz="36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 </a:t>
                </a:r>
              </a:p>
            </p:txBody>
          </p:sp>
        </mc:Choice>
        <mc:Fallback xmlns=""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7FD19891-51A0-4294-89DE-701D701D57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9994" y="2874631"/>
                <a:ext cx="2127875" cy="104695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54E35CC3-7BDF-4F8D-9BEB-A82AFBE1004D}"/>
                  </a:ext>
                </a:extLst>
              </p:cNvPr>
              <p:cNvSpPr txBox="1"/>
              <p:nvPr/>
            </p:nvSpPr>
            <p:spPr>
              <a:xfrm>
                <a:off x="4467869" y="2887434"/>
                <a:ext cx="2870199" cy="10503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3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＝</m:t>
                    </m:r>
                    <m:f>
                      <m:fPr>
                        <m:ctrlPr>
                          <a:rPr lang="en-US" altLang="ja-JP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  <m:r>
                          <a:rPr lang="ja-JP" altLang="en-US" sz="3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８</m:t>
                        </m:r>
                      </m:num>
                      <m:den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４</m:t>
                        </m:r>
                      </m:den>
                    </m:f>
                    <m:r>
                      <a:rPr lang="ja-JP" altLang="en-US" sz="3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＋</m:t>
                    </m:r>
                    <m:f>
                      <m:fPr>
                        <m:ctrlPr>
                          <a:rPr lang="en-US" altLang="ja-JP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</m:num>
                      <m:den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４</m:t>
                        </m:r>
                      </m:den>
                    </m:f>
                  </m:oMath>
                </a14:m>
                <a:r>
                  <a:rPr kumimoji="1" lang="ja-JP" altLang="en-US" sz="36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 </a:t>
                </a:r>
              </a:p>
            </p:txBody>
          </p:sp>
        </mc:Choice>
        <mc:Fallback xmlns=""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54E35CC3-7BDF-4F8D-9BEB-A82AFBE100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7869" y="2887434"/>
                <a:ext cx="2870199" cy="105035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テキスト ボックス 29">
                <a:extLst>
                  <a:ext uri="{FF2B5EF4-FFF2-40B4-BE49-F238E27FC236}">
                    <a16:creationId xmlns:a16="http://schemas.microsoft.com/office/drawing/2014/main" id="{F96D0E06-FE98-47CB-BB46-D04D51A18DC1}"/>
                  </a:ext>
                </a:extLst>
              </p:cNvPr>
              <p:cNvSpPr txBox="1"/>
              <p:nvPr/>
            </p:nvSpPr>
            <p:spPr>
              <a:xfrm>
                <a:off x="7074708" y="2905523"/>
                <a:ext cx="1711259" cy="10469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3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＝</m:t>
                    </m:r>
                    <m:f>
                      <m:fPr>
                        <m:ctrlPr>
                          <a:rPr lang="en-US" altLang="ja-JP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１７</m:t>
                        </m:r>
                      </m:num>
                      <m:den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４</m:t>
                        </m:r>
                      </m:den>
                    </m:f>
                  </m:oMath>
                </a14:m>
                <a:r>
                  <a:rPr kumimoji="1" lang="ja-JP" altLang="en-US" sz="36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　</a:t>
                </a:r>
              </a:p>
            </p:txBody>
          </p:sp>
        </mc:Choice>
        <mc:Fallback xmlns="">
          <p:sp>
            <p:nvSpPr>
              <p:cNvPr id="30" name="テキスト ボックス 29">
                <a:extLst>
                  <a:ext uri="{FF2B5EF4-FFF2-40B4-BE49-F238E27FC236}">
                    <a16:creationId xmlns:a16="http://schemas.microsoft.com/office/drawing/2014/main" id="{F96D0E06-FE98-47CB-BB46-D04D51A18D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4708" y="2905523"/>
                <a:ext cx="1711259" cy="104695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2A289B35-3A40-4D5D-A6A8-92D826923A3C}"/>
              </a:ext>
            </a:extLst>
          </p:cNvPr>
          <p:cNvSpPr txBox="1"/>
          <p:nvPr/>
        </p:nvSpPr>
        <p:spPr>
          <a:xfrm>
            <a:off x="5003632" y="1638205"/>
            <a:ext cx="11498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１０</a:t>
            </a: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2A289B35-3A40-4D5D-A6A8-92D826923A3C}"/>
              </a:ext>
            </a:extLst>
          </p:cNvPr>
          <p:cNvSpPr txBox="1"/>
          <p:nvPr/>
        </p:nvSpPr>
        <p:spPr>
          <a:xfrm>
            <a:off x="5039834" y="2905523"/>
            <a:ext cx="11498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１６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D4EED913-2024-472F-B385-101DE21F6D35}"/>
              </a:ext>
            </a:extLst>
          </p:cNvPr>
          <p:cNvSpPr txBox="1"/>
          <p:nvPr/>
        </p:nvSpPr>
        <p:spPr>
          <a:xfrm>
            <a:off x="1081997" y="573999"/>
            <a:ext cx="9973108" cy="830997"/>
          </a:xfrm>
          <a:prstGeom prst="rect">
            <a:avLst/>
          </a:prstGeom>
          <a:solidFill>
            <a:srgbClr val="FFFF99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帯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分数を仮分数に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なおしてみよう２ 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D631CAB-387A-6531-D741-0261B0142158}"/>
              </a:ext>
            </a:extLst>
          </p:cNvPr>
          <p:cNvSpPr txBox="1"/>
          <p:nvPr/>
        </p:nvSpPr>
        <p:spPr>
          <a:xfrm>
            <a:off x="9222019" y="2156035"/>
            <a:ext cx="2170787" cy="954107"/>
          </a:xfrm>
          <a:prstGeom prst="rect">
            <a:avLst/>
          </a:prstGeom>
          <a:noFill/>
          <a:ln w="38100">
            <a:solidFill>
              <a:srgbClr val="FF00FF"/>
            </a:solidFill>
            <a:prstDash val="sysDot"/>
          </a:ln>
        </p:spPr>
        <p:txBody>
          <a:bodyPr wrap="none" rtlCol="0">
            <a:spAutoFit/>
          </a:bodyPr>
          <a:lstStyle/>
          <a:p>
            <a:r>
              <a:rPr kumimoji="1"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途中は</a:t>
            </a:r>
            <a:endParaRPr kumimoji="1" lang="en-US" altLang="ja-JP" sz="2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省略して</a:t>
            </a:r>
            <a:r>
              <a:rPr kumimoji="1" lang="en-US" altLang="ja-JP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OK</a:t>
            </a:r>
            <a:endParaRPr kumimoji="1" lang="ja-JP" altLang="en-US" sz="2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D65C09B8-8B11-AD84-C15F-15AB767A03AE}"/>
                  </a:ext>
                </a:extLst>
              </p:cNvPr>
              <p:cNvSpPr txBox="1"/>
              <p:nvPr/>
            </p:nvSpPr>
            <p:spPr>
              <a:xfrm>
                <a:off x="2355561" y="4135106"/>
                <a:ext cx="2250805" cy="10422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3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＝</m:t>
                    </m:r>
                    <m:r>
                      <a:rPr lang="ja-JP" altLang="en-US" sz="36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２</m:t>
                    </m:r>
                    <m:r>
                      <a:rPr lang="ja-JP" altLang="en-US" sz="3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＋</m:t>
                    </m:r>
                    <m:f>
                      <m:fPr>
                        <m:ctrlPr>
                          <a:rPr lang="en-US" altLang="ja-JP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num>
                      <m:den>
                        <m:r>
                          <a:rPr lang="ja-JP" altLang="en-US" sz="3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９</m:t>
                        </m:r>
                      </m:den>
                    </m:f>
                  </m:oMath>
                </a14:m>
                <a:r>
                  <a:rPr kumimoji="1" lang="ja-JP" altLang="en-US" sz="36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 </a:t>
                </a:r>
              </a:p>
            </p:txBody>
          </p:sp>
        </mc:Choice>
        <mc:Fallback xmlns=""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D65C09B8-8B11-AD84-C15F-15AB767A03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5561" y="4135106"/>
                <a:ext cx="2250805" cy="104220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8D55D295-25DC-6E16-805B-59ECDFBE8B61}"/>
                  </a:ext>
                </a:extLst>
              </p:cNvPr>
              <p:cNvSpPr txBox="1"/>
              <p:nvPr/>
            </p:nvSpPr>
            <p:spPr>
              <a:xfrm>
                <a:off x="1081998" y="4135106"/>
                <a:ext cx="1273564" cy="10422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36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２</m:t>
                    </m:r>
                    <m:f>
                      <m:fPr>
                        <m:ctrlPr>
                          <a:rPr lang="en-US" altLang="ja-JP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num>
                      <m:den>
                        <m:r>
                          <a:rPr lang="ja-JP" altLang="en-US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９</m:t>
                        </m:r>
                      </m:den>
                    </m:f>
                  </m:oMath>
                </a14:m>
                <a:r>
                  <a:rPr kumimoji="1" lang="ja-JP" altLang="en-US" sz="36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 </a:t>
                </a:r>
              </a:p>
            </p:txBody>
          </p:sp>
        </mc:Choice>
        <mc:Fallback xmlns="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8D55D295-25DC-6E16-805B-59ECDFBE8B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1998" y="4135106"/>
                <a:ext cx="1273564" cy="104220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3162CEA4-D363-A77C-06AE-14DAFCD4CBED}"/>
                  </a:ext>
                </a:extLst>
              </p:cNvPr>
              <p:cNvSpPr txBox="1"/>
              <p:nvPr/>
            </p:nvSpPr>
            <p:spPr>
              <a:xfrm>
                <a:off x="1081997" y="5406171"/>
                <a:ext cx="1257997" cy="10474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36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１</m:t>
                    </m:r>
                    <m:f>
                      <m:fPr>
                        <m:ctrlPr>
                          <a:rPr lang="en-US" altLang="ja-JP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num>
                      <m:den>
                        <m:r>
                          <a:rPr lang="ja-JP" altLang="en-US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６</m:t>
                        </m:r>
                      </m:den>
                    </m:f>
                  </m:oMath>
                </a14:m>
                <a:r>
                  <a:rPr kumimoji="1" lang="ja-JP" altLang="en-US" sz="36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 </a:t>
                </a:r>
                <a:endParaRPr kumimoji="1" lang="ja-JP" altLang="en-US" sz="36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3162CEA4-D363-A77C-06AE-14DAFCD4CB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1997" y="5406171"/>
                <a:ext cx="1257997" cy="104740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E854E367-6D19-0427-5F45-501B9402E3FA}"/>
                  </a:ext>
                </a:extLst>
              </p:cNvPr>
              <p:cNvSpPr txBox="1"/>
              <p:nvPr/>
            </p:nvSpPr>
            <p:spPr>
              <a:xfrm>
                <a:off x="4467869" y="4135106"/>
                <a:ext cx="2870199" cy="10496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3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＝</m:t>
                    </m:r>
                    <m:f>
                      <m:fPr>
                        <m:ctrlPr>
                          <a:rPr lang="en-US" altLang="ja-JP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  <m:r>
                          <a:rPr lang="ja-JP" altLang="en-US" sz="3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num>
                      <m:den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９</m:t>
                        </m:r>
                      </m:den>
                    </m:f>
                    <m:r>
                      <a:rPr lang="ja-JP" altLang="en-US" sz="3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＋</m:t>
                    </m:r>
                    <m:f>
                      <m:fPr>
                        <m:ctrlPr>
                          <a:rPr lang="en-US" altLang="ja-JP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num>
                      <m:den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９</m:t>
                        </m:r>
                      </m:den>
                    </m:f>
                  </m:oMath>
                </a14:m>
                <a:r>
                  <a:rPr kumimoji="1" lang="ja-JP" altLang="en-US" sz="36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 </a:t>
                </a:r>
              </a:p>
            </p:txBody>
          </p:sp>
        </mc:Choice>
        <mc:Fallback xmlns="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E854E367-6D19-0427-5F45-501B9402E3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7869" y="4135106"/>
                <a:ext cx="2870199" cy="1049646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6342327A-EE0D-F4AA-1DA2-DE08A2623DF2}"/>
                  </a:ext>
                </a:extLst>
              </p:cNvPr>
              <p:cNvSpPr txBox="1"/>
              <p:nvPr/>
            </p:nvSpPr>
            <p:spPr>
              <a:xfrm>
                <a:off x="7091154" y="4197558"/>
                <a:ext cx="1709554" cy="10500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3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＝</m:t>
                    </m:r>
                    <m:f>
                      <m:fPr>
                        <m:ctrlPr>
                          <a:rPr lang="en-US" altLang="ja-JP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２３</m:t>
                        </m:r>
                      </m:num>
                      <m:den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９</m:t>
                        </m:r>
                      </m:den>
                    </m:f>
                  </m:oMath>
                </a14:m>
                <a:r>
                  <a:rPr kumimoji="1" lang="ja-JP" altLang="en-US" sz="36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　</a:t>
                </a:r>
              </a:p>
            </p:txBody>
          </p:sp>
        </mc:Choice>
        <mc:Fallback xmlns="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6342327A-EE0D-F4AA-1DA2-DE08A2623D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1154" y="4197558"/>
                <a:ext cx="1709554" cy="1050096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DA6ACD10-CB5C-29D0-338F-4B266874AB2E}"/>
                  </a:ext>
                </a:extLst>
              </p:cNvPr>
              <p:cNvSpPr txBox="1"/>
              <p:nvPr/>
            </p:nvSpPr>
            <p:spPr>
              <a:xfrm>
                <a:off x="2339994" y="5444205"/>
                <a:ext cx="2165327" cy="10474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3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＝</m:t>
                    </m:r>
                    <m:r>
                      <a:rPr lang="ja-JP" altLang="en-US" sz="36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１</m:t>
                    </m:r>
                    <m:r>
                      <a:rPr lang="ja-JP" altLang="en-US" sz="3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＋</m:t>
                    </m:r>
                    <m:f>
                      <m:fPr>
                        <m:ctrlPr>
                          <a:rPr lang="en-US" altLang="ja-JP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num>
                      <m:den>
                        <m:r>
                          <a:rPr lang="ja-JP" altLang="en-US" sz="3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６</m:t>
                        </m:r>
                      </m:den>
                    </m:f>
                  </m:oMath>
                </a14:m>
                <a:r>
                  <a:rPr kumimoji="1" lang="ja-JP" altLang="en-US" sz="36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 </a:t>
                </a:r>
              </a:p>
            </p:txBody>
          </p:sp>
        </mc:Choice>
        <mc:Fallback xmlns="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DA6ACD10-CB5C-29D0-338F-4B266874AB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9994" y="5444205"/>
                <a:ext cx="2165327" cy="1047403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A1D72979-7968-132D-F00B-C29D9B5F6DCB}"/>
                  </a:ext>
                </a:extLst>
              </p:cNvPr>
              <p:cNvSpPr txBox="1"/>
              <p:nvPr/>
            </p:nvSpPr>
            <p:spPr>
              <a:xfrm>
                <a:off x="4505321" y="5470804"/>
                <a:ext cx="2334000" cy="10523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3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＝</m:t>
                    </m:r>
                    <m:f>
                      <m:fPr>
                        <m:ctrlPr>
                          <a:rPr lang="en-US" altLang="ja-JP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</m:num>
                      <m:den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６</m:t>
                        </m:r>
                      </m:den>
                    </m:f>
                    <m:r>
                      <a:rPr lang="ja-JP" altLang="en-US" sz="3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＋</m:t>
                    </m:r>
                    <m:f>
                      <m:fPr>
                        <m:ctrlPr>
                          <a:rPr lang="en-US" altLang="ja-JP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num>
                      <m:den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６</m:t>
                        </m:r>
                      </m:den>
                    </m:f>
                  </m:oMath>
                </a14:m>
                <a:r>
                  <a:rPr kumimoji="1" lang="ja-JP" altLang="en-US" sz="36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 </a:t>
                </a:r>
              </a:p>
            </p:txBody>
          </p:sp>
        </mc:Choice>
        <mc:Fallback xmlns="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A1D72979-7968-132D-F00B-C29D9B5F6D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5321" y="5470804"/>
                <a:ext cx="2334000" cy="1052339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8A2C88E4-6C5D-A6A5-A0A8-AA77EE22B18F}"/>
                  </a:ext>
                </a:extLst>
              </p:cNvPr>
              <p:cNvSpPr txBox="1"/>
              <p:nvPr/>
            </p:nvSpPr>
            <p:spPr>
              <a:xfrm>
                <a:off x="6670648" y="5533769"/>
                <a:ext cx="1747263" cy="10523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3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＝</m:t>
                    </m:r>
                    <m:f>
                      <m:fPr>
                        <m:ctrlPr>
                          <a:rPr lang="en-US" altLang="ja-JP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 smtClean="0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</m:num>
                      <m:den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６</m:t>
                        </m:r>
                      </m:den>
                    </m:f>
                  </m:oMath>
                </a14:m>
                <a:r>
                  <a:rPr kumimoji="1" lang="ja-JP" altLang="en-US" sz="36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　</a:t>
                </a:r>
              </a:p>
            </p:txBody>
          </p:sp>
        </mc:Choice>
        <mc:Fallback xmlns="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8A2C88E4-6C5D-A6A5-A0A8-AA77EE22B1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0648" y="5533769"/>
                <a:ext cx="1747263" cy="1052339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9BFAB99B-2EE6-728E-5ABE-C64BCEA3A84B}"/>
              </a:ext>
            </a:extLst>
          </p:cNvPr>
          <p:cNvSpPr txBox="1"/>
          <p:nvPr/>
        </p:nvSpPr>
        <p:spPr>
          <a:xfrm>
            <a:off x="5003631" y="4149220"/>
            <a:ext cx="1138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１８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AB0BA4A0-1E7E-1E75-432A-19249664DA2F}"/>
              </a:ext>
            </a:extLst>
          </p:cNvPr>
          <p:cNvSpPr txBox="1"/>
          <p:nvPr/>
        </p:nvSpPr>
        <p:spPr>
          <a:xfrm>
            <a:off x="5039834" y="5470804"/>
            <a:ext cx="6019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６</a:t>
            </a:r>
          </a:p>
        </p:txBody>
      </p:sp>
    </p:spTree>
    <p:extLst>
      <p:ext uri="{BB962C8B-B14F-4D97-AF65-F5344CB8AC3E}">
        <p14:creationId xmlns:p14="http://schemas.microsoft.com/office/powerpoint/2010/main" val="1112819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5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25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25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5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25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25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25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8" grpId="0"/>
      <p:bldP spid="29" grpId="0"/>
      <p:bldP spid="30" grpId="0"/>
      <p:bldP spid="22" grpId="0"/>
      <p:bldP spid="31" grpId="0"/>
      <p:bldP spid="3" grpId="0"/>
      <p:bldP spid="7" grpId="0"/>
      <p:bldP spid="8" grpId="0"/>
      <p:bldP spid="9" grpId="0"/>
      <p:bldP spid="10" grpId="0"/>
      <p:bldP spid="11" grpId="0"/>
      <p:bldP spid="15" grpId="0"/>
      <p:bldP spid="1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FFFF99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E7A1CAF3-794E-45D2-A503-C0DAC9D85C45}"/>
                  </a:ext>
                </a:extLst>
              </p:cNvPr>
              <p:cNvSpPr txBox="1"/>
              <p:nvPr/>
            </p:nvSpPr>
            <p:spPr>
              <a:xfrm>
                <a:off x="1081997" y="1618027"/>
                <a:ext cx="1269587" cy="10462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36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３</m:t>
                    </m:r>
                    <m:f>
                      <m:fPr>
                        <m:ctrlPr>
                          <a:rPr lang="en-US" altLang="ja-JP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</m:num>
                      <m:den>
                        <m:r>
                          <a:rPr lang="ja-JP" altLang="en-US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８</m:t>
                        </m:r>
                      </m:den>
                    </m:f>
                  </m:oMath>
                </a14:m>
                <a:r>
                  <a:rPr kumimoji="1" lang="ja-JP" altLang="en-US" sz="36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 </a:t>
                </a:r>
                <a:endParaRPr kumimoji="1" lang="ja-JP" altLang="en-US" sz="36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E7A1CAF3-794E-45D2-A503-C0DAC9D85C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1997" y="1618027"/>
                <a:ext cx="1269587" cy="104624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7FD19891-51A0-4294-89DE-701D701D574C}"/>
                  </a:ext>
                </a:extLst>
              </p:cNvPr>
              <p:cNvSpPr txBox="1"/>
              <p:nvPr/>
            </p:nvSpPr>
            <p:spPr>
              <a:xfrm>
                <a:off x="2305906" y="1625182"/>
                <a:ext cx="2142793" cy="10462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3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＝</m:t>
                    </m:r>
                    <m:r>
                      <a:rPr lang="ja-JP" altLang="en-US" sz="36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３</m:t>
                    </m:r>
                    <m:r>
                      <a:rPr lang="ja-JP" altLang="en-US" sz="3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＋</m:t>
                    </m:r>
                    <m:f>
                      <m:fPr>
                        <m:ctrlPr>
                          <a:rPr lang="en-US" altLang="ja-JP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</m:num>
                      <m:den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８</m:t>
                        </m:r>
                      </m:den>
                    </m:f>
                  </m:oMath>
                </a14:m>
                <a:r>
                  <a:rPr kumimoji="1" lang="ja-JP" altLang="en-US" sz="36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 </a:t>
                </a:r>
              </a:p>
            </p:txBody>
          </p:sp>
        </mc:Choice>
        <mc:Fallback xmlns=""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7FD19891-51A0-4294-89DE-701D701D57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5906" y="1625182"/>
                <a:ext cx="2142793" cy="104624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54E35CC3-7BDF-4F8D-9BEB-A82AFBE1004D}"/>
                  </a:ext>
                </a:extLst>
              </p:cNvPr>
              <p:cNvSpPr txBox="1"/>
              <p:nvPr/>
            </p:nvSpPr>
            <p:spPr>
              <a:xfrm>
                <a:off x="4467626" y="1625182"/>
                <a:ext cx="2851016" cy="10496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3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＝</m:t>
                    </m:r>
                    <m:f>
                      <m:fPr>
                        <m:ctrlPr>
                          <a:rPr lang="en-US" altLang="ja-JP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  <m:r>
                          <a:rPr lang="ja-JP" altLang="en-US" sz="3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８</m:t>
                        </m:r>
                      </m:num>
                      <m:den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８</m:t>
                        </m:r>
                      </m:den>
                    </m:f>
                    <m:r>
                      <a:rPr lang="ja-JP" altLang="en-US" sz="3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＋</m:t>
                    </m:r>
                    <m:f>
                      <m:fPr>
                        <m:ctrlPr>
                          <a:rPr lang="en-US" altLang="ja-JP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</m:num>
                      <m:den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８</m:t>
                        </m:r>
                      </m:den>
                    </m:f>
                  </m:oMath>
                </a14:m>
                <a:r>
                  <a:rPr kumimoji="1" lang="ja-JP" altLang="en-US" sz="36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 </a:t>
                </a:r>
              </a:p>
            </p:txBody>
          </p:sp>
        </mc:Choice>
        <mc:Fallback xmlns=""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54E35CC3-7BDF-4F8D-9BEB-A82AFBE100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7626" y="1625182"/>
                <a:ext cx="2851016" cy="104964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テキスト ボックス 29">
                <a:extLst>
                  <a:ext uri="{FF2B5EF4-FFF2-40B4-BE49-F238E27FC236}">
                    <a16:creationId xmlns:a16="http://schemas.microsoft.com/office/drawing/2014/main" id="{F96D0E06-FE98-47CB-BB46-D04D51A18DC1}"/>
                  </a:ext>
                </a:extLst>
              </p:cNvPr>
              <p:cNvSpPr txBox="1"/>
              <p:nvPr/>
            </p:nvSpPr>
            <p:spPr>
              <a:xfrm>
                <a:off x="7212124" y="1632785"/>
                <a:ext cx="1747263" cy="10491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3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＝</m:t>
                    </m:r>
                    <m:f>
                      <m:fPr>
                        <m:ctrlPr>
                          <a:rPr lang="en-US" altLang="ja-JP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２５</m:t>
                        </m:r>
                      </m:num>
                      <m:den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８</m:t>
                        </m:r>
                      </m:den>
                    </m:f>
                  </m:oMath>
                </a14:m>
                <a:r>
                  <a:rPr kumimoji="1" lang="ja-JP" altLang="en-US" sz="36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　</a:t>
                </a:r>
              </a:p>
            </p:txBody>
          </p:sp>
        </mc:Choice>
        <mc:Fallback xmlns="">
          <p:sp>
            <p:nvSpPr>
              <p:cNvPr id="30" name="テキスト ボックス 29">
                <a:extLst>
                  <a:ext uri="{FF2B5EF4-FFF2-40B4-BE49-F238E27FC236}">
                    <a16:creationId xmlns:a16="http://schemas.microsoft.com/office/drawing/2014/main" id="{F96D0E06-FE98-47CB-BB46-D04D51A18D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2124" y="1632785"/>
                <a:ext cx="1747263" cy="104919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2A289B35-3A40-4D5D-A6A8-92D826923A3C}"/>
              </a:ext>
            </a:extLst>
          </p:cNvPr>
          <p:cNvSpPr txBox="1"/>
          <p:nvPr/>
        </p:nvSpPr>
        <p:spPr>
          <a:xfrm>
            <a:off x="5023816" y="1618027"/>
            <a:ext cx="11740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２４</a:t>
            </a: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9292654" y="1741885"/>
            <a:ext cx="2339102" cy="830997"/>
          </a:xfrm>
          <a:prstGeom prst="rect">
            <a:avLst/>
          </a:prstGeom>
          <a:noFill/>
          <a:ln w="38100">
            <a:solidFill>
              <a:srgbClr val="FF00FF"/>
            </a:solidFill>
            <a:prstDash val="sysDot"/>
          </a:ln>
        </p:spPr>
        <p:txBody>
          <a:bodyPr wrap="none" rtlCol="0">
            <a:spAutoFit/>
          </a:bodyPr>
          <a:lstStyle/>
          <a:p>
            <a:r>
              <a:rPr kumimoji="1"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慣れたら途中は</a:t>
            </a:r>
            <a:endParaRPr kumimoji="1" lang="en-US" altLang="ja-JP" sz="2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省略して</a:t>
            </a:r>
            <a:r>
              <a:rPr kumimoji="1" lang="en-US" altLang="ja-JP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OK</a:t>
            </a:r>
            <a:endParaRPr kumimoji="1" lang="ja-JP" altLang="en-US" sz="2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A3BB0CD0-9C8E-42D5-A7C9-700B720DACC5}"/>
              </a:ext>
            </a:extLst>
          </p:cNvPr>
          <p:cNvSpPr txBox="1"/>
          <p:nvPr/>
        </p:nvSpPr>
        <p:spPr>
          <a:xfrm>
            <a:off x="1081997" y="573999"/>
            <a:ext cx="9973108" cy="830997"/>
          </a:xfrm>
          <a:prstGeom prst="rect">
            <a:avLst/>
          </a:prstGeom>
          <a:solidFill>
            <a:srgbClr val="FFFF99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帯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分数を仮分数に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なおしてみよう３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テキスト ボックス 1">
                <a:extLst>
                  <a:ext uri="{FF2B5EF4-FFF2-40B4-BE49-F238E27FC236}">
                    <a16:creationId xmlns:a16="http://schemas.microsoft.com/office/drawing/2014/main" id="{6CEFEEE4-C47F-0738-A77D-CCF7D877EAC9}"/>
                  </a:ext>
                </a:extLst>
              </p:cNvPr>
              <p:cNvSpPr txBox="1"/>
              <p:nvPr/>
            </p:nvSpPr>
            <p:spPr>
              <a:xfrm>
                <a:off x="2305905" y="2895190"/>
                <a:ext cx="2142793" cy="10422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3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＝</m:t>
                    </m:r>
                    <m:r>
                      <a:rPr lang="ja-JP" altLang="en-US" sz="36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２</m:t>
                    </m:r>
                    <m:r>
                      <a:rPr lang="ja-JP" altLang="en-US" sz="3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＋</m:t>
                    </m:r>
                    <m:f>
                      <m:fPr>
                        <m:ctrlPr>
                          <a:rPr lang="en-US" altLang="ja-JP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num>
                      <m:den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４</m:t>
                        </m:r>
                      </m:den>
                    </m:f>
                  </m:oMath>
                </a14:m>
                <a:r>
                  <a:rPr kumimoji="1" lang="ja-JP" altLang="en-US" sz="36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 </a:t>
                </a:r>
              </a:p>
            </p:txBody>
          </p:sp>
        </mc:Choice>
        <mc:Fallback xmlns="">
          <p:sp>
            <p:nvSpPr>
              <p:cNvPr id="2" name="テキスト ボックス 1">
                <a:extLst>
                  <a:ext uri="{FF2B5EF4-FFF2-40B4-BE49-F238E27FC236}">
                    <a16:creationId xmlns:a16="http://schemas.microsoft.com/office/drawing/2014/main" id="{6CEFEEE4-C47F-0738-A77D-CCF7D877EA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5905" y="2895190"/>
                <a:ext cx="2142793" cy="104220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96AF5857-2955-2F7D-8927-990F956F6B2D}"/>
                  </a:ext>
                </a:extLst>
              </p:cNvPr>
              <p:cNvSpPr txBox="1"/>
              <p:nvPr/>
            </p:nvSpPr>
            <p:spPr>
              <a:xfrm>
                <a:off x="1096061" y="2872293"/>
                <a:ext cx="1209845" cy="10494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36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２</m:t>
                    </m:r>
                    <m:f>
                      <m:fPr>
                        <m:ctrlPr>
                          <a:rPr lang="en-US" altLang="ja-JP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num>
                      <m:den>
                        <m:r>
                          <a:rPr lang="ja-JP" altLang="en-US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４</m:t>
                        </m:r>
                      </m:den>
                    </m:f>
                  </m:oMath>
                </a14:m>
                <a:r>
                  <a:rPr kumimoji="1" lang="ja-JP" altLang="en-US" sz="36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 </a:t>
                </a:r>
              </a:p>
            </p:txBody>
          </p:sp>
        </mc:Choice>
        <mc:Fallback xmlns=""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96AF5857-2955-2F7D-8927-990F956F6B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6061" y="2872293"/>
                <a:ext cx="1209845" cy="104945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3B79964C-8998-9C8D-21D9-FAFEAE3C4B67}"/>
                  </a:ext>
                </a:extLst>
              </p:cNvPr>
              <p:cNvSpPr txBox="1"/>
              <p:nvPr/>
            </p:nvSpPr>
            <p:spPr>
              <a:xfrm>
                <a:off x="1096061" y="4147119"/>
                <a:ext cx="1255523" cy="10449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36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５</m:t>
                    </m:r>
                    <m:f>
                      <m:fPr>
                        <m:ctrlPr>
                          <a:rPr lang="en-US" altLang="ja-JP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</m:num>
                      <m:den>
                        <m:r>
                          <a:rPr lang="ja-JP" altLang="en-US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den>
                    </m:f>
                  </m:oMath>
                </a14:m>
                <a:r>
                  <a:rPr kumimoji="1" lang="ja-JP" altLang="en-US" sz="36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 </a:t>
                </a:r>
                <a:endParaRPr kumimoji="1" lang="ja-JP" altLang="en-US" sz="36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3B79964C-8998-9C8D-21D9-FAFEAE3C4B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6061" y="4147119"/>
                <a:ext cx="1255523" cy="104490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D79C2162-2DE1-49CA-D517-5C8674BDF2B7}"/>
                  </a:ext>
                </a:extLst>
              </p:cNvPr>
              <p:cNvSpPr txBox="1"/>
              <p:nvPr/>
            </p:nvSpPr>
            <p:spPr>
              <a:xfrm>
                <a:off x="1096061" y="5514415"/>
                <a:ext cx="1255523" cy="10395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36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４</m:t>
                    </m:r>
                    <m:f>
                      <m:fPr>
                        <m:ctrlPr>
                          <a:rPr lang="en-US" altLang="ja-JP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２</m:t>
                        </m:r>
                      </m:num>
                      <m:den>
                        <m:r>
                          <a:rPr lang="ja-JP" altLang="en-US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７</m:t>
                        </m:r>
                      </m:den>
                    </m:f>
                  </m:oMath>
                </a14:m>
                <a:r>
                  <a:rPr kumimoji="1" lang="ja-JP" altLang="en-US" sz="36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 </a:t>
                </a:r>
                <a:endParaRPr kumimoji="1" lang="ja-JP" altLang="en-US" sz="36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D79C2162-2DE1-49CA-D517-5C8674BDF2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6061" y="5514415"/>
                <a:ext cx="1255523" cy="103951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D7D5B7A7-1930-D05E-D158-5AC879509508}"/>
                  </a:ext>
                </a:extLst>
              </p:cNvPr>
              <p:cNvSpPr txBox="1"/>
              <p:nvPr/>
            </p:nvSpPr>
            <p:spPr>
              <a:xfrm>
                <a:off x="4434951" y="2895190"/>
                <a:ext cx="2866866" cy="10496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3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＝</m:t>
                    </m:r>
                    <m:f>
                      <m:fPr>
                        <m:ctrlPr>
                          <a:rPr lang="en-US" altLang="ja-JP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  <m:r>
                          <a:rPr lang="ja-JP" altLang="en-US" sz="3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num>
                      <m:den>
                        <m:r>
                          <a:rPr lang="ja-JP" altLang="en-US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４</m:t>
                        </m:r>
                      </m:den>
                    </m:f>
                    <m:r>
                      <a:rPr lang="ja-JP" altLang="en-US" sz="3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＋</m:t>
                    </m:r>
                    <m:f>
                      <m:fPr>
                        <m:ctrlPr>
                          <a:rPr lang="en-US" altLang="ja-JP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num>
                      <m:den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４</m:t>
                        </m:r>
                      </m:den>
                    </m:f>
                  </m:oMath>
                </a14:m>
                <a:r>
                  <a:rPr kumimoji="1" lang="ja-JP" altLang="en-US" sz="36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 </a:t>
                </a:r>
              </a:p>
            </p:txBody>
          </p:sp>
        </mc:Choice>
        <mc:Fallback xmlns="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D7D5B7A7-1930-D05E-D158-5AC8795095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4951" y="2895190"/>
                <a:ext cx="2866866" cy="104964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3FC4EFF3-6445-A8C2-5FF1-A6481D8B0067}"/>
                  </a:ext>
                </a:extLst>
              </p:cNvPr>
              <p:cNvSpPr txBox="1"/>
              <p:nvPr/>
            </p:nvSpPr>
            <p:spPr>
              <a:xfrm>
                <a:off x="7212124" y="2891246"/>
                <a:ext cx="1707159" cy="10500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3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＝</m:t>
                    </m:r>
                    <m:f>
                      <m:fPr>
                        <m:ctrlPr>
                          <a:rPr lang="en-US" altLang="ja-JP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１１</m:t>
                        </m:r>
                      </m:num>
                      <m:den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４</m:t>
                        </m:r>
                      </m:den>
                    </m:f>
                  </m:oMath>
                </a14:m>
                <a:r>
                  <a:rPr kumimoji="1" lang="ja-JP" altLang="en-US" sz="36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　</a:t>
                </a:r>
              </a:p>
            </p:txBody>
          </p:sp>
        </mc:Choice>
        <mc:Fallback xmlns="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3FC4EFF3-6445-A8C2-5FF1-A6481D8B00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2124" y="2891246"/>
                <a:ext cx="1707159" cy="1050096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ED9DACC6-779B-C14D-52C4-76670CCF70FA}"/>
                  </a:ext>
                </a:extLst>
              </p:cNvPr>
              <p:cNvSpPr txBox="1"/>
              <p:nvPr/>
            </p:nvSpPr>
            <p:spPr>
              <a:xfrm>
                <a:off x="2351584" y="4211752"/>
                <a:ext cx="2316115" cy="10474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3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＝</m:t>
                    </m:r>
                    <m:r>
                      <a:rPr lang="ja-JP" altLang="en-US" sz="36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５</m:t>
                    </m:r>
                    <m:r>
                      <a:rPr lang="ja-JP" altLang="en-US" sz="3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＋</m:t>
                    </m:r>
                    <m:f>
                      <m:fPr>
                        <m:ctrlPr>
                          <a:rPr lang="en-US" altLang="ja-JP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</m:num>
                      <m:den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den>
                    </m:f>
                  </m:oMath>
                </a14:m>
                <a:r>
                  <a:rPr kumimoji="1" lang="ja-JP" altLang="en-US" sz="36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 </a:t>
                </a:r>
              </a:p>
            </p:txBody>
          </p:sp>
        </mc:Choice>
        <mc:Fallback xmlns="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ED9DACC6-779B-C14D-52C4-76670CCF70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1584" y="4211752"/>
                <a:ext cx="2316115" cy="104740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49A3E6B0-4F75-6AFB-0728-BF673FAA6FD6}"/>
                  </a:ext>
                </a:extLst>
              </p:cNvPr>
              <p:cNvSpPr txBox="1"/>
              <p:nvPr/>
            </p:nvSpPr>
            <p:spPr>
              <a:xfrm>
                <a:off x="4434950" y="4211752"/>
                <a:ext cx="2777173" cy="10523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3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＝</m:t>
                    </m:r>
                    <m:f>
                      <m:fPr>
                        <m:ctrlPr>
                          <a:rPr lang="en-US" altLang="ja-JP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</m:num>
                      <m:den>
                        <m:r>
                          <a:rPr lang="en-US" altLang="ja-JP" sz="3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   </m:t>
                        </m:r>
                        <m:r>
                          <a:rPr lang="ja-JP" altLang="en-US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  <m:r>
                          <a:rPr lang="en-US" altLang="ja-JP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   </m:t>
                        </m:r>
                      </m:den>
                    </m:f>
                    <m:r>
                      <a:rPr lang="ja-JP" altLang="en-US" sz="3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＋</m:t>
                    </m:r>
                    <m:f>
                      <m:fPr>
                        <m:ctrlPr>
                          <a:rPr lang="en-US" altLang="ja-JP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</m:num>
                      <m:den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den>
                    </m:f>
                  </m:oMath>
                </a14:m>
                <a:r>
                  <a:rPr kumimoji="1" lang="ja-JP" altLang="en-US" sz="36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 </a:t>
                </a:r>
              </a:p>
            </p:txBody>
          </p:sp>
        </mc:Choice>
        <mc:Fallback xmlns="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49A3E6B0-4F75-6AFB-0728-BF673FAA6F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4950" y="4211752"/>
                <a:ext cx="2777173" cy="1052339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C9C6E8B4-E7C4-51DD-31C6-8F409456BF76}"/>
                  </a:ext>
                </a:extLst>
              </p:cNvPr>
              <p:cNvSpPr txBox="1"/>
              <p:nvPr/>
            </p:nvSpPr>
            <p:spPr>
              <a:xfrm>
                <a:off x="7173487" y="4231068"/>
                <a:ext cx="1744816" cy="10523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3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＝</m:t>
                    </m:r>
                    <m:f>
                      <m:fPr>
                        <m:ctrlPr>
                          <a:rPr lang="en-US" altLang="ja-JP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 smtClean="0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６</m:t>
                        </m:r>
                      </m:num>
                      <m:den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den>
                    </m:f>
                  </m:oMath>
                </a14:m>
                <a:r>
                  <a:rPr kumimoji="1" lang="ja-JP" altLang="en-US" sz="36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　</a:t>
                </a:r>
              </a:p>
            </p:txBody>
          </p:sp>
        </mc:Choice>
        <mc:Fallback xmlns="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C9C6E8B4-E7C4-51DD-31C6-8F409456BF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3487" y="4231068"/>
                <a:ext cx="1744816" cy="1052339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4C5969FC-A4A3-0EF7-2225-0A1A92D5EBE3}"/>
                  </a:ext>
                </a:extLst>
              </p:cNvPr>
              <p:cNvSpPr txBox="1"/>
              <p:nvPr/>
            </p:nvSpPr>
            <p:spPr>
              <a:xfrm>
                <a:off x="2378958" y="5476381"/>
                <a:ext cx="2092725" cy="10491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3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＝</m:t>
                    </m:r>
                    <m:r>
                      <a:rPr lang="ja-JP" altLang="en-US" sz="36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４</m:t>
                    </m:r>
                    <m:r>
                      <a:rPr lang="ja-JP" altLang="en-US" sz="3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＋</m:t>
                    </m:r>
                    <m:f>
                      <m:fPr>
                        <m:ctrlPr>
                          <a:rPr lang="en-US" altLang="ja-JP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２</m:t>
                        </m:r>
                      </m:num>
                      <m:den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７</m:t>
                        </m:r>
                      </m:den>
                    </m:f>
                  </m:oMath>
                </a14:m>
                <a:r>
                  <a:rPr kumimoji="1" lang="ja-JP" altLang="en-US" sz="36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 </a:t>
                </a:r>
              </a:p>
            </p:txBody>
          </p:sp>
        </mc:Choice>
        <mc:Fallback xmlns="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4C5969FC-A4A3-0EF7-2225-0A1A92D5EB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8958" y="5476381"/>
                <a:ext cx="2092725" cy="1049198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EA7CA14D-CB8D-471C-3B20-3E28F9D7BD7A}"/>
                  </a:ext>
                </a:extLst>
              </p:cNvPr>
              <p:cNvSpPr txBox="1"/>
              <p:nvPr/>
            </p:nvSpPr>
            <p:spPr>
              <a:xfrm>
                <a:off x="4451703" y="5489184"/>
                <a:ext cx="2800946" cy="10496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3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＝</m:t>
                    </m:r>
                    <m:f>
                      <m:fPr>
                        <m:ctrlPr>
                          <a:rPr lang="en-US" altLang="ja-JP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  <m:r>
                          <a:rPr lang="ja-JP" altLang="en-US" sz="3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８</m:t>
                        </m:r>
                      </m:num>
                      <m:den>
                        <m:r>
                          <a:rPr lang="ja-JP" altLang="en-US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７</m:t>
                        </m:r>
                      </m:den>
                    </m:f>
                    <m:r>
                      <a:rPr lang="ja-JP" altLang="en-US" sz="3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＋</m:t>
                    </m:r>
                    <m:f>
                      <m:fPr>
                        <m:ctrlPr>
                          <a:rPr lang="en-US" altLang="ja-JP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２</m:t>
                        </m:r>
                      </m:num>
                      <m:den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７</m:t>
                        </m:r>
                      </m:den>
                    </m:f>
                  </m:oMath>
                </a14:m>
                <a:r>
                  <a:rPr kumimoji="1" lang="ja-JP" altLang="en-US" sz="36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 </a:t>
                </a:r>
              </a:p>
            </p:txBody>
          </p:sp>
        </mc:Choice>
        <mc:Fallback xmlns="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EA7CA14D-CB8D-471C-3B20-3E28F9D7BD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1703" y="5489184"/>
                <a:ext cx="2800946" cy="1049646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10638F82-875E-02B9-CFF9-F5B65F4888B7}"/>
                  </a:ext>
                </a:extLst>
              </p:cNvPr>
              <p:cNvSpPr txBox="1"/>
              <p:nvPr/>
            </p:nvSpPr>
            <p:spPr>
              <a:xfrm>
                <a:off x="7104112" y="5520095"/>
                <a:ext cx="1707159" cy="10491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3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＝</m:t>
                    </m:r>
                    <m:f>
                      <m:fPr>
                        <m:ctrlPr>
                          <a:rPr lang="en-US" altLang="ja-JP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３０</m:t>
                        </m:r>
                      </m:num>
                      <m:den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７</m:t>
                        </m:r>
                      </m:den>
                    </m:f>
                  </m:oMath>
                </a14:m>
                <a:r>
                  <a:rPr kumimoji="1" lang="ja-JP" altLang="en-US" sz="36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　</a:t>
                </a:r>
              </a:p>
            </p:txBody>
          </p:sp>
        </mc:Choice>
        <mc:Fallback xmlns="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10638F82-875E-02B9-CFF9-F5B65F4888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4112" y="5520095"/>
                <a:ext cx="1707159" cy="1049198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BA10A173-4537-3B6C-CFEB-CECBB375E5B7}"/>
              </a:ext>
            </a:extLst>
          </p:cNvPr>
          <p:cNvSpPr txBox="1"/>
          <p:nvPr/>
        </p:nvSpPr>
        <p:spPr>
          <a:xfrm>
            <a:off x="5195900" y="2909304"/>
            <a:ext cx="9116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８</a:t>
            </a: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C54593DB-2CB4-9837-EAC3-FAFF795CCABA}"/>
              </a:ext>
            </a:extLst>
          </p:cNvPr>
          <p:cNvSpPr txBox="1"/>
          <p:nvPr/>
        </p:nvSpPr>
        <p:spPr>
          <a:xfrm>
            <a:off x="4968237" y="4263303"/>
            <a:ext cx="11277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１５</a:t>
            </a: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A0487F31-C894-455B-FFED-4CD96F321109}"/>
              </a:ext>
            </a:extLst>
          </p:cNvPr>
          <p:cNvSpPr txBox="1"/>
          <p:nvPr/>
        </p:nvSpPr>
        <p:spPr>
          <a:xfrm>
            <a:off x="5023816" y="5514415"/>
            <a:ext cx="11724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２８</a:t>
            </a:r>
          </a:p>
        </p:txBody>
      </p:sp>
    </p:spTree>
    <p:extLst>
      <p:ext uri="{BB962C8B-B14F-4D97-AF65-F5344CB8AC3E}">
        <p14:creationId xmlns:p14="http://schemas.microsoft.com/office/powerpoint/2010/main" val="2990262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5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25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25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5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25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25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1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25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1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  <p:bldP spid="31" grpId="0"/>
      <p:bldP spid="2" grpId="0"/>
      <p:bldP spid="7" grpId="0"/>
      <p:bldP spid="8" grpId="0"/>
      <p:bldP spid="9" grpId="0"/>
      <p:bldP spid="10" grpId="0"/>
      <p:bldP spid="11" grpId="0"/>
      <p:bldP spid="15" grpId="0"/>
      <p:bldP spid="16" grpId="0"/>
      <p:bldP spid="17" grpId="0"/>
      <p:bldP spid="20" grpId="0"/>
      <p:bldP spid="32" grpId="0"/>
      <p:bldP spid="3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正方形/長方形 50"/>
          <p:cNvSpPr/>
          <p:nvPr/>
        </p:nvSpPr>
        <p:spPr>
          <a:xfrm>
            <a:off x="654425" y="5188392"/>
            <a:ext cx="10878670" cy="1150511"/>
          </a:xfrm>
          <a:prstGeom prst="rect">
            <a:avLst/>
          </a:prstGeom>
          <a:ln w="57150">
            <a:solidFill>
              <a:schemeClr val="accent6"/>
            </a:solidFill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7" name="正方形/長方形 36"/>
          <p:cNvSpPr/>
          <p:nvPr/>
        </p:nvSpPr>
        <p:spPr>
          <a:xfrm>
            <a:off x="658907" y="2482188"/>
            <a:ext cx="10878670" cy="1154036"/>
          </a:xfrm>
          <a:prstGeom prst="rect">
            <a:avLst/>
          </a:prstGeom>
          <a:ln w="57150">
            <a:solidFill>
              <a:srgbClr val="FF0000"/>
            </a:solidFill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テキスト ボックス 30">
                <a:extLst>
                  <a:ext uri="{FF2B5EF4-FFF2-40B4-BE49-F238E27FC236}">
                    <a16:creationId xmlns:a16="http://schemas.microsoft.com/office/drawing/2014/main" id="{D825DD2B-4CCA-4390-969D-A6A367D0C07E}"/>
                  </a:ext>
                </a:extLst>
              </p:cNvPr>
              <p:cNvSpPr txBox="1"/>
              <p:nvPr/>
            </p:nvSpPr>
            <p:spPr>
              <a:xfrm>
                <a:off x="7756292" y="2482188"/>
                <a:ext cx="3623937" cy="10444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3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</m:num>
                      <m:den>
                        <m:r>
                          <a:rPr lang="ja-JP" alt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２</m:t>
                        </m:r>
                      </m:den>
                    </m:f>
                    <m:r>
                      <a:rPr lang="ja-JP" altLang="en-US" sz="3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ｍ</m:t>
                    </m:r>
                  </m:oMath>
                </a14:m>
                <a:r>
                  <a:rPr kumimoji="1" lang="ja-JP" altLang="en-US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と表します</a:t>
                </a:r>
                <a:endParaRPr kumimoji="1" lang="ja-JP" altLang="en-US" sz="40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31" name="テキスト ボックス 30">
                <a:extLst>
                  <a:ext uri="{FF2B5EF4-FFF2-40B4-BE49-F238E27FC236}">
                    <a16:creationId xmlns:a16="http://schemas.microsoft.com/office/drawing/2014/main" id="{D825DD2B-4CCA-4390-969D-A6A367D0C0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6292" y="2482188"/>
                <a:ext cx="3623937" cy="1044453"/>
              </a:xfrm>
              <a:prstGeom prst="rect">
                <a:avLst/>
              </a:prstGeom>
              <a:blipFill>
                <a:blip r:embed="rId2"/>
                <a:stretch>
                  <a:fillRect r="-672" b="-872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正方形/長方形 54">
            <a:extLst>
              <a:ext uri="{FF2B5EF4-FFF2-40B4-BE49-F238E27FC236}">
                <a16:creationId xmlns:a16="http://schemas.microsoft.com/office/drawing/2014/main" id="{7927A978-93FC-4A55-A159-D03D3032EA02}"/>
              </a:ext>
            </a:extLst>
          </p:cNvPr>
          <p:cNvSpPr/>
          <p:nvPr/>
        </p:nvSpPr>
        <p:spPr>
          <a:xfrm>
            <a:off x="18803477" y="3429000"/>
            <a:ext cx="848139" cy="84813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5BA66DD8-CDDE-498A-9730-40BDDD4D0429}"/>
              </a:ext>
            </a:extLst>
          </p:cNvPr>
          <p:cNvSpPr txBox="1"/>
          <p:nvPr/>
        </p:nvSpPr>
        <p:spPr>
          <a:xfrm>
            <a:off x="2423592" y="439694"/>
            <a:ext cx="7992887" cy="7694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年生の復習：いろいろな分数</a:t>
            </a:r>
          </a:p>
        </p:txBody>
      </p:sp>
      <p:sp>
        <p:nvSpPr>
          <p:cNvPr id="2" name="正方形/長方形 1"/>
          <p:cNvSpPr/>
          <p:nvPr/>
        </p:nvSpPr>
        <p:spPr>
          <a:xfrm>
            <a:off x="658906" y="1438835"/>
            <a:ext cx="10878670" cy="739589"/>
          </a:xfrm>
          <a:prstGeom prst="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全体を１ｍとすると</a:t>
            </a:r>
          </a:p>
        </p:txBody>
      </p:sp>
      <p:sp>
        <p:nvSpPr>
          <p:cNvPr id="30" name="正方形/長方形 29"/>
          <p:cNvSpPr/>
          <p:nvPr/>
        </p:nvSpPr>
        <p:spPr>
          <a:xfrm>
            <a:off x="658907" y="2484908"/>
            <a:ext cx="5432612" cy="1154036"/>
          </a:xfrm>
          <a:prstGeom prst="rect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5" name="正方形/長方形 34"/>
          <p:cNvSpPr/>
          <p:nvPr/>
        </p:nvSpPr>
        <p:spPr>
          <a:xfrm>
            <a:off x="658906" y="5169494"/>
            <a:ext cx="4356847" cy="1150511"/>
          </a:xfrm>
          <a:prstGeom prst="rect">
            <a:avLst/>
          </a:prstGeom>
          <a:ln w="57150">
            <a:solidFill>
              <a:schemeClr val="accent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0" name="正方形/長方形 39"/>
          <p:cNvSpPr/>
          <p:nvPr/>
        </p:nvSpPr>
        <p:spPr>
          <a:xfrm>
            <a:off x="658906" y="3830405"/>
            <a:ext cx="10865223" cy="1150511"/>
          </a:xfrm>
          <a:prstGeom prst="rect">
            <a:avLst/>
          </a:prstGeom>
          <a:ln w="57150">
            <a:solidFill>
              <a:srgbClr val="0000FF"/>
            </a:solidFill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54CDEA9E-8A90-4974-9DF6-10B6178A0C37}"/>
                  </a:ext>
                </a:extLst>
              </p:cNvPr>
              <p:cNvSpPr txBox="1"/>
              <p:nvPr/>
            </p:nvSpPr>
            <p:spPr>
              <a:xfrm>
                <a:off x="654422" y="2736970"/>
                <a:ext cx="6709609" cy="6516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3600" i="1" dirty="0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２</m:t>
                    </m:r>
                    <m:r>
                      <a:rPr lang="ja-JP" altLang="en-US" sz="3600" i="1" smtClean="0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等分</m:t>
                    </m:r>
                    <m:r>
                      <a:rPr lang="ja-JP" altLang="en-US" sz="36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し</m:t>
                    </m:r>
                    <m:r>
                      <a:rPr kumimoji="1" lang="ja-JP" altLang="en-US" sz="36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た</m:t>
                    </m:r>
                    <m:r>
                      <a:rPr lang="ja-JP" altLang="en-US" sz="3600" i="1" dirty="0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とき</m:t>
                    </m:r>
                  </m:oMath>
                </a14:m>
                <a:r>
                  <a:rPr kumimoji="1" lang="ja-JP" altLang="en-US" sz="36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１つ分の長さを</a:t>
                </a:r>
                <a:endParaRPr kumimoji="1" lang="en-US" altLang="ja-JP" sz="3600" dirty="0">
                  <a:solidFill>
                    <a:schemeClr val="tx1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54CDEA9E-8A90-4974-9DF6-10B6178A0C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422" y="2736970"/>
                <a:ext cx="6709609" cy="651653"/>
              </a:xfrm>
              <a:prstGeom prst="rect">
                <a:avLst/>
              </a:prstGeom>
              <a:blipFill>
                <a:blip r:embed="rId3"/>
                <a:stretch>
                  <a:fillRect t="-13084" r="-908" b="-3551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54CDEA9E-8A90-4974-9DF6-10B6178A0C37}"/>
                  </a:ext>
                </a:extLst>
              </p:cNvPr>
              <p:cNvSpPr txBox="1"/>
              <p:nvPr/>
            </p:nvSpPr>
            <p:spPr>
              <a:xfrm>
                <a:off x="658905" y="4127570"/>
                <a:ext cx="6514073" cy="6516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ja-JP" altLang="en-US" sz="3600" i="1" dirty="0">
                          <a:latin typeface="Cambria Math" panose="02040503050406030204" pitchFamily="18" charset="0"/>
                          <a:ea typeface="UD デジタル 教科書体 NP-B" panose="02020700000000000000" pitchFamily="18" charset="-128"/>
                        </a:rPr>
                        <m:t>４</m:t>
                      </m:r>
                      <m:r>
                        <a:rPr lang="ja-JP" altLang="en-US" sz="3600" i="1" smtClean="0">
                          <a:latin typeface="Cambria Math" panose="02040503050406030204" pitchFamily="18" charset="0"/>
                          <a:ea typeface="UD デジタル 教科書体 NP-B" panose="02020700000000000000" pitchFamily="18" charset="-128"/>
                        </a:rPr>
                        <m:t>等分</m:t>
                      </m:r>
                      <m:r>
                        <a:rPr lang="ja-JP" altLang="en-US" sz="3600" i="1">
                          <a:latin typeface="Cambria Math" panose="02040503050406030204" pitchFamily="18" charset="0"/>
                          <a:ea typeface="UD デジタル 教科書体 NP-B" panose="02020700000000000000" pitchFamily="18" charset="-128"/>
                        </a:rPr>
                        <m:t>し</m:t>
                      </m:r>
                      <m:r>
                        <a:rPr kumimoji="1" lang="ja-JP" altLang="en-US" sz="36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UD デジタル 教科書体 NP-B" panose="02020700000000000000" pitchFamily="18" charset="-128"/>
                        </a:rPr>
                        <m:t>た</m:t>
                      </m:r>
                      <m:r>
                        <a:rPr lang="ja-JP" altLang="en-US" sz="3600" i="1" dirty="0">
                          <a:latin typeface="Cambria Math" panose="02040503050406030204" pitchFamily="18" charset="0"/>
                          <a:ea typeface="UD デジタル 教科書体 NP-B" panose="02020700000000000000" pitchFamily="18" charset="-128"/>
                        </a:rPr>
                        <m:t>とき３</m:t>
                      </m:r>
                      <m:r>
                        <m:rPr>
                          <m:nor/>
                        </m:rPr>
                        <a:rPr lang="ja-JP" altLang="en-US" sz="3600" dirty="0"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m:t>つ</m:t>
                      </m:r>
                      <m:r>
                        <a:rPr lang="ja-JP" altLang="en-US" sz="3600" i="1" dirty="0">
                          <a:latin typeface="Cambria Math" panose="02040503050406030204" pitchFamily="18" charset="0"/>
                          <a:ea typeface="UD デジタル 教科書体 NP-B" panose="02020700000000000000" pitchFamily="18" charset="-128"/>
                        </a:rPr>
                        <m:t>分</m:t>
                      </m:r>
                      <m:r>
                        <m:rPr>
                          <m:nor/>
                        </m:rPr>
                        <a:rPr lang="ja-JP" altLang="en-US" sz="3600" dirty="0"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m:t>の</m:t>
                      </m:r>
                      <m:r>
                        <a:rPr kumimoji="1" lang="ja-JP" altLang="en-US" sz="36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UD デジタル 教科書体 NP-B" panose="02020700000000000000" pitchFamily="18" charset="-128"/>
                        </a:rPr>
                        <m:t>長さ</m:t>
                      </m:r>
                      <m:r>
                        <a:rPr lang="ja-JP" altLang="en-US" sz="3600" i="1" dirty="0">
                          <a:latin typeface="Cambria Math" panose="02040503050406030204" pitchFamily="18" charset="0"/>
                          <a:ea typeface="UD デジタル 教科書体 NP-B" panose="02020700000000000000" pitchFamily="18" charset="-128"/>
                        </a:rPr>
                        <m:t>を</m:t>
                      </m:r>
                    </m:oMath>
                  </m:oMathPara>
                </a14:m>
                <a:endParaRPr kumimoji="1" lang="ja-JP" altLang="en-US" sz="3600" dirty="0">
                  <a:solidFill>
                    <a:schemeClr val="tx1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54CDEA9E-8A90-4974-9DF6-10B6178A0C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905" y="4127570"/>
                <a:ext cx="6514073" cy="65165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テキスト ボックス 35">
                <a:extLst>
                  <a:ext uri="{FF2B5EF4-FFF2-40B4-BE49-F238E27FC236}">
                    <a16:creationId xmlns:a16="http://schemas.microsoft.com/office/drawing/2014/main" id="{5610A370-D11B-4F40-A01B-CE0AAE9C00A6}"/>
                  </a:ext>
                </a:extLst>
              </p:cNvPr>
              <p:cNvSpPr txBox="1"/>
              <p:nvPr/>
            </p:nvSpPr>
            <p:spPr>
              <a:xfrm>
                <a:off x="7742847" y="3821959"/>
                <a:ext cx="3623938" cy="10469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36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num>
                      <m:den>
                        <m:r>
                          <a:rPr lang="ja-JP" altLang="en-US" sz="3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４</m:t>
                        </m:r>
                      </m:den>
                    </m:f>
                    <m:r>
                      <a:rPr lang="ja-JP" altLang="en-US" sz="36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ｍ</m:t>
                    </m:r>
                  </m:oMath>
                </a14:m>
                <a:r>
                  <a:rPr lang="ja-JP" altLang="en-US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と表します</a:t>
                </a:r>
                <a:endParaRPr kumimoji="1" lang="ja-JP" altLang="en-US" sz="40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36" name="テキスト ボックス 35">
                <a:extLst>
                  <a:ext uri="{FF2B5EF4-FFF2-40B4-BE49-F238E27FC236}">
                    <a16:creationId xmlns:a16="http://schemas.microsoft.com/office/drawing/2014/main" id="{5610A370-D11B-4F40-A01B-CE0AAE9C00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2847" y="3821959"/>
                <a:ext cx="3623938" cy="1046953"/>
              </a:xfrm>
              <a:prstGeom prst="rect">
                <a:avLst/>
              </a:prstGeom>
              <a:blipFill>
                <a:blip r:embed="rId5"/>
                <a:stretch>
                  <a:fillRect r="-672" b="-872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0DB64641-7997-4676-A5C0-1584F2FB1350}"/>
              </a:ext>
            </a:extLst>
          </p:cNvPr>
          <p:cNvCxnSpPr>
            <a:cxnSpLocks/>
            <a:stCxn id="40" idx="0"/>
            <a:endCxn id="40" idx="2"/>
          </p:cNvCxnSpPr>
          <p:nvPr/>
        </p:nvCxnSpPr>
        <p:spPr>
          <a:xfrm>
            <a:off x="6091518" y="3830405"/>
            <a:ext cx="0" cy="1150511"/>
          </a:xfrm>
          <a:prstGeom prst="line">
            <a:avLst/>
          </a:prstGeom>
          <a:ln w="57150">
            <a:solidFill>
              <a:srgbClr val="0000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コネクタ 23">
            <a:extLst>
              <a:ext uri="{FF2B5EF4-FFF2-40B4-BE49-F238E27FC236}">
                <a16:creationId xmlns:a16="http://schemas.microsoft.com/office/drawing/2014/main" id="{B047B6A2-8127-4657-AAB5-5787F1D910B5}"/>
              </a:ext>
            </a:extLst>
          </p:cNvPr>
          <p:cNvCxnSpPr>
            <a:cxnSpLocks/>
          </p:cNvCxnSpPr>
          <p:nvPr/>
        </p:nvCxnSpPr>
        <p:spPr>
          <a:xfrm>
            <a:off x="8807823" y="3830406"/>
            <a:ext cx="0" cy="1142064"/>
          </a:xfrm>
          <a:prstGeom prst="line">
            <a:avLst/>
          </a:prstGeom>
          <a:ln w="57150">
            <a:solidFill>
              <a:srgbClr val="0000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コネクタ 24">
            <a:extLst>
              <a:ext uri="{FF2B5EF4-FFF2-40B4-BE49-F238E27FC236}">
                <a16:creationId xmlns:a16="http://schemas.microsoft.com/office/drawing/2014/main" id="{6FB05116-A058-4415-883E-3A3EFCCFE148}"/>
              </a:ext>
            </a:extLst>
          </p:cNvPr>
          <p:cNvCxnSpPr>
            <a:cxnSpLocks/>
          </p:cNvCxnSpPr>
          <p:nvPr/>
        </p:nvCxnSpPr>
        <p:spPr>
          <a:xfrm>
            <a:off x="3375213" y="3853069"/>
            <a:ext cx="0" cy="1119401"/>
          </a:xfrm>
          <a:prstGeom prst="line">
            <a:avLst/>
          </a:prstGeom>
          <a:ln w="57150">
            <a:solidFill>
              <a:srgbClr val="0000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正方形/長方形 31"/>
          <p:cNvSpPr/>
          <p:nvPr/>
        </p:nvSpPr>
        <p:spPr>
          <a:xfrm>
            <a:off x="658907" y="3820173"/>
            <a:ext cx="8148916" cy="1150511"/>
          </a:xfrm>
          <a:prstGeom prst="rect">
            <a:avLst/>
          </a:prstGeom>
          <a:noFill/>
          <a:ln w="57150">
            <a:solidFill>
              <a:srgbClr val="0000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26" name="直線コネクタ 25">
            <a:extLst>
              <a:ext uri="{FF2B5EF4-FFF2-40B4-BE49-F238E27FC236}">
                <a16:creationId xmlns:a16="http://schemas.microsoft.com/office/drawing/2014/main" id="{C59741DC-1E73-4267-9D5C-E2CCA344BC6F}"/>
              </a:ext>
            </a:extLst>
          </p:cNvPr>
          <p:cNvCxnSpPr>
            <a:cxnSpLocks/>
          </p:cNvCxnSpPr>
          <p:nvPr/>
        </p:nvCxnSpPr>
        <p:spPr>
          <a:xfrm>
            <a:off x="2837329" y="5237771"/>
            <a:ext cx="0" cy="1092686"/>
          </a:xfrm>
          <a:prstGeom prst="line">
            <a:avLst/>
          </a:prstGeom>
          <a:ln w="57150">
            <a:solidFill>
              <a:schemeClr val="accent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コネクタ 26">
            <a:extLst>
              <a:ext uri="{FF2B5EF4-FFF2-40B4-BE49-F238E27FC236}">
                <a16:creationId xmlns:a16="http://schemas.microsoft.com/office/drawing/2014/main" id="{7D901BE9-509C-4482-B102-BC1107DF7D8A}"/>
              </a:ext>
            </a:extLst>
          </p:cNvPr>
          <p:cNvCxnSpPr>
            <a:cxnSpLocks/>
          </p:cNvCxnSpPr>
          <p:nvPr/>
        </p:nvCxnSpPr>
        <p:spPr>
          <a:xfrm>
            <a:off x="5015753" y="5188392"/>
            <a:ext cx="0" cy="1142065"/>
          </a:xfrm>
          <a:prstGeom prst="line">
            <a:avLst/>
          </a:prstGeom>
          <a:ln w="57150">
            <a:solidFill>
              <a:schemeClr val="accent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コネクタ 27">
            <a:extLst>
              <a:ext uri="{FF2B5EF4-FFF2-40B4-BE49-F238E27FC236}">
                <a16:creationId xmlns:a16="http://schemas.microsoft.com/office/drawing/2014/main" id="{475B2227-4E7D-4159-9358-05F0DF78189F}"/>
              </a:ext>
            </a:extLst>
          </p:cNvPr>
          <p:cNvCxnSpPr>
            <a:cxnSpLocks/>
          </p:cNvCxnSpPr>
          <p:nvPr/>
        </p:nvCxnSpPr>
        <p:spPr>
          <a:xfrm>
            <a:off x="7172979" y="5188392"/>
            <a:ext cx="0" cy="1142065"/>
          </a:xfrm>
          <a:prstGeom prst="line">
            <a:avLst/>
          </a:prstGeom>
          <a:ln w="57150">
            <a:solidFill>
              <a:schemeClr val="accent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コネクタ 28">
            <a:extLst>
              <a:ext uri="{FF2B5EF4-FFF2-40B4-BE49-F238E27FC236}">
                <a16:creationId xmlns:a16="http://schemas.microsoft.com/office/drawing/2014/main" id="{04B3908A-E589-44AE-98EC-DD43C51A12DC}"/>
              </a:ext>
            </a:extLst>
          </p:cNvPr>
          <p:cNvCxnSpPr>
            <a:cxnSpLocks/>
          </p:cNvCxnSpPr>
          <p:nvPr/>
        </p:nvCxnSpPr>
        <p:spPr>
          <a:xfrm>
            <a:off x="9359152" y="5188392"/>
            <a:ext cx="0" cy="1142065"/>
          </a:xfrm>
          <a:prstGeom prst="line">
            <a:avLst/>
          </a:prstGeom>
          <a:ln w="57150">
            <a:solidFill>
              <a:schemeClr val="accent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54CDEA9E-8A90-4974-9DF6-10B6178A0C37}"/>
                  </a:ext>
                </a:extLst>
              </p:cNvPr>
              <p:cNvSpPr txBox="1"/>
              <p:nvPr/>
            </p:nvSpPr>
            <p:spPr>
              <a:xfrm>
                <a:off x="662741" y="5461096"/>
                <a:ext cx="6701291" cy="6516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36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５</m:t>
                    </m:r>
                    <m:r>
                      <a:rPr lang="ja-JP" altLang="en-US" sz="3600" i="1" smtClean="0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等分</m:t>
                    </m:r>
                    <m:r>
                      <a:rPr lang="ja-JP" altLang="en-US" sz="36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し</m:t>
                    </m:r>
                    <m:r>
                      <a:rPr kumimoji="1" lang="ja-JP" altLang="en-US" sz="36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た</m:t>
                    </m:r>
                    <m:r>
                      <a:rPr lang="ja-JP" altLang="en-US" sz="3600" i="1" dirty="0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とき２</m:t>
                    </m:r>
                    <m:r>
                      <m:rPr>
                        <m:nor/>
                      </m:rPr>
                      <a:rPr lang="ja-JP" altLang="en-US" sz="3600" dirty="0">
                        <a:latin typeface="UD デジタル 教科書体 NP-B" panose="02020700000000000000" pitchFamily="18" charset="-128"/>
                        <a:ea typeface="UD デジタル 教科書体 NP-B" panose="02020700000000000000" pitchFamily="18" charset="-128"/>
                      </a:rPr>
                      <m:t>つ</m:t>
                    </m:r>
                    <m:r>
                      <a:rPr lang="ja-JP" altLang="en-US" sz="3600" i="1" dirty="0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分</m:t>
                    </m:r>
                    <m:r>
                      <m:rPr>
                        <m:nor/>
                      </m:rPr>
                      <a:rPr lang="ja-JP" altLang="en-US" sz="3600" dirty="0">
                        <a:latin typeface="UD デジタル 教科書体 NP-B" panose="02020700000000000000" pitchFamily="18" charset="-128"/>
                        <a:ea typeface="UD デジタル 教科書体 NP-B" panose="02020700000000000000" pitchFamily="18" charset="-128"/>
                      </a:rPr>
                      <m:t>の</m:t>
                    </m:r>
                  </m:oMath>
                </a14:m>
                <a:r>
                  <a:rPr kumimoji="1" lang="ja-JP" altLang="en-US" sz="36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長さを</a:t>
                </a:r>
              </a:p>
            </p:txBody>
          </p:sp>
        </mc:Choice>
        <mc:Fallback xmlns="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54CDEA9E-8A90-4974-9DF6-10B6178A0C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741" y="5461096"/>
                <a:ext cx="6701291" cy="651653"/>
              </a:xfrm>
              <a:prstGeom prst="rect">
                <a:avLst/>
              </a:prstGeom>
              <a:blipFill>
                <a:blip r:embed="rId6"/>
                <a:stretch>
                  <a:fillRect t="-13084" r="-1001" b="-3551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9" name="直線コネクタ 58">
            <a:extLst>
              <a:ext uri="{FF2B5EF4-FFF2-40B4-BE49-F238E27FC236}">
                <a16:creationId xmlns:a16="http://schemas.microsoft.com/office/drawing/2014/main" id="{B3B2523B-AA6D-45F7-AB50-4E3791EC2A06}"/>
              </a:ext>
            </a:extLst>
          </p:cNvPr>
          <p:cNvCxnSpPr>
            <a:cxnSpLocks/>
          </p:cNvCxnSpPr>
          <p:nvPr/>
        </p:nvCxnSpPr>
        <p:spPr>
          <a:xfrm>
            <a:off x="6091518" y="2485713"/>
            <a:ext cx="0" cy="1150511"/>
          </a:xfrm>
          <a:prstGeom prst="line">
            <a:avLst/>
          </a:prstGeom>
          <a:ln w="5715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テキスト ボックス 74">
                <a:extLst>
                  <a:ext uri="{FF2B5EF4-FFF2-40B4-BE49-F238E27FC236}">
                    <a16:creationId xmlns:a16="http://schemas.microsoft.com/office/drawing/2014/main" id="{A63089F1-0DE6-4A29-9496-BAD33489F9B8}"/>
                  </a:ext>
                </a:extLst>
              </p:cNvPr>
              <p:cNvSpPr txBox="1"/>
              <p:nvPr/>
            </p:nvSpPr>
            <p:spPr>
              <a:xfrm>
                <a:off x="7751810" y="5231303"/>
                <a:ext cx="3602462" cy="10379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360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２</m:t>
                        </m:r>
                      </m:num>
                      <m:den>
                        <m:r>
                          <a:rPr lang="ja-JP" altLang="en-US" sz="36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den>
                    </m:f>
                    <m:r>
                      <a:rPr lang="ja-JP" altLang="en-US" sz="3600" i="1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ｍ</m:t>
                    </m:r>
                  </m:oMath>
                </a14:m>
                <a:r>
                  <a:rPr lang="ja-JP" altLang="en-US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と表します</a:t>
                </a:r>
                <a:endParaRPr kumimoji="1" lang="ja-JP" altLang="en-US" sz="40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75" name="テキスト ボックス 74">
                <a:extLst>
                  <a:ext uri="{FF2B5EF4-FFF2-40B4-BE49-F238E27FC236}">
                    <a16:creationId xmlns:a16="http://schemas.microsoft.com/office/drawing/2014/main" id="{A63089F1-0DE6-4A29-9496-BAD33489F9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1810" y="5231303"/>
                <a:ext cx="3602462" cy="1037913"/>
              </a:xfrm>
              <a:prstGeom prst="rect">
                <a:avLst/>
              </a:prstGeom>
              <a:blipFill>
                <a:blip r:embed="rId8"/>
                <a:stretch>
                  <a:fillRect r="-1184" b="-10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17271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5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75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750"/>
                            </p:stCondLst>
                            <p:childTnLst>
                              <p:par>
                                <p:cTn id="6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750"/>
                            </p:stCondLst>
                            <p:childTnLst>
                              <p:par>
                                <p:cTn id="6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1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0" grpId="0" animBg="1"/>
      <p:bldP spid="35" grpId="0" animBg="1"/>
      <p:bldP spid="19" grpId="0"/>
      <p:bldP spid="20" grpId="0"/>
      <p:bldP spid="36" grpId="0"/>
      <p:bldP spid="32" grpId="0" animBg="1"/>
      <p:bldP spid="21" grpId="0"/>
      <p:bldP spid="7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FFFF99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E7A1CAF3-794E-45D2-A503-C0DAC9D85C45}"/>
                  </a:ext>
                </a:extLst>
              </p:cNvPr>
              <p:cNvSpPr txBox="1"/>
              <p:nvPr/>
            </p:nvSpPr>
            <p:spPr>
              <a:xfrm>
                <a:off x="1081997" y="1618027"/>
                <a:ext cx="1269587" cy="10462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36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２</m:t>
                    </m:r>
                    <m:f>
                      <m:fPr>
                        <m:ctrlPr>
                          <a:rPr lang="en-US" altLang="ja-JP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num>
                      <m:den>
                        <m:r>
                          <a:rPr lang="ja-JP" altLang="en-US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８</m:t>
                        </m:r>
                      </m:den>
                    </m:f>
                  </m:oMath>
                </a14:m>
                <a:r>
                  <a:rPr kumimoji="1" lang="ja-JP" altLang="en-US" sz="36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 </a:t>
                </a:r>
                <a:endParaRPr kumimoji="1" lang="ja-JP" altLang="en-US" sz="36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E7A1CAF3-794E-45D2-A503-C0DAC9D85C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1997" y="1618027"/>
                <a:ext cx="1269587" cy="104624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7FD19891-51A0-4294-89DE-701D701D574C}"/>
                  </a:ext>
                </a:extLst>
              </p:cNvPr>
              <p:cNvSpPr txBox="1"/>
              <p:nvPr/>
            </p:nvSpPr>
            <p:spPr>
              <a:xfrm>
                <a:off x="2305906" y="1625182"/>
                <a:ext cx="2142793" cy="10462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3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＝</m:t>
                    </m:r>
                    <m:r>
                      <a:rPr lang="ja-JP" altLang="en-US" sz="36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２</m:t>
                    </m:r>
                    <m:r>
                      <a:rPr lang="ja-JP" altLang="en-US" sz="3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＋</m:t>
                    </m:r>
                    <m:f>
                      <m:fPr>
                        <m:ctrlPr>
                          <a:rPr lang="en-US" altLang="ja-JP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num>
                      <m:den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８</m:t>
                        </m:r>
                      </m:den>
                    </m:f>
                  </m:oMath>
                </a14:m>
                <a:r>
                  <a:rPr kumimoji="1" lang="ja-JP" altLang="en-US" sz="36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 </a:t>
                </a:r>
              </a:p>
            </p:txBody>
          </p:sp>
        </mc:Choice>
        <mc:Fallback xmlns=""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7FD19891-51A0-4294-89DE-701D701D57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5906" y="1625182"/>
                <a:ext cx="2142793" cy="104624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54E35CC3-7BDF-4F8D-9BEB-A82AFBE1004D}"/>
                  </a:ext>
                </a:extLst>
              </p:cNvPr>
              <p:cNvSpPr txBox="1"/>
              <p:nvPr/>
            </p:nvSpPr>
            <p:spPr>
              <a:xfrm>
                <a:off x="4467626" y="1625182"/>
                <a:ext cx="2851016" cy="10496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3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＝</m:t>
                    </m:r>
                    <m:f>
                      <m:fPr>
                        <m:ctrlPr>
                          <a:rPr lang="en-US" altLang="ja-JP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  <m:r>
                          <a:rPr lang="ja-JP" altLang="en-US" sz="3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８</m:t>
                        </m:r>
                      </m:num>
                      <m:den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８</m:t>
                        </m:r>
                      </m:den>
                    </m:f>
                    <m:r>
                      <a:rPr lang="ja-JP" altLang="en-US" sz="3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＋</m:t>
                    </m:r>
                    <m:f>
                      <m:fPr>
                        <m:ctrlPr>
                          <a:rPr lang="en-US" altLang="ja-JP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num>
                      <m:den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８</m:t>
                        </m:r>
                      </m:den>
                    </m:f>
                  </m:oMath>
                </a14:m>
                <a:r>
                  <a:rPr kumimoji="1" lang="ja-JP" altLang="en-US" sz="36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 </a:t>
                </a:r>
              </a:p>
            </p:txBody>
          </p:sp>
        </mc:Choice>
        <mc:Fallback xmlns=""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54E35CC3-7BDF-4F8D-9BEB-A82AFBE100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7626" y="1625182"/>
                <a:ext cx="2851016" cy="104964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テキスト ボックス 29">
                <a:extLst>
                  <a:ext uri="{FF2B5EF4-FFF2-40B4-BE49-F238E27FC236}">
                    <a16:creationId xmlns:a16="http://schemas.microsoft.com/office/drawing/2014/main" id="{F96D0E06-FE98-47CB-BB46-D04D51A18DC1}"/>
                  </a:ext>
                </a:extLst>
              </p:cNvPr>
              <p:cNvSpPr txBox="1"/>
              <p:nvPr/>
            </p:nvSpPr>
            <p:spPr>
              <a:xfrm>
                <a:off x="7212124" y="1632785"/>
                <a:ext cx="1747263" cy="10491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3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＝</m:t>
                    </m:r>
                    <m:f>
                      <m:fPr>
                        <m:ctrlPr>
                          <a:rPr lang="en-US" altLang="ja-JP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１９</m:t>
                        </m:r>
                      </m:num>
                      <m:den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８</m:t>
                        </m:r>
                      </m:den>
                    </m:f>
                  </m:oMath>
                </a14:m>
                <a:r>
                  <a:rPr kumimoji="1" lang="ja-JP" altLang="en-US" sz="36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　</a:t>
                </a:r>
              </a:p>
            </p:txBody>
          </p:sp>
        </mc:Choice>
        <mc:Fallback xmlns="">
          <p:sp>
            <p:nvSpPr>
              <p:cNvPr id="30" name="テキスト ボックス 29">
                <a:extLst>
                  <a:ext uri="{FF2B5EF4-FFF2-40B4-BE49-F238E27FC236}">
                    <a16:creationId xmlns:a16="http://schemas.microsoft.com/office/drawing/2014/main" id="{F96D0E06-FE98-47CB-BB46-D04D51A18D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2124" y="1632785"/>
                <a:ext cx="1747263" cy="104919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2A289B35-3A40-4D5D-A6A8-92D826923A3C}"/>
              </a:ext>
            </a:extLst>
          </p:cNvPr>
          <p:cNvSpPr txBox="1"/>
          <p:nvPr/>
        </p:nvSpPr>
        <p:spPr>
          <a:xfrm>
            <a:off x="5023816" y="1618027"/>
            <a:ext cx="11740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１６</a:t>
            </a: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9292654" y="1741885"/>
            <a:ext cx="2339102" cy="830997"/>
          </a:xfrm>
          <a:prstGeom prst="rect">
            <a:avLst/>
          </a:prstGeom>
          <a:noFill/>
          <a:ln w="38100">
            <a:solidFill>
              <a:srgbClr val="FF00FF"/>
            </a:solidFill>
            <a:prstDash val="sysDot"/>
          </a:ln>
        </p:spPr>
        <p:txBody>
          <a:bodyPr wrap="none" rtlCol="0">
            <a:spAutoFit/>
          </a:bodyPr>
          <a:lstStyle/>
          <a:p>
            <a:r>
              <a:rPr kumimoji="1"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慣れたら途中は</a:t>
            </a:r>
            <a:endParaRPr kumimoji="1" lang="en-US" altLang="ja-JP" sz="2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省略して</a:t>
            </a:r>
            <a:r>
              <a:rPr kumimoji="1" lang="en-US" altLang="ja-JP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OK</a:t>
            </a:r>
            <a:endParaRPr kumimoji="1" lang="ja-JP" altLang="en-US" sz="2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A3BB0CD0-9C8E-42D5-A7C9-700B720DACC5}"/>
              </a:ext>
            </a:extLst>
          </p:cNvPr>
          <p:cNvSpPr txBox="1"/>
          <p:nvPr/>
        </p:nvSpPr>
        <p:spPr>
          <a:xfrm>
            <a:off x="1081997" y="573999"/>
            <a:ext cx="9973108" cy="830997"/>
          </a:xfrm>
          <a:prstGeom prst="rect">
            <a:avLst/>
          </a:prstGeom>
          <a:solidFill>
            <a:srgbClr val="FFFF99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帯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分数を仮分数に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なおしてみよう４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テキスト ボックス 1">
                <a:extLst>
                  <a:ext uri="{FF2B5EF4-FFF2-40B4-BE49-F238E27FC236}">
                    <a16:creationId xmlns:a16="http://schemas.microsoft.com/office/drawing/2014/main" id="{6CEFEEE4-C47F-0738-A77D-CCF7D877EAC9}"/>
                  </a:ext>
                </a:extLst>
              </p:cNvPr>
              <p:cNvSpPr txBox="1"/>
              <p:nvPr/>
            </p:nvSpPr>
            <p:spPr>
              <a:xfrm>
                <a:off x="2305905" y="2895190"/>
                <a:ext cx="2142793" cy="10422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3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＝</m:t>
                    </m:r>
                    <m:r>
                      <a:rPr lang="ja-JP" altLang="en-US" sz="36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３</m:t>
                    </m:r>
                    <m:r>
                      <a:rPr lang="ja-JP" altLang="en-US" sz="3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＋</m:t>
                    </m:r>
                    <m:f>
                      <m:fPr>
                        <m:ctrlPr>
                          <a:rPr lang="en-US" altLang="ja-JP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２</m:t>
                        </m:r>
                      </m:num>
                      <m:den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den>
                    </m:f>
                  </m:oMath>
                </a14:m>
                <a:r>
                  <a:rPr kumimoji="1" lang="ja-JP" altLang="en-US" sz="36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 </a:t>
                </a:r>
              </a:p>
            </p:txBody>
          </p:sp>
        </mc:Choice>
        <mc:Fallback xmlns="">
          <p:sp>
            <p:nvSpPr>
              <p:cNvPr id="2" name="テキスト ボックス 1">
                <a:extLst>
                  <a:ext uri="{FF2B5EF4-FFF2-40B4-BE49-F238E27FC236}">
                    <a16:creationId xmlns:a16="http://schemas.microsoft.com/office/drawing/2014/main" id="{6CEFEEE4-C47F-0738-A77D-CCF7D877EA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5905" y="2895190"/>
                <a:ext cx="2142793" cy="104220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96AF5857-2955-2F7D-8927-990F956F6B2D}"/>
                  </a:ext>
                </a:extLst>
              </p:cNvPr>
              <p:cNvSpPr txBox="1"/>
              <p:nvPr/>
            </p:nvSpPr>
            <p:spPr>
              <a:xfrm>
                <a:off x="1096061" y="2872293"/>
                <a:ext cx="1209845" cy="10494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36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３</m:t>
                    </m:r>
                    <m:f>
                      <m:fPr>
                        <m:ctrlPr>
                          <a:rPr lang="en-US" altLang="ja-JP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２</m:t>
                        </m:r>
                      </m:num>
                      <m:den>
                        <m:r>
                          <a:rPr lang="ja-JP" altLang="en-US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den>
                    </m:f>
                  </m:oMath>
                </a14:m>
                <a:r>
                  <a:rPr kumimoji="1" lang="ja-JP" altLang="en-US" sz="36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 </a:t>
                </a:r>
              </a:p>
            </p:txBody>
          </p:sp>
        </mc:Choice>
        <mc:Fallback xmlns=""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96AF5857-2955-2F7D-8927-990F956F6B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6061" y="2872293"/>
                <a:ext cx="1209845" cy="104945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3B79964C-8998-9C8D-21D9-FAFEAE3C4B67}"/>
                  </a:ext>
                </a:extLst>
              </p:cNvPr>
              <p:cNvSpPr txBox="1"/>
              <p:nvPr/>
            </p:nvSpPr>
            <p:spPr>
              <a:xfrm>
                <a:off x="1096061" y="4147119"/>
                <a:ext cx="1255523" cy="10449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36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７</m:t>
                    </m:r>
                    <m:f>
                      <m:fPr>
                        <m:ctrlPr>
                          <a:rPr lang="en-US" altLang="ja-JP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２</m:t>
                        </m:r>
                      </m:num>
                      <m:den>
                        <m:r>
                          <a:rPr lang="ja-JP" altLang="en-US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den>
                    </m:f>
                  </m:oMath>
                </a14:m>
                <a:r>
                  <a:rPr kumimoji="1" lang="ja-JP" altLang="en-US" sz="36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 </a:t>
                </a:r>
                <a:endParaRPr kumimoji="1" lang="ja-JP" altLang="en-US" sz="36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3B79964C-8998-9C8D-21D9-FAFEAE3C4B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6061" y="4147119"/>
                <a:ext cx="1255523" cy="104490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D79C2162-2DE1-49CA-D517-5C8674BDF2B7}"/>
                  </a:ext>
                </a:extLst>
              </p:cNvPr>
              <p:cNvSpPr txBox="1"/>
              <p:nvPr/>
            </p:nvSpPr>
            <p:spPr>
              <a:xfrm>
                <a:off x="1096061" y="5514415"/>
                <a:ext cx="1255523" cy="10552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36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５</m:t>
                    </m:r>
                    <m:f>
                      <m:fPr>
                        <m:ctrlPr>
                          <a:rPr lang="en-US" altLang="ja-JP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</m:num>
                      <m:den>
                        <m:r>
                          <a:rPr lang="ja-JP" altLang="en-US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６</m:t>
                        </m:r>
                      </m:den>
                    </m:f>
                  </m:oMath>
                </a14:m>
                <a:r>
                  <a:rPr kumimoji="1" lang="ja-JP" altLang="en-US" sz="36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 </a:t>
                </a:r>
                <a:endParaRPr kumimoji="1" lang="ja-JP" altLang="en-US" sz="36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D79C2162-2DE1-49CA-D517-5C8674BDF2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6061" y="5514415"/>
                <a:ext cx="1255523" cy="105528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D7D5B7A7-1930-D05E-D158-5AC879509508}"/>
                  </a:ext>
                </a:extLst>
              </p:cNvPr>
              <p:cNvSpPr txBox="1"/>
              <p:nvPr/>
            </p:nvSpPr>
            <p:spPr>
              <a:xfrm>
                <a:off x="4434951" y="2895190"/>
                <a:ext cx="2866866" cy="10496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3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＝</m:t>
                    </m:r>
                    <m:f>
                      <m:fPr>
                        <m:ctrlPr>
                          <a:rPr lang="en-US" altLang="ja-JP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  <m:r>
                          <a:rPr lang="ja-JP" altLang="en-US" sz="3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num>
                      <m:den>
                        <m:r>
                          <a:rPr lang="ja-JP" altLang="en-US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den>
                    </m:f>
                    <m:r>
                      <a:rPr lang="ja-JP" altLang="en-US" sz="3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＋</m:t>
                    </m:r>
                    <m:f>
                      <m:fPr>
                        <m:ctrlPr>
                          <a:rPr lang="en-US" altLang="ja-JP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２</m:t>
                        </m:r>
                      </m:num>
                      <m:den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den>
                    </m:f>
                  </m:oMath>
                </a14:m>
                <a:r>
                  <a:rPr kumimoji="1" lang="ja-JP" altLang="en-US" sz="36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 </a:t>
                </a:r>
              </a:p>
            </p:txBody>
          </p:sp>
        </mc:Choice>
        <mc:Fallback xmlns="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D7D5B7A7-1930-D05E-D158-5AC8795095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4951" y="2895190"/>
                <a:ext cx="2866866" cy="104964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3FC4EFF3-6445-A8C2-5FF1-A6481D8B0067}"/>
                  </a:ext>
                </a:extLst>
              </p:cNvPr>
              <p:cNvSpPr txBox="1"/>
              <p:nvPr/>
            </p:nvSpPr>
            <p:spPr>
              <a:xfrm>
                <a:off x="7212124" y="2891246"/>
                <a:ext cx="1707159" cy="10500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3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＝</m:t>
                    </m:r>
                    <m:f>
                      <m:fPr>
                        <m:ctrlPr>
                          <a:rPr lang="en-US" altLang="ja-JP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１７</m:t>
                        </m:r>
                      </m:num>
                      <m:den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den>
                    </m:f>
                  </m:oMath>
                </a14:m>
                <a:r>
                  <a:rPr kumimoji="1" lang="ja-JP" altLang="en-US" sz="36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　</a:t>
                </a:r>
              </a:p>
            </p:txBody>
          </p:sp>
        </mc:Choice>
        <mc:Fallback xmlns="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3FC4EFF3-6445-A8C2-5FF1-A6481D8B00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2124" y="2891246"/>
                <a:ext cx="1707159" cy="1050096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ED9DACC6-779B-C14D-52C4-76670CCF70FA}"/>
                  </a:ext>
                </a:extLst>
              </p:cNvPr>
              <p:cNvSpPr txBox="1"/>
              <p:nvPr/>
            </p:nvSpPr>
            <p:spPr>
              <a:xfrm>
                <a:off x="2351584" y="4211752"/>
                <a:ext cx="2316115" cy="10474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3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＝</m:t>
                    </m:r>
                    <m:r>
                      <a:rPr lang="ja-JP" altLang="en-US" sz="36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７</m:t>
                    </m:r>
                    <m:r>
                      <a:rPr lang="ja-JP" altLang="en-US" sz="3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＋</m:t>
                    </m:r>
                    <m:f>
                      <m:fPr>
                        <m:ctrlPr>
                          <a:rPr lang="en-US" altLang="ja-JP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２</m:t>
                        </m:r>
                      </m:num>
                      <m:den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den>
                    </m:f>
                  </m:oMath>
                </a14:m>
                <a:r>
                  <a:rPr kumimoji="1" lang="ja-JP" altLang="en-US" sz="36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 </a:t>
                </a:r>
              </a:p>
            </p:txBody>
          </p:sp>
        </mc:Choice>
        <mc:Fallback xmlns="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ED9DACC6-779B-C14D-52C4-76670CCF70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1584" y="4211752"/>
                <a:ext cx="2316115" cy="104740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49A3E6B0-4F75-6AFB-0728-BF673FAA6FD6}"/>
                  </a:ext>
                </a:extLst>
              </p:cNvPr>
              <p:cNvSpPr txBox="1"/>
              <p:nvPr/>
            </p:nvSpPr>
            <p:spPr>
              <a:xfrm>
                <a:off x="4434950" y="4211752"/>
                <a:ext cx="2756115" cy="10523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3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＝</m:t>
                    </m:r>
                    <m:f>
                      <m:fPr>
                        <m:ctrlPr>
                          <a:rPr lang="en-US" altLang="ja-JP" sz="3600" i="1" smtClean="0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ja-JP" sz="36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  </m:t>
                        </m:r>
                        <m:r>
                          <a:rPr lang="ja-JP" altLang="en-US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  <m:r>
                          <m:rPr>
                            <m:nor/>
                          </m:rPr>
                          <a:rPr lang="en-US" altLang="ja-JP" sz="3600" b="0" i="0" smtClean="0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  </m:t>
                        </m:r>
                      </m:den>
                    </m:f>
                    <m:r>
                      <a:rPr lang="ja-JP" altLang="en-US" sz="3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＋</m:t>
                    </m:r>
                    <m:f>
                      <m:fPr>
                        <m:ctrlPr>
                          <a:rPr lang="en-US" altLang="ja-JP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２</m:t>
                        </m:r>
                      </m:num>
                      <m:den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den>
                    </m:f>
                  </m:oMath>
                </a14:m>
                <a:r>
                  <a:rPr kumimoji="1" lang="ja-JP" altLang="en-US" sz="36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 </a:t>
                </a:r>
              </a:p>
            </p:txBody>
          </p:sp>
        </mc:Choice>
        <mc:Fallback xmlns="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49A3E6B0-4F75-6AFB-0728-BF673FAA6F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4950" y="4211752"/>
                <a:ext cx="2756115" cy="1052339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C9C6E8B4-E7C4-51DD-31C6-8F409456BF76}"/>
                  </a:ext>
                </a:extLst>
              </p:cNvPr>
              <p:cNvSpPr txBox="1"/>
              <p:nvPr/>
            </p:nvSpPr>
            <p:spPr>
              <a:xfrm>
                <a:off x="7191066" y="4231068"/>
                <a:ext cx="1744816" cy="10523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3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＝</m:t>
                    </m:r>
                    <m:f>
                      <m:fPr>
                        <m:ctrlPr>
                          <a:rPr lang="en-US" altLang="ja-JP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２３</m:t>
                        </m:r>
                      </m:num>
                      <m:den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den>
                    </m:f>
                  </m:oMath>
                </a14:m>
                <a:r>
                  <a:rPr kumimoji="1" lang="ja-JP" altLang="en-US" sz="36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　</a:t>
                </a:r>
              </a:p>
            </p:txBody>
          </p:sp>
        </mc:Choice>
        <mc:Fallback xmlns="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C9C6E8B4-E7C4-51DD-31C6-8F409456BF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1066" y="4231068"/>
                <a:ext cx="1744816" cy="1052339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4C5969FC-A4A3-0EF7-2225-0A1A92D5EBE3}"/>
                  </a:ext>
                </a:extLst>
              </p:cNvPr>
              <p:cNvSpPr txBox="1"/>
              <p:nvPr/>
            </p:nvSpPr>
            <p:spPr>
              <a:xfrm>
                <a:off x="2378958" y="5476381"/>
                <a:ext cx="2092725" cy="10462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3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＝</m:t>
                    </m:r>
                    <m:r>
                      <a:rPr lang="ja-JP" altLang="en-US" sz="36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５</m:t>
                    </m:r>
                    <m:r>
                      <a:rPr lang="ja-JP" altLang="en-US" sz="3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＋</m:t>
                    </m:r>
                    <m:f>
                      <m:fPr>
                        <m:ctrlPr>
                          <a:rPr lang="en-US" altLang="ja-JP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</m:num>
                      <m:den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６</m:t>
                        </m:r>
                      </m:den>
                    </m:f>
                  </m:oMath>
                </a14:m>
                <a:r>
                  <a:rPr kumimoji="1" lang="ja-JP" altLang="en-US" sz="36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 </a:t>
                </a:r>
              </a:p>
            </p:txBody>
          </p:sp>
        </mc:Choice>
        <mc:Fallback xmlns="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4C5969FC-A4A3-0EF7-2225-0A1A92D5EB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8958" y="5476381"/>
                <a:ext cx="2092725" cy="1046248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EA7CA14D-CB8D-471C-3B20-3E28F9D7BD7A}"/>
                  </a:ext>
                </a:extLst>
              </p:cNvPr>
              <p:cNvSpPr txBox="1"/>
              <p:nvPr/>
            </p:nvSpPr>
            <p:spPr>
              <a:xfrm>
                <a:off x="4451703" y="5489184"/>
                <a:ext cx="2800946" cy="10496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3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＝</m:t>
                    </m:r>
                    <m:f>
                      <m:fPr>
                        <m:ctrlPr>
                          <a:rPr lang="en-US" altLang="ja-JP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  <m:r>
                          <a:rPr lang="ja-JP" altLang="en-US" sz="3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８</m:t>
                        </m:r>
                      </m:num>
                      <m:den>
                        <m:r>
                          <a:rPr lang="ja-JP" altLang="en-US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６</m:t>
                        </m:r>
                      </m:den>
                    </m:f>
                    <m:r>
                      <a:rPr lang="ja-JP" altLang="en-US" sz="3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＋</m:t>
                    </m:r>
                    <m:f>
                      <m:fPr>
                        <m:ctrlPr>
                          <a:rPr lang="en-US" altLang="ja-JP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</m:num>
                      <m:den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６</m:t>
                        </m:r>
                      </m:den>
                    </m:f>
                  </m:oMath>
                </a14:m>
                <a:r>
                  <a:rPr kumimoji="1" lang="ja-JP" altLang="en-US" sz="36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 </a:t>
                </a:r>
              </a:p>
            </p:txBody>
          </p:sp>
        </mc:Choice>
        <mc:Fallback xmlns="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EA7CA14D-CB8D-471C-3B20-3E28F9D7BD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1703" y="5489184"/>
                <a:ext cx="2800946" cy="1049646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10638F82-875E-02B9-CFF9-F5B65F4888B7}"/>
                  </a:ext>
                </a:extLst>
              </p:cNvPr>
              <p:cNvSpPr txBox="1"/>
              <p:nvPr/>
            </p:nvSpPr>
            <p:spPr>
              <a:xfrm>
                <a:off x="7104112" y="5520095"/>
                <a:ext cx="1707159" cy="10491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3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＝</m:t>
                    </m:r>
                    <m:f>
                      <m:fPr>
                        <m:ctrlPr>
                          <a:rPr lang="en-US" altLang="ja-JP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３１</m:t>
                        </m:r>
                      </m:num>
                      <m:den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６</m:t>
                        </m:r>
                      </m:den>
                    </m:f>
                  </m:oMath>
                </a14:m>
                <a:r>
                  <a:rPr kumimoji="1" lang="ja-JP" altLang="en-US" sz="36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　</a:t>
                </a:r>
              </a:p>
            </p:txBody>
          </p:sp>
        </mc:Choice>
        <mc:Fallback xmlns="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10638F82-875E-02B9-CFF9-F5B65F4888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4112" y="5520095"/>
                <a:ext cx="1707159" cy="1049198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BA10A173-4537-3B6C-CFEB-CECBB375E5B7}"/>
              </a:ext>
            </a:extLst>
          </p:cNvPr>
          <p:cNvSpPr txBox="1"/>
          <p:nvPr/>
        </p:nvSpPr>
        <p:spPr>
          <a:xfrm>
            <a:off x="4970713" y="2909304"/>
            <a:ext cx="11368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１５</a:t>
            </a: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C54593DB-2CB4-9837-EAC3-FAFF795CCABA}"/>
              </a:ext>
            </a:extLst>
          </p:cNvPr>
          <p:cNvSpPr txBox="1"/>
          <p:nvPr/>
        </p:nvSpPr>
        <p:spPr>
          <a:xfrm>
            <a:off x="5023816" y="4231068"/>
            <a:ext cx="11277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２１</a:t>
            </a: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A0487F31-C894-455B-FFED-4CD96F321109}"/>
              </a:ext>
            </a:extLst>
          </p:cNvPr>
          <p:cNvSpPr txBox="1"/>
          <p:nvPr/>
        </p:nvSpPr>
        <p:spPr>
          <a:xfrm>
            <a:off x="5023816" y="5514415"/>
            <a:ext cx="11724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３０</a:t>
            </a:r>
          </a:p>
        </p:txBody>
      </p:sp>
    </p:spTree>
    <p:extLst>
      <p:ext uri="{BB962C8B-B14F-4D97-AF65-F5344CB8AC3E}">
        <p14:creationId xmlns:p14="http://schemas.microsoft.com/office/powerpoint/2010/main" val="1751854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5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25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25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5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25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25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1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25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1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  <p:bldP spid="31" grpId="0"/>
      <p:bldP spid="2" grpId="0"/>
      <p:bldP spid="7" grpId="0"/>
      <p:bldP spid="8" grpId="0"/>
      <p:bldP spid="9" grpId="0"/>
      <p:bldP spid="10" grpId="0"/>
      <p:bldP spid="11" grpId="0"/>
      <p:bldP spid="15" grpId="0"/>
      <p:bldP spid="16" grpId="0"/>
      <p:bldP spid="17" grpId="0"/>
      <p:bldP spid="20" grpId="0"/>
      <p:bldP spid="32" grpId="0"/>
      <p:bldP spid="3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A3B08216-F184-4C3B-9CC5-EDC65854D4E1}"/>
              </a:ext>
            </a:extLst>
          </p:cNvPr>
          <p:cNvGrpSpPr/>
          <p:nvPr/>
        </p:nvGrpSpPr>
        <p:grpSpPr>
          <a:xfrm>
            <a:off x="930330" y="2445995"/>
            <a:ext cx="10890137" cy="527145"/>
            <a:chOff x="749090" y="2918709"/>
            <a:chExt cx="10890137" cy="527145"/>
          </a:xfrm>
        </p:grpSpPr>
        <p:cxnSp>
          <p:nvCxnSpPr>
            <p:cNvPr id="17" name="直線コネクタ 16">
              <a:extLst>
                <a:ext uri="{FF2B5EF4-FFF2-40B4-BE49-F238E27FC236}">
                  <a16:creationId xmlns:a16="http://schemas.microsoft.com/office/drawing/2014/main" id="{209D6FC4-A61B-4108-BAE9-4F7A3BFDB2E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49090" y="3177012"/>
              <a:ext cx="10890137" cy="1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線コネクタ 24">
              <a:extLst>
                <a:ext uri="{FF2B5EF4-FFF2-40B4-BE49-F238E27FC236}">
                  <a16:creationId xmlns:a16="http://schemas.microsoft.com/office/drawing/2014/main" id="{9AA90D3E-8BAD-434D-B2E4-A0563729D48E}"/>
                </a:ext>
              </a:extLst>
            </p:cNvPr>
            <p:cNvCxnSpPr/>
            <p:nvPr/>
          </p:nvCxnSpPr>
          <p:spPr>
            <a:xfrm>
              <a:off x="9230482" y="2918709"/>
              <a:ext cx="0" cy="516602"/>
            </a:xfrm>
            <a:prstGeom prst="line">
              <a:avLst/>
            </a:prstGeom>
            <a:ln w="76200">
              <a:solidFill>
                <a:srgbClr val="FF00FF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4" name="直線コネクタ 53">
              <a:extLst>
                <a:ext uri="{FF2B5EF4-FFF2-40B4-BE49-F238E27FC236}">
                  <a16:creationId xmlns:a16="http://schemas.microsoft.com/office/drawing/2014/main" id="{8EB2C43E-1ABE-46D8-886F-3544C6D59906}"/>
                </a:ext>
              </a:extLst>
            </p:cNvPr>
            <p:cNvCxnSpPr/>
            <p:nvPr/>
          </p:nvCxnSpPr>
          <p:spPr>
            <a:xfrm>
              <a:off x="8382343" y="2918709"/>
              <a:ext cx="0" cy="516602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6" name="直線コネクタ 55">
              <a:extLst>
                <a:ext uri="{FF2B5EF4-FFF2-40B4-BE49-F238E27FC236}">
                  <a16:creationId xmlns:a16="http://schemas.microsoft.com/office/drawing/2014/main" id="{9FC6BD0D-C292-41F6-B4B4-8CA50AF9F9FE}"/>
                </a:ext>
              </a:extLst>
            </p:cNvPr>
            <p:cNvCxnSpPr/>
            <p:nvPr/>
          </p:nvCxnSpPr>
          <p:spPr>
            <a:xfrm>
              <a:off x="7534204" y="2918709"/>
              <a:ext cx="0" cy="516602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7" name="直線コネクタ 56">
              <a:extLst>
                <a:ext uri="{FF2B5EF4-FFF2-40B4-BE49-F238E27FC236}">
                  <a16:creationId xmlns:a16="http://schemas.microsoft.com/office/drawing/2014/main" id="{8986163C-07E2-4CC5-9258-82577E1E851A}"/>
                </a:ext>
              </a:extLst>
            </p:cNvPr>
            <p:cNvCxnSpPr/>
            <p:nvPr/>
          </p:nvCxnSpPr>
          <p:spPr>
            <a:xfrm>
              <a:off x="6686065" y="2918709"/>
              <a:ext cx="0" cy="516602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9" name="直線コネクタ 58">
              <a:extLst>
                <a:ext uri="{FF2B5EF4-FFF2-40B4-BE49-F238E27FC236}">
                  <a16:creationId xmlns:a16="http://schemas.microsoft.com/office/drawing/2014/main" id="{460D1202-8165-4701-9224-27890A07B082}"/>
                </a:ext>
              </a:extLst>
            </p:cNvPr>
            <p:cNvCxnSpPr/>
            <p:nvPr/>
          </p:nvCxnSpPr>
          <p:spPr>
            <a:xfrm>
              <a:off x="5837925" y="2918709"/>
              <a:ext cx="0" cy="516602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1" name="直線コネクタ 60">
              <a:extLst>
                <a:ext uri="{FF2B5EF4-FFF2-40B4-BE49-F238E27FC236}">
                  <a16:creationId xmlns:a16="http://schemas.microsoft.com/office/drawing/2014/main" id="{8511B900-E673-40AF-8230-5E1889E0EAC4}"/>
                </a:ext>
              </a:extLst>
            </p:cNvPr>
            <p:cNvCxnSpPr/>
            <p:nvPr/>
          </p:nvCxnSpPr>
          <p:spPr>
            <a:xfrm>
              <a:off x="4989786" y="2918709"/>
              <a:ext cx="0" cy="516602"/>
            </a:xfrm>
            <a:prstGeom prst="line">
              <a:avLst/>
            </a:prstGeom>
            <a:ln w="76200">
              <a:solidFill>
                <a:srgbClr val="FF00FF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2" name="直線コネクタ 61">
              <a:extLst>
                <a:ext uri="{FF2B5EF4-FFF2-40B4-BE49-F238E27FC236}">
                  <a16:creationId xmlns:a16="http://schemas.microsoft.com/office/drawing/2014/main" id="{C850BC24-23DA-4505-8838-752F8338E7B0}"/>
                </a:ext>
              </a:extLst>
            </p:cNvPr>
            <p:cNvCxnSpPr/>
            <p:nvPr/>
          </p:nvCxnSpPr>
          <p:spPr>
            <a:xfrm>
              <a:off x="4141648" y="2918709"/>
              <a:ext cx="0" cy="516602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9" name="直線コネクタ 68">
              <a:extLst>
                <a:ext uri="{FF2B5EF4-FFF2-40B4-BE49-F238E27FC236}">
                  <a16:creationId xmlns:a16="http://schemas.microsoft.com/office/drawing/2014/main" id="{969A24E2-5B75-4E62-8355-2B9C511B57D8}"/>
                </a:ext>
              </a:extLst>
            </p:cNvPr>
            <p:cNvCxnSpPr/>
            <p:nvPr/>
          </p:nvCxnSpPr>
          <p:spPr>
            <a:xfrm>
              <a:off x="1597229" y="2918709"/>
              <a:ext cx="0" cy="516602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0" name="直線コネクタ 69">
              <a:extLst>
                <a:ext uri="{FF2B5EF4-FFF2-40B4-BE49-F238E27FC236}">
                  <a16:creationId xmlns:a16="http://schemas.microsoft.com/office/drawing/2014/main" id="{13558E5B-C067-4C7E-AF7C-046DC0602259}"/>
                </a:ext>
              </a:extLst>
            </p:cNvPr>
            <p:cNvCxnSpPr/>
            <p:nvPr/>
          </p:nvCxnSpPr>
          <p:spPr>
            <a:xfrm>
              <a:off x="749090" y="2918709"/>
              <a:ext cx="0" cy="516602"/>
            </a:xfrm>
            <a:prstGeom prst="line">
              <a:avLst/>
            </a:prstGeom>
            <a:ln w="76200">
              <a:solidFill>
                <a:srgbClr val="FF00FF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直線コネクタ 41">
              <a:extLst>
                <a:ext uri="{FF2B5EF4-FFF2-40B4-BE49-F238E27FC236}">
                  <a16:creationId xmlns:a16="http://schemas.microsoft.com/office/drawing/2014/main" id="{07208F83-3EF9-403B-90F3-72C6134EB21F}"/>
                </a:ext>
              </a:extLst>
            </p:cNvPr>
            <p:cNvCxnSpPr/>
            <p:nvPr/>
          </p:nvCxnSpPr>
          <p:spPr>
            <a:xfrm>
              <a:off x="10868303" y="2918709"/>
              <a:ext cx="0" cy="516602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直線コネクタ 42">
              <a:extLst>
                <a:ext uri="{FF2B5EF4-FFF2-40B4-BE49-F238E27FC236}">
                  <a16:creationId xmlns:a16="http://schemas.microsoft.com/office/drawing/2014/main" id="{0562D723-F686-499D-B0FC-C065D44A7A0C}"/>
                </a:ext>
              </a:extLst>
            </p:cNvPr>
            <p:cNvCxnSpPr/>
            <p:nvPr/>
          </p:nvCxnSpPr>
          <p:spPr>
            <a:xfrm>
              <a:off x="10020164" y="2918709"/>
              <a:ext cx="0" cy="516602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直線コネクタ 47">
              <a:extLst>
                <a:ext uri="{FF2B5EF4-FFF2-40B4-BE49-F238E27FC236}">
                  <a16:creationId xmlns:a16="http://schemas.microsoft.com/office/drawing/2014/main" id="{969A24E2-5B75-4E62-8355-2B9C511B57D8}"/>
                </a:ext>
              </a:extLst>
            </p:cNvPr>
            <p:cNvCxnSpPr/>
            <p:nvPr/>
          </p:nvCxnSpPr>
          <p:spPr>
            <a:xfrm>
              <a:off x="2428643" y="2929252"/>
              <a:ext cx="0" cy="516602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1" name="直線コネクタ 50">
              <a:extLst>
                <a:ext uri="{FF2B5EF4-FFF2-40B4-BE49-F238E27FC236}">
                  <a16:creationId xmlns:a16="http://schemas.microsoft.com/office/drawing/2014/main" id="{969A24E2-5B75-4E62-8355-2B9C511B57D8}"/>
                </a:ext>
              </a:extLst>
            </p:cNvPr>
            <p:cNvCxnSpPr/>
            <p:nvPr/>
          </p:nvCxnSpPr>
          <p:spPr>
            <a:xfrm>
              <a:off x="3276782" y="2929252"/>
              <a:ext cx="0" cy="516602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5" name="正方形/長方形 54">
            <a:extLst>
              <a:ext uri="{FF2B5EF4-FFF2-40B4-BE49-F238E27FC236}">
                <a16:creationId xmlns:a16="http://schemas.microsoft.com/office/drawing/2014/main" id="{7927A978-93FC-4A55-A159-D03D3032EA02}"/>
              </a:ext>
            </a:extLst>
          </p:cNvPr>
          <p:cNvSpPr/>
          <p:nvPr/>
        </p:nvSpPr>
        <p:spPr>
          <a:xfrm>
            <a:off x="18803477" y="3429000"/>
            <a:ext cx="848139" cy="84813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5BA66DD8-CDDE-498A-9730-40BDDD4D0429}"/>
              </a:ext>
            </a:extLst>
          </p:cNvPr>
          <p:cNvSpPr txBox="1"/>
          <p:nvPr/>
        </p:nvSpPr>
        <p:spPr>
          <a:xfrm>
            <a:off x="1725861" y="472875"/>
            <a:ext cx="7538492" cy="8309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仮分数を帯分数で表すには </a:t>
            </a:r>
          </a:p>
        </p:txBody>
      </p:sp>
      <p:sp>
        <p:nvSpPr>
          <p:cNvPr id="5" name="大かっこ 4">
            <a:extLst>
              <a:ext uri="{FF2B5EF4-FFF2-40B4-BE49-F238E27FC236}">
                <a16:creationId xmlns:a16="http://schemas.microsoft.com/office/drawing/2014/main" id="{E4D22D4A-0949-4877-B40B-C94DD50E3F19}"/>
              </a:ext>
            </a:extLst>
          </p:cNvPr>
          <p:cNvSpPr/>
          <p:nvPr/>
        </p:nvSpPr>
        <p:spPr>
          <a:xfrm>
            <a:off x="1425844" y="5811864"/>
            <a:ext cx="1518834" cy="45719"/>
          </a:xfrm>
          <a:prstGeom prst="bracket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テキスト ボックス 39">
                <a:extLst>
                  <a:ext uri="{FF2B5EF4-FFF2-40B4-BE49-F238E27FC236}">
                    <a16:creationId xmlns:a16="http://schemas.microsoft.com/office/drawing/2014/main" id="{2B4DD5B4-B934-4E86-AEB4-C31C3D9D059A}"/>
                  </a:ext>
                </a:extLst>
              </p:cNvPr>
              <p:cNvSpPr txBox="1"/>
              <p:nvPr/>
            </p:nvSpPr>
            <p:spPr>
              <a:xfrm>
                <a:off x="7422730" y="4364820"/>
                <a:ext cx="1857192" cy="11462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40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＝</m:t>
                    </m:r>
                    <m:r>
                      <a:rPr lang="ja-JP" altLang="en-US" sz="4000" i="1" smtClean="0">
                        <a:solidFill>
                          <a:srgbClr val="FF00FF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２</m:t>
                    </m:r>
                    <m:f>
                      <m:fPr>
                        <m:ctrlPr>
                          <a:rPr lang="en-US" altLang="ja-JP" sz="40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２</m:t>
                        </m:r>
                      </m:num>
                      <m:den>
                        <m:r>
                          <a:rPr lang="ja-JP" altLang="en-US" sz="4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den>
                    </m:f>
                  </m:oMath>
                </a14:m>
                <a:r>
                  <a:rPr kumimoji="1" lang="ja-JP" altLang="en-US" sz="4000" dirty="0">
                    <a:solidFill>
                      <a:srgbClr val="0000FF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 </a:t>
                </a:r>
                <a:endParaRPr kumimoji="1" lang="ja-JP" altLang="en-US" sz="4000" dirty="0">
                  <a:solidFill>
                    <a:schemeClr val="accent6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40" name="テキスト ボックス 39">
                <a:extLst>
                  <a:ext uri="{FF2B5EF4-FFF2-40B4-BE49-F238E27FC236}">
                    <a16:creationId xmlns:a16="http://schemas.microsoft.com/office/drawing/2014/main" id="{2B4DD5B4-B934-4E86-AEB4-C31C3D9D05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2730" y="4364820"/>
                <a:ext cx="1857192" cy="114627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F97EE758-CE9A-4508-8687-320DD5DD4971}"/>
              </a:ext>
            </a:extLst>
          </p:cNvPr>
          <p:cNvSpPr txBox="1"/>
          <p:nvPr/>
        </p:nvSpPr>
        <p:spPr>
          <a:xfrm>
            <a:off x="599930" y="3054470"/>
            <a:ext cx="8259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０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テキスト ボックス 57">
                <a:extLst>
                  <a:ext uri="{FF2B5EF4-FFF2-40B4-BE49-F238E27FC236}">
                    <a16:creationId xmlns:a16="http://schemas.microsoft.com/office/drawing/2014/main" id="{D63D1617-1BEE-48B7-BB10-42D478805D71}"/>
                  </a:ext>
                </a:extLst>
              </p:cNvPr>
              <p:cNvSpPr txBox="1"/>
              <p:nvPr/>
            </p:nvSpPr>
            <p:spPr>
              <a:xfrm>
                <a:off x="4511935" y="2912512"/>
                <a:ext cx="1441356" cy="10329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num>
                      <m:den>
                        <m:r>
                          <a:rPr lang="ja-JP" altLang="en-US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den>
                    </m:f>
                  </m:oMath>
                </a14:m>
                <a:r>
                  <a:rPr kumimoji="1" lang="ja-JP" altLang="en-US" sz="36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＝</a:t>
                </a:r>
                <a:r>
                  <a:rPr kumimoji="1" lang="en-US" altLang="ja-JP" sz="3600" dirty="0">
                    <a:solidFill>
                      <a:srgbClr val="FF00FF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1</a:t>
                </a:r>
                <a:r>
                  <a:rPr kumimoji="1" lang="ja-JP" altLang="en-US" sz="40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 </a:t>
                </a:r>
              </a:p>
            </p:txBody>
          </p:sp>
        </mc:Choice>
        <mc:Fallback xmlns="">
          <p:sp>
            <p:nvSpPr>
              <p:cNvPr id="58" name="テキスト ボックス 57">
                <a:extLst>
                  <a:ext uri="{FF2B5EF4-FFF2-40B4-BE49-F238E27FC236}">
                    <a16:creationId xmlns:a16="http://schemas.microsoft.com/office/drawing/2014/main" id="{D63D1617-1BEE-48B7-BB10-42D478805D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1935" y="2912512"/>
                <a:ext cx="1441356" cy="1032975"/>
              </a:xfrm>
              <a:prstGeom prst="rect">
                <a:avLst/>
              </a:prstGeom>
              <a:blipFill>
                <a:blip r:embed="rId3"/>
                <a:stretch>
                  <a:fillRect r="-11392" b="-1005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テキスト ボックス 79">
                <a:extLst>
                  <a:ext uri="{FF2B5EF4-FFF2-40B4-BE49-F238E27FC236}">
                    <a16:creationId xmlns:a16="http://schemas.microsoft.com/office/drawing/2014/main" id="{C1DDC7D4-EB69-47CE-A44D-B82A5D86C410}"/>
                  </a:ext>
                </a:extLst>
              </p:cNvPr>
              <p:cNvSpPr txBox="1"/>
              <p:nvPr/>
            </p:nvSpPr>
            <p:spPr>
              <a:xfrm>
                <a:off x="3997649" y="4368091"/>
                <a:ext cx="1787835" cy="11430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１２</m:t>
                        </m:r>
                      </m:num>
                      <m:den>
                        <m:r>
                          <a:rPr lang="ja-JP" altLang="en-US" sz="40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den>
                    </m:f>
                  </m:oMath>
                </a14:m>
                <a:r>
                  <a:rPr kumimoji="1" lang="ja-JP" altLang="en-US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＝</a:t>
                </a:r>
                <a:r>
                  <a:rPr kumimoji="1" lang="ja-JP" altLang="en-US" sz="4000" dirty="0">
                    <a:solidFill>
                      <a:srgbClr val="0000FF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 </a:t>
                </a:r>
                <a:endParaRPr kumimoji="1" lang="ja-JP" altLang="en-US" sz="40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80" name="テキスト ボックス 79">
                <a:extLst>
                  <a:ext uri="{FF2B5EF4-FFF2-40B4-BE49-F238E27FC236}">
                    <a16:creationId xmlns:a16="http://schemas.microsoft.com/office/drawing/2014/main" id="{C1DDC7D4-EB69-47CE-A44D-B82A5D86C4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7649" y="4368091"/>
                <a:ext cx="1787835" cy="1143005"/>
              </a:xfrm>
              <a:prstGeom prst="rect">
                <a:avLst/>
              </a:prstGeom>
              <a:blipFill>
                <a:blip r:embed="rId5"/>
                <a:stretch>
                  <a:fillRect r="-7509" b="-1069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テキスト ボックス 32">
                <a:extLst>
                  <a:ext uri="{FF2B5EF4-FFF2-40B4-BE49-F238E27FC236}">
                    <a16:creationId xmlns:a16="http://schemas.microsoft.com/office/drawing/2014/main" id="{AB8C0E5D-D6D1-4328-BAAC-188FBD09B784}"/>
                  </a:ext>
                </a:extLst>
              </p:cNvPr>
              <p:cNvSpPr txBox="1"/>
              <p:nvPr/>
            </p:nvSpPr>
            <p:spPr>
              <a:xfrm>
                <a:off x="5562159" y="4364820"/>
                <a:ext cx="1944213" cy="11462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4000" i="1" smtClean="0">
                        <a:solidFill>
                          <a:srgbClr val="FF00FF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２</m:t>
                    </m:r>
                    <m:r>
                      <a:rPr lang="ja-JP" altLang="en-US" sz="40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＋</m:t>
                    </m:r>
                    <m:f>
                      <m:fPr>
                        <m:ctrlPr>
                          <a:rPr lang="en-US" altLang="ja-JP" sz="40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２</m:t>
                        </m:r>
                      </m:num>
                      <m:den>
                        <m:r>
                          <a:rPr lang="ja-JP" altLang="en-US" sz="4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den>
                    </m:f>
                  </m:oMath>
                </a14:m>
                <a:r>
                  <a:rPr kumimoji="1" lang="ja-JP" altLang="en-US" sz="4000" dirty="0">
                    <a:solidFill>
                      <a:srgbClr val="0000FF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　</a:t>
                </a:r>
              </a:p>
            </p:txBody>
          </p:sp>
        </mc:Choice>
        <mc:Fallback xmlns="">
          <p:sp>
            <p:nvSpPr>
              <p:cNvPr id="33" name="テキスト ボックス 32">
                <a:extLst>
                  <a:ext uri="{FF2B5EF4-FFF2-40B4-BE49-F238E27FC236}">
                    <a16:creationId xmlns:a16="http://schemas.microsoft.com/office/drawing/2014/main" id="{AB8C0E5D-D6D1-4328-BAAC-188FBD09B7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2159" y="4364820"/>
                <a:ext cx="1944213" cy="114627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左中かっこ 33">
            <a:extLst>
              <a:ext uri="{FF2B5EF4-FFF2-40B4-BE49-F238E27FC236}">
                <a16:creationId xmlns:a16="http://schemas.microsoft.com/office/drawing/2014/main" id="{72A4CDBF-9A78-40BD-95FD-4126EB85FBA4}"/>
              </a:ext>
            </a:extLst>
          </p:cNvPr>
          <p:cNvSpPr/>
          <p:nvPr/>
        </p:nvSpPr>
        <p:spPr>
          <a:xfrm rot="5400000">
            <a:off x="4923428" y="-2143246"/>
            <a:ext cx="495194" cy="8481387"/>
          </a:xfrm>
          <a:prstGeom prst="leftBrace">
            <a:avLst/>
          </a:prstGeom>
          <a:noFill/>
          <a:ln w="57150"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FB702D25-EFB8-4A3D-947C-A69F200C2F51}"/>
              </a:ext>
            </a:extLst>
          </p:cNvPr>
          <p:cNvSpPr/>
          <p:nvPr/>
        </p:nvSpPr>
        <p:spPr>
          <a:xfrm>
            <a:off x="5403416" y="1563380"/>
            <a:ext cx="610676" cy="10134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4000" dirty="0">
                <a:solidFill>
                  <a:srgbClr val="FF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  <a:endParaRPr kumimoji="1" lang="ja-JP" altLang="en-US" dirty="0">
              <a:solidFill>
                <a:srgbClr val="FF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7" name="左中かっこ 36">
            <a:extLst>
              <a:ext uri="{FF2B5EF4-FFF2-40B4-BE49-F238E27FC236}">
                <a16:creationId xmlns:a16="http://schemas.microsoft.com/office/drawing/2014/main" id="{29552A34-2C8C-44AD-AB16-A950E3C51B7D}"/>
              </a:ext>
            </a:extLst>
          </p:cNvPr>
          <p:cNvSpPr/>
          <p:nvPr/>
        </p:nvSpPr>
        <p:spPr>
          <a:xfrm rot="5400000">
            <a:off x="9972327" y="1289245"/>
            <a:ext cx="516603" cy="1637814"/>
          </a:xfrm>
          <a:prstGeom prst="leftBrace">
            <a:avLst>
              <a:gd name="adj1" fmla="val 0"/>
              <a:gd name="adj2" fmla="val 50000"/>
            </a:avLst>
          </a:prstGeom>
          <a:noFill/>
          <a:ln w="57150"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01BA1E39-3785-44CB-B9E7-F2C2D052AD35}"/>
                  </a:ext>
                </a:extLst>
              </p:cNvPr>
              <p:cNvSpPr txBox="1"/>
              <p:nvPr/>
            </p:nvSpPr>
            <p:spPr>
              <a:xfrm>
                <a:off x="9922189" y="1486758"/>
                <a:ext cx="685843" cy="103791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36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２</m:t>
                        </m:r>
                      </m:num>
                      <m:den>
                        <m:r>
                          <a:rPr lang="ja-JP" altLang="en-US" sz="3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den>
                    </m:f>
                  </m:oMath>
                </a14:m>
                <a:r>
                  <a:rPr kumimoji="1" lang="ja-JP" altLang="en-US" sz="3600" dirty="0">
                    <a:solidFill>
                      <a:srgbClr val="0000FF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 </a:t>
                </a:r>
                <a:endParaRPr kumimoji="1" lang="ja-JP" altLang="en-US" sz="36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01BA1E39-3785-44CB-B9E7-F2C2D052AD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22189" y="1486758"/>
                <a:ext cx="685843" cy="103791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0F1BCFD5-6A37-4183-BE4C-AB9F24076ADD}"/>
                  </a:ext>
                </a:extLst>
              </p:cNvPr>
              <p:cNvSpPr txBox="1"/>
              <p:nvPr/>
            </p:nvSpPr>
            <p:spPr>
              <a:xfrm>
                <a:off x="10646997" y="3116957"/>
                <a:ext cx="1133373" cy="9329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320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2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１２</m:t>
                        </m:r>
                      </m:num>
                      <m:den>
                        <m:r>
                          <a:rPr lang="ja-JP" altLang="en-US" sz="32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den>
                    </m:f>
                  </m:oMath>
                </a14:m>
                <a:r>
                  <a:rPr lang="ja-JP" altLang="en-US" sz="32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　</a:t>
                </a:r>
                <a:endParaRPr lang="en-US" altLang="ja-JP" sz="3200" dirty="0">
                  <a:solidFill>
                    <a:schemeClr val="tx1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0F1BCFD5-6A37-4183-BE4C-AB9F24076A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46997" y="3116957"/>
                <a:ext cx="1133373" cy="93294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30411A29-8489-4C84-84CA-B36CB49D6B8D}"/>
              </a:ext>
            </a:extLst>
          </p:cNvPr>
          <p:cNvSpPr txBox="1"/>
          <p:nvPr/>
        </p:nvSpPr>
        <p:spPr>
          <a:xfrm>
            <a:off x="10770330" y="2453229"/>
            <a:ext cx="4415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solidFill>
                  <a:srgbClr val="0000FF"/>
                </a:solidFill>
              </a:rPr>
              <a:t>●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テキスト ボックス 43">
                <a:extLst>
                  <a:ext uri="{FF2B5EF4-FFF2-40B4-BE49-F238E27FC236}">
                    <a16:creationId xmlns:a16="http://schemas.microsoft.com/office/drawing/2014/main" id="{BD1AE159-9BEF-4E78-8AF3-9BA780371796}"/>
                  </a:ext>
                </a:extLst>
              </p:cNvPr>
              <p:cNvSpPr txBox="1"/>
              <p:nvPr/>
            </p:nvSpPr>
            <p:spPr>
              <a:xfrm>
                <a:off x="8570797" y="3097304"/>
                <a:ext cx="1806535" cy="9355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１０</m:t>
                        </m:r>
                      </m:num>
                      <m:den>
                        <m:r>
                          <a:rPr lang="ja-JP" alt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den>
                    </m:f>
                  </m:oMath>
                </a14:m>
                <a:r>
                  <a:rPr kumimoji="1" lang="ja-JP" altLang="en-US" sz="32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＝</a:t>
                </a:r>
                <a:r>
                  <a:rPr kumimoji="1" lang="en-US" altLang="ja-JP" sz="3200" dirty="0">
                    <a:solidFill>
                      <a:srgbClr val="FF00FF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2</a:t>
                </a:r>
                <a:r>
                  <a:rPr kumimoji="1" lang="ja-JP" altLang="en-US" sz="3200" dirty="0">
                    <a:solidFill>
                      <a:srgbClr val="FF0000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 </a:t>
                </a:r>
                <a:endParaRPr kumimoji="1" lang="ja-JP" altLang="en-US" sz="3200" dirty="0">
                  <a:solidFill>
                    <a:schemeClr val="tx1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44" name="テキスト ボックス 43">
                <a:extLst>
                  <a:ext uri="{FF2B5EF4-FFF2-40B4-BE49-F238E27FC236}">
                    <a16:creationId xmlns:a16="http://schemas.microsoft.com/office/drawing/2014/main" id="{BD1AE159-9BEF-4E78-8AF3-9BA7803717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70797" y="3097304"/>
                <a:ext cx="1806535" cy="935513"/>
              </a:xfrm>
              <a:prstGeom prst="rect">
                <a:avLst/>
              </a:prstGeom>
              <a:blipFill>
                <a:blip r:embed="rId9"/>
                <a:stretch>
                  <a:fillRect r="-2027" b="-844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0AF6CA6A-C3A5-4FF1-A71E-ED24DED5B384}"/>
              </a:ext>
            </a:extLst>
          </p:cNvPr>
          <p:cNvSpPr txBox="1"/>
          <p:nvPr/>
        </p:nvSpPr>
        <p:spPr>
          <a:xfrm>
            <a:off x="3587391" y="5707444"/>
            <a:ext cx="41280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12÷5</a:t>
            </a:r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</a:t>
            </a:r>
            <a:r>
              <a:rPr kumimoji="1"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en-US" altLang="ja-JP" sz="3600" dirty="0">
                <a:solidFill>
                  <a:srgbClr val="FF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＋</a:t>
            </a:r>
            <a:r>
              <a:rPr kumimoji="1"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</a:p>
        </p:txBody>
      </p:sp>
    </p:spTree>
    <p:extLst>
      <p:ext uri="{BB962C8B-B14F-4D97-AF65-F5344CB8AC3E}">
        <p14:creationId xmlns:p14="http://schemas.microsoft.com/office/powerpoint/2010/main" val="4151116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58" grpId="0"/>
      <p:bldP spid="33" grpId="0"/>
      <p:bldP spid="34" grpId="0" animBg="1"/>
      <p:bldP spid="35" grpId="0" animBg="1"/>
      <p:bldP spid="37" grpId="0" animBg="1"/>
      <p:bldP spid="39" grpId="0" animBg="1"/>
      <p:bldP spid="44" grpId="0"/>
      <p:bldP spid="3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正方形/長方形 54">
            <a:extLst>
              <a:ext uri="{FF2B5EF4-FFF2-40B4-BE49-F238E27FC236}">
                <a16:creationId xmlns:a16="http://schemas.microsoft.com/office/drawing/2014/main" id="{7927A978-93FC-4A55-A159-D03D3032EA02}"/>
              </a:ext>
            </a:extLst>
          </p:cNvPr>
          <p:cNvSpPr/>
          <p:nvPr/>
        </p:nvSpPr>
        <p:spPr>
          <a:xfrm>
            <a:off x="18803477" y="3429000"/>
            <a:ext cx="848139" cy="84813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5BA66DD8-CDDE-498A-9730-40BDDD4D0429}"/>
              </a:ext>
            </a:extLst>
          </p:cNvPr>
          <p:cNvSpPr txBox="1"/>
          <p:nvPr/>
        </p:nvSpPr>
        <p:spPr>
          <a:xfrm>
            <a:off x="1319243" y="656692"/>
            <a:ext cx="7621073" cy="8309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仮分数を帯分数で表すには</a:t>
            </a:r>
            <a:endParaRPr kumimoji="1"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" name="大かっこ 4">
            <a:extLst>
              <a:ext uri="{FF2B5EF4-FFF2-40B4-BE49-F238E27FC236}">
                <a16:creationId xmlns:a16="http://schemas.microsoft.com/office/drawing/2014/main" id="{E4D22D4A-0949-4877-B40B-C94DD50E3F19}"/>
              </a:ext>
            </a:extLst>
          </p:cNvPr>
          <p:cNvSpPr/>
          <p:nvPr/>
        </p:nvSpPr>
        <p:spPr>
          <a:xfrm>
            <a:off x="1425844" y="5811864"/>
            <a:ext cx="1518834" cy="45719"/>
          </a:xfrm>
          <a:prstGeom prst="bracket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テキスト ボックス 37">
                <a:extLst>
                  <a:ext uri="{FF2B5EF4-FFF2-40B4-BE49-F238E27FC236}">
                    <a16:creationId xmlns:a16="http://schemas.microsoft.com/office/drawing/2014/main" id="{5610A370-D11B-4F40-A01B-CE0AAE9C00A6}"/>
                  </a:ext>
                </a:extLst>
              </p:cNvPr>
              <p:cNvSpPr txBox="1"/>
              <p:nvPr/>
            </p:nvSpPr>
            <p:spPr>
              <a:xfrm>
                <a:off x="6546788" y="2426312"/>
                <a:ext cx="641032" cy="10408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７</m:t>
                        </m:r>
                      </m:num>
                      <m:den>
                        <m:r>
                          <a:rPr lang="ja-JP" altLang="en-US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４</m:t>
                        </m:r>
                      </m:den>
                    </m:f>
                  </m:oMath>
                </a14:m>
                <a:r>
                  <a:rPr kumimoji="1" lang="ja-JP" altLang="en-US" sz="36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 </a:t>
                </a:r>
                <a:endParaRPr kumimoji="1" lang="ja-JP" altLang="en-US" sz="36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38" name="テキスト ボックス 37">
                <a:extLst>
                  <a:ext uri="{FF2B5EF4-FFF2-40B4-BE49-F238E27FC236}">
                    <a16:creationId xmlns:a16="http://schemas.microsoft.com/office/drawing/2014/main" id="{5610A370-D11B-4F40-A01B-CE0AAE9C00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6788" y="2426312"/>
                <a:ext cx="641032" cy="104086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左中かっこ 33">
            <a:extLst>
              <a:ext uri="{FF2B5EF4-FFF2-40B4-BE49-F238E27FC236}">
                <a16:creationId xmlns:a16="http://schemas.microsoft.com/office/drawing/2014/main" id="{72A4CDBF-9A78-40BD-95FD-4126EB85FBA4}"/>
              </a:ext>
            </a:extLst>
          </p:cNvPr>
          <p:cNvSpPr/>
          <p:nvPr/>
        </p:nvSpPr>
        <p:spPr>
          <a:xfrm rot="5400000">
            <a:off x="2386562" y="1839820"/>
            <a:ext cx="480087" cy="3392552"/>
          </a:xfrm>
          <a:prstGeom prst="leftBrace">
            <a:avLst/>
          </a:prstGeom>
          <a:noFill/>
          <a:ln w="57150"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FB702D25-EFB8-4A3D-947C-A69F200C2F51}"/>
              </a:ext>
            </a:extLst>
          </p:cNvPr>
          <p:cNvSpPr/>
          <p:nvPr/>
        </p:nvSpPr>
        <p:spPr>
          <a:xfrm>
            <a:off x="2302186" y="2937244"/>
            <a:ext cx="682298" cy="10134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3600" dirty="0">
                <a:solidFill>
                  <a:srgbClr val="FF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</a:t>
            </a:r>
            <a:endParaRPr kumimoji="1" lang="ja-JP" altLang="en-US" sz="1600" dirty="0">
              <a:solidFill>
                <a:srgbClr val="FF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7" name="左中かっこ 36">
            <a:extLst>
              <a:ext uri="{FF2B5EF4-FFF2-40B4-BE49-F238E27FC236}">
                <a16:creationId xmlns:a16="http://schemas.microsoft.com/office/drawing/2014/main" id="{29552A34-2C8C-44AD-AB16-A950E3C51B7D}"/>
              </a:ext>
            </a:extLst>
          </p:cNvPr>
          <p:cNvSpPr/>
          <p:nvPr/>
        </p:nvSpPr>
        <p:spPr>
          <a:xfrm rot="5400000">
            <a:off x="5348972" y="2284548"/>
            <a:ext cx="516603" cy="2508741"/>
          </a:xfrm>
          <a:prstGeom prst="leftBrace">
            <a:avLst/>
          </a:prstGeom>
          <a:noFill/>
          <a:ln w="57150"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01BA1E39-3785-44CB-B9E7-F2C2D052AD35}"/>
                  </a:ext>
                </a:extLst>
              </p:cNvPr>
              <p:cNvSpPr txBox="1"/>
              <p:nvPr/>
            </p:nvSpPr>
            <p:spPr>
              <a:xfrm>
                <a:off x="5322489" y="2908569"/>
                <a:ext cx="696675" cy="104086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36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num>
                      <m:den>
                        <m:r>
                          <a:rPr lang="ja-JP" altLang="en-US" sz="3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４</m:t>
                        </m:r>
                      </m:den>
                    </m:f>
                  </m:oMath>
                </a14:m>
                <a:r>
                  <a:rPr kumimoji="1" lang="ja-JP" altLang="en-US" sz="3600" dirty="0">
                    <a:solidFill>
                      <a:srgbClr val="0000FF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 </a:t>
                </a:r>
                <a:endParaRPr kumimoji="1" lang="ja-JP" altLang="en-US" sz="36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01BA1E39-3785-44CB-B9E7-F2C2D052AD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2489" y="2908569"/>
                <a:ext cx="696675" cy="104086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A3B08216-F184-4C3B-9CC5-EDC65854D4E1}"/>
              </a:ext>
            </a:extLst>
          </p:cNvPr>
          <p:cNvGrpSpPr/>
          <p:nvPr/>
        </p:nvGrpSpPr>
        <p:grpSpPr>
          <a:xfrm>
            <a:off x="930330" y="3885082"/>
            <a:ext cx="10890137" cy="527145"/>
            <a:chOff x="749090" y="2918709"/>
            <a:chExt cx="10890137" cy="527145"/>
          </a:xfrm>
        </p:grpSpPr>
        <p:cxnSp>
          <p:nvCxnSpPr>
            <p:cNvPr id="17" name="直線コネクタ 16">
              <a:extLst>
                <a:ext uri="{FF2B5EF4-FFF2-40B4-BE49-F238E27FC236}">
                  <a16:creationId xmlns:a16="http://schemas.microsoft.com/office/drawing/2014/main" id="{209D6FC4-A61B-4108-BAE9-4F7A3BFDB2E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49090" y="3177012"/>
              <a:ext cx="10890137" cy="1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線コネクタ 24">
              <a:extLst>
                <a:ext uri="{FF2B5EF4-FFF2-40B4-BE49-F238E27FC236}">
                  <a16:creationId xmlns:a16="http://schemas.microsoft.com/office/drawing/2014/main" id="{9AA90D3E-8BAD-434D-B2E4-A0563729D48E}"/>
                </a:ext>
              </a:extLst>
            </p:cNvPr>
            <p:cNvCxnSpPr/>
            <p:nvPr/>
          </p:nvCxnSpPr>
          <p:spPr>
            <a:xfrm>
              <a:off x="9230482" y="2918709"/>
              <a:ext cx="0" cy="51660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4" name="直線コネクタ 53">
              <a:extLst>
                <a:ext uri="{FF2B5EF4-FFF2-40B4-BE49-F238E27FC236}">
                  <a16:creationId xmlns:a16="http://schemas.microsoft.com/office/drawing/2014/main" id="{8EB2C43E-1ABE-46D8-886F-3544C6D59906}"/>
                </a:ext>
              </a:extLst>
            </p:cNvPr>
            <p:cNvCxnSpPr/>
            <p:nvPr/>
          </p:nvCxnSpPr>
          <p:spPr>
            <a:xfrm>
              <a:off x="8382343" y="2918709"/>
              <a:ext cx="0" cy="516602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6" name="直線コネクタ 55">
              <a:extLst>
                <a:ext uri="{FF2B5EF4-FFF2-40B4-BE49-F238E27FC236}">
                  <a16:creationId xmlns:a16="http://schemas.microsoft.com/office/drawing/2014/main" id="{9FC6BD0D-C292-41F6-B4B4-8CA50AF9F9FE}"/>
                </a:ext>
              </a:extLst>
            </p:cNvPr>
            <p:cNvCxnSpPr/>
            <p:nvPr/>
          </p:nvCxnSpPr>
          <p:spPr>
            <a:xfrm>
              <a:off x="7534204" y="2918709"/>
              <a:ext cx="0" cy="516602"/>
            </a:xfrm>
            <a:prstGeom prst="line">
              <a:avLst/>
            </a:prstGeom>
            <a:ln w="76200">
              <a:solidFill>
                <a:srgbClr val="FF00FF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7" name="直線コネクタ 56">
              <a:extLst>
                <a:ext uri="{FF2B5EF4-FFF2-40B4-BE49-F238E27FC236}">
                  <a16:creationId xmlns:a16="http://schemas.microsoft.com/office/drawing/2014/main" id="{8986163C-07E2-4CC5-9258-82577E1E851A}"/>
                </a:ext>
              </a:extLst>
            </p:cNvPr>
            <p:cNvCxnSpPr/>
            <p:nvPr/>
          </p:nvCxnSpPr>
          <p:spPr>
            <a:xfrm>
              <a:off x="6686065" y="2918709"/>
              <a:ext cx="0" cy="516602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9" name="直線コネクタ 58">
              <a:extLst>
                <a:ext uri="{FF2B5EF4-FFF2-40B4-BE49-F238E27FC236}">
                  <a16:creationId xmlns:a16="http://schemas.microsoft.com/office/drawing/2014/main" id="{460D1202-8165-4701-9224-27890A07B082}"/>
                </a:ext>
              </a:extLst>
            </p:cNvPr>
            <p:cNvCxnSpPr/>
            <p:nvPr/>
          </p:nvCxnSpPr>
          <p:spPr>
            <a:xfrm>
              <a:off x="5837925" y="2918709"/>
              <a:ext cx="0" cy="516602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1" name="直線コネクタ 60">
              <a:extLst>
                <a:ext uri="{FF2B5EF4-FFF2-40B4-BE49-F238E27FC236}">
                  <a16:creationId xmlns:a16="http://schemas.microsoft.com/office/drawing/2014/main" id="{8511B900-E673-40AF-8230-5E1889E0EAC4}"/>
                </a:ext>
              </a:extLst>
            </p:cNvPr>
            <p:cNvCxnSpPr/>
            <p:nvPr/>
          </p:nvCxnSpPr>
          <p:spPr>
            <a:xfrm>
              <a:off x="4989786" y="2918709"/>
              <a:ext cx="0" cy="51660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2" name="直線コネクタ 61">
              <a:extLst>
                <a:ext uri="{FF2B5EF4-FFF2-40B4-BE49-F238E27FC236}">
                  <a16:creationId xmlns:a16="http://schemas.microsoft.com/office/drawing/2014/main" id="{C850BC24-23DA-4505-8838-752F8338E7B0}"/>
                </a:ext>
              </a:extLst>
            </p:cNvPr>
            <p:cNvCxnSpPr/>
            <p:nvPr/>
          </p:nvCxnSpPr>
          <p:spPr>
            <a:xfrm>
              <a:off x="4141648" y="2918709"/>
              <a:ext cx="0" cy="516602"/>
            </a:xfrm>
            <a:prstGeom prst="line">
              <a:avLst/>
            </a:prstGeom>
            <a:ln w="76200">
              <a:solidFill>
                <a:srgbClr val="FF00FF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9" name="直線コネクタ 68">
              <a:extLst>
                <a:ext uri="{FF2B5EF4-FFF2-40B4-BE49-F238E27FC236}">
                  <a16:creationId xmlns:a16="http://schemas.microsoft.com/office/drawing/2014/main" id="{969A24E2-5B75-4E62-8355-2B9C511B57D8}"/>
                </a:ext>
              </a:extLst>
            </p:cNvPr>
            <p:cNvCxnSpPr/>
            <p:nvPr/>
          </p:nvCxnSpPr>
          <p:spPr>
            <a:xfrm>
              <a:off x="1597229" y="2918709"/>
              <a:ext cx="0" cy="516602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0" name="直線コネクタ 69">
              <a:extLst>
                <a:ext uri="{FF2B5EF4-FFF2-40B4-BE49-F238E27FC236}">
                  <a16:creationId xmlns:a16="http://schemas.microsoft.com/office/drawing/2014/main" id="{13558E5B-C067-4C7E-AF7C-046DC0602259}"/>
                </a:ext>
              </a:extLst>
            </p:cNvPr>
            <p:cNvCxnSpPr/>
            <p:nvPr/>
          </p:nvCxnSpPr>
          <p:spPr>
            <a:xfrm>
              <a:off x="749090" y="2918709"/>
              <a:ext cx="0" cy="516602"/>
            </a:xfrm>
            <a:prstGeom prst="line">
              <a:avLst/>
            </a:prstGeom>
            <a:ln w="76200">
              <a:solidFill>
                <a:srgbClr val="FF00FF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直線コネクタ 41">
              <a:extLst>
                <a:ext uri="{FF2B5EF4-FFF2-40B4-BE49-F238E27FC236}">
                  <a16:creationId xmlns:a16="http://schemas.microsoft.com/office/drawing/2014/main" id="{07208F83-3EF9-403B-90F3-72C6134EB21F}"/>
                </a:ext>
              </a:extLst>
            </p:cNvPr>
            <p:cNvCxnSpPr/>
            <p:nvPr/>
          </p:nvCxnSpPr>
          <p:spPr>
            <a:xfrm>
              <a:off x="10868303" y="2918709"/>
              <a:ext cx="0" cy="516602"/>
            </a:xfrm>
            <a:prstGeom prst="line">
              <a:avLst/>
            </a:prstGeom>
            <a:ln w="76200">
              <a:solidFill>
                <a:srgbClr val="FF00FF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直線コネクタ 42">
              <a:extLst>
                <a:ext uri="{FF2B5EF4-FFF2-40B4-BE49-F238E27FC236}">
                  <a16:creationId xmlns:a16="http://schemas.microsoft.com/office/drawing/2014/main" id="{0562D723-F686-499D-B0FC-C065D44A7A0C}"/>
                </a:ext>
              </a:extLst>
            </p:cNvPr>
            <p:cNvCxnSpPr/>
            <p:nvPr/>
          </p:nvCxnSpPr>
          <p:spPr>
            <a:xfrm>
              <a:off x="10020164" y="2918709"/>
              <a:ext cx="0" cy="516602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直線コネクタ 47">
              <a:extLst>
                <a:ext uri="{FF2B5EF4-FFF2-40B4-BE49-F238E27FC236}">
                  <a16:creationId xmlns:a16="http://schemas.microsoft.com/office/drawing/2014/main" id="{969A24E2-5B75-4E62-8355-2B9C511B57D8}"/>
                </a:ext>
              </a:extLst>
            </p:cNvPr>
            <p:cNvCxnSpPr/>
            <p:nvPr/>
          </p:nvCxnSpPr>
          <p:spPr>
            <a:xfrm>
              <a:off x="2428643" y="2929252"/>
              <a:ext cx="0" cy="516602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1" name="直線コネクタ 50">
              <a:extLst>
                <a:ext uri="{FF2B5EF4-FFF2-40B4-BE49-F238E27FC236}">
                  <a16:creationId xmlns:a16="http://schemas.microsoft.com/office/drawing/2014/main" id="{969A24E2-5B75-4E62-8355-2B9C511B57D8}"/>
                </a:ext>
              </a:extLst>
            </p:cNvPr>
            <p:cNvCxnSpPr/>
            <p:nvPr/>
          </p:nvCxnSpPr>
          <p:spPr>
            <a:xfrm>
              <a:off x="3276782" y="2929252"/>
              <a:ext cx="0" cy="516602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EFCD4153-3609-48A8-AA0C-603091F54F8A}"/>
              </a:ext>
            </a:extLst>
          </p:cNvPr>
          <p:cNvSpPr txBox="1"/>
          <p:nvPr/>
        </p:nvSpPr>
        <p:spPr>
          <a:xfrm>
            <a:off x="6588542" y="3885082"/>
            <a:ext cx="6463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●</a:t>
            </a:r>
            <a:endParaRPr kumimoji="1" lang="ja-JP" altLang="en-US" sz="3200" dirty="0"/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F97EE758-CE9A-4508-8687-320DD5DD4971}"/>
              </a:ext>
            </a:extLst>
          </p:cNvPr>
          <p:cNvSpPr txBox="1"/>
          <p:nvPr/>
        </p:nvSpPr>
        <p:spPr>
          <a:xfrm>
            <a:off x="594444" y="4424360"/>
            <a:ext cx="527518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solidFill>
                  <a:srgbClr val="FF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０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E5595702-795F-4B68-B369-A35B5703A5D4}"/>
              </a:ext>
            </a:extLst>
          </p:cNvPr>
          <p:cNvSpPr txBox="1"/>
          <p:nvPr/>
        </p:nvSpPr>
        <p:spPr>
          <a:xfrm>
            <a:off x="3974074" y="4468774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solidFill>
                  <a:srgbClr val="FF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</a:t>
            </a:r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56B8C2E8-A36D-4C4D-BB15-FCF1ABE86844}"/>
              </a:ext>
            </a:extLst>
          </p:cNvPr>
          <p:cNvSpPr txBox="1"/>
          <p:nvPr/>
        </p:nvSpPr>
        <p:spPr>
          <a:xfrm>
            <a:off x="7366630" y="4468774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solidFill>
                  <a:srgbClr val="FF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692447DF-C5E3-9546-6C7C-3DF1E7257A4F}"/>
                  </a:ext>
                </a:extLst>
              </p:cNvPr>
              <p:cNvSpPr txBox="1"/>
              <p:nvPr/>
            </p:nvSpPr>
            <p:spPr>
              <a:xfrm>
                <a:off x="7018764" y="2383975"/>
                <a:ext cx="1651955" cy="11709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ja-JP" altLang="en-US" sz="3600" dirty="0"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m:t>＝</m:t>
                      </m:r>
                      <m:r>
                        <a:rPr lang="ja-JP" altLang="en-US" sz="36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UD デジタル 教科書体 NP-B" panose="02020700000000000000" pitchFamily="18" charset="-128"/>
                        </a:rPr>
                        <m:t>１</m:t>
                      </m:r>
                      <m:f>
                        <m:fPr>
                          <m:ctrlPr>
                            <a:rPr lang="en-US" altLang="ja-JP" sz="36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</m:ctrlPr>
                        </m:fPr>
                        <m:num>
                          <m:r>
                            <a:rPr lang="ja-JP" altLang="en-US" sz="36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３</m:t>
                          </m:r>
                        </m:num>
                        <m:den>
                          <m:r>
                            <a:rPr lang="ja-JP" altLang="en-US" sz="36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４</m:t>
                          </m:r>
                        </m:den>
                      </m:f>
                    </m:oMath>
                  </m:oMathPara>
                </a14:m>
                <a:endParaRPr kumimoji="1" lang="ja-JP" altLang="en-US" sz="36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692447DF-C5E3-9546-6C7C-3DF1E7257A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8764" y="2383975"/>
                <a:ext cx="1651955" cy="117096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9B69CC86-8774-5143-8246-7C95A6160880}"/>
                  </a:ext>
                </a:extLst>
              </p:cNvPr>
              <p:cNvSpPr txBox="1"/>
              <p:nvPr/>
            </p:nvSpPr>
            <p:spPr>
              <a:xfrm>
                <a:off x="8485123" y="4248722"/>
                <a:ext cx="640485" cy="10404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９</m:t>
                        </m:r>
                      </m:num>
                      <m:den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４</m:t>
                        </m:r>
                      </m:den>
                    </m:f>
                  </m:oMath>
                </a14:m>
                <a:r>
                  <a:rPr kumimoji="1" lang="ja-JP" altLang="en-US" sz="36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 </a:t>
                </a:r>
                <a:endParaRPr kumimoji="1" lang="ja-JP" altLang="en-US" sz="36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9B69CC86-8774-5143-8246-7C95A61608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85123" y="4248722"/>
                <a:ext cx="640485" cy="104041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33CAC226-835B-29D9-E522-58BB43BAD5B7}"/>
              </a:ext>
            </a:extLst>
          </p:cNvPr>
          <p:cNvSpPr txBox="1"/>
          <p:nvPr/>
        </p:nvSpPr>
        <p:spPr>
          <a:xfrm>
            <a:off x="10700729" y="4468774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solidFill>
                  <a:srgbClr val="FF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C808F4C3-A7DD-AFC4-72EA-D6C5694117C2}"/>
              </a:ext>
            </a:extLst>
          </p:cNvPr>
          <p:cNvSpPr txBox="1"/>
          <p:nvPr/>
        </p:nvSpPr>
        <p:spPr>
          <a:xfrm>
            <a:off x="8278272" y="3885082"/>
            <a:ext cx="6463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●</a:t>
            </a:r>
            <a:endParaRPr kumimoji="1" lang="ja-JP" altLang="en-US" sz="3200" dirty="0"/>
          </a:p>
        </p:txBody>
      </p:sp>
      <p:sp>
        <p:nvSpPr>
          <p:cNvPr id="9" name="左中かっこ 8">
            <a:extLst>
              <a:ext uri="{FF2B5EF4-FFF2-40B4-BE49-F238E27FC236}">
                <a16:creationId xmlns:a16="http://schemas.microsoft.com/office/drawing/2014/main" id="{8B02AACA-0FAC-7AEC-58F4-BF5C046C6973}"/>
              </a:ext>
            </a:extLst>
          </p:cNvPr>
          <p:cNvSpPr/>
          <p:nvPr/>
        </p:nvSpPr>
        <p:spPr>
          <a:xfrm rot="5400000" flipH="1">
            <a:off x="4056224" y="1975459"/>
            <a:ext cx="516601" cy="6801837"/>
          </a:xfrm>
          <a:prstGeom prst="leftBrace">
            <a:avLst>
              <a:gd name="adj1" fmla="val 8333"/>
              <a:gd name="adj2" fmla="val 49536"/>
            </a:avLst>
          </a:prstGeom>
          <a:noFill/>
          <a:ln w="57150"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827059B8-7567-E5CF-7FD2-DF95C928A213}"/>
              </a:ext>
            </a:extLst>
          </p:cNvPr>
          <p:cNvSpPr/>
          <p:nvPr/>
        </p:nvSpPr>
        <p:spPr>
          <a:xfrm>
            <a:off x="4469449" y="4844152"/>
            <a:ext cx="682298" cy="10134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3600" dirty="0">
                <a:solidFill>
                  <a:srgbClr val="FF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  <a:endParaRPr kumimoji="1" lang="ja-JP" altLang="en-US" sz="1600" dirty="0">
              <a:solidFill>
                <a:srgbClr val="FF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2" name="左中かっこ 11">
            <a:extLst>
              <a:ext uri="{FF2B5EF4-FFF2-40B4-BE49-F238E27FC236}">
                <a16:creationId xmlns:a16="http://schemas.microsoft.com/office/drawing/2014/main" id="{7A7323FE-2C18-E4F4-075F-70634FB115F6}"/>
              </a:ext>
            </a:extLst>
          </p:cNvPr>
          <p:cNvSpPr/>
          <p:nvPr/>
        </p:nvSpPr>
        <p:spPr>
          <a:xfrm rot="5400000" flipH="1">
            <a:off x="7897508" y="4990868"/>
            <a:ext cx="516601" cy="825977"/>
          </a:xfrm>
          <a:prstGeom prst="leftBrace">
            <a:avLst>
              <a:gd name="adj1" fmla="val 8333"/>
              <a:gd name="adj2" fmla="val 49536"/>
            </a:avLst>
          </a:prstGeom>
          <a:noFill/>
          <a:ln w="57150"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93030597-737D-57E5-38B6-6356BC04F35A}"/>
                  </a:ext>
                </a:extLst>
              </p:cNvPr>
              <p:cNvSpPr txBox="1"/>
              <p:nvPr/>
            </p:nvSpPr>
            <p:spPr>
              <a:xfrm>
                <a:off x="7879207" y="4830699"/>
                <a:ext cx="578540" cy="94096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32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</m:num>
                      <m:den>
                        <m:r>
                          <a:rPr lang="ja-JP" altLang="en-US" sz="3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４</m:t>
                        </m:r>
                      </m:den>
                    </m:f>
                  </m:oMath>
                </a14:m>
                <a:r>
                  <a:rPr kumimoji="1" lang="ja-JP" altLang="en-US" sz="3200" dirty="0">
                    <a:solidFill>
                      <a:srgbClr val="0000FF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 </a:t>
                </a:r>
                <a:endParaRPr kumimoji="1" lang="ja-JP" altLang="en-US" sz="32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93030597-737D-57E5-38B6-6356BC04F3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9207" y="4830699"/>
                <a:ext cx="578540" cy="94096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87CF1D65-BB84-728B-4762-2464B2721720}"/>
                  </a:ext>
                </a:extLst>
              </p:cNvPr>
              <p:cNvSpPr txBox="1"/>
              <p:nvPr/>
            </p:nvSpPr>
            <p:spPr>
              <a:xfrm>
                <a:off x="8995753" y="4213412"/>
                <a:ext cx="1651955" cy="11709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ja-JP" altLang="en-US" sz="3600" dirty="0"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m:t>＝</m:t>
                      </m:r>
                      <m:r>
                        <a:rPr lang="ja-JP" altLang="en-US" sz="36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UD デジタル 教科書体 NP-B" panose="02020700000000000000" pitchFamily="18" charset="-128"/>
                        </a:rPr>
                        <m:t>２</m:t>
                      </m:r>
                      <m:f>
                        <m:fPr>
                          <m:ctrlPr>
                            <a:rPr lang="en-US" altLang="ja-JP" sz="36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</m:ctrlPr>
                        </m:fPr>
                        <m:num>
                          <m:r>
                            <a:rPr lang="ja-JP" altLang="en-US" sz="36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１</m:t>
                          </m:r>
                        </m:num>
                        <m:den>
                          <m:r>
                            <a:rPr lang="ja-JP" altLang="en-US" sz="36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４</m:t>
                          </m:r>
                        </m:den>
                      </m:f>
                    </m:oMath>
                  </m:oMathPara>
                </a14:m>
                <a:endParaRPr kumimoji="1" lang="ja-JP" altLang="en-US" sz="36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87CF1D65-BB84-728B-4762-2464B27217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753" y="4213412"/>
                <a:ext cx="1651955" cy="117096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8973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5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25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7" grpId="0" animBg="1"/>
      <p:bldP spid="39" grpId="0" animBg="1"/>
      <p:bldP spid="4" grpId="0"/>
      <p:bldP spid="9" grpId="0" animBg="1"/>
      <p:bldP spid="11" grpId="0" animBg="1"/>
      <p:bldP spid="12" grpId="0" animBg="1"/>
      <p:bldP spid="13" grpId="0" animBg="1"/>
      <p:bldP spid="1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FFFF99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9" name="テキスト ボックス 58">
                <a:extLst>
                  <a:ext uri="{FF2B5EF4-FFF2-40B4-BE49-F238E27FC236}">
                    <a16:creationId xmlns:a16="http://schemas.microsoft.com/office/drawing/2014/main" id="{69E13CF9-9B06-48A2-B4B9-B61AB25E5D7F}"/>
                  </a:ext>
                </a:extLst>
              </p:cNvPr>
              <p:cNvSpPr txBox="1"/>
              <p:nvPr/>
            </p:nvSpPr>
            <p:spPr>
              <a:xfrm>
                <a:off x="917996" y="1775090"/>
                <a:ext cx="1105199" cy="10408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num>
                      <m:den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２</m:t>
                        </m:r>
                      </m:den>
                    </m:f>
                  </m:oMath>
                </a14:m>
                <a:r>
                  <a:rPr kumimoji="1" lang="ja-JP" altLang="en-US" sz="36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＝</a:t>
                </a:r>
                <a:endParaRPr kumimoji="1" lang="ja-JP" altLang="en-US" sz="3600" dirty="0">
                  <a:solidFill>
                    <a:srgbClr val="FF00FF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59" name="テキスト ボックス 58">
                <a:extLst>
                  <a:ext uri="{FF2B5EF4-FFF2-40B4-BE49-F238E27FC236}">
                    <a16:creationId xmlns:a16="http://schemas.microsoft.com/office/drawing/2014/main" id="{69E13CF9-9B06-48A2-B4B9-B61AB25E5D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7996" y="1775090"/>
                <a:ext cx="1105199" cy="1040862"/>
              </a:xfrm>
              <a:prstGeom prst="rect">
                <a:avLst/>
              </a:prstGeom>
              <a:blipFill>
                <a:blip r:embed="rId2"/>
                <a:stretch>
                  <a:fillRect r="-16022" b="-877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テキスト ボックス 59">
                <a:extLst>
                  <a:ext uri="{FF2B5EF4-FFF2-40B4-BE49-F238E27FC236}">
                    <a16:creationId xmlns:a16="http://schemas.microsoft.com/office/drawing/2014/main" id="{817F3064-5A51-4372-BFCB-2E3586177B9B}"/>
                  </a:ext>
                </a:extLst>
              </p:cNvPr>
              <p:cNvSpPr txBox="1"/>
              <p:nvPr/>
            </p:nvSpPr>
            <p:spPr>
              <a:xfrm>
                <a:off x="3773511" y="1768690"/>
                <a:ext cx="1190813" cy="10408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８</m:t>
                        </m:r>
                      </m:num>
                      <m:den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２</m:t>
                        </m:r>
                      </m:den>
                    </m:f>
                  </m:oMath>
                </a14:m>
                <a:r>
                  <a:rPr kumimoji="1" lang="ja-JP" altLang="en-US" sz="36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＝</a:t>
                </a:r>
                <a:endParaRPr kumimoji="1" lang="ja-JP" altLang="en-US" sz="3600" dirty="0">
                  <a:solidFill>
                    <a:srgbClr val="FF00FF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60" name="テキスト ボックス 59">
                <a:extLst>
                  <a:ext uri="{FF2B5EF4-FFF2-40B4-BE49-F238E27FC236}">
                    <a16:creationId xmlns:a16="http://schemas.microsoft.com/office/drawing/2014/main" id="{817F3064-5A51-4372-BFCB-2E3586177B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3511" y="1768690"/>
                <a:ext cx="1190813" cy="1040862"/>
              </a:xfrm>
              <a:prstGeom prst="rect">
                <a:avLst/>
              </a:prstGeom>
              <a:blipFill>
                <a:blip r:embed="rId3"/>
                <a:stretch>
                  <a:fillRect r="-8205" b="-935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テキスト ボックス 60">
                <a:extLst>
                  <a:ext uri="{FF2B5EF4-FFF2-40B4-BE49-F238E27FC236}">
                    <a16:creationId xmlns:a16="http://schemas.microsoft.com/office/drawing/2014/main" id="{DD4C2E1C-CF04-4136-830E-0CA2D35BF157}"/>
                  </a:ext>
                </a:extLst>
              </p:cNvPr>
              <p:cNvSpPr txBox="1"/>
              <p:nvPr/>
            </p:nvSpPr>
            <p:spPr>
              <a:xfrm>
                <a:off x="8869810" y="1764813"/>
                <a:ext cx="1616270" cy="10408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１５</m:t>
                        </m:r>
                      </m:num>
                      <m:den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２</m:t>
                        </m:r>
                      </m:den>
                    </m:f>
                  </m:oMath>
                </a14:m>
                <a:r>
                  <a:rPr kumimoji="1" lang="ja-JP" altLang="en-US" sz="36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＝</a:t>
                </a:r>
                <a:endParaRPr kumimoji="1" lang="ja-JP" altLang="en-US" sz="3600" dirty="0">
                  <a:solidFill>
                    <a:srgbClr val="FF00FF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61" name="テキスト ボックス 60">
                <a:extLst>
                  <a:ext uri="{FF2B5EF4-FFF2-40B4-BE49-F238E27FC236}">
                    <a16:creationId xmlns:a16="http://schemas.microsoft.com/office/drawing/2014/main" id="{DD4C2E1C-CF04-4136-830E-0CA2D35BF1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69810" y="1764813"/>
                <a:ext cx="1616270" cy="1040862"/>
              </a:xfrm>
              <a:prstGeom prst="rect">
                <a:avLst/>
              </a:prstGeom>
              <a:blipFill>
                <a:blip r:embed="rId4"/>
                <a:stretch>
                  <a:fillRect r="-7925" b="-10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1621FB58-EF90-4A4D-820F-5508DC787ACB}"/>
                  </a:ext>
                </a:extLst>
              </p:cNvPr>
              <p:cNvSpPr txBox="1"/>
              <p:nvPr/>
            </p:nvSpPr>
            <p:spPr>
              <a:xfrm>
                <a:off x="1851283" y="1775090"/>
                <a:ext cx="1261044" cy="10408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3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２</m:t>
                    </m:r>
                    <m:f>
                      <m:fPr>
                        <m:ctrlPr>
                          <a:rPr lang="en-US" altLang="ja-JP" sz="3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</m:num>
                      <m:den>
                        <m:r>
                          <a:rPr lang="ja-JP" alt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２</m:t>
                        </m:r>
                      </m:den>
                    </m:f>
                  </m:oMath>
                </a14:m>
                <a:r>
                  <a:rPr kumimoji="1" lang="ja-JP" altLang="en-US" sz="3600" dirty="0">
                    <a:solidFill>
                      <a:srgbClr val="FF00FF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　</a:t>
                </a:r>
              </a:p>
            </p:txBody>
          </p:sp>
        </mc:Choice>
        <mc:Fallback xmlns="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1621FB58-EF90-4A4D-820F-5508DC787A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1283" y="1775090"/>
                <a:ext cx="1261044" cy="104086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B5992D9D-A15C-4F46-A19B-B8B1ADAF78BC}"/>
                  </a:ext>
                </a:extLst>
              </p:cNvPr>
              <p:cNvSpPr txBox="1"/>
              <p:nvPr/>
            </p:nvSpPr>
            <p:spPr>
              <a:xfrm>
                <a:off x="4741687" y="1978287"/>
                <a:ext cx="613065" cy="6937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4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４</m:t>
                    </m:r>
                  </m:oMath>
                </a14:m>
                <a:r>
                  <a:rPr kumimoji="1" lang="ja-JP" altLang="en-US" sz="3600" dirty="0">
                    <a:solidFill>
                      <a:srgbClr val="FF00FF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 </a:t>
                </a:r>
              </a:p>
            </p:txBody>
          </p:sp>
        </mc:Choice>
        <mc:Fallback xmlns="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B5992D9D-A15C-4F46-A19B-B8B1ADAF78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1687" y="1978287"/>
                <a:ext cx="613065" cy="69371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C84DC44E-B3C3-471B-9EAD-6C846D842AD5}"/>
                  </a:ext>
                </a:extLst>
              </p:cNvPr>
              <p:cNvSpPr txBox="1"/>
              <p:nvPr/>
            </p:nvSpPr>
            <p:spPr>
              <a:xfrm>
                <a:off x="10248438" y="1750254"/>
                <a:ext cx="1288322" cy="10433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36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７</m:t>
                    </m:r>
                    <m:f>
                      <m:fPr>
                        <m:ctrlPr>
                          <a:rPr lang="en-US" altLang="ja-JP" sz="3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</m:num>
                      <m:den>
                        <m:r>
                          <a:rPr lang="ja-JP" alt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２</m:t>
                        </m:r>
                      </m:den>
                    </m:f>
                  </m:oMath>
                </a14:m>
                <a:r>
                  <a:rPr kumimoji="1" lang="ja-JP" altLang="en-US" sz="3600" dirty="0">
                    <a:solidFill>
                      <a:srgbClr val="FF00FF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　</a:t>
                </a:r>
              </a:p>
            </p:txBody>
          </p:sp>
        </mc:Choice>
        <mc:Fallback xmlns="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C84DC44E-B3C3-471B-9EAD-6C846D842A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48438" y="1750254"/>
                <a:ext cx="1288322" cy="104336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817F3064-5A51-4372-BFCB-2E3586177B9B}"/>
                  </a:ext>
                </a:extLst>
              </p:cNvPr>
              <p:cNvSpPr txBox="1"/>
              <p:nvPr/>
            </p:nvSpPr>
            <p:spPr>
              <a:xfrm>
                <a:off x="5815773" y="1775090"/>
                <a:ext cx="1684559" cy="10444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１１</m:t>
                        </m:r>
                      </m:num>
                      <m:den>
                        <m:r>
                          <a:rPr lang="ja-JP" altLang="en-US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２</m:t>
                        </m:r>
                      </m:den>
                    </m:f>
                  </m:oMath>
                </a14:m>
                <a:r>
                  <a:rPr kumimoji="1" lang="ja-JP" altLang="en-US" sz="36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＝</a:t>
                </a:r>
                <a:endParaRPr kumimoji="1" lang="ja-JP" altLang="en-US" sz="3600" dirty="0">
                  <a:solidFill>
                    <a:srgbClr val="FF00FF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817F3064-5A51-4372-BFCB-2E3586177B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5773" y="1775090"/>
                <a:ext cx="1684559" cy="1044453"/>
              </a:xfrm>
              <a:prstGeom prst="rect">
                <a:avLst/>
              </a:prstGeom>
              <a:blipFill>
                <a:blip r:embed="rId8"/>
                <a:stretch>
                  <a:fillRect r="-3623" b="-872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B5992D9D-A15C-4F46-A19B-B8B1ADAF78BC}"/>
                  </a:ext>
                </a:extLst>
              </p:cNvPr>
              <p:cNvSpPr txBox="1"/>
              <p:nvPr/>
            </p:nvSpPr>
            <p:spPr>
              <a:xfrm>
                <a:off x="7286096" y="1772333"/>
                <a:ext cx="1288322" cy="10444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3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５</m:t>
                    </m:r>
                    <m:f>
                      <m:fPr>
                        <m:ctrlPr>
                          <a:rPr lang="en-US" altLang="ja-JP" sz="3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</m:num>
                      <m:den>
                        <m:r>
                          <a:rPr lang="ja-JP" alt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２</m:t>
                        </m:r>
                      </m:den>
                    </m:f>
                  </m:oMath>
                </a14:m>
                <a:r>
                  <a:rPr kumimoji="1" lang="ja-JP" altLang="en-US" sz="3600" dirty="0">
                    <a:solidFill>
                      <a:srgbClr val="FF00FF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　</a:t>
                </a:r>
              </a:p>
            </p:txBody>
          </p:sp>
        </mc:Choice>
        <mc:Fallback xmlns="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B5992D9D-A15C-4F46-A19B-B8B1ADAF78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6096" y="1772333"/>
                <a:ext cx="1288322" cy="104445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F6BE4629-1D5B-4F1F-8C6C-32D85A14D9B4}"/>
              </a:ext>
            </a:extLst>
          </p:cNvPr>
          <p:cNvSpPr txBox="1"/>
          <p:nvPr/>
        </p:nvSpPr>
        <p:spPr>
          <a:xfrm>
            <a:off x="860443" y="2960948"/>
            <a:ext cx="20890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2×2</a:t>
            </a:r>
            <a:r>
              <a:rPr kumimoji="1" lang="ja-JP" altLang="en-US" sz="36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＋</a:t>
            </a:r>
            <a:r>
              <a:rPr kumimoji="1" lang="en-US" altLang="ja-JP" sz="36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endParaRPr kumimoji="1" lang="ja-JP" altLang="en-US" sz="3600" dirty="0">
              <a:solidFill>
                <a:schemeClr val="accent6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ED02506C-A92D-4C5C-A417-ABF07A3FC108}"/>
              </a:ext>
            </a:extLst>
          </p:cNvPr>
          <p:cNvSpPr txBox="1"/>
          <p:nvPr/>
        </p:nvSpPr>
        <p:spPr>
          <a:xfrm>
            <a:off x="3773511" y="2960948"/>
            <a:ext cx="13003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2×4</a:t>
            </a:r>
            <a:endParaRPr kumimoji="1" lang="ja-JP" altLang="en-US" sz="3600" dirty="0">
              <a:solidFill>
                <a:schemeClr val="accent6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0AF6CA6A-C3A5-4FF1-A71E-ED24DED5B384}"/>
              </a:ext>
            </a:extLst>
          </p:cNvPr>
          <p:cNvSpPr txBox="1"/>
          <p:nvPr/>
        </p:nvSpPr>
        <p:spPr>
          <a:xfrm>
            <a:off x="6096000" y="2960948"/>
            <a:ext cx="20890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2×5</a:t>
            </a:r>
            <a:r>
              <a:rPr kumimoji="1" lang="ja-JP" altLang="en-US" sz="36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＋</a:t>
            </a:r>
            <a:r>
              <a:rPr kumimoji="1" lang="en-US" altLang="ja-JP" sz="36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endParaRPr kumimoji="1" lang="ja-JP" altLang="en-US" sz="3600" dirty="0">
              <a:solidFill>
                <a:schemeClr val="accent6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080AA9F4-9F05-48F7-B103-95CA7182BF73}"/>
              </a:ext>
            </a:extLst>
          </p:cNvPr>
          <p:cNvSpPr txBox="1"/>
          <p:nvPr/>
        </p:nvSpPr>
        <p:spPr>
          <a:xfrm>
            <a:off x="9203921" y="2960948"/>
            <a:ext cx="20890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2×7</a:t>
            </a:r>
            <a:r>
              <a:rPr kumimoji="1" lang="ja-JP" altLang="en-US" sz="36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＋</a:t>
            </a:r>
            <a:r>
              <a:rPr kumimoji="1" lang="en-US" altLang="ja-JP" sz="36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endParaRPr kumimoji="1" lang="ja-JP" altLang="en-US" sz="3600" dirty="0">
              <a:solidFill>
                <a:schemeClr val="accent6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27AEEF0-C2E5-22F6-4EAC-A5A86E0DAD26}"/>
              </a:ext>
            </a:extLst>
          </p:cNvPr>
          <p:cNvSpPr txBox="1"/>
          <p:nvPr/>
        </p:nvSpPr>
        <p:spPr>
          <a:xfrm>
            <a:off x="827673" y="552186"/>
            <a:ext cx="10676317" cy="769441"/>
          </a:xfrm>
          <a:prstGeom prst="rect">
            <a:avLst/>
          </a:prstGeom>
          <a:solidFill>
            <a:srgbClr val="FFFF99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仮分数を帯分数・整数になおしてみよう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468FB7F2-9A78-DAE5-E526-53DA086AC90D}"/>
                  </a:ext>
                </a:extLst>
              </p:cNvPr>
              <p:cNvSpPr txBox="1"/>
              <p:nvPr/>
            </p:nvSpPr>
            <p:spPr>
              <a:xfrm>
                <a:off x="838679" y="4311324"/>
                <a:ext cx="1105199" cy="10408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num>
                      <m:den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den>
                    </m:f>
                  </m:oMath>
                </a14:m>
                <a:r>
                  <a:rPr kumimoji="1" lang="ja-JP" altLang="en-US" sz="36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＝</a:t>
                </a:r>
                <a:endParaRPr kumimoji="1" lang="ja-JP" altLang="en-US" sz="3600" dirty="0">
                  <a:solidFill>
                    <a:srgbClr val="FF00FF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468FB7F2-9A78-DAE5-E526-53DA086AC9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679" y="4311324"/>
                <a:ext cx="1105199" cy="1040862"/>
              </a:xfrm>
              <a:prstGeom prst="rect">
                <a:avLst/>
              </a:prstGeom>
              <a:blipFill>
                <a:blip r:embed="rId10"/>
                <a:stretch>
                  <a:fillRect r="-16022" b="-877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6EFE3B6A-BFED-63B3-1681-C5E97E43EF92}"/>
                  </a:ext>
                </a:extLst>
              </p:cNvPr>
              <p:cNvSpPr txBox="1"/>
              <p:nvPr/>
            </p:nvSpPr>
            <p:spPr>
              <a:xfrm>
                <a:off x="3694194" y="4304924"/>
                <a:ext cx="1190813" cy="10408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９</m:t>
                        </m:r>
                      </m:num>
                      <m:den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den>
                    </m:f>
                  </m:oMath>
                </a14:m>
                <a:r>
                  <a:rPr kumimoji="1" lang="ja-JP" altLang="en-US" sz="36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＝</a:t>
                </a:r>
                <a:endParaRPr kumimoji="1" lang="ja-JP" altLang="en-US" sz="3600" dirty="0">
                  <a:solidFill>
                    <a:srgbClr val="FF00FF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6EFE3B6A-BFED-63B3-1681-C5E97E43EF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4194" y="4304924"/>
                <a:ext cx="1190813" cy="1040862"/>
              </a:xfrm>
              <a:prstGeom prst="rect">
                <a:avLst/>
              </a:prstGeom>
              <a:blipFill>
                <a:blip r:embed="rId11"/>
                <a:stretch>
                  <a:fillRect r="-8205" b="-935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A60B099C-D6C1-152F-7DFC-76708BE57D94}"/>
                  </a:ext>
                </a:extLst>
              </p:cNvPr>
              <p:cNvSpPr txBox="1"/>
              <p:nvPr/>
            </p:nvSpPr>
            <p:spPr>
              <a:xfrm>
                <a:off x="8790493" y="4301047"/>
                <a:ext cx="1616270" cy="10408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２８</m:t>
                        </m:r>
                      </m:num>
                      <m:den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den>
                    </m:f>
                  </m:oMath>
                </a14:m>
                <a:r>
                  <a:rPr kumimoji="1" lang="ja-JP" altLang="en-US" sz="36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＝</a:t>
                </a:r>
                <a:endParaRPr kumimoji="1" lang="ja-JP" altLang="en-US" sz="3600" dirty="0">
                  <a:solidFill>
                    <a:srgbClr val="FF00FF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A60B099C-D6C1-152F-7DFC-76708BE57D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90493" y="4301047"/>
                <a:ext cx="1616270" cy="1040862"/>
              </a:xfrm>
              <a:prstGeom prst="rect">
                <a:avLst/>
              </a:prstGeom>
              <a:blipFill>
                <a:blip r:embed="rId12"/>
                <a:stretch>
                  <a:fillRect r="-7925" b="-10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6F76E928-2B0F-6091-1AC6-5886AD77563F}"/>
                  </a:ext>
                </a:extLst>
              </p:cNvPr>
              <p:cNvSpPr txBox="1"/>
              <p:nvPr/>
            </p:nvSpPr>
            <p:spPr>
              <a:xfrm>
                <a:off x="1771966" y="4311324"/>
                <a:ext cx="1261044" cy="10408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3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１</m:t>
                    </m:r>
                    <m:f>
                      <m:fPr>
                        <m:ctrlPr>
                          <a:rPr lang="en-US" altLang="ja-JP" sz="3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２</m:t>
                        </m:r>
                      </m:num>
                      <m:den>
                        <m:r>
                          <a:rPr lang="ja-JP" alt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den>
                    </m:f>
                  </m:oMath>
                </a14:m>
                <a:r>
                  <a:rPr kumimoji="1" lang="ja-JP" altLang="en-US" sz="3600" dirty="0">
                    <a:solidFill>
                      <a:srgbClr val="FF00FF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　</a:t>
                </a:r>
              </a:p>
            </p:txBody>
          </p:sp>
        </mc:Choice>
        <mc:Fallback xmlns="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6F76E928-2B0F-6091-1AC6-5886AD7756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1966" y="4311324"/>
                <a:ext cx="1261044" cy="104086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C0977026-3156-5034-C68F-26A45E7F7584}"/>
                  </a:ext>
                </a:extLst>
              </p:cNvPr>
              <p:cNvSpPr txBox="1"/>
              <p:nvPr/>
            </p:nvSpPr>
            <p:spPr>
              <a:xfrm>
                <a:off x="10169121" y="4286488"/>
                <a:ext cx="1288322" cy="10433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3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９</m:t>
                    </m:r>
                    <m:f>
                      <m:fPr>
                        <m:ctrlPr>
                          <a:rPr lang="en-US" altLang="ja-JP" sz="3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</m:num>
                      <m:den>
                        <m:r>
                          <a:rPr lang="ja-JP" alt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den>
                    </m:f>
                  </m:oMath>
                </a14:m>
                <a:r>
                  <a:rPr kumimoji="1" lang="ja-JP" altLang="en-US" sz="3600" dirty="0">
                    <a:solidFill>
                      <a:srgbClr val="FF00FF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　</a:t>
                </a:r>
              </a:p>
            </p:txBody>
          </p:sp>
        </mc:Choice>
        <mc:Fallback xmlns="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C0977026-3156-5034-C68F-26A45E7F75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9121" y="4286488"/>
                <a:ext cx="1288322" cy="1043363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A8736121-E88D-3BC9-0693-5B35568D4989}"/>
                  </a:ext>
                </a:extLst>
              </p:cNvPr>
              <p:cNvSpPr txBox="1"/>
              <p:nvPr/>
            </p:nvSpPr>
            <p:spPr>
              <a:xfrm>
                <a:off x="5736456" y="4311324"/>
                <a:ext cx="1684559" cy="10444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７</m:t>
                        </m:r>
                      </m:num>
                      <m:den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den>
                    </m:f>
                  </m:oMath>
                </a14:m>
                <a:r>
                  <a:rPr kumimoji="1" lang="ja-JP" altLang="en-US" sz="36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＝</a:t>
                </a:r>
                <a:endParaRPr kumimoji="1" lang="ja-JP" altLang="en-US" sz="3600" dirty="0">
                  <a:solidFill>
                    <a:srgbClr val="FF00FF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A8736121-E88D-3BC9-0693-5B35568D49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6456" y="4311324"/>
                <a:ext cx="1684559" cy="1044453"/>
              </a:xfrm>
              <a:prstGeom prst="rect">
                <a:avLst/>
              </a:prstGeom>
              <a:blipFill>
                <a:blip r:embed="rId15"/>
                <a:stretch>
                  <a:fillRect r="-3623" b="-872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324C0FA2-DB5A-6519-4980-82685EF0A525}"/>
                  </a:ext>
                </a:extLst>
              </p:cNvPr>
              <p:cNvSpPr txBox="1"/>
              <p:nvPr/>
            </p:nvSpPr>
            <p:spPr>
              <a:xfrm>
                <a:off x="7206779" y="4308567"/>
                <a:ext cx="1288322" cy="10444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3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５</m:t>
                    </m:r>
                    <m:f>
                      <m:fPr>
                        <m:ctrlPr>
                          <a:rPr lang="en-US" altLang="ja-JP" sz="3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２</m:t>
                        </m:r>
                      </m:num>
                      <m:den>
                        <m:r>
                          <a:rPr lang="ja-JP" alt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den>
                    </m:f>
                  </m:oMath>
                </a14:m>
                <a:r>
                  <a:rPr kumimoji="1" lang="ja-JP" altLang="en-US" sz="3600" dirty="0">
                    <a:solidFill>
                      <a:srgbClr val="FF00FF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　</a:t>
                </a:r>
              </a:p>
            </p:txBody>
          </p:sp>
        </mc:Choice>
        <mc:Fallback xmlns="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324C0FA2-DB5A-6519-4980-82685EF0A5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6779" y="4308567"/>
                <a:ext cx="1288322" cy="1044453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978BE2FA-47F8-A425-3117-F3AFA895B0E7}"/>
              </a:ext>
            </a:extLst>
          </p:cNvPr>
          <p:cNvSpPr txBox="1"/>
          <p:nvPr/>
        </p:nvSpPr>
        <p:spPr>
          <a:xfrm>
            <a:off x="1771966" y="5475711"/>
            <a:ext cx="13003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r>
              <a:rPr kumimoji="1" lang="ja-JP" altLang="en-US" sz="36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＋</a:t>
            </a:r>
            <a:r>
              <a:rPr kumimoji="1" lang="en-US" altLang="ja-JP" sz="36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endParaRPr kumimoji="1" lang="ja-JP" altLang="en-US" sz="3600" dirty="0">
              <a:solidFill>
                <a:schemeClr val="accent6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37A96ABA-97C6-76FC-8FF2-1EA1323A508D}"/>
              </a:ext>
            </a:extLst>
          </p:cNvPr>
          <p:cNvSpPr txBox="1"/>
          <p:nvPr/>
        </p:nvSpPr>
        <p:spPr>
          <a:xfrm>
            <a:off x="3694194" y="5475711"/>
            <a:ext cx="13003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3×3</a:t>
            </a:r>
            <a:endParaRPr kumimoji="1" lang="ja-JP" altLang="en-US" sz="3600" dirty="0">
              <a:solidFill>
                <a:schemeClr val="accent6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94AB75A3-AF63-0D6D-12DE-858B7F25AD27}"/>
              </a:ext>
            </a:extLst>
          </p:cNvPr>
          <p:cNvSpPr txBox="1"/>
          <p:nvPr/>
        </p:nvSpPr>
        <p:spPr>
          <a:xfrm>
            <a:off x="6016683" y="5475711"/>
            <a:ext cx="20890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3×5</a:t>
            </a:r>
            <a:r>
              <a:rPr kumimoji="1" lang="ja-JP" altLang="en-US" sz="36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＋</a:t>
            </a:r>
            <a:r>
              <a:rPr kumimoji="1" lang="en-US" altLang="ja-JP" sz="36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endParaRPr kumimoji="1" lang="ja-JP" altLang="en-US" sz="3600" dirty="0">
              <a:solidFill>
                <a:schemeClr val="accent6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F9611059-2BFA-B374-7B14-60E440709B03}"/>
              </a:ext>
            </a:extLst>
          </p:cNvPr>
          <p:cNvSpPr txBox="1"/>
          <p:nvPr/>
        </p:nvSpPr>
        <p:spPr>
          <a:xfrm>
            <a:off x="9124604" y="5475711"/>
            <a:ext cx="20890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3×9</a:t>
            </a:r>
            <a:r>
              <a:rPr kumimoji="1" lang="ja-JP" altLang="en-US" sz="36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＋</a:t>
            </a:r>
            <a:r>
              <a:rPr kumimoji="1" lang="en-US" altLang="ja-JP" sz="36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endParaRPr kumimoji="1" lang="ja-JP" altLang="en-US" sz="3600" dirty="0">
              <a:solidFill>
                <a:schemeClr val="accent6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テキスト ボックス 32">
                <a:extLst>
                  <a:ext uri="{FF2B5EF4-FFF2-40B4-BE49-F238E27FC236}">
                    <a16:creationId xmlns:a16="http://schemas.microsoft.com/office/drawing/2014/main" id="{FC083E05-7E01-5D3B-9C8C-5F6A66691682}"/>
                  </a:ext>
                </a:extLst>
              </p:cNvPr>
              <p:cNvSpPr txBox="1"/>
              <p:nvPr/>
            </p:nvSpPr>
            <p:spPr>
              <a:xfrm>
                <a:off x="4647324" y="4540435"/>
                <a:ext cx="613065" cy="6937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4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３</m:t>
                    </m:r>
                  </m:oMath>
                </a14:m>
                <a:r>
                  <a:rPr kumimoji="1" lang="ja-JP" altLang="en-US" sz="3600" dirty="0">
                    <a:solidFill>
                      <a:srgbClr val="FF00FF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 </a:t>
                </a:r>
              </a:p>
            </p:txBody>
          </p:sp>
        </mc:Choice>
        <mc:Fallback xmlns="">
          <p:sp>
            <p:nvSpPr>
              <p:cNvPr id="33" name="テキスト ボックス 32">
                <a:extLst>
                  <a:ext uri="{FF2B5EF4-FFF2-40B4-BE49-F238E27FC236}">
                    <a16:creationId xmlns:a16="http://schemas.microsoft.com/office/drawing/2014/main" id="{FC083E05-7E01-5D3B-9C8C-5F6A666916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7324" y="4540435"/>
                <a:ext cx="613065" cy="693716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10029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0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7" grpId="0"/>
      <p:bldP spid="11" grpId="0"/>
      <p:bldP spid="12" grpId="0"/>
      <p:bldP spid="17" grpId="0"/>
      <p:bldP spid="2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FFFF99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9" name="テキスト ボックス 58">
                <a:extLst>
                  <a:ext uri="{FF2B5EF4-FFF2-40B4-BE49-F238E27FC236}">
                    <a16:creationId xmlns:a16="http://schemas.microsoft.com/office/drawing/2014/main" id="{69E13CF9-9B06-48A2-B4B9-B61AB25E5D7F}"/>
                  </a:ext>
                </a:extLst>
              </p:cNvPr>
              <p:cNvSpPr txBox="1"/>
              <p:nvPr/>
            </p:nvSpPr>
            <p:spPr>
              <a:xfrm>
                <a:off x="816533" y="1795856"/>
                <a:ext cx="1105199" cy="10408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８</m:t>
                        </m:r>
                      </m:num>
                      <m:den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den>
                    </m:f>
                  </m:oMath>
                </a14:m>
                <a:r>
                  <a:rPr kumimoji="1" lang="ja-JP" altLang="en-US" sz="36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＝</a:t>
                </a:r>
                <a:endParaRPr kumimoji="1" lang="ja-JP" altLang="en-US" sz="3600" dirty="0">
                  <a:solidFill>
                    <a:srgbClr val="FF00FF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59" name="テキスト ボックス 58">
                <a:extLst>
                  <a:ext uri="{FF2B5EF4-FFF2-40B4-BE49-F238E27FC236}">
                    <a16:creationId xmlns:a16="http://schemas.microsoft.com/office/drawing/2014/main" id="{69E13CF9-9B06-48A2-B4B9-B61AB25E5D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533" y="1795856"/>
                <a:ext cx="1105199" cy="1040862"/>
              </a:xfrm>
              <a:prstGeom prst="rect">
                <a:avLst/>
              </a:prstGeom>
              <a:blipFill>
                <a:blip r:embed="rId2"/>
                <a:stretch>
                  <a:fillRect r="-16022" b="-10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テキスト ボックス 59">
                <a:extLst>
                  <a:ext uri="{FF2B5EF4-FFF2-40B4-BE49-F238E27FC236}">
                    <a16:creationId xmlns:a16="http://schemas.microsoft.com/office/drawing/2014/main" id="{817F3064-5A51-4372-BFCB-2E3586177B9B}"/>
                  </a:ext>
                </a:extLst>
              </p:cNvPr>
              <p:cNvSpPr txBox="1"/>
              <p:nvPr/>
            </p:nvSpPr>
            <p:spPr>
              <a:xfrm>
                <a:off x="3435044" y="1789456"/>
                <a:ext cx="1594882" cy="10408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１４</m:t>
                        </m:r>
                      </m:num>
                      <m:den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den>
                    </m:f>
                  </m:oMath>
                </a14:m>
                <a:r>
                  <a:rPr kumimoji="1" lang="ja-JP" altLang="en-US" sz="36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＝</a:t>
                </a:r>
                <a:endParaRPr kumimoji="1" lang="ja-JP" altLang="en-US" sz="3600" dirty="0">
                  <a:solidFill>
                    <a:srgbClr val="FF00FF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60" name="テキスト ボックス 59">
                <a:extLst>
                  <a:ext uri="{FF2B5EF4-FFF2-40B4-BE49-F238E27FC236}">
                    <a16:creationId xmlns:a16="http://schemas.microsoft.com/office/drawing/2014/main" id="{817F3064-5A51-4372-BFCB-2E3586177B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5044" y="1789456"/>
                <a:ext cx="1594882" cy="1040862"/>
              </a:xfrm>
              <a:prstGeom prst="rect">
                <a:avLst/>
              </a:prstGeom>
              <a:blipFill>
                <a:blip r:embed="rId3"/>
                <a:stretch>
                  <a:fillRect r="-9160" b="-1058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テキスト ボックス 60">
                <a:extLst>
                  <a:ext uri="{FF2B5EF4-FFF2-40B4-BE49-F238E27FC236}">
                    <a16:creationId xmlns:a16="http://schemas.microsoft.com/office/drawing/2014/main" id="{DD4C2E1C-CF04-4136-830E-0CA2D35BF157}"/>
                  </a:ext>
                </a:extLst>
              </p:cNvPr>
              <p:cNvSpPr txBox="1"/>
              <p:nvPr/>
            </p:nvSpPr>
            <p:spPr>
              <a:xfrm>
                <a:off x="6500213" y="1786892"/>
                <a:ext cx="1616270" cy="10408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２２</m:t>
                        </m:r>
                      </m:num>
                      <m:den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den>
                    </m:f>
                  </m:oMath>
                </a14:m>
                <a:r>
                  <a:rPr kumimoji="1" lang="ja-JP" altLang="en-US" sz="36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＝</a:t>
                </a:r>
                <a:endParaRPr kumimoji="1" lang="ja-JP" altLang="en-US" sz="3600" dirty="0">
                  <a:solidFill>
                    <a:srgbClr val="FF00FF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61" name="テキスト ボックス 60">
                <a:extLst>
                  <a:ext uri="{FF2B5EF4-FFF2-40B4-BE49-F238E27FC236}">
                    <a16:creationId xmlns:a16="http://schemas.microsoft.com/office/drawing/2014/main" id="{DD4C2E1C-CF04-4136-830E-0CA2D35BF1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0213" y="1786892"/>
                <a:ext cx="1616270" cy="1040862"/>
              </a:xfrm>
              <a:prstGeom prst="rect">
                <a:avLst/>
              </a:prstGeom>
              <a:blipFill>
                <a:blip r:embed="rId4"/>
                <a:stretch>
                  <a:fillRect r="-7925" b="-935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1621FB58-EF90-4A4D-820F-5508DC787ACB}"/>
                  </a:ext>
                </a:extLst>
              </p:cNvPr>
              <p:cNvSpPr txBox="1"/>
              <p:nvPr/>
            </p:nvSpPr>
            <p:spPr>
              <a:xfrm>
                <a:off x="1749820" y="1795856"/>
                <a:ext cx="1261044" cy="10408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3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１</m:t>
                    </m:r>
                    <m:f>
                      <m:fPr>
                        <m:ctrlPr>
                          <a:rPr lang="en-US" altLang="ja-JP" sz="3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num>
                      <m:den>
                        <m:r>
                          <a:rPr lang="ja-JP" alt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den>
                    </m:f>
                  </m:oMath>
                </a14:m>
                <a:r>
                  <a:rPr kumimoji="1" lang="ja-JP" altLang="en-US" sz="3600" dirty="0">
                    <a:solidFill>
                      <a:srgbClr val="FF00FF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　</a:t>
                </a:r>
              </a:p>
            </p:txBody>
          </p:sp>
        </mc:Choice>
        <mc:Fallback xmlns="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1621FB58-EF90-4A4D-820F-5508DC787A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9820" y="1795856"/>
                <a:ext cx="1261044" cy="104086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B5992D9D-A15C-4F46-A19B-B8B1ADAF78BC}"/>
                  </a:ext>
                </a:extLst>
              </p:cNvPr>
              <p:cNvSpPr txBox="1"/>
              <p:nvPr/>
            </p:nvSpPr>
            <p:spPr>
              <a:xfrm>
                <a:off x="4852351" y="1775283"/>
                <a:ext cx="1288322" cy="10404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3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２</m:t>
                    </m:r>
                    <m:f>
                      <m:fPr>
                        <m:ctrlPr>
                          <a:rPr lang="en-US" altLang="ja-JP" sz="3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４</m:t>
                        </m:r>
                      </m:num>
                      <m:den>
                        <m:r>
                          <a:rPr lang="ja-JP" alt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den>
                    </m:f>
                  </m:oMath>
                </a14:m>
                <a:r>
                  <a:rPr kumimoji="1" lang="ja-JP" altLang="en-US" sz="3600" dirty="0">
                    <a:solidFill>
                      <a:srgbClr val="FF00FF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 </a:t>
                </a:r>
              </a:p>
            </p:txBody>
          </p:sp>
        </mc:Choice>
        <mc:Fallback xmlns="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B5992D9D-A15C-4F46-A19B-B8B1ADAF78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2351" y="1775283"/>
                <a:ext cx="1288322" cy="104041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C84DC44E-B3C3-471B-9EAD-6C846D842AD5}"/>
                  </a:ext>
                </a:extLst>
              </p:cNvPr>
              <p:cNvSpPr txBox="1"/>
              <p:nvPr/>
            </p:nvSpPr>
            <p:spPr>
              <a:xfrm>
                <a:off x="7878841" y="1772333"/>
                <a:ext cx="1288322" cy="10433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3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４</m:t>
                    </m:r>
                    <m:f>
                      <m:fPr>
                        <m:ctrlPr>
                          <a:rPr lang="en-US" altLang="ja-JP" sz="3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２</m:t>
                        </m:r>
                      </m:num>
                      <m:den>
                        <m:r>
                          <a:rPr lang="ja-JP" alt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den>
                    </m:f>
                  </m:oMath>
                </a14:m>
                <a:r>
                  <a:rPr kumimoji="1" lang="ja-JP" altLang="en-US" sz="3600" dirty="0">
                    <a:solidFill>
                      <a:srgbClr val="FF00FF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　</a:t>
                </a:r>
              </a:p>
            </p:txBody>
          </p:sp>
        </mc:Choice>
        <mc:Fallback xmlns="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C84DC44E-B3C3-471B-9EAD-6C846D842A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8841" y="1772333"/>
                <a:ext cx="1288322" cy="104336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DD4C2E1C-CF04-4136-830E-0CA2D35BF157}"/>
                  </a:ext>
                </a:extLst>
              </p:cNvPr>
              <p:cNvSpPr txBox="1"/>
              <p:nvPr/>
            </p:nvSpPr>
            <p:spPr>
              <a:xfrm>
                <a:off x="9518857" y="1786892"/>
                <a:ext cx="1616270" cy="10408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３５</m:t>
                        </m:r>
                      </m:num>
                      <m:den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den>
                    </m:f>
                  </m:oMath>
                </a14:m>
                <a:r>
                  <a:rPr kumimoji="1" lang="ja-JP" altLang="en-US" sz="36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＝</a:t>
                </a:r>
                <a:endParaRPr kumimoji="1" lang="ja-JP" altLang="en-US" sz="3600" dirty="0">
                  <a:solidFill>
                    <a:srgbClr val="FF00FF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DD4C2E1C-CF04-4136-830E-0CA2D35BF1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18857" y="1786892"/>
                <a:ext cx="1616270" cy="1040862"/>
              </a:xfrm>
              <a:prstGeom prst="rect">
                <a:avLst/>
              </a:prstGeom>
              <a:blipFill>
                <a:blip r:embed="rId8"/>
                <a:stretch>
                  <a:fillRect r="-7519" b="-935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C84DC44E-B3C3-471B-9EAD-6C846D842AD5}"/>
                  </a:ext>
                </a:extLst>
              </p:cNvPr>
              <p:cNvSpPr txBox="1"/>
              <p:nvPr/>
            </p:nvSpPr>
            <p:spPr>
              <a:xfrm>
                <a:off x="10908794" y="1993121"/>
                <a:ext cx="715006" cy="6937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40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７</m:t>
                    </m:r>
                  </m:oMath>
                </a14:m>
                <a:r>
                  <a:rPr kumimoji="1" lang="ja-JP" altLang="en-US" sz="3600" dirty="0">
                    <a:solidFill>
                      <a:srgbClr val="FF00FF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　</a:t>
                </a:r>
              </a:p>
            </p:txBody>
          </p:sp>
        </mc:Choice>
        <mc:Fallback xmlns="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C84DC44E-B3C3-471B-9EAD-6C846D842A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08794" y="1993121"/>
                <a:ext cx="715006" cy="69371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08123C50-0B17-4750-99C6-02092869C1EF}"/>
              </a:ext>
            </a:extLst>
          </p:cNvPr>
          <p:cNvSpPr txBox="1"/>
          <p:nvPr/>
        </p:nvSpPr>
        <p:spPr>
          <a:xfrm>
            <a:off x="1674555" y="2960948"/>
            <a:ext cx="13003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</a:t>
            </a:r>
            <a:r>
              <a:rPr kumimoji="1" lang="ja-JP" altLang="en-US" sz="36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＋</a:t>
            </a:r>
            <a:r>
              <a:rPr kumimoji="1" lang="en-US" altLang="ja-JP" sz="36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endParaRPr kumimoji="1" lang="ja-JP" altLang="en-US" sz="3600" dirty="0">
              <a:solidFill>
                <a:schemeClr val="accent6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A55C8206-F0AC-40D0-827A-A4222177E42D}"/>
              </a:ext>
            </a:extLst>
          </p:cNvPr>
          <p:cNvSpPr txBox="1"/>
          <p:nvPr/>
        </p:nvSpPr>
        <p:spPr>
          <a:xfrm>
            <a:off x="3729926" y="2960948"/>
            <a:ext cx="20890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2×5</a:t>
            </a:r>
            <a:r>
              <a:rPr kumimoji="1" lang="ja-JP" altLang="en-US" sz="36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＋</a:t>
            </a:r>
            <a:r>
              <a:rPr kumimoji="1" lang="en-US" altLang="ja-JP" sz="36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</a:t>
            </a:r>
            <a:endParaRPr kumimoji="1" lang="ja-JP" altLang="en-US" sz="3600" dirty="0">
              <a:solidFill>
                <a:schemeClr val="accent6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83CA3C43-922A-45A6-86C4-78810A83E026}"/>
              </a:ext>
            </a:extLst>
          </p:cNvPr>
          <p:cNvSpPr txBox="1"/>
          <p:nvPr/>
        </p:nvSpPr>
        <p:spPr>
          <a:xfrm>
            <a:off x="6492845" y="2960948"/>
            <a:ext cx="20890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4×5</a:t>
            </a:r>
            <a:r>
              <a:rPr kumimoji="1" lang="ja-JP" altLang="en-US" sz="36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＋</a:t>
            </a:r>
            <a:r>
              <a:rPr kumimoji="1" lang="en-US" altLang="ja-JP" sz="36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endParaRPr kumimoji="1" lang="ja-JP" altLang="en-US" sz="3600" dirty="0">
              <a:solidFill>
                <a:schemeClr val="accent6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13B5754-A1F4-476D-B320-ABB9C5668835}"/>
              </a:ext>
            </a:extLst>
          </p:cNvPr>
          <p:cNvSpPr txBox="1"/>
          <p:nvPr/>
        </p:nvSpPr>
        <p:spPr>
          <a:xfrm>
            <a:off x="9661667" y="2960948"/>
            <a:ext cx="13003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5×7</a:t>
            </a:r>
            <a:endParaRPr kumimoji="1" lang="ja-JP" altLang="en-US" sz="3600" dirty="0">
              <a:solidFill>
                <a:schemeClr val="accent6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75F9DE4-CF12-C84C-0008-C0DE8E291EA1}"/>
              </a:ext>
            </a:extLst>
          </p:cNvPr>
          <p:cNvSpPr txBox="1"/>
          <p:nvPr/>
        </p:nvSpPr>
        <p:spPr>
          <a:xfrm>
            <a:off x="827673" y="552186"/>
            <a:ext cx="10676317" cy="769441"/>
          </a:xfrm>
          <a:prstGeom prst="rect">
            <a:avLst/>
          </a:prstGeom>
          <a:solidFill>
            <a:srgbClr val="FFFF99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仮分数を帯分数・整数になおしてみよう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CDB74F81-A1A3-BC14-404B-A40DB0792955}"/>
                  </a:ext>
                </a:extLst>
              </p:cNvPr>
              <p:cNvSpPr txBox="1"/>
              <p:nvPr/>
            </p:nvSpPr>
            <p:spPr>
              <a:xfrm>
                <a:off x="786636" y="4187576"/>
                <a:ext cx="1105199" cy="10408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num>
                      <m:den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４</m:t>
                        </m:r>
                      </m:den>
                    </m:f>
                  </m:oMath>
                </a14:m>
                <a:r>
                  <a:rPr kumimoji="1" lang="ja-JP" altLang="en-US" sz="36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＝</a:t>
                </a:r>
                <a:endParaRPr kumimoji="1" lang="ja-JP" altLang="en-US" sz="3600" dirty="0">
                  <a:solidFill>
                    <a:srgbClr val="FF00FF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CDB74F81-A1A3-BC14-404B-A40DB07929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636" y="4187576"/>
                <a:ext cx="1105199" cy="1040862"/>
              </a:xfrm>
              <a:prstGeom prst="rect">
                <a:avLst/>
              </a:prstGeom>
              <a:blipFill>
                <a:blip r:embed="rId10"/>
                <a:stretch>
                  <a:fillRect r="-16575" b="-877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84AF2741-47CF-E749-0EDA-29E640CD3554}"/>
                  </a:ext>
                </a:extLst>
              </p:cNvPr>
              <p:cNvSpPr txBox="1"/>
              <p:nvPr/>
            </p:nvSpPr>
            <p:spPr>
              <a:xfrm>
                <a:off x="3277542" y="4181176"/>
                <a:ext cx="1562501" cy="10469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１５</m:t>
                        </m:r>
                      </m:num>
                      <m:den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４</m:t>
                        </m:r>
                      </m:den>
                    </m:f>
                  </m:oMath>
                </a14:m>
                <a:r>
                  <a:rPr kumimoji="1" lang="ja-JP" altLang="en-US" sz="36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＝</a:t>
                </a:r>
                <a:endParaRPr kumimoji="1" lang="ja-JP" altLang="en-US" sz="3600" dirty="0">
                  <a:solidFill>
                    <a:srgbClr val="FF00FF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84AF2741-47CF-E749-0EDA-29E640CD35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7542" y="4181176"/>
                <a:ext cx="1562501" cy="1046953"/>
              </a:xfrm>
              <a:prstGeom prst="rect">
                <a:avLst/>
              </a:prstGeom>
              <a:blipFill>
                <a:blip r:embed="rId11"/>
                <a:stretch>
                  <a:fillRect r="-11328" b="-872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C3F0B23C-CAE5-8B32-FAE5-F404739303A3}"/>
                  </a:ext>
                </a:extLst>
              </p:cNvPr>
              <p:cNvSpPr txBox="1"/>
              <p:nvPr/>
            </p:nvSpPr>
            <p:spPr>
              <a:xfrm>
                <a:off x="8662549" y="4177299"/>
                <a:ext cx="1616270" cy="10524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４１</m:t>
                        </m:r>
                      </m:num>
                      <m:den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４</m:t>
                        </m:r>
                      </m:den>
                    </m:f>
                  </m:oMath>
                </a14:m>
                <a:r>
                  <a:rPr kumimoji="1" lang="ja-JP" altLang="en-US" sz="36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＝</a:t>
                </a:r>
                <a:endParaRPr kumimoji="1" lang="ja-JP" altLang="en-US" sz="3600" dirty="0">
                  <a:solidFill>
                    <a:srgbClr val="FF00FF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C3F0B23C-CAE5-8B32-FAE5-F404739303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2549" y="4177299"/>
                <a:ext cx="1616270" cy="1052404"/>
              </a:xfrm>
              <a:prstGeom prst="rect">
                <a:avLst/>
              </a:prstGeom>
              <a:blipFill>
                <a:blip r:embed="rId12"/>
                <a:stretch>
                  <a:fillRect r="-7925" b="-867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BC5E3566-CD0F-043E-E9EC-3835FA2EB70F}"/>
                  </a:ext>
                </a:extLst>
              </p:cNvPr>
              <p:cNvSpPr txBox="1"/>
              <p:nvPr/>
            </p:nvSpPr>
            <p:spPr>
              <a:xfrm>
                <a:off x="1719923" y="4187576"/>
                <a:ext cx="1261044" cy="10408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3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１</m:t>
                    </m:r>
                    <m:f>
                      <m:fPr>
                        <m:ctrlPr>
                          <a:rPr lang="en-US" altLang="ja-JP" sz="3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</m:num>
                      <m:den>
                        <m:r>
                          <a:rPr lang="ja-JP" alt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４</m:t>
                        </m:r>
                      </m:den>
                    </m:f>
                  </m:oMath>
                </a14:m>
                <a:r>
                  <a:rPr kumimoji="1" lang="ja-JP" altLang="en-US" sz="3600" dirty="0">
                    <a:solidFill>
                      <a:srgbClr val="FF00FF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　</a:t>
                </a:r>
              </a:p>
            </p:txBody>
          </p:sp>
        </mc:Choice>
        <mc:Fallback xmlns="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BC5E3566-CD0F-043E-E9EC-3835FA2EB7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9923" y="4187576"/>
                <a:ext cx="1261044" cy="104086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7F91AE99-874C-6032-6D30-D11A0030DF0F}"/>
                  </a:ext>
                </a:extLst>
              </p:cNvPr>
              <p:cNvSpPr txBox="1"/>
              <p:nvPr/>
            </p:nvSpPr>
            <p:spPr>
              <a:xfrm>
                <a:off x="9937987" y="4162740"/>
                <a:ext cx="1794462" cy="10449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36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１０</m:t>
                    </m:r>
                    <m:f>
                      <m:fPr>
                        <m:ctrlPr>
                          <a:rPr lang="en-US" altLang="ja-JP" sz="3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</m:num>
                      <m:den>
                        <m:r>
                          <a:rPr lang="ja-JP" alt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４</m:t>
                        </m:r>
                      </m:den>
                    </m:f>
                  </m:oMath>
                </a14:m>
                <a:r>
                  <a:rPr kumimoji="1" lang="ja-JP" altLang="en-US" sz="3600" dirty="0">
                    <a:solidFill>
                      <a:srgbClr val="FF00FF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　</a:t>
                </a:r>
              </a:p>
            </p:txBody>
          </p:sp>
        </mc:Choice>
        <mc:Fallback xmlns="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7F91AE99-874C-6032-6D30-D11A0030DF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37987" y="4162740"/>
                <a:ext cx="1794462" cy="1044901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9870AFA0-7FDA-40E9-1ABA-F5D19450F28E}"/>
                  </a:ext>
                </a:extLst>
              </p:cNvPr>
              <p:cNvSpPr txBox="1"/>
              <p:nvPr/>
            </p:nvSpPr>
            <p:spPr>
              <a:xfrm>
                <a:off x="6214642" y="4187576"/>
                <a:ext cx="1695301" cy="10444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２８</m:t>
                        </m:r>
                      </m:num>
                      <m:den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４</m:t>
                        </m:r>
                      </m:den>
                    </m:f>
                  </m:oMath>
                </a14:m>
                <a:r>
                  <a:rPr kumimoji="1" lang="ja-JP" altLang="en-US" sz="36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＝</a:t>
                </a:r>
                <a:endParaRPr kumimoji="1" lang="ja-JP" altLang="en-US" sz="3600" dirty="0">
                  <a:solidFill>
                    <a:srgbClr val="FF00FF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9870AFA0-7FDA-40E9-1ABA-F5D19450F2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4642" y="4187576"/>
                <a:ext cx="1695301" cy="1044453"/>
              </a:xfrm>
              <a:prstGeom prst="rect">
                <a:avLst/>
              </a:prstGeom>
              <a:blipFill>
                <a:blip r:embed="rId15"/>
                <a:stretch>
                  <a:fillRect r="-2509" b="-935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2BDF01DF-ED90-ABA8-B71C-B1889B12A0E6}"/>
                  </a:ext>
                </a:extLst>
              </p:cNvPr>
              <p:cNvSpPr txBox="1"/>
              <p:nvPr/>
            </p:nvSpPr>
            <p:spPr>
              <a:xfrm>
                <a:off x="7670016" y="4431015"/>
                <a:ext cx="68655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3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７</m:t>
                    </m:r>
                  </m:oMath>
                </a14:m>
                <a:r>
                  <a:rPr kumimoji="1" lang="ja-JP" altLang="en-US" sz="3600" dirty="0">
                    <a:solidFill>
                      <a:srgbClr val="FF00FF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　</a:t>
                </a:r>
              </a:p>
            </p:txBody>
          </p:sp>
        </mc:Choice>
        <mc:Fallback xmlns="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2BDF01DF-ED90-ABA8-B71C-B1889B12A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0016" y="4431015"/>
                <a:ext cx="686559" cy="646331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78AF5CA4-9DF6-5D14-2710-2B9FEC24218C}"/>
                  </a:ext>
                </a:extLst>
              </p:cNvPr>
              <p:cNvSpPr txBox="1"/>
              <p:nvPr/>
            </p:nvSpPr>
            <p:spPr>
              <a:xfrm>
                <a:off x="4684496" y="4184819"/>
                <a:ext cx="1288322" cy="10444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3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３</m:t>
                    </m:r>
                    <m:f>
                      <m:fPr>
                        <m:ctrlPr>
                          <a:rPr lang="en-US" altLang="ja-JP" sz="3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num>
                      <m:den>
                        <m:r>
                          <a:rPr lang="ja-JP" alt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４</m:t>
                        </m:r>
                      </m:den>
                    </m:f>
                  </m:oMath>
                </a14:m>
                <a:r>
                  <a:rPr kumimoji="1" lang="ja-JP" altLang="en-US" sz="3600" dirty="0">
                    <a:solidFill>
                      <a:srgbClr val="FF00FF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　</a:t>
                </a:r>
              </a:p>
            </p:txBody>
          </p:sp>
        </mc:Choice>
        <mc:Fallback xmlns="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78AF5CA4-9DF6-5D14-2710-2B9FEC2421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4496" y="4184819"/>
                <a:ext cx="1288322" cy="1044453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C871164F-7978-AFAF-7A50-9B258A7DB5DF}"/>
              </a:ext>
            </a:extLst>
          </p:cNvPr>
          <p:cNvSpPr txBox="1"/>
          <p:nvPr/>
        </p:nvSpPr>
        <p:spPr>
          <a:xfrm>
            <a:off x="1812604" y="5304634"/>
            <a:ext cx="13003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</a:t>
            </a:r>
            <a:r>
              <a:rPr kumimoji="1" lang="ja-JP" altLang="en-US" sz="36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＋</a:t>
            </a:r>
            <a:r>
              <a:rPr kumimoji="1" lang="en-US" altLang="ja-JP" sz="36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endParaRPr kumimoji="1" lang="ja-JP" altLang="en-US" sz="3600" dirty="0">
              <a:solidFill>
                <a:schemeClr val="accent6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B4CFCF1C-14B0-EE3B-50C0-BBAD4A805811}"/>
              </a:ext>
            </a:extLst>
          </p:cNvPr>
          <p:cNvSpPr txBox="1"/>
          <p:nvPr/>
        </p:nvSpPr>
        <p:spPr>
          <a:xfrm>
            <a:off x="3654851" y="5304634"/>
            <a:ext cx="20890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3×4</a:t>
            </a:r>
            <a:r>
              <a:rPr kumimoji="1" lang="ja-JP" altLang="en-US" sz="36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＋</a:t>
            </a:r>
            <a:r>
              <a:rPr kumimoji="1" lang="en-US" altLang="ja-JP" sz="36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endParaRPr kumimoji="1" lang="ja-JP" altLang="en-US" sz="3600" dirty="0">
              <a:solidFill>
                <a:schemeClr val="accent6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9AE2F21E-9BF3-219D-A595-8C3CC76F4AAE}"/>
              </a:ext>
            </a:extLst>
          </p:cNvPr>
          <p:cNvSpPr txBox="1"/>
          <p:nvPr/>
        </p:nvSpPr>
        <p:spPr>
          <a:xfrm>
            <a:off x="6492845" y="5304634"/>
            <a:ext cx="13003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4×7</a:t>
            </a:r>
            <a:endParaRPr kumimoji="1" lang="ja-JP" altLang="en-US" sz="3600" dirty="0">
              <a:solidFill>
                <a:schemeClr val="accent6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5D1C9C50-D0E6-8B8A-5F0F-174AB640D2A0}"/>
              </a:ext>
            </a:extLst>
          </p:cNvPr>
          <p:cNvSpPr txBox="1"/>
          <p:nvPr/>
        </p:nvSpPr>
        <p:spPr>
          <a:xfrm>
            <a:off x="8876983" y="5304634"/>
            <a:ext cx="25506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4×10</a:t>
            </a:r>
            <a:r>
              <a:rPr kumimoji="1" lang="ja-JP" altLang="en-US" sz="36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＋１</a:t>
            </a:r>
          </a:p>
        </p:txBody>
      </p:sp>
    </p:spTree>
    <p:extLst>
      <p:ext uri="{BB962C8B-B14F-4D97-AF65-F5344CB8AC3E}">
        <p14:creationId xmlns:p14="http://schemas.microsoft.com/office/powerpoint/2010/main" val="2952869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/>
      <p:bldP spid="17" grpId="0"/>
      <p:bldP spid="20" grpId="0"/>
      <p:bldP spid="22" grpId="0"/>
      <p:bldP spid="3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FFFF99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9" name="テキスト ボックス 58">
                <a:extLst>
                  <a:ext uri="{FF2B5EF4-FFF2-40B4-BE49-F238E27FC236}">
                    <a16:creationId xmlns:a16="http://schemas.microsoft.com/office/drawing/2014/main" id="{69E13CF9-9B06-48A2-B4B9-B61AB25E5D7F}"/>
                  </a:ext>
                </a:extLst>
              </p:cNvPr>
              <p:cNvSpPr txBox="1"/>
              <p:nvPr/>
            </p:nvSpPr>
            <p:spPr>
              <a:xfrm>
                <a:off x="727711" y="1758461"/>
                <a:ext cx="1619848" cy="10395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１０</m:t>
                        </m:r>
                      </m:num>
                      <m:den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７</m:t>
                        </m:r>
                      </m:den>
                    </m:f>
                  </m:oMath>
                </a14:m>
                <a:r>
                  <a:rPr kumimoji="1" lang="ja-JP" altLang="en-US" sz="36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＝</a:t>
                </a:r>
                <a:endParaRPr kumimoji="1" lang="ja-JP" altLang="en-US" sz="3600" dirty="0">
                  <a:solidFill>
                    <a:srgbClr val="FF00FF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59" name="テキスト ボックス 58">
                <a:extLst>
                  <a:ext uri="{FF2B5EF4-FFF2-40B4-BE49-F238E27FC236}">
                    <a16:creationId xmlns:a16="http://schemas.microsoft.com/office/drawing/2014/main" id="{69E13CF9-9B06-48A2-B4B9-B61AB25E5D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711" y="1758461"/>
                <a:ext cx="1619848" cy="1039515"/>
              </a:xfrm>
              <a:prstGeom prst="rect">
                <a:avLst/>
              </a:prstGeom>
              <a:blipFill>
                <a:blip r:embed="rId2"/>
                <a:stretch>
                  <a:fillRect r="-7519" b="-935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テキスト ボックス 59">
                <a:extLst>
                  <a:ext uri="{FF2B5EF4-FFF2-40B4-BE49-F238E27FC236}">
                    <a16:creationId xmlns:a16="http://schemas.microsoft.com/office/drawing/2014/main" id="{817F3064-5A51-4372-BFCB-2E3586177B9B}"/>
                  </a:ext>
                </a:extLst>
              </p:cNvPr>
              <p:cNvSpPr txBox="1"/>
              <p:nvPr/>
            </p:nvSpPr>
            <p:spPr>
              <a:xfrm>
                <a:off x="3526544" y="1752061"/>
                <a:ext cx="1572645" cy="10395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  <m:r>
                          <a:rPr lang="ja-JP" altLang="en-US" sz="3600" i="1" smtClean="0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num>
                      <m:den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７</m:t>
                        </m:r>
                      </m:den>
                    </m:f>
                  </m:oMath>
                </a14:m>
                <a:r>
                  <a:rPr kumimoji="1" lang="ja-JP" altLang="en-US" sz="36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＝</a:t>
                </a:r>
                <a:endParaRPr kumimoji="1" lang="ja-JP" altLang="en-US" sz="3600" dirty="0">
                  <a:solidFill>
                    <a:srgbClr val="FF00FF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60" name="テキスト ボックス 59">
                <a:extLst>
                  <a:ext uri="{FF2B5EF4-FFF2-40B4-BE49-F238E27FC236}">
                    <a16:creationId xmlns:a16="http://schemas.microsoft.com/office/drawing/2014/main" id="{817F3064-5A51-4372-BFCB-2E3586177B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6544" y="1752061"/>
                <a:ext cx="1572645" cy="1039515"/>
              </a:xfrm>
              <a:prstGeom prst="rect">
                <a:avLst/>
              </a:prstGeom>
              <a:blipFill>
                <a:blip r:embed="rId3"/>
                <a:stretch>
                  <a:fillRect r="-10895" b="-935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テキスト ボックス 60">
                <a:extLst>
                  <a:ext uri="{FF2B5EF4-FFF2-40B4-BE49-F238E27FC236}">
                    <a16:creationId xmlns:a16="http://schemas.microsoft.com/office/drawing/2014/main" id="{DD4C2E1C-CF04-4136-830E-0CA2D35BF157}"/>
                  </a:ext>
                </a:extLst>
              </p:cNvPr>
              <p:cNvSpPr txBox="1"/>
              <p:nvPr/>
            </p:nvSpPr>
            <p:spPr>
              <a:xfrm>
                <a:off x="9107724" y="1748184"/>
                <a:ext cx="1616270" cy="10557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２</m:t>
                        </m:r>
                        <m:r>
                          <a:rPr lang="ja-JP" altLang="en-US" sz="3600" i="1" smtClean="0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９</m:t>
                        </m:r>
                      </m:num>
                      <m:den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６</m:t>
                        </m:r>
                      </m:den>
                    </m:f>
                  </m:oMath>
                </a14:m>
                <a:r>
                  <a:rPr kumimoji="1" lang="ja-JP" altLang="en-US" sz="36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＝</a:t>
                </a:r>
                <a:endParaRPr kumimoji="1" lang="ja-JP" altLang="en-US" sz="3600" dirty="0">
                  <a:solidFill>
                    <a:srgbClr val="FF00FF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61" name="テキスト ボックス 60">
                <a:extLst>
                  <a:ext uri="{FF2B5EF4-FFF2-40B4-BE49-F238E27FC236}">
                    <a16:creationId xmlns:a16="http://schemas.microsoft.com/office/drawing/2014/main" id="{DD4C2E1C-CF04-4136-830E-0CA2D35BF1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7724" y="1748184"/>
                <a:ext cx="1616270" cy="1055738"/>
              </a:xfrm>
              <a:prstGeom prst="rect">
                <a:avLst/>
              </a:prstGeom>
              <a:blipFill>
                <a:blip r:embed="rId4"/>
                <a:stretch>
                  <a:fillRect r="-7925" b="-809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1621FB58-EF90-4A4D-820F-5508DC787ACB}"/>
                  </a:ext>
                </a:extLst>
              </p:cNvPr>
              <p:cNvSpPr txBox="1"/>
              <p:nvPr/>
            </p:nvSpPr>
            <p:spPr>
              <a:xfrm>
                <a:off x="2012429" y="1758461"/>
                <a:ext cx="1261044" cy="10408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3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１</m:t>
                    </m:r>
                    <m:f>
                      <m:fPr>
                        <m:ctrlPr>
                          <a:rPr lang="en-US" altLang="ja-JP" sz="3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num>
                      <m:den>
                        <m:r>
                          <a:rPr lang="ja-JP" alt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７</m:t>
                        </m:r>
                      </m:den>
                    </m:f>
                  </m:oMath>
                </a14:m>
                <a:r>
                  <a:rPr kumimoji="1" lang="ja-JP" altLang="en-US" sz="3600" dirty="0">
                    <a:solidFill>
                      <a:srgbClr val="FF00FF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　</a:t>
                </a:r>
              </a:p>
            </p:txBody>
          </p:sp>
        </mc:Choice>
        <mc:Fallback xmlns="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1621FB58-EF90-4A4D-820F-5508DC787A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2429" y="1758461"/>
                <a:ext cx="1261044" cy="104086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C84DC44E-B3C3-471B-9EAD-6C846D842AD5}"/>
                  </a:ext>
                </a:extLst>
              </p:cNvPr>
              <p:cNvSpPr txBox="1"/>
              <p:nvPr/>
            </p:nvSpPr>
            <p:spPr>
              <a:xfrm>
                <a:off x="10486352" y="1733625"/>
                <a:ext cx="1288322" cy="10433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36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４</m:t>
                    </m:r>
                    <m:f>
                      <m:fPr>
                        <m:ctrlPr>
                          <a:rPr lang="en-US" altLang="ja-JP" sz="3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num>
                      <m:den>
                        <m:r>
                          <a:rPr lang="ja-JP" alt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６</m:t>
                        </m:r>
                      </m:den>
                    </m:f>
                  </m:oMath>
                </a14:m>
                <a:r>
                  <a:rPr kumimoji="1" lang="ja-JP" altLang="en-US" sz="3600" dirty="0">
                    <a:solidFill>
                      <a:srgbClr val="FF00FF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　</a:t>
                </a:r>
              </a:p>
            </p:txBody>
          </p:sp>
        </mc:Choice>
        <mc:Fallback xmlns="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C84DC44E-B3C3-471B-9EAD-6C846D842A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86352" y="1733625"/>
                <a:ext cx="1288322" cy="104336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817F3064-5A51-4372-BFCB-2E3586177B9B}"/>
                  </a:ext>
                </a:extLst>
              </p:cNvPr>
              <p:cNvSpPr txBox="1"/>
              <p:nvPr/>
            </p:nvSpPr>
            <p:spPr>
              <a:xfrm>
                <a:off x="6342877" y="1758461"/>
                <a:ext cx="1695197" cy="10548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num>
                      <m:den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６</m:t>
                        </m:r>
                      </m:den>
                    </m:f>
                  </m:oMath>
                </a14:m>
                <a:r>
                  <a:rPr kumimoji="1" lang="ja-JP" altLang="en-US" sz="36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＝</a:t>
                </a:r>
                <a:endParaRPr kumimoji="1" lang="ja-JP" altLang="en-US" sz="3600" dirty="0">
                  <a:solidFill>
                    <a:srgbClr val="FF00FF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817F3064-5A51-4372-BFCB-2E3586177B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2877" y="1758461"/>
                <a:ext cx="1695197" cy="1054841"/>
              </a:xfrm>
              <a:prstGeom prst="rect">
                <a:avLst/>
              </a:prstGeom>
              <a:blipFill>
                <a:blip r:embed="rId7"/>
                <a:stretch>
                  <a:fillRect r="-2509" b="-809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B5992D9D-A15C-4F46-A19B-B8B1ADAF78BC}"/>
                  </a:ext>
                </a:extLst>
              </p:cNvPr>
              <p:cNvSpPr txBox="1"/>
              <p:nvPr/>
            </p:nvSpPr>
            <p:spPr>
              <a:xfrm>
                <a:off x="4936732" y="1755704"/>
                <a:ext cx="1288322" cy="10444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3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４</m:t>
                    </m:r>
                    <m:f>
                      <m:fPr>
                        <m:ctrlPr>
                          <a:rPr lang="en-US" altLang="ja-JP" sz="3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num>
                      <m:den>
                        <m:r>
                          <a:rPr lang="ja-JP" alt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７</m:t>
                        </m:r>
                      </m:den>
                    </m:f>
                  </m:oMath>
                </a14:m>
                <a:r>
                  <a:rPr kumimoji="1" lang="ja-JP" altLang="en-US" sz="3600" dirty="0">
                    <a:solidFill>
                      <a:srgbClr val="FF00FF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　</a:t>
                </a:r>
              </a:p>
            </p:txBody>
          </p:sp>
        </mc:Choice>
        <mc:Fallback xmlns="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B5992D9D-A15C-4F46-A19B-B8B1ADAF78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6732" y="1755704"/>
                <a:ext cx="1288322" cy="104445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B5992D9D-A15C-4F46-A19B-B8B1ADAF78BC}"/>
                  </a:ext>
                </a:extLst>
              </p:cNvPr>
              <p:cNvSpPr txBox="1"/>
              <p:nvPr/>
            </p:nvSpPr>
            <p:spPr>
              <a:xfrm>
                <a:off x="7674345" y="1755704"/>
                <a:ext cx="1288322" cy="10552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3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２</m:t>
                    </m:r>
                    <m:f>
                      <m:fPr>
                        <m:ctrlPr>
                          <a:rPr lang="en-US" altLang="ja-JP" sz="3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</m:num>
                      <m:den>
                        <m:r>
                          <a:rPr lang="ja-JP" alt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６</m:t>
                        </m:r>
                      </m:den>
                    </m:f>
                  </m:oMath>
                </a14:m>
                <a:r>
                  <a:rPr kumimoji="1" lang="ja-JP" altLang="en-US" sz="3600" dirty="0">
                    <a:solidFill>
                      <a:srgbClr val="FF00FF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　</a:t>
                </a:r>
              </a:p>
            </p:txBody>
          </p:sp>
        </mc:Choice>
        <mc:Fallback xmlns="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B5992D9D-A15C-4F46-A19B-B8B1ADAF78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4345" y="1755704"/>
                <a:ext cx="1288322" cy="105528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5AF5997F-E5FF-4F8D-A42A-4F84B73E4BEC}"/>
              </a:ext>
            </a:extLst>
          </p:cNvPr>
          <p:cNvSpPr txBox="1"/>
          <p:nvPr/>
        </p:nvSpPr>
        <p:spPr>
          <a:xfrm>
            <a:off x="1943210" y="2924944"/>
            <a:ext cx="13003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</a:t>
            </a:r>
            <a:r>
              <a:rPr kumimoji="1" lang="ja-JP" altLang="en-US" sz="36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＋</a:t>
            </a:r>
            <a:r>
              <a:rPr kumimoji="1" lang="en-US" altLang="ja-JP" sz="36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endParaRPr kumimoji="1" lang="ja-JP" altLang="en-US" sz="3600" dirty="0">
              <a:solidFill>
                <a:schemeClr val="accent6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1BF39AA9-3A0A-4F7E-AE8F-ADB5D981764E}"/>
              </a:ext>
            </a:extLst>
          </p:cNvPr>
          <p:cNvSpPr txBox="1"/>
          <p:nvPr/>
        </p:nvSpPr>
        <p:spPr>
          <a:xfrm>
            <a:off x="3816007" y="2924944"/>
            <a:ext cx="20890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4×7</a:t>
            </a:r>
            <a:r>
              <a:rPr kumimoji="1" lang="ja-JP" altLang="en-US" sz="36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＋</a:t>
            </a:r>
            <a:r>
              <a:rPr kumimoji="1" lang="en-US" altLang="ja-JP" sz="36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</a:t>
            </a:r>
            <a:endParaRPr kumimoji="1" lang="ja-JP" altLang="en-US" sz="3600" dirty="0">
              <a:solidFill>
                <a:schemeClr val="accent6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BB45E80A-B327-4D90-BFE9-36451840460B}"/>
              </a:ext>
            </a:extLst>
          </p:cNvPr>
          <p:cNvSpPr txBox="1"/>
          <p:nvPr/>
        </p:nvSpPr>
        <p:spPr>
          <a:xfrm>
            <a:off x="6456040" y="2924944"/>
            <a:ext cx="20890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2×6</a:t>
            </a:r>
            <a:r>
              <a:rPr kumimoji="1" lang="ja-JP" altLang="en-US" sz="36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＋</a:t>
            </a:r>
            <a:r>
              <a:rPr kumimoji="1" lang="en-US" altLang="ja-JP" sz="36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endParaRPr kumimoji="1" lang="ja-JP" altLang="en-US" sz="3600" dirty="0">
              <a:solidFill>
                <a:schemeClr val="accent6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4D14CB8E-3F13-41CC-98B3-024760C4BE9F}"/>
              </a:ext>
            </a:extLst>
          </p:cNvPr>
          <p:cNvSpPr txBox="1"/>
          <p:nvPr/>
        </p:nvSpPr>
        <p:spPr>
          <a:xfrm>
            <a:off x="9196744" y="2924944"/>
            <a:ext cx="20890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4×6</a:t>
            </a:r>
            <a:r>
              <a:rPr kumimoji="1" lang="ja-JP" altLang="en-US" sz="36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＋</a:t>
            </a:r>
            <a:r>
              <a:rPr kumimoji="1" lang="en-US" altLang="ja-JP" sz="36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</a:t>
            </a:r>
            <a:endParaRPr kumimoji="1" lang="ja-JP" altLang="en-US" sz="3600" dirty="0">
              <a:solidFill>
                <a:schemeClr val="accent6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35CBE972-EE5C-AE4D-7FF1-56B4EB922B1C}"/>
              </a:ext>
            </a:extLst>
          </p:cNvPr>
          <p:cNvSpPr txBox="1"/>
          <p:nvPr/>
        </p:nvSpPr>
        <p:spPr>
          <a:xfrm>
            <a:off x="827673" y="552186"/>
            <a:ext cx="10676317" cy="769441"/>
          </a:xfrm>
          <a:prstGeom prst="rect">
            <a:avLst/>
          </a:prstGeom>
          <a:solidFill>
            <a:srgbClr val="FFFF99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仮分数を帯分数・整数になおしてみよう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22505E91-CFE4-A33A-734A-93AAC36F99DA}"/>
                  </a:ext>
                </a:extLst>
              </p:cNvPr>
              <p:cNvSpPr txBox="1"/>
              <p:nvPr/>
            </p:nvSpPr>
            <p:spPr>
              <a:xfrm>
                <a:off x="727711" y="4112705"/>
                <a:ext cx="1619848" cy="10552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１１</m:t>
                        </m:r>
                      </m:num>
                      <m:den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８</m:t>
                        </m:r>
                      </m:den>
                    </m:f>
                  </m:oMath>
                </a14:m>
                <a:r>
                  <a:rPr kumimoji="1" lang="ja-JP" altLang="en-US" sz="36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＝</a:t>
                </a:r>
                <a:endParaRPr kumimoji="1" lang="ja-JP" altLang="en-US" sz="3600" dirty="0">
                  <a:solidFill>
                    <a:srgbClr val="FF00FF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22505E91-CFE4-A33A-734A-93AAC36F99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711" y="4112705"/>
                <a:ext cx="1619848" cy="1055289"/>
              </a:xfrm>
              <a:prstGeom prst="rect">
                <a:avLst/>
              </a:prstGeom>
              <a:blipFill>
                <a:blip r:embed="rId10"/>
                <a:stretch>
                  <a:fillRect r="-7519" b="-809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B9003AF5-D555-378B-4E8D-455E4D0D0D58}"/>
                  </a:ext>
                </a:extLst>
              </p:cNvPr>
              <p:cNvSpPr txBox="1"/>
              <p:nvPr/>
            </p:nvSpPr>
            <p:spPr>
              <a:xfrm>
                <a:off x="3526544" y="4106305"/>
                <a:ext cx="1572645" cy="10395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  <m:r>
                          <a:rPr lang="ja-JP" altLang="en-US" sz="3600" i="1" smtClean="0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num>
                      <m:den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８</m:t>
                        </m:r>
                      </m:den>
                    </m:f>
                  </m:oMath>
                </a14:m>
                <a:r>
                  <a:rPr kumimoji="1" lang="ja-JP" altLang="en-US" sz="36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＝</a:t>
                </a:r>
                <a:endParaRPr kumimoji="1" lang="ja-JP" altLang="en-US" sz="3600" dirty="0">
                  <a:solidFill>
                    <a:srgbClr val="FF00FF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B9003AF5-D555-378B-4E8D-455E4D0D0D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6544" y="4106305"/>
                <a:ext cx="1572645" cy="1039515"/>
              </a:xfrm>
              <a:prstGeom prst="rect">
                <a:avLst/>
              </a:prstGeom>
              <a:blipFill>
                <a:blip r:embed="rId11"/>
                <a:stretch>
                  <a:fillRect r="-10895" b="-10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BF5D6BB3-4322-B8B5-2A6E-12FEE1DBDA3F}"/>
                  </a:ext>
                </a:extLst>
              </p:cNvPr>
              <p:cNvSpPr txBox="1"/>
              <p:nvPr/>
            </p:nvSpPr>
            <p:spPr>
              <a:xfrm>
                <a:off x="9107724" y="4102428"/>
                <a:ext cx="1616270" cy="10557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２</m:t>
                        </m:r>
                        <m:r>
                          <a:rPr lang="ja-JP" altLang="en-US" sz="3600" i="1" smtClean="0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９</m:t>
                        </m:r>
                      </m:num>
                      <m:den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９</m:t>
                        </m:r>
                      </m:den>
                    </m:f>
                  </m:oMath>
                </a14:m>
                <a:r>
                  <a:rPr kumimoji="1" lang="ja-JP" altLang="en-US" sz="36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＝</a:t>
                </a:r>
                <a:endParaRPr kumimoji="1" lang="ja-JP" altLang="en-US" sz="3600" dirty="0">
                  <a:solidFill>
                    <a:srgbClr val="FF00FF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BF5D6BB3-4322-B8B5-2A6E-12FEE1DBDA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7724" y="4102428"/>
                <a:ext cx="1616270" cy="1055738"/>
              </a:xfrm>
              <a:prstGeom prst="rect">
                <a:avLst/>
              </a:prstGeom>
              <a:blipFill>
                <a:blip r:embed="rId12"/>
                <a:stretch>
                  <a:fillRect r="-7925" b="-809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C392C05E-1B3F-2E08-2606-F1DC61462DA2}"/>
                  </a:ext>
                </a:extLst>
              </p:cNvPr>
              <p:cNvSpPr txBox="1"/>
              <p:nvPr/>
            </p:nvSpPr>
            <p:spPr>
              <a:xfrm>
                <a:off x="2012429" y="4112705"/>
                <a:ext cx="1261044" cy="10408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36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１</m:t>
                    </m:r>
                    <m:f>
                      <m:fPr>
                        <m:ctrlPr>
                          <a:rPr lang="en-US" altLang="ja-JP" sz="3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num>
                      <m:den>
                        <m:r>
                          <a:rPr lang="ja-JP" alt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８</m:t>
                        </m:r>
                      </m:den>
                    </m:f>
                  </m:oMath>
                </a14:m>
                <a:r>
                  <a:rPr kumimoji="1" lang="ja-JP" altLang="en-US" sz="3600" dirty="0">
                    <a:solidFill>
                      <a:srgbClr val="FF00FF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　</a:t>
                </a:r>
              </a:p>
            </p:txBody>
          </p:sp>
        </mc:Choice>
        <mc:Fallback xmlns="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C392C05E-1B3F-2E08-2606-F1DC61462D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2429" y="4112705"/>
                <a:ext cx="1261044" cy="104086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FB1D233A-020D-C03D-1DEC-0E1C0A9C0EBE}"/>
                  </a:ext>
                </a:extLst>
              </p:cNvPr>
              <p:cNvSpPr txBox="1"/>
              <p:nvPr/>
            </p:nvSpPr>
            <p:spPr>
              <a:xfrm>
                <a:off x="10486352" y="4087869"/>
                <a:ext cx="1288322" cy="10433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3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３</m:t>
                    </m:r>
                    <m:f>
                      <m:fPr>
                        <m:ctrlPr>
                          <a:rPr lang="en-US" altLang="ja-JP" sz="3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２</m:t>
                        </m:r>
                      </m:num>
                      <m:den>
                        <m:r>
                          <a:rPr lang="ja-JP" alt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９</m:t>
                        </m:r>
                      </m:den>
                    </m:f>
                  </m:oMath>
                </a14:m>
                <a:r>
                  <a:rPr kumimoji="1" lang="ja-JP" altLang="en-US" sz="3600" dirty="0">
                    <a:solidFill>
                      <a:srgbClr val="FF00FF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　</a:t>
                </a:r>
              </a:p>
            </p:txBody>
          </p:sp>
        </mc:Choice>
        <mc:Fallback xmlns="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FB1D233A-020D-C03D-1DEC-0E1C0A9C0E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86352" y="4087869"/>
                <a:ext cx="1288322" cy="1043363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1B65208D-AAFB-578F-CA29-556FF01F8D50}"/>
                  </a:ext>
                </a:extLst>
              </p:cNvPr>
              <p:cNvSpPr txBox="1"/>
              <p:nvPr/>
            </p:nvSpPr>
            <p:spPr>
              <a:xfrm>
                <a:off x="6342877" y="4112705"/>
                <a:ext cx="1695197" cy="10548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２３</m:t>
                        </m:r>
                      </m:num>
                      <m:den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９</m:t>
                        </m:r>
                      </m:den>
                    </m:f>
                  </m:oMath>
                </a14:m>
                <a:r>
                  <a:rPr kumimoji="1" lang="ja-JP" altLang="en-US" sz="36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＝</a:t>
                </a:r>
                <a:endParaRPr kumimoji="1" lang="ja-JP" altLang="en-US" sz="3600" dirty="0">
                  <a:solidFill>
                    <a:srgbClr val="FF00FF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1B65208D-AAFB-578F-CA29-556FF01F8D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2877" y="4112705"/>
                <a:ext cx="1695197" cy="1054841"/>
              </a:xfrm>
              <a:prstGeom prst="rect">
                <a:avLst/>
              </a:prstGeom>
              <a:blipFill>
                <a:blip r:embed="rId15"/>
                <a:stretch>
                  <a:fillRect r="-2509" b="-809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E0F44FDC-53FC-81F0-8186-EDCFFAF4C8C0}"/>
                  </a:ext>
                </a:extLst>
              </p:cNvPr>
              <p:cNvSpPr txBox="1"/>
              <p:nvPr/>
            </p:nvSpPr>
            <p:spPr>
              <a:xfrm>
                <a:off x="4936732" y="4109948"/>
                <a:ext cx="1288322" cy="10444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3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４</m:t>
                    </m:r>
                    <m:f>
                      <m:fPr>
                        <m:ctrlPr>
                          <a:rPr lang="en-US" altLang="ja-JP" sz="3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</m:num>
                      <m:den>
                        <m:r>
                          <a:rPr lang="ja-JP" alt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８</m:t>
                        </m:r>
                      </m:den>
                    </m:f>
                  </m:oMath>
                </a14:m>
                <a:r>
                  <a:rPr kumimoji="1" lang="ja-JP" altLang="en-US" sz="3600" dirty="0">
                    <a:solidFill>
                      <a:srgbClr val="FF00FF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　</a:t>
                </a:r>
              </a:p>
            </p:txBody>
          </p:sp>
        </mc:Choice>
        <mc:Fallback xmlns="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E0F44FDC-53FC-81F0-8186-EDCFFAF4C8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6732" y="4109948"/>
                <a:ext cx="1288322" cy="1044453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B2C513EF-FFDD-C6B3-626A-53D87BC4B943}"/>
                  </a:ext>
                </a:extLst>
              </p:cNvPr>
              <p:cNvSpPr txBox="1"/>
              <p:nvPr/>
            </p:nvSpPr>
            <p:spPr>
              <a:xfrm>
                <a:off x="7674345" y="4109948"/>
                <a:ext cx="1288322" cy="10552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3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２</m:t>
                    </m:r>
                    <m:f>
                      <m:fPr>
                        <m:ctrlPr>
                          <a:rPr lang="en-US" altLang="ja-JP" sz="3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num>
                      <m:den>
                        <m:r>
                          <a:rPr lang="ja-JP" alt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９</m:t>
                        </m:r>
                      </m:den>
                    </m:f>
                  </m:oMath>
                </a14:m>
                <a:r>
                  <a:rPr kumimoji="1" lang="ja-JP" altLang="en-US" sz="3600" dirty="0">
                    <a:solidFill>
                      <a:srgbClr val="FF00FF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　</a:t>
                </a:r>
              </a:p>
            </p:txBody>
          </p:sp>
        </mc:Choice>
        <mc:Fallback xmlns="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B2C513EF-FFDD-C6B3-626A-53D87BC4B9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4345" y="4109948"/>
                <a:ext cx="1288322" cy="1055289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AF76BE88-C92E-A2E2-839C-4C2613E37F00}"/>
              </a:ext>
            </a:extLst>
          </p:cNvPr>
          <p:cNvSpPr txBox="1"/>
          <p:nvPr/>
        </p:nvSpPr>
        <p:spPr>
          <a:xfrm>
            <a:off x="1943210" y="5279188"/>
            <a:ext cx="13003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</a:t>
            </a:r>
            <a:r>
              <a:rPr kumimoji="1" lang="ja-JP" altLang="en-US" sz="36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＋</a:t>
            </a:r>
            <a:r>
              <a:rPr kumimoji="1" lang="en-US" altLang="ja-JP" sz="36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endParaRPr kumimoji="1" lang="ja-JP" altLang="en-US" sz="3600" dirty="0">
              <a:solidFill>
                <a:schemeClr val="accent6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234B7213-0BB8-DB2A-5189-7E047B57906D}"/>
              </a:ext>
            </a:extLst>
          </p:cNvPr>
          <p:cNvSpPr txBox="1"/>
          <p:nvPr/>
        </p:nvSpPr>
        <p:spPr>
          <a:xfrm>
            <a:off x="3816007" y="5279188"/>
            <a:ext cx="20890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4×8</a:t>
            </a:r>
            <a:r>
              <a:rPr kumimoji="1" lang="ja-JP" altLang="en-US" sz="36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＋</a:t>
            </a:r>
            <a:r>
              <a:rPr kumimoji="1" lang="en-US" altLang="ja-JP" sz="36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endParaRPr kumimoji="1" lang="ja-JP" altLang="en-US" sz="3600" dirty="0">
              <a:solidFill>
                <a:schemeClr val="accent6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F4253631-9653-84B1-0608-854A4DB70D07}"/>
              </a:ext>
            </a:extLst>
          </p:cNvPr>
          <p:cNvSpPr txBox="1"/>
          <p:nvPr/>
        </p:nvSpPr>
        <p:spPr>
          <a:xfrm>
            <a:off x="6456040" y="5279188"/>
            <a:ext cx="20890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2×9</a:t>
            </a:r>
            <a:r>
              <a:rPr kumimoji="1" lang="ja-JP" altLang="en-US" sz="36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＋</a:t>
            </a:r>
            <a:r>
              <a:rPr kumimoji="1" lang="en-US" altLang="ja-JP" sz="36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</a:t>
            </a:r>
            <a:endParaRPr kumimoji="1" lang="ja-JP" altLang="en-US" sz="3600" dirty="0">
              <a:solidFill>
                <a:schemeClr val="accent6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4E008B82-65B0-49B9-CF9F-224687838FF9}"/>
              </a:ext>
            </a:extLst>
          </p:cNvPr>
          <p:cNvSpPr txBox="1"/>
          <p:nvPr/>
        </p:nvSpPr>
        <p:spPr>
          <a:xfrm>
            <a:off x="9196744" y="5279188"/>
            <a:ext cx="20890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3×9</a:t>
            </a:r>
            <a:r>
              <a:rPr kumimoji="1" lang="ja-JP" altLang="en-US" sz="36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＋</a:t>
            </a:r>
            <a:r>
              <a:rPr kumimoji="1" lang="en-US" altLang="ja-JP" sz="36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endParaRPr kumimoji="1" lang="ja-JP" altLang="en-US" sz="3600" dirty="0">
              <a:solidFill>
                <a:schemeClr val="accent6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39771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/>
      <p:bldP spid="12" grpId="0"/>
      <p:bldP spid="17" grpId="0"/>
      <p:bldP spid="19" grpId="0"/>
      <p:bldP spid="2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763CB40A-ABA4-40F9-ACA5-9A6D73ECB7B9}"/>
                  </a:ext>
                </a:extLst>
              </p:cNvPr>
              <p:cNvSpPr txBox="1"/>
              <p:nvPr/>
            </p:nvSpPr>
            <p:spPr>
              <a:xfrm>
                <a:off x="1559496" y="1613271"/>
                <a:ext cx="9533705" cy="11563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２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den>
                    </m:f>
                  </m:oMath>
                </a14:m>
                <a:r>
                  <a:rPr kumimoji="1" lang="ja-JP" altLang="en-US" sz="40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と</a:t>
                </a:r>
                <a14:m>
                  <m:oMath xmlns:m="http://schemas.openxmlformats.org/officeDocument/2006/math">
                    <m:r>
                      <a:rPr lang="ja-JP" altLang="en-US" sz="40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３</m:t>
                    </m:r>
                    <m:f>
                      <m:fPr>
                        <m:ctrlPr>
                          <a:rPr lang="en-US" altLang="ja-JP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den>
                    </m:f>
                  </m:oMath>
                </a14:m>
                <a:r>
                  <a:rPr kumimoji="1" lang="ja-JP" altLang="en-US" sz="40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では，どちらが大きいですか </a:t>
                </a:r>
                <a:endParaRPr kumimoji="1" lang="ja-JP" altLang="en-US" sz="40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763CB40A-ABA4-40F9-ACA5-9A6D73ECB7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9496" y="1613271"/>
                <a:ext cx="9533705" cy="1156342"/>
              </a:xfrm>
              <a:prstGeom prst="rect">
                <a:avLst/>
              </a:prstGeom>
              <a:blipFill>
                <a:blip r:embed="rId2"/>
                <a:stretch>
                  <a:fillRect r="-703" b="-952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D2F8C4A0-2D5F-4167-B74C-FE20A1524038}"/>
              </a:ext>
            </a:extLst>
          </p:cNvPr>
          <p:cNvSpPr txBox="1"/>
          <p:nvPr/>
        </p:nvSpPr>
        <p:spPr>
          <a:xfrm>
            <a:off x="947429" y="3080070"/>
            <a:ext cx="79208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仮分数に統一して表して考えると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1DF41B39-C5FE-45C4-ADE7-7EA3E3C612BB}"/>
                  </a:ext>
                </a:extLst>
              </p:cNvPr>
              <p:cNvSpPr txBox="1"/>
              <p:nvPr/>
            </p:nvSpPr>
            <p:spPr>
              <a:xfrm>
                <a:off x="1559496" y="4079221"/>
                <a:ext cx="3557041" cy="11535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２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den>
                    </m:f>
                  </m:oMath>
                </a14:m>
                <a:r>
                  <a:rPr kumimoji="1" lang="ja-JP" altLang="en-US" sz="40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　</a:t>
                </a:r>
                <a14:m>
                  <m:oMath xmlns:m="http://schemas.openxmlformats.org/officeDocument/2006/math">
                    <m:r>
                      <a:rPr lang="ja-JP" altLang="en-US" sz="4000" i="1" dirty="0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　</m:t>
                    </m:r>
                    <m:f>
                      <m:fPr>
                        <m:ctrlPr>
                          <a:rPr lang="en-US" altLang="ja-JP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１６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den>
                    </m:f>
                  </m:oMath>
                </a14:m>
                <a:r>
                  <a:rPr kumimoji="1" lang="ja-JP" altLang="en-US" sz="40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　</a:t>
                </a:r>
                <a:endParaRPr kumimoji="1" lang="ja-JP" altLang="en-US" sz="40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1DF41B39-C5FE-45C4-ADE7-7EA3E3C612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9496" y="4079221"/>
                <a:ext cx="3557041" cy="115352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6F2778D6-66B9-4729-8251-12BF739F45B1}"/>
              </a:ext>
            </a:extLst>
          </p:cNvPr>
          <p:cNvSpPr txBox="1"/>
          <p:nvPr/>
        </p:nvSpPr>
        <p:spPr>
          <a:xfrm>
            <a:off x="2707976" y="4237753"/>
            <a:ext cx="8871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＜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15BAFE93-9887-4D1D-A120-A85BFC83CDFF}"/>
                  </a:ext>
                </a:extLst>
              </p:cNvPr>
              <p:cNvSpPr txBox="1"/>
              <p:nvPr/>
            </p:nvSpPr>
            <p:spPr>
              <a:xfrm>
                <a:off x="5985333" y="3885617"/>
                <a:ext cx="4428492" cy="11563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40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３</m:t>
                    </m:r>
                    <m:f>
                      <m:fPr>
                        <m:ctrlPr>
                          <a:rPr lang="en-US" altLang="ja-JP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den>
                    </m:f>
                  </m:oMath>
                </a14:m>
                <a:r>
                  <a:rPr lang="ja-JP" altLang="en-US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の方が</a:t>
                </a:r>
                <a:r>
                  <a:rPr kumimoji="1" lang="ja-JP" altLang="en-US" sz="40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大きい </a:t>
                </a:r>
                <a:endParaRPr kumimoji="1" lang="ja-JP" altLang="en-US" sz="40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15BAFE93-9887-4D1D-A120-A85BFC83CD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5333" y="3885617"/>
                <a:ext cx="4428492" cy="1156342"/>
              </a:xfrm>
              <a:prstGeom prst="rect">
                <a:avLst/>
              </a:prstGeom>
              <a:blipFill>
                <a:blip r:embed="rId4"/>
                <a:stretch>
                  <a:fillRect r="-2479" b="-842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85740AA0-D081-4F4A-A1B3-CC2F3AE6E71C}"/>
                  </a:ext>
                </a:extLst>
              </p:cNvPr>
              <p:cNvSpPr txBox="1"/>
              <p:nvPr/>
            </p:nvSpPr>
            <p:spPr>
              <a:xfrm>
                <a:off x="5985333" y="5253416"/>
                <a:ext cx="5832647" cy="11535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１６</m:t>
                        </m:r>
                      </m:num>
                      <m:den>
                        <m:r>
                          <a:rPr lang="ja-JP" altLang="en-US" sz="4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den>
                    </m:f>
                  </m:oMath>
                </a14:m>
                <a:r>
                  <a:rPr lang="ja-JP" altLang="en-US" sz="4000" dirty="0">
                    <a:solidFill>
                      <a:srgbClr val="FF0000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の方が</a:t>
                </a:r>
                <a:r>
                  <a:rPr kumimoji="1" lang="ja-JP" altLang="en-US" sz="4000" dirty="0">
                    <a:solidFill>
                      <a:srgbClr val="FF0000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大きいは</a:t>
                </a:r>
                <a:r>
                  <a:rPr kumimoji="1" lang="en-US" altLang="ja-JP" sz="4000" dirty="0">
                    <a:solidFill>
                      <a:srgbClr val="FF0000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×</a:t>
                </a:r>
                <a:r>
                  <a:rPr kumimoji="1" lang="ja-JP" altLang="en-US" sz="4000" dirty="0">
                    <a:solidFill>
                      <a:srgbClr val="FF0000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よ </a:t>
                </a:r>
                <a:endParaRPr kumimoji="1" lang="ja-JP" altLang="en-US" sz="40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85740AA0-D081-4F4A-A1B3-CC2F3AE6E7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5333" y="5253416"/>
                <a:ext cx="5832647" cy="1153521"/>
              </a:xfrm>
              <a:prstGeom prst="rect">
                <a:avLst/>
              </a:prstGeom>
              <a:blipFill>
                <a:blip r:embed="rId5"/>
                <a:stretch>
                  <a:fillRect r="-2299" b="-1005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EA0310F-5406-EA7E-8651-93B300876CCB}"/>
              </a:ext>
            </a:extLst>
          </p:cNvPr>
          <p:cNvSpPr txBox="1"/>
          <p:nvPr/>
        </p:nvSpPr>
        <p:spPr>
          <a:xfrm>
            <a:off x="1721514" y="584230"/>
            <a:ext cx="8748972" cy="830997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分数同士の大小関係を調べよう </a:t>
            </a:r>
          </a:p>
        </p:txBody>
      </p:sp>
    </p:spTree>
    <p:extLst>
      <p:ext uri="{BB962C8B-B14F-4D97-AF65-F5344CB8AC3E}">
        <p14:creationId xmlns:p14="http://schemas.microsoft.com/office/powerpoint/2010/main" val="2042791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7" grpId="0"/>
      <p:bldP spid="9" grpId="0"/>
      <p:bldP spid="8" grpId="0"/>
      <p:bldP spid="1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763CB40A-ABA4-40F9-ACA5-9A6D73ECB7B9}"/>
                  </a:ext>
                </a:extLst>
              </p:cNvPr>
              <p:cNvSpPr txBox="1"/>
              <p:nvPr/>
            </p:nvSpPr>
            <p:spPr>
              <a:xfrm>
                <a:off x="1595500" y="1613271"/>
                <a:ext cx="9533705" cy="11563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２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den>
                    </m:f>
                  </m:oMath>
                </a14:m>
                <a:r>
                  <a:rPr kumimoji="1" lang="ja-JP" altLang="en-US" sz="40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と</a:t>
                </a:r>
                <a14:m>
                  <m:oMath xmlns:m="http://schemas.openxmlformats.org/officeDocument/2006/math">
                    <m:r>
                      <a:rPr lang="ja-JP" altLang="en-US" sz="40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３</m:t>
                    </m:r>
                    <m:f>
                      <m:fPr>
                        <m:ctrlPr>
                          <a:rPr lang="en-US" altLang="ja-JP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den>
                    </m:f>
                  </m:oMath>
                </a14:m>
                <a:r>
                  <a:rPr kumimoji="1" lang="ja-JP" altLang="en-US" sz="40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では，どちらが大きいですか </a:t>
                </a:r>
                <a:endParaRPr kumimoji="1" lang="ja-JP" altLang="en-US" sz="40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763CB40A-ABA4-40F9-ACA5-9A6D73ECB7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5500" y="1613271"/>
                <a:ext cx="9533705" cy="1156342"/>
              </a:xfrm>
              <a:prstGeom prst="rect">
                <a:avLst/>
              </a:prstGeom>
              <a:blipFill>
                <a:blip r:embed="rId2"/>
                <a:stretch>
                  <a:fillRect r="-703" b="-952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D2F8C4A0-2D5F-4167-B74C-FE20A1524038}"/>
              </a:ext>
            </a:extLst>
          </p:cNvPr>
          <p:cNvSpPr txBox="1"/>
          <p:nvPr/>
        </p:nvSpPr>
        <p:spPr>
          <a:xfrm>
            <a:off x="909093" y="3080070"/>
            <a:ext cx="79232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帯分数に統一して表して考えると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D268A032-E89A-4D45-94A9-1CAFF545D747}"/>
                  </a:ext>
                </a:extLst>
              </p:cNvPr>
              <p:cNvSpPr txBox="1"/>
              <p:nvPr/>
            </p:nvSpPr>
            <p:spPr>
              <a:xfrm>
                <a:off x="1603976" y="4079221"/>
                <a:ext cx="3665528" cy="11462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40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２</m:t>
                    </m:r>
                    <m:f>
                      <m:fPr>
                        <m:ctrlPr>
                          <a:rPr lang="en-US" altLang="ja-JP" sz="4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２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den>
                    </m:f>
                  </m:oMath>
                </a14:m>
                <a:r>
                  <a:rPr kumimoji="1" lang="ja-JP" altLang="en-US" sz="40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　　</a:t>
                </a:r>
                <a14:m>
                  <m:oMath xmlns:m="http://schemas.openxmlformats.org/officeDocument/2006/math">
                    <m:r>
                      <a:rPr lang="ja-JP" altLang="en-US" sz="40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３</m:t>
                    </m:r>
                    <m:f>
                      <m:fPr>
                        <m:ctrlPr>
                          <a:rPr lang="en-US" altLang="ja-JP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den>
                    </m:f>
                  </m:oMath>
                </a14:m>
                <a:r>
                  <a:rPr kumimoji="1" lang="ja-JP" altLang="en-US" sz="40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 </a:t>
                </a:r>
                <a:endParaRPr kumimoji="1" lang="ja-JP" altLang="en-US" sz="40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D268A032-E89A-4D45-94A9-1CAFF545D7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3976" y="4079221"/>
                <a:ext cx="3665528" cy="114627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7BE01F47-73F2-46DB-AA73-88432773B0B0}"/>
              </a:ext>
            </a:extLst>
          </p:cNvPr>
          <p:cNvSpPr txBox="1"/>
          <p:nvPr/>
        </p:nvSpPr>
        <p:spPr>
          <a:xfrm>
            <a:off x="2860942" y="4246479"/>
            <a:ext cx="8871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＜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93E67725-0781-453C-8BD9-CB14E0CAD0B5}"/>
                  </a:ext>
                </a:extLst>
              </p:cNvPr>
              <p:cNvSpPr txBox="1"/>
              <p:nvPr/>
            </p:nvSpPr>
            <p:spPr>
              <a:xfrm>
                <a:off x="6276021" y="4780479"/>
                <a:ext cx="4428492" cy="11563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40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３</m:t>
                    </m:r>
                    <m:f>
                      <m:fPr>
                        <m:ctrlPr>
                          <a:rPr lang="en-US" altLang="ja-JP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den>
                    </m:f>
                  </m:oMath>
                </a14:m>
                <a:r>
                  <a:rPr lang="ja-JP" altLang="en-US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の方が</a:t>
                </a:r>
                <a:r>
                  <a:rPr kumimoji="1" lang="ja-JP" altLang="en-US" sz="40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大きい </a:t>
                </a:r>
                <a:endParaRPr kumimoji="1" lang="ja-JP" altLang="en-US" sz="40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93E67725-0781-453C-8BD9-CB14E0CAD0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6021" y="4780479"/>
                <a:ext cx="4428492" cy="1156342"/>
              </a:xfrm>
              <a:prstGeom prst="rect">
                <a:avLst/>
              </a:prstGeom>
              <a:blipFill>
                <a:blip r:embed="rId4"/>
                <a:stretch>
                  <a:fillRect r="-2479" b="-842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AF42C249-EAD9-4481-9530-8FFBCC056288}"/>
              </a:ext>
            </a:extLst>
          </p:cNvPr>
          <p:cNvSpPr txBox="1"/>
          <p:nvPr/>
        </p:nvSpPr>
        <p:spPr>
          <a:xfrm>
            <a:off x="1721514" y="584230"/>
            <a:ext cx="8748972" cy="830997"/>
          </a:xfrm>
          <a:prstGeom prst="rect">
            <a:avLst/>
          </a:prstGeom>
          <a:solidFill>
            <a:srgbClr val="FFFF99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分数同士の大小関係を調べよう </a:t>
            </a:r>
          </a:p>
        </p:txBody>
      </p:sp>
    </p:spTree>
    <p:extLst>
      <p:ext uri="{BB962C8B-B14F-4D97-AF65-F5344CB8AC3E}">
        <p14:creationId xmlns:p14="http://schemas.microsoft.com/office/powerpoint/2010/main" val="2286215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8" grpId="0"/>
      <p:bldP spid="9" grpId="0"/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8EFB89A6-E6BE-4E3C-9CAD-C5F7E7D82010}"/>
                  </a:ext>
                </a:extLst>
              </p:cNvPr>
              <p:cNvSpPr txBox="1"/>
              <p:nvPr/>
            </p:nvSpPr>
            <p:spPr>
              <a:xfrm>
                <a:off x="6845857" y="3435109"/>
                <a:ext cx="1207092" cy="11540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１９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den>
                    </m:f>
                  </m:oMath>
                </a14:m>
                <a:r>
                  <a:rPr kumimoji="1" lang="ja-JP" altLang="en-US" sz="40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 </a:t>
                </a:r>
                <a:endParaRPr kumimoji="1" lang="ja-JP" altLang="en-US" sz="40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8EFB89A6-E6BE-4E3C-9CAD-C5F7E7D820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5857" y="3435109"/>
                <a:ext cx="1207092" cy="115403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495CA47E-FA84-4D3F-8194-522F1706869B}"/>
                  </a:ext>
                </a:extLst>
              </p:cNvPr>
              <p:cNvSpPr txBox="1"/>
              <p:nvPr/>
            </p:nvSpPr>
            <p:spPr>
              <a:xfrm>
                <a:off x="1932060" y="3435109"/>
                <a:ext cx="1207092" cy="11540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１１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２</m:t>
                        </m:r>
                      </m:den>
                    </m:f>
                  </m:oMath>
                </a14:m>
                <a:r>
                  <a:rPr kumimoji="1" lang="ja-JP" altLang="en-US" sz="40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 </a:t>
                </a:r>
                <a:endParaRPr kumimoji="1" lang="ja-JP" altLang="en-US" sz="40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495CA47E-FA84-4D3F-8194-522F170686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2060" y="3435109"/>
                <a:ext cx="1207092" cy="115403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658FEF6D-45E2-4DAB-A97C-F6C2CDDC7E9E}"/>
                  </a:ext>
                </a:extLst>
              </p:cNvPr>
              <p:cNvSpPr txBox="1"/>
              <p:nvPr/>
            </p:nvSpPr>
            <p:spPr>
              <a:xfrm>
                <a:off x="4223792" y="4942622"/>
                <a:ext cx="887104" cy="11503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９</m:t>
                        </m:r>
                      </m:num>
                      <m:den>
                        <m:r>
                          <a:rPr lang="ja-JP" altLang="en-US" sz="4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２</m:t>
                        </m:r>
                      </m:den>
                    </m:f>
                  </m:oMath>
                </a14:m>
                <a:r>
                  <a:rPr kumimoji="1" lang="ja-JP" altLang="en-US" sz="4000" dirty="0">
                    <a:solidFill>
                      <a:srgbClr val="0000FF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 </a:t>
                </a:r>
                <a:endParaRPr kumimoji="1" lang="ja-JP" altLang="en-US" sz="4000" dirty="0">
                  <a:solidFill>
                    <a:schemeClr val="tx1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658FEF6D-45E2-4DAB-A97C-F6C2CDDC7E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3792" y="4942622"/>
                <a:ext cx="887104" cy="115031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0BA6AF8F-B1B3-4355-8676-6BA32E0946A5}"/>
                  </a:ext>
                </a:extLst>
              </p:cNvPr>
              <p:cNvSpPr txBox="1"/>
              <p:nvPr/>
            </p:nvSpPr>
            <p:spPr>
              <a:xfrm>
                <a:off x="4011975" y="3436968"/>
                <a:ext cx="1382919" cy="11503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40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４</m:t>
                    </m:r>
                    <m:f>
                      <m:fPr>
                        <m:ctrlPr>
                          <a:rPr lang="en-US" altLang="ja-JP" sz="4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</m:num>
                      <m:den>
                        <m:r>
                          <a:rPr lang="ja-JP" alt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２</m:t>
                        </m:r>
                      </m:den>
                    </m:f>
                  </m:oMath>
                </a14:m>
                <a:r>
                  <a:rPr kumimoji="1" lang="ja-JP" altLang="en-US" sz="40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 </a:t>
                </a:r>
              </a:p>
            </p:txBody>
          </p:sp>
        </mc:Choice>
        <mc:Fallback xmlns="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0BA6AF8F-B1B3-4355-8676-6BA32E0946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1975" y="3436968"/>
                <a:ext cx="1382919" cy="115031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A46ADB0D-0E80-49BE-A0B2-78AA1CCBB2C5}"/>
                  </a:ext>
                </a:extLst>
              </p:cNvPr>
              <p:cNvSpPr txBox="1"/>
              <p:nvPr/>
            </p:nvSpPr>
            <p:spPr>
              <a:xfrm>
                <a:off x="9147247" y="3433249"/>
                <a:ext cx="1422699" cy="11540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40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３</m:t>
                    </m:r>
                    <m:f>
                      <m:fPr>
                        <m:ctrlPr>
                          <a:rPr lang="en-US" altLang="ja-JP" sz="4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４</m:t>
                        </m:r>
                      </m:num>
                      <m:den>
                        <m:r>
                          <a:rPr lang="ja-JP" alt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den>
                    </m:f>
                  </m:oMath>
                </a14:m>
                <a:r>
                  <a:rPr kumimoji="1" lang="ja-JP" altLang="en-US" sz="40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 </a:t>
                </a:r>
                <a:endParaRPr kumimoji="1" lang="ja-JP" altLang="en-US" sz="40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A46ADB0D-0E80-49BE-A0B2-78AA1CCBB2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7247" y="3433249"/>
                <a:ext cx="1422699" cy="115403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CE2815DC-C27C-4B90-8F80-4C04066852C5}"/>
              </a:ext>
            </a:extLst>
          </p:cNvPr>
          <p:cNvSpPr txBox="1"/>
          <p:nvPr/>
        </p:nvSpPr>
        <p:spPr>
          <a:xfrm>
            <a:off x="1271464" y="1745483"/>
            <a:ext cx="98494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次の２つの数の大きさを，等号や不等号を使って表しましょう。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A0F58790-9DC2-45BB-9AAD-7099C820F7F4}"/>
                  </a:ext>
                </a:extLst>
              </p:cNvPr>
              <p:cNvSpPr txBox="1"/>
              <p:nvPr/>
            </p:nvSpPr>
            <p:spPr>
              <a:xfrm>
                <a:off x="1196066" y="3755627"/>
                <a:ext cx="744176" cy="7214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ja-JP" altLang="en-US" sz="4000" i="1" smtClean="0">
                          <a:latin typeface="Cambria Math" panose="02040503050406030204" pitchFamily="18" charset="0"/>
                          <a:ea typeface="UD デジタル 教科書体 NP-B" panose="02020700000000000000" pitchFamily="18" charset="-128"/>
                        </a:rPr>
                        <m:t>①</m:t>
                      </m:r>
                    </m:oMath>
                  </m:oMathPara>
                </a14:m>
                <a:endParaRPr kumimoji="1" lang="ja-JP" altLang="en-US" sz="4000" dirty="0">
                  <a:solidFill>
                    <a:schemeClr val="tx1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A0F58790-9DC2-45BB-9AAD-7099C820F7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6066" y="3755627"/>
                <a:ext cx="744176" cy="72148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C3F956F6-1EA8-4615-8EE3-19B635502547}"/>
                  </a:ext>
                </a:extLst>
              </p:cNvPr>
              <p:cNvSpPr txBox="1"/>
              <p:nvPr/>
            </p:nvSpPr>
            <p:spPr>
              <a:xfrm>
                <a:off x="5996760" y="3755627"/>
                <a:ext cx="744176" cy="7214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ja-JP" altLang="en-US" sz="4000" i="1">
                          <a:latin typeface="Cambria Math" panose="02040503050406030204" pitchFamily="18" charset="0"/>
                          <a:ea typeface="UD デジタル 教科書体 NP-B" panose="02020700000000000000" pitchFamily="18" charset="-128"/>
                        </a:rPr>
                        <m:t>②</m:t>
                      </m:r>
                    </m:oMath>
                  </m:oMathPara>
                </a14:m>
                <a:endParaRPr kumimoji="1" lang="ja-JP" altLang="en-US" sz="4000" dirty="0">
                  <a:solidFill>
                    <a:schemeClr val="tx1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C3F956F6-1EA8-4615-8EE3-19B6355025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6760" y="3755627"/>
                <a:ext cx="744176" cy="72148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321A4026-B989-4424-B579-BAB4A9D3C228}"/>
              </a:ext>
            </a:extLst>
          </p:cNvPr>
          <p:cNvSpPr/>
          <p:nvPr/>
        </p:nvSpPr>
        <p:spPr>
          <a:xfrm>
            <a:off x="3121031" y="3671535"/>
            <a:ext cx="889664" cy="889664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3806C0C8-0936-400A-815D-2DFC0357C8E3}"/>
              </a:ext>
            </a:extLst>
          </p:cNvPr>
          <p:cNvSpPr/>
          <p:nvPr/>
        </p:nvSpPr>
        <p:spPr>
          <a:xfrm>
            <a:off x="8155266" y="3671535"/>
            <a:ext cx="889664" cy="889664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5FBD0917-38A2-48A5-8E28-CDE17FF14E68}"/>
              </a:ext>
            </a:extLst>
          </p:cNvPr>
          <p:cNvSpPr txBox="1"/>
          <p:nvPr/>
        </p:nvSpPr>
        <p:spPr>
          <a:xfrm>
            <a:off x="8157826" y="3672030"/>
            <a:ext cx="8871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F5F86C40-7D44-491D-B4A6-279DBCE40CC7}"/>
              </a:ext>
            </a:extLst>
          </p:cNvPr>
          <p:cNvSpPr txBox="1"/>
          <p:nvPr/>
        </p:nvSpPr>
        <p:spPr>
          <a:xfrm>
            <a:off x="3154160" y="3658959"/>
            <a:ext cx="8871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＞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テキスト ボックス 34">
                <a:extLst>
                  <a:ext uri="{FF2B5EF4-FFF2-40B4-BE49-F238E27FC236}">
                    <a16:creationId xmlns:a16="http://schemas.microsoft.com/office/drawing/2014/main" id="{64D6953D-C91F-4974-9FE6-2CE14F42E160}"/>
                  </a:ext>
                </a:extLst>
              </p:cNvPr>
              <p:cNvSpPr txBox="1"/>
              <p:nvPr/>
            </p:nvSpPr>
            <p:spPr>
              <a:xfrm>
                <a:off x="9188874" y="4955330"/>
                <a:ext cx="1207092" cy="11540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１９</m:t>
                        </m:r>
                      </m:num>
                      <m:den>
                        <m:r>
                          <a:rPr lang="ja-JP" altLang="en-US" sz="4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den>
                    </m:f>
                  </m:oMath>
                </a14:m>
                <a:r>
                  <a:rPr kumimoji="1" lang="ja-JP" altLang="en-US" sz="4000" dirty="0">
                    <a:solidFill>
                      <a:srgbClr val="0000FF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 </a:t>
                </a:r>
                <a:endParaRPr kumimoji="1" lang="ja-JP" altLang="en-US" sz="40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35" name="テキスト ボックス 34">
                <a:extLst>
                  <a:ext uri="{FF2B5EF4-FFF2-40B4-BE49-F238E27FC236}">
                    <a16:creationId xmlns:a16="http://schemas.microsoft.com/office/drawing/2014/main" id="{64D6953D-C91F-4974-9FE6-2CE14F42E1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88874" y="4955330"/>
                <a:ext cx="1207092" cy="115403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AF42C249-EAD9-4481-9530-8FFBCC056288}"/>
              </a:ext>
            </a:extLst>
          </p:cNvPr>
          <p:cNvSpPr txBox="1"/>
          <p:nvPr/>
        </p:nvSpPr>
        <p:spPr>
          <a:xfrm>
            <a:off x="1721514" y="584230"/>
            <a:ext cx="8748972" cy="830997"/>
          </a:xfrm>
          <a:prstGeom prst="rect">
            <a:avLst/>
          </a:prstGeom>
          <a:solidFill>
            <a:srgbClr val="FFFF99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分数同士の大小関係を調べよう </a:t>
            </a:r>
          </a:p>
        </p:txBody>
      </p:sp>
    </p:spTree>
    <p:extLst>
      <p:ext uri="{BB962C8B-B14F-4D97-AF65-F5344CB8AC3E}">
        <p14:creationId xmlns:p14="http://schemas.microsoft.com/office/powerpoint/2010/main" val="2995773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32" grpId="0"/>
      <p:bldP spid="33" grpId="0"/>
      <p:bldP spid="3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正方形/長方形 41">
            <a:extLst>
              <a:ext uri="{FF2B5EF4-FFF2-40B4-BE49-F238E27FC236}">
                <a16:creationId xmlns:a16="http://schemas.microsoft.com/office/drawing/2014/main" id="{CD6FBA3C-DDBB-46BF-8000-B07959067278}"/>
              </a:ext>
            </a:extLst>
          </p:cNvPr>
          <p:cNvSpPr/>
          <p:nvPr/>
        </p:nvSpPr>
        <p:spPr>
          <a:xfrm>
            <a:off x="8349873" y="4186900"/>
            <a:ext cx="889664" cy="889664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正方形/長方形 40">
            <a:extLst>
              <a:ext uri="{FF2B5EF4-FFF2-40B4-BE49-F238E27FC236}">
                <a16:creationId xmlns:a16="http://schemas.microsoft.com/office/drawing/2014/main" id="{3B1B44E5-00E9-4029-B7C4-BAF54DE4B9EA}"/>
              </a:ext>
            </a:extLst>
          </p:cNvPr>
          <p:cNvSpPr/>
          <p:nvPr/>
        </p:nvSpPr>
        <p:spPr>
          <a:xfrm>
            <a:off x="3369239" y="4186900"/>
            <a:ext cx="889664" cy="889664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327F4069-8D5D-4A21-A797-FDD2743AB768}"/>
                  </a:ext>
                </a:extLst>
              </p:cNvPr>
              <p:cNvSpPr txBox="1"/>
              <p:nvPr/>
            </p:nvSpPr>
            <p:spPr>
              <a:xfrm>
                <a:off x="2446627" y="1592796"/>
                <a:ext cx="657369" cy="11540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７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den>
                    </m:f>
                  </m:oMath>
                </a14:m>
                <a:r>
                  <a:rPr kumimoji="1" lang="ja-JP" altLang="en-US" sz="40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 </a:t>
                </a:r>
                <a:endParaRPr kumimoji="1" lang="ja-JP" altLang="en-US" sz="40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327F4069-8D5D-4A21-A797-FDD2743AB7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6627" y="1592796"/>
                <a:ext cx="657369" cy="115403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82F99B36-96EB-4368-8564-F8152A16F9AD}"/>
                  </a:ext>
                </a:extLst>
              </p:cNvPr>
              <p:cNvSpPr txBox="1"/>
              <p:nvPr/>
            </p:nvSpPr>
            <p:spPr>
              <a:xfrm>
                <a:off x="7111389" y="1592796"/>
                <a:ext cx="1207092" cy="11540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２１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８</m:t>
                        </m:r>
                      </m:den>
                    </m:f>
                  </m:oMath>
                </a14:m>
                <a:r>
                  <a:rPr kumimoji="1" lang="ja-JP" altLang="en-US" sz="40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 </a:t>
                </a:r>
                <a:endParaRPr kumimoji="1" lang="ja-JP" altLang="en-US" sz="40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82F99B36-96EB-4368-8564-F8152A16F9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1389" y="1592796"/>
                <a:ext cx="1207092" cy="115403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658FEF6D-45E2-4DAB-A97C-F6C2CDDC7E9E}"/>
                  </a:ext>
                </a:extLst>
              </p:cNvPr>
              <p:cNvSpPr txBox="1"/>
              <p:nvPr/>
            </p:nvSpPr>
            <p:spPr>
              <a:xfrm>
                <a:off x="4251681" y="1592796"/>
                <a:ext cx="1382919" cy="11503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40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１</m:t>
                    </m:r>
                    <m:f>
                      <m:fPr>
                        <m:ctrlPr>
                          <a:rPr lang="en-US" altLang="ja-JP" sz="4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</m:num>
                      <m:den>
                        <m:r>
                          <a:rPr lang="ja-JP" alt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den>
                    </m:f>
                  </m:oMath>
                </a14:m>
                <a:r>
                  <a:rPr kumimoji="1" lang="ja-JP" altLang="en-US" sz="40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 </a:t>
                </a:r>
              </a:p>
            </p:txBody>
          </p:sp>
        </mc:Choice>
        <mc:Fallback xmlns="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658FEF6D-45E2-4DAB-A97C-F6C2CDDC7E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1681" y="1592796"/>
                <a:ext cx="1382919" cy="115031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0C865023-F912-43F5-89F4-EDCAC0612102}"/>
                  </a:ext>
                </a:extLst>
              </p:cNvPr>
              <p:cNvSpPr txBox="1"/>
              <p:nvPr/>
            </p:nvSpPr>
            <p:spPr>
              <a:xfrm>
                <a:off x="9390575" y="1893362"/>
                <a:ext cx="738623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ja-JP" altLang="en-US" sz="4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UD デジタル 教科書体 NP-B" panose="02020700000000000000" pitchFamily="18" charset="-128"/>
                        </a:rPr>
                        <m:t>３</m:t>
                      </m:r>
                    </m:oMath>
                  </m:oMathPara>
                </a14:m>
                <a:endParaRPr kumimoji="1" lang="ja-JP" altLang="en-US" sz="4000" dirty="0">
                  <a:solidFill>
                    <a:schemeClr val="tx1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0C865023-F912-43F5-89F4-EDCAC06121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90575" y="1893362"/>
                <a:ext cx="738623" cy="70788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F1806C93-009D-4DFC-BBCC-2826380297D6}"/>
                  </a:ext>
                </a:extLst>
              </p:cNvPr>
              <p:cNvSpPr txBox="1"/>
              <p:nvPr/>
            </p:nvSpPr>
            <p:spPr>
              <a:xfrm>
                <a:off x="1435772" y="1879768"/>
                <a:ext cx="744176" cy="7214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ja-JP" altLang="en-US" sz="4000" i="1">
                          <a:latin typeface="Cambria Math" panose="02040503050406030204" pitchFamily="18" charset="0"/>
                          <a:ea typeface="UD デジタル 教科書体 NP-B" panose="02020700000000000000" pitchFamily="18" charset="-128"/>
                        </a:rPr>
                        <m:t>③</m:t>
                      </m:r>
                    </m:oMath>
                  </m:oMathPara>
                </a14:m>
                <a:endParaRPr kumimoji="1" lang="ja-JP" altLang="en-US" sz="4000" dirty="0">
                  <a:solidFill>
                    <a:schemeClr val="tx1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F1806C93-009D-4DFC-BBCC-2826380297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5772" y="1879768"/>
                <a:ext cx="744176" cy="72148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F75C1E07-FE71-4AD8-8D27-9966D87188B4}"/>
                  </a:ext>
                </a:extLst>
              </p:cNvPr>
              <p:cNvSpPr txBox="1"/>
              <p:nvPr/>
            </p:nvSpPr>
            <p:spPr>
              <a:xfrm>
                <a:off x="6236466" y="1857549"/>
                <a:ext cx="744176" cy="7214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ja-JP" altLang="en-US" sz="4000" i="1" smtClean="0">
                          <a:latin typeface="Cambria Math" panose="02040503050406030204" pitchFamily="18" charset="0"/>
                          <a:ea typeface="UD デジタル 教科書体 NP-B" panose="02020700000000000000" pitchFamily="18" charset="-128"/>
                        </a:rPr>
                        <m:t>④</m:t>
                      </m:r>
                    </m:oMath>
                  </m:oMathPara>
                </a14:m>
                <a:endParaRPr kumimoji="1" lang="ja-JP" altLang="en-US" sz="4000" dirty="0">
                  <a:solidFill>
                    <a:schemeClr val="tx1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F75C1E07-FE71-4AD8-8D27-9966D87188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6466" y="1857549"/>
                <a:ext cx="744176" cy="72148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321A4026-B989-4424-B579-BAB4A9D3C228}"/>
              </a:ext>
            </a:extLst>
          </p:cNvPr>
          <p:cNvSpPr/>
          <p:nvPr/>
        </p:nvSpPr>
        <p:spPr>
          <a:xfrm>
            <a:off x="3354013" y="1781437"/>
            <a:ext cx="889664" cy="889664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3806C0C8-0936-400A-815D-2DFC0357C8E3}"/>
              </a:ext>
            </a:extLst>
          </p:cNvPr>
          <p:cNvSpPr/>
          <p:nvPr/>
        </p:nvSpPr>
        <p:spPr>
          <a:xfrm>
            <a:off x="8365891" y="1781437"/>
            <a:ext cx="889664" cy="889664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DA6FCDAA-13A2-47E6-B5D3-A99EF494BA0D}"/>
              </a:ext>
            </a:extLst>
          </p:cNvPr>
          <p:cNvSpPr txBox="1"/>
          <p:nvPr/>
        </p:nvSpPr>
        <p:spPr>
          <a:xfrm>
            <a:off x="8344954" y="1781437"/>
            <a:ext cx="8871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＜</a:t>
            </a: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F5F86C40-7D44-491D-B4A6-279DBCE40CC7}"/>
              </a:ext>
            </a:extLst>
          </p:cNvPr>
          <p:cNvSpPr txBox="1"/>
          <p:nvPr/>
        </p:nvSpPr>
        <p:spPr>
          <a:xfrm>
            <a:off x="3393866" y="1803463"/>
            <a:ext cx="8871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＞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テキスト ボックス 33">
                <a:extLst>
                  <a:ext uri="{FF2B5EF4-FFF2-40B4-BE49-F238E27FC236}">
                    <a16:creationId xmlns:a16="http://schemas.microsoft.com/office/drawing/2014/main" id="{AF6C3B04-F9AB-42A8-8B3E-3204802E52C5}"/>
                  </a:ext>
                </a:extLst>
              </p:cNvPr>
              <p:cNvSpPr txBox="1"/>
              <p:nvPr/>
            </p:nvSpPr>
            <p:spPr>
              <a:xfrm>
                <a:off x="4614455" y="2777457"/>
                <a:ext cx="657369" cy="11567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４</m:t>
                        </m:r>
                      </m:num>
                      <m:den>
                        <m:r>
                          <a:rPr lang="ja-JP" altLang="en-US" sz="4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den>
                    </m:f>
                  </m:oMath>
                </a14:m>
                <a:r>
                  <a:rPr kumimoji="1" lang="ja-JP" altLang="en-US" sz="4000" dirty="0">
                    <a:solidFill>
                      <a:srgbClr val="0000FF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 </a:t>
                </a:r>
                <a:endParaRPr kumimoji="1" lang="ja-JP" altLang="en-US" sz="40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34" name="テキスト ボックス 33">
                <a:extLst>
                  <a:ext uri="{FF2B5EF4-FFF2-40B4-BE49-F238E27FC236}">
                    <a16:creationId xmlns:a16="http://schemas.microsoft.com/office/drawing/2014/main" id="{AF6C3B04-F9AB-42A8-8B3E-3204802E52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4455" y="2777457"/>
                <a:ext cx="657369" cy="115679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テキスト ボックス 34">
                <a:extLst>
                  <a:ext uri="{FF2B5EF4-FFF2-40B4-BE49-F238E27FC236}">
                    <a16:creationId xmlns:a16="http://schemas.microsoft.com/office/drawing/2014/main" id="{163E1761-AEA8-4921-B264-C22984E61B37}"/>
                  </a:ext>
                </a:extLst>
              </p:cNvPr>
              <p:cNvSpPr txBox="1"/>
              <p:nvPr/>
            </p:nvSpPr>
            <p:spPr>
              <a:xfrm>
                <a:off x="9156340" y="2747735"/>
                <a:ext cx="1207092" cy="11540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２４</m:t>
                        </m:r>
                      </m:num>
                      <m:den>
                        <m:r>
                          <a:rPr lang="ja-JP" altLang="en-US" sz="4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８</m:t>
                        </m:r>
                      </m:den>
                    </m:f>
                  </m:oMath>
                </a14:m>
                <a:r>
                  <a:rPr kumimoji="1" lang="ja-JP" altLang="en-US" sz="4000" dirty="0">
                    <a:solidFill>
                      <a:srgbClr val="0000FF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 </a:t>
                </a:r>
                <a:endParaRPr kumimoji="1" lang="ja-JP" altLang="en-US" sz="40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35" name="テキスト ボックス 34">
                <a:extLst>
                  <a:ext uri="{FF2B5EF4-FFF2-40B4-BE49-F238E27FC236}">
                    <a16:creationId xmlns:a16="http://schemas.microsoft.com/office/drawing/2014/main" id="{163E1761-AEA8-4921-B264-C22984E61B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56340" y="2747735"/>
                <a:ext cx="1207092" cy="115403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4D5A8509-D661-4846-9624-DBBDB0C3F2BD}"/>
                  </a:ext>
                </a:extLst>
              </p:cNvPr>
              <p:cNvSpPr txBox="1"/>
              <p:nvPr/>
            </p:nvSpPr>
            <p:spPr>
              <a:xfrm>
                <a:off x="2154167" y="4038874"/>
                <a:ext cx="1203188" cy="11540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  <m:r>
                          <a:rPr lang="ja-JP" altLang="en-US" sz="4000" i="1" smtClean="0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４</m:t>
                        </m:r>
                      </m:den>
                    </m:f>
                  </m:oMath>
                </a14:m>
                <a:r>
                  <a:rPr kumimoji="1" lang="ja-JP" altLang="en-US" sz="40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 </a:t>
                </a:r>
                <a:endParaRPr kumimoji="1" lang="ja-JP" altLang="en-US" sz="40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4D5A8509-D661-4846-9624-DBBDB0C3F2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4167" y="4038874"/>
                <a:ext cx="1203188" cy="115403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0E1F3679-94AB-49C4-8AD4-36B17B138260}"/>
                  </a:ext>
                </a:extLst>
              </p:cNvPr>
              <p:cNvSpPr txBox="1"/>
              <p:nvPr/>
            </p:nvSpPr>
            <p:spPr>
              <a:xfrm>
                <a:off x="7111389" y="4038874"/>
                <a:ext cx="1207092" cy="11540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  <m:r>
                          <a:rPr lang="ja-JP" altLang="en-US" sz="4000" i="1" smtClean="0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７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６</m:t>
                        </m:r>
                      </m:den>
                    </m:f>
                  </m:oMath>
                </a14:m>
                <a:r>
                  <a:rPr kumimoji="1" lang="ja-JP" altLang="en-US" sz="40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 </a:t>
                </a:r>
                <a:endParaRPr kumimoji="1" lang="ja-JP" altLang="en-US" sz="40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0E1F3679-94AB-49C4-8AD4-36B17B1382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1389" y="4038874"/>
                <a:ext cx="1207092" cy="115403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0F561857-73F6-4369-B8F6-FC0BCE26B7DD}"/>
                  </a:ext>
                </a:extLst>
              </p:cNvPr>
              <p:cNvSpPr txBox="1"/>
              <p:nvPr/>
            </p:nvSpPr>
            <p:spPr>
              <a:xfrm>
                <a:off x="4251681" y="4038874"/>
                <a:ext cx="1382919" cy="11503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40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３</m:t>
                    </m:r>
                    <m:f>
                      <m:fPr>
                        <m:ctrlPr>
                          <a:rPr lang="en-US" altLang="ja-JP" sz="4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４</m:t>
                        </m:r>
                      </m:den>
                    </m:f>
                  </m:oMath>
                </a14:m>
                <a:r>
                  <a:rPr kumimoji="1" lang="ja-JP" altLang="en-US" sz="40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 </a:t>
                </a:r>
              </a:p>
            </p:txBody>
          </p:sp>
        </mc:Choice>
        <mc:Fallback xmlns="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0F561857-73F6-4369-B8F6-FC0BCE26B7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1681" y="4038874"/>
                <a:ext cx="1382919" cy="115031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DD3D4BC4-758A-4D4D-A93C-1A8DE069D598}"/>
                  </a:ext>
                </a:extLst>
              </p:cNvPr>
              <p:cNvSpPr txBox="1"/>
              <p:nvPr/>
            </p:nvSpPr>
            <p:spPr>
              <a:xfrm>
                <a:off x="9390575" y="4339440"/>
                <a:ext cx="738623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ja-JP" altLang="en-US" sz="4000" i="1">
                          <a:latin typeface="Cambria Math" panose="02040503050406030204" pitchFamily="18" charset="0"/>
                          <a:ea typeface="UD デジタル 教科書体 NP-B" panose="02020700000000000000" pitchFamily="18" charset="-128"/>
                        </a:rPr>
                        <m:t>２</m:t>
                      </m:r>
                    </m:oMath>
                  </m:oMathPara>
                </a14:m>
                <a:endParaRPr kumimoji="1" lang="ja-JP" altLang="en-US" sz="4000" dirty="0">
                  <a:solidFill>
                    <a:schemeClr val="tx1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DD3D4BC4-758A-4D4D-A93C-1A8DE069D5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90575" y="4339440"/>
                <a:ext cx="738623" cy="707886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277FEF71-D9AA-42ED-B4A1-5A2ADF903B0F}"/>
                  </a:ext>
                </a:extLst>
              </p:cNvPr>
              <p:cNvSpPr txBox="1"/>
              <p:nvPr/>
            </p:nvSpPr>
            <p:spPr>
              <a:xfrm>
                <a:off x="1435772" y="4325846"/>
                <a:ext cx="744176" cy="7214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40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⑤</m:t>
                    </m:r>
                  </m:oMath>
                </a14:m>
                <a:r>
                  <a:rPr kumimoji="1" lang="ja-JP" altLang="en-US" sz="40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　</a:t>
                </a:r>
              </a:p>
            </p:txBody>
          </p:sp>
        </mc:Choice>
        <mc:Fallback xmlns="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277FEF71-D9AA-42ED-B4A1-5A2ADF903B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5772" y="4325846"/>
                <a:ext cx="744176" cy="72148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テキスト ボックス 26">
                <a:extLst>
                  <a:ext uri="{FF2B5EF4-FFF2-40B4-BE49-F238E27FC236}">
                    <a16:creationId xmlns:a16="http://schemas.microsoft.com/office/drawing/2014/main" id="{4CBD5CBB-1BA7-4E62-A4B4-431BFD45B664}"/>
                  </a:ext>
                </a:extLst>
              </p:cNvPr>
              <p:cNvSpPr txBox="1"/>
              <p:nvPr/>
            </p:nvSpPr>
            <p:spPr>
              <a:xfrm>
                <a:off x="6236466" y="4303627"/>
                <a:ext cx="744176" cy="7214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ja-JP" altLang="en-US" sz="4000" i="1">
                          <a:latin typeface="Cambria Math" panose="02040503050406030204" pitchFamily="18" charset="0"/>
                          <a:ea typeface="UD デジタル 教科書体 NP-B" panose="02020700000000000000" pitchFamily="18" charset="-128"/>
                        </a:rPr>
                        <m:t>⑥</m:t>
                      </m:r>
                    </m:oMath>
                  </m:oMathPara>
                </a14:m>
                <a:endParaRPr kumimoji="1" lang="ja-JP" altLang="en-US" sz="4000" dirty="0">
                  <a:solidFill>
                    <a:schemeClr val="tx1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27" name="テキスト ボックス 26">
                <a:extLst>
                  <a:ext uri="{FF2B5EF4-FFF2-40B4-BE49-F238E27FC236}">
                    <a16:creationId xmlns:a16="http://schemas.microsoft.com/office/drawing/2014/main" id="{4CBD5CBB-1BA7-4E62-A4B4-431BFD45B6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6466" y="4303627"/>
                <a:ext cx="744176" cy="72148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4A065DA5-BD02-4CDC-B3C5-D38B4B41BB59}"/>
              </a:ext>
            </a:extLst>
          </p:cNvPr>
          <p:cNvSpPr txBox="1"/>
          <p:nvPr/>
        </p:nvSpPr>
        <p:spPr>
          <a:xfrm>
            <a:off x="8378505" y="4227515"/>
            <a:ext cx="8871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＞</a:t>
            </a: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209AA6E3-21C8-420E-9515-DD0D00390EF4}"/>
              </a:ext>
            </a:extLst>
          </p:cNvPr>
          <p:cNvSpPr txBox="1"/>
          <p:nvPr/>
        </p:nvSpPr>
        <p:spPr>
          <a:xfrm>
            <a:off x="3364577" y="4207872"/>
            <a:ext cx="8871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＜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A969CE66-1911-4AC3-A6EB-E5BEF43BFA3D}"/>
                  </a:ext>
                </a:extLst>
              </p:cNvPr>
              <p:cNvSpPr txBox="1"/>
              <p:nvPr/>
            </p:nvSpPr>
            <p:spPr>
              <a:xfrm>
                <a:off x="4317481" y="5223535"/>
                <a:ext cx="1207092" cy="11567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１３</m:t>
                        </m:r>
                      </m:num>
                      <m:den>
                        <m:r>
                          <a:rPr lang="ja-JP" altLang="en-US" sz="4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４</m:t>
                        </m:r>
                      </m:den>
                    </m:f>
                  </m:oMath>
                </a14:m>
                <a:r>
                  <a:rPr kumimoji="1" lang="ja-JP" altLang="en-US" sz="4000" dirty="0">
                    <a:solidFill>
                      <a:srgbClr val="0000FF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 </a:t>
                </a:r>
                <a:endParaRPr kumimoji="1" lang="ja-JP" altLang="en-US" sz="40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A969CE66-1911-4AC3-A6EB-E5BEF43BFA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7481" y="5223535"/>
                <a:ext cx="1207092" cy="115679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テキスト ボックス 35">
                <a:extLst>
                  <a:ext uri="{FF2B5EF4-FFF2-40B4-BE49-F238E27FC236}">
                    <a16:creationId xmlns:a16="http://schemas.microsoft.com/office/drawing/2014/main" id="{7A0506D7-4953-4AE2-A6E2-CF0AA4AF1C1E}"/>
                  </a:ext>
                </a:extLst>
              </p:cNvPr>
              <p:cNvSpPr txBox="1"/>
              <p:nvPr/>
            </p:nvSpPr>
            <p:spPr>
              <a:xfrm>
                <a:off x="9156340" y="5193813"/>
                <a:ext cx="1207092" cy="11695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１２</m:t>
                        </m:r>
                      </m:num>
                      <m:den>
                        <m:r>
                          <a:rPr lang="ja-JP" altLang="en-US" sz="4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６</m:t>
                        </m:r>
                      </m:den>
                    </m:f>
                  </m:oMath>
                </a14:m>
                <a:r>
                  <a:rPr kumimoji="1" lang="ja-JP" altLang="en-US" sz="4000" dirty="0">
                    <a:solidFill>
                      <a:srgbClr val="0000FF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 </a:t>
                </a:r>
                <a:endParaRPr kumimoji="1" lang="ja-JP" altLang="en-US" sz="40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36" name="テキスト ボックス 35">
                <a:extLst>
                  <a:ext uri="{FF2B5EF4-FFF2-40B4-BE49-F238E27FC236}">
                    <a16:creationId xmlns:a16="http://schemas.microsoft.com/office/drawing/2014/main" id="{7A0506D7-4953-4AE2-A6E2-CF0AA4AF1C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56340" y="5193813"/>
                <a:ext cx="1207092" cy="1169551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AF42C249-EAD9-4481-9530-8FFBCC056288}"/>
              </a:ext>
            </a:extLst>
          </p:cNvPr>
          <p:cNvSpPr txBox="1"/>
          <p:nvPr/>
        </p:nvSpPr>
        <p:spPr>
          <a:xfrm>
            <a:off x="1721514" y="584230"/>
            <a:ext cx="8748972" cy="830997"/>
          </a:xfrm>
          <a:prstGeom prst="rect">
            <a:avLst/>
          </a:prstGeom>
          <a:solidFill>
            <a:srgbClr val="FFFF99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分数同士の大小関係を調べよう </a:t>
            </a:r>
          </a:p>
        </p:txBody>
      </p:sp>
    </p:spTree>
    <p:extLst>
      <p:ext uri="{BB962C8B-B14F-4D97-AF65-F5344CB8AC3E}">
        <p14:creationId xmlns:p14="http://schemas.microsoft.com/office/powerpoint/2010/main" val="3977909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3" grpId="0"/>
      <p:bldP spid="34" grpId="0"/>
      <p:bldP spid="35" grpId="0"/>
      <p:bldP spid="29" grpId="0"/>
      <p:bldP spid="31" grpId="0"/>
      <p:bldP spid="32" grpId="0"/>
      <p:bldP spid="3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直線コネクタ 44">
            <a:extLst>
              <a:ext uri="{FF2B5EF4-FFF2-40B4-BE49-F238E27FC236}">
                <a16:creationId xmlns:a16="http://schemas.microsoft.com/office/drawing/2014/main" id="{7F5FF3DB-88DE-40D7-BB61-392F5AA686C2}"/>
              </a:ext>
            </a:extLst>
          </p:cNvPr>
          <p:cNvCxnSpPr/>
          <p:nvPr/>
        </p:nvCxnSpPr>
        <p:spPr>
          <a:xfrm>
            <a:off x="4320215" y="4638261"/>
            <a:ext cx="1497496" cy="0"/>
          </a:xfrm>
          <a:prstGeom prst="line">
            <a:avLst/>
          </a:prstGeom>
          <a:ln w="57150">
            <a:solidFill>
              <a:srgbClr val="0000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テキスト ボックス 61">
                <a:extLst>
                  <a:ext uri="{FF2B5EF4-FFF2-40B4-BE49-F238E27FC236}">
                    <a16:creationId xmlns:a16="http://schemas.microsoft.com/office/drawing/2014/main" id="{C78C4F96-CE60-4144-8FBA-69FAA01DAF9D}"/>
                  </a:ext>
                </a:extLst>
              </p:cNvPr>
              <p:cNvSpPr txBox="1"/>
              <p:nvPr/>
            </p:nvSpPr>
            <p:spPr>
              <a:xfrm>
                <a:off x="4660562" y="1366078"/>
                <a:ext cx="1238504" cy="11462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 smtClean="0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２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den>
                    </m:f>
                  </m:oMath>
                </a14:m>
                <a:r>
                  <a:rPr kumimoji="1" lang="en-US" altLang="ja-JP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L</a:t>
                </a:r>
                <a:r>
                  <a:rPr kumimoji="1" lang="ja-JP" altLang="en-US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 </a:t>
                </a:r>
              </a:p>
            </p:txBody>
          </p:sp>
        </mc:Choice>
        <mc:Fallback xmlns="">
          <p:sp>
            <p:nvSpPr>
              <p:cNvPr id="62" name="テキスト ボックス 61">
                <a:extLst>
                  <a:ext uri="{FF2B5EF4-FFF2-40B4-BE49-F238E27FC236}">
                    <a16:creationId xmlns:a16="http://schemas.microsoft.com/office/drawing/2014/main" id="{C78C4F96-CE60-4144-8FBA-69FAA01DAF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0562" y="1366078"/>
                <a:ext cx="1238504" cy="1146276"/>
              </a:xfrm>
              <a:prstGeom prst="rect">
                <a:avLst/>
              </a:prstGeom>
              <a:blipFill>
                <a:blip r:embed="rId2"/>
                <a:stretch>
                  <a:fillRect b="-1010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テキスト ボックス 62">
                <a:extLst>
                  <a:ext uri="{FF2B5EF4-FFF2-40B4-BE49-F238E27FC236}">
                    <a16:creationId xmlns:a16="http://schemas.microsoft.com/office/drawing/2014/main" id="{55E73E36-9380-4AEA-B64B-94A981361BA7}"/>
                  </a:ext>
                </a:extLst>
              </p:cNvPr>
              <p:cNvSpPr txBox="1"/>
              <p:nvPr/>
            </p:nvSpPr>
            <p:spPr>
              <a:xfrm>
                <a:off x="2732376" y="1366078"/>
                <a:ext cx="1205363" cy="11430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 smtClean="0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den>
                    </m:f>
                  </m:oMath>
                </a14:m>
                <a:r>
                  <a:rPr kumimoji="1" lang="en-US" altLang="ja-JP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L</a:t>
                </a:r>
                <a:r>
                  <a:rPr kumimoji="1" lang="ja-JP" altLang="en-US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 </a:t>
                </a:r>
              </a:p>
            </p:txBody>
          </p:sp>
        </mc:Choice>
        <mc:Fallback xmlns="">
          <p:sp>
            <p:nvSpPr>
              <p:cNvPr id="63" name="テキスト ボックス 62">
                <a:extLst>
                  <a:ext uri="{FF2B5EF4-FFF2-40B4-BE49-F238E27FC236}">
                    <a16:creationId xmlns:a16="http://schemas.microsoft.com/office/drawing/2014/main" id="{55E73E36-9380-4AEA-B64B-94A981361B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2376" y="1366078"/>
                <a:ext cx="1205363" cy="1143005"/>
              </a:xfrm>
              <a:prstGeom prst="rect">
                <a:avLst/>
              </a:prstGeom>
              <a:blipFill>
                <a:blip r:embed="rId3"/>
                <a:stretch>
                  <a:fillRect r="-2020" b="-957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テキスト ボックス 63">
                <a:extLst>
                  <a:ext uri="{FF2B5EF4-FFF2-40B4-BE49-F238E27FC236}">
                    <a16:creationId xmlns:a16="http://schemas.microsoft.com/office/drawing/2014/main" id="{38D91D7E-F1BE-45E3-945A-3EFF46F90DE8}"/>
                  </a:ext>
                </a:extLst>
              </p:cNvPr>
              <p:cNvSpPr txBox="1"/>
              <p:nvPr/>
            </p:nvSpPr>
            <p:spPr>
              <a:xfrm>
                <a:off x="6621889" y="1366078"/>
                <a:ext cx="1205369" cy="11457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 smtClean="0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den>
                    </m:f>
                  </m:oMath>
                </a14:m>
                <a:r>
                  <a:rPr kumimoji="1" lang="en-US" altLang="ja-JP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L</a:t>
                </a:r>
                <a:r>
                  <a:rPr kumimoji="1" lang="ja-JP" altLang="en-US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 </a:t>
                </a:r>
              </a:p>
            </p:txBody>
          </p:sp>
        </mc:Choice>
        <mc:Fallback xmlns="">
          <p:sp>
            <p:nvSpPr>
              <p:cNvPr id="64" name="テキスト ボックス 63">
                <a:extLst>
                  <a:ext uri="{FF2B5EF4-FFF2-40B4-BE49-F238E27FC236}">
                    <a16:creationId xmlns:a16="http://schemas.microsoft.com/office/drawing/2014/main" id="{38D91D7E-F1BE-45E3-945A-3EFF46F90D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1889" y="1366078"/>
                <a:ext cx="1205369" cy="1145763"/>
              </a:xfrm>
              <a:prstGeom prst="rect">
                <a:avLst/>
              </a:prstGeom>
              <a:blipFill>
                <a:blip r:embed="rId4"/>
                <a:stretch>
                  <a:fillRect r="-2020" b="-957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テキスト ボックス 64">
                <a:extLst>
                  <a:ext uri="{FF2B5EF4-FFF2-40B4-BE49-F238E27FC236}">
                    <a16:creationId xmlns:a16="http://schemas.microsoft.com/office/drawing/2014/main" id="{2C58CE0B-B824-4A67-8B2C-61F91842BEB1}"/>
                  </a:ext>
                </a:extLst>
              </p:cNvPr>
              <p:cNvSpPr txBox="1"/>
              <p:nvPr/>
            </p:nvSpPr>
            <p:spPr>
              <a:xfrm>
                <a:off x="8550081" y="1366078"/>
                <a:ext cx="1185389" cy="11490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 smtClean="0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４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den>
                    </m:f>
                  </m:oMath>
                </a14:m>
                <a:r>
                  <a:rPr kumimoji="1" lang="en-US" altLang="ja-JP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L</a:t>
                </a:r>
                <a:r>
                  <a:rPr kumimoji="1" lang="ja-JP" altLang="en-US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 </a:t>
                </a:r>
              </a:p>
            </p:txBody>
          </p:sp>
        </mc:Choice>
        <mc:Fallback xmlns="">
          <p:sp>
            <p:nvSpPr>
              <p:cNvPr id="65" name="テキスト ボックス 64">
                <a:extLst>
                  <a:ext uri="{FF2B5EF4-FFF2-40B4-BE49-F238E27FC236}">
                    <a16:creationId xmlns:a16="http://schemas.microsoft.com/office/drawing/2014/main" id="{2C58CE0B-B824-4A67-8B2C-61F91842BE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50081" y="1366078"/>
                <a:ext cx="1185389" cy="1149033"/>
              </a:xfrm>
              <a:prstGeom prst="rect">
                <a:avLst/>
              </a:prstGeom>
              <a:blipFill>
                <a:blip r:embed="rId5"/>
                <a:stretch>
                  <a:fillRect r="-3608" b="-952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テキスト ボックス 65">
                <a:extLst>
                  <a:ext uri="{FF2B5EF4-FFF2-40B4-BE49-F238E27FC236}">
                    <a16:creationId xmlns:a16="http://schemas.microsoft.com/office/drawing/2014/main" id="{893F3323-C2A9-43C4-8EDD-8AB867996BC2}"/>
                  </a:ext>
                </a:extLst>
              </p:cNvPr>
              <p:cNvSpPr txBox="1"/>
              <p:nvPr/>
            </p:nvSpPr>
            <p:spPr>
              <a:xfrm>
                <a:off x="10448770" y="1423543"/>
                <a:ext cx="1165415" cy="11374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 smtClean="0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den>
                    </m:f>
                  </m:oMath>
                </a14:m>
                <a:r>
                  <a:rPr kumimoji="1" lang="en-US" altLang="ja-JP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L</a:t>
                </a:r>
                <a:r>
                  <a:rPr kumimoji="1" lang="ja-JP" altLang="en-US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 </a:t>
                </a:r>
              </a:p>
            </p:txBody>
          </p:sp>
        </mc:Choice>
        <mc:Fallback xmlns="">
          <p:sp>
            <p:nvSpPr>
              <p:cNvPr id="66" name="テキスト ボックス 65">
                <a:extLst>
                  <a:ext uri="{FF2B5EF4-FFF2-40B4-BE49-F238E27FC236}">
                    <a16:creationId xmlns:a16="http://schemas.microsoft.com/office/drawing/2014/main" id="{893F3323-C2A9-43C4-8EDD-8AB867996B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48770" y="1423543"/>
                <a:ext cx="1165415" cy="1137491"/>
              </a:xfrm>
              <a:prstGeom prst="rect">
                <a:avLst/>
              </a:prstGeom>
              <a:blipFill>
                <a:blip r:embed="rId6"/>
                <a:stretch>
                  <a:fillRect r="-5759" b="-1021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左中かっこ 66">
            <a:extLst>
              <a:ext uri="{FF2B5EF4-FFF2-40B4-BE49-F238E27FC236}">
                <a16:creationId xmlns:a16="http://schemas.microsoft.com/office/drawing/2014/main" id="{657DEAA9-E4DC-4C0B-A773-167318A92E24}"/>
              </a:ext>
            </a:extLst>
          </p:cNvPr>
          <p:cNvSpPr/>
          <p:nvPr/>
        </p:nvSpPr>
        <p:spPr>
          <a:xfrm>
            <a:off x="1577009" y="2561034"/>
            <a:ext cx="477076" cy="3680740"/>
          </a:xfrm>
          <a:prstGeom prst="leftBrac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" name="テキスト ボックス 67">
            <a:extLst>
              <a:ext uri="{FF2B5EF4-FFF2-40B4-BE49-F238E27FC236}">
                <a16:creationId xmlns:a16="http://schemas.microsoft.com/office/drawing/2014/main" id="{81D9FC74-9A02-480D-9039-158F8A5BF95D}"/>
              </a:ext>
            </a:extLst>
          </p:cNvPr>
          <p:cNvSpPr txBox="1"/>
          <p:nvPr/>
        </p:nvSpPr>
        <p:spPr>
          <a:xfrm>
            <a:off x="324461" y="3963772"/>
            <a:ext cx="13496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</a:t>
            </a:r>
            <a:r>
              <a:rPr kumimoji="1"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L</a:t>
            </a:r>
            <a:r>
              <a:rPr kumimoji="1"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</a:t>
            </a:r>
          </a:p>
        </p:txBody>
      </p:sp>
      <p:sp>
        <p:nvSpPr>
          <p:cNvPr id="47" name="正方形/長方形 46">
            <a:extLst>
              <a:ext uri="{FF2B5EF4-FFF2-40B4-BE49-F238E27FC236}">
                <a16:creationId xmlns:a16="http://schemas.microsoft.com/office/drawing/2014/main" id="{325C91E2-0E57-4BDE-A5A5-28758AE38EA6}"/>
              </a:ext>
            </a:extLst>
          </p:cNvPr>
          <p:cNvSpPr/>
          <p:nvPr/>
        </p:nvSpPr>
        <p:spPr>
          <a:xfrm>
            <a:off x="6294787" y="2564904"/>
            <a:ext cx="1510748" cy="3676870"/>
          </a:xfrm>
          <a:prstGeom prst="rect">
            <a:avLst/>
          </a:prstGeom>
          <a:ln w="38100">
            <a:solidFill>
              <a:srgbClr val="0000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48" name="直線コネクタ 47">
            <a:extLst>
              <a:ext uri="{FF2B5EF4-FFF2-40B4-BE49-F238E27FC236}">
                <a16:creationId xmlns:a16="http://schemas.microsoft.com/office/drawing/2014/main" id="{7897150C-8E1C-4C01-8866-DE5BF7F1A0E8}"/>
              </a:ext>
            </a:extLst>
          </p:cNvPr>
          <p:cNvCxnSpPr/>
          <p:nvPr/>
        </p:nvCxnSpPr>
        <p:spPr>
          <a:xfrm>
            <a:off x="6308039" y="3323526"/>
            <a:ext cx="1497496" cy="0"/>
          </a:xfrm>
          <a:prstGeom prst="line">
            <a:avLst/>
          </a:prstGeom>
          <a:ln w="57150">
            <a:solidFill>
              <a:srgbClr val="0000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線コネクタ 48">
            <a:extLst>
              <a:ext uri="{FF2B5EF4-FFF2-40B4-BE49-F238E27FC236}">
                <a16:creationId xmlns:a16="http://schemas.microsoft.com/office/drawing/2014/main" id="{90932BA6-344E-461F-9D91-561A7934760A}"/>
              </a:ext>
            </a:extLst>
          </p:cNvPr>
          <p:cNvCxnSpPr/>
          <p:nvPr/>
        </p:nvCxnSpPr>
        <p:spPr>
          <a:xfrm>
            <a:off x="6308039" y="4027088"/>
            <a:ext cx="1497496" cy="0"/>
          </a:xfrm>
          <a:prstGeom prst="line">
            <a:avLst/>
          </a:prstGeom>
          <a:ln w="57150">
            <a:solidFill>
              <a:srgbClr val="0000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正方形/長方形 51">
            <a:extLst>
              <a:ext uri="{FF2B5EF4-FFF2-40B4-BE49-F238E27FC236}">
                <a16:creationId xmlns:a16="http://schemas.microsoft.com/office/drawing/2014/main" id="{98E1055E-1A55-40C0-BB35-2EA1F009AE22}"/>
              </a:ext>
            </a:extLst>
          </p:cNvPr>
          <p:cNvSpPr/>
          <p:nvPr/>
        </p:nvSpPr>
        <p:spPr>
          <a:xfrm>
            <a:off x="8282611" y="2564904"/>
            <a:ext cx="1510748" cy="3676870"/>
          </a:xfrm>
          <a:prstGeom prst="rect">
            <a:avLst/>
          </a:prstGeom>
          <a:ln w="38100">
            <a:solidFill>
              <a:srgbClr val="0000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53" name="直線コネクタ 52">
            <a:extLst>
              <a:ext uri="{FF2B5EF4-FFF2-40B4-BE49-F238E27FC236}">
                <a16:creationId xmlns:a16="http://schemas.microsoft.com/office/drawing/2014/main" id="{C2AC2DEE-7A4C-4D12-B5E8-6FBA102B352B}"/>
              </a:ext>
            </a:extLst>
          </p:cNvPr>
          <p:cNvCxnSpPr/>
          <p:nvPr/>
        </p:nvCxnSpPr>
        <p:spPr>
          <a:xfrm>
            <a:off x="8295863" y="3323526"/>
            <a:ext cx="1497496" cy="0"/>
          </a:xfrm>
          <a:prstGeom prst="line">
            <a:avLst/>
          </a:prstGeom>
          <a:ln w="57150">
            <a:solidFill>
              <a:srgbClr val="0000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正方形/長方形 56">
            <a:extLst>
              <a:ext uri="{FF2B5EF4-FFF2-40B4-BE49-F238E27FC236}">
                <a16:creationId xmlns:a16="http://schemas.microsoft.com/office/drawing/2014/main" id="{E9FD1673-918F-48F5-B30B-DA2007194EDE}"/>
              </a:ext>
            </a:extLst>
          </p:cNvPr>
          <p:cNvSpPr/>
          <p:nvPr/>
        </p:nvSpPr>
        <p:spPr>
          <a:xfrm>
            <a:off x="10270435" y="2564904"/>
            <a:ext cx="1510748" cy="3676870"/>
          </a:xfrm>
          <a:prstGeom prst="rect">
            <a:avLst/>
          </a:prstGeom>
          <a:ln w="38100">
            <a:solidFill>
              <a:srgbClr val="0000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2" name="楕円 81">
            <a:extLst>
              <a:ext uri="{FF2B5EF4-FFF2-40B4-BE49-F238E27FC236}">
                <a16:creationId xmlns:a16="http://schemas.microsoft.com/office/drawing/2014/main" id="{4EDC70DA-C829-44EE-81B6-65DAED25AD1E}"/>
              </a:ext>
            </a:extLst>
          </p:cNvPr>
          <p:cNvSpPr/>
          <p:nvPr/>
        </p:nvSpPr>
        <p:spPr>
          <a:xfrm>
            <a:off x="397855" y="3699326"/>
            <a:ext cx="1404156" cy="1404156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" name="テキスト ボックス 71">
            <a:extLst>
              <a:ext uri="{FF2B5EF4-FFF2-40B4-BE49-F238E27FC236}">
                <a16:creationId xmlns:a16="http://schemas.microsoft.com/office/drawing/2014/main" id="{5BA66DD8-CDDE-498A-9730-40BDDD4D0429}"/>
              </a:ext>
            </a:extLst>
          </p:cNvPr>
          <p:cNvSpPr txBox="1"/>
          <p:nvPr/>
        </p:nvSpPr>
        <p:spPr>
          <a:xfrm>
            <a:off x="736930" y="487893"/>
            <a:ext cx="10797751" cy="7694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年生の復習：１と同じ大きさを表す分数</a:t>
            </a:r>
          </a:p>
        </p:txBody>
      </p:sp>
      <p:sp>
        <p:nvSpPr>
          <p:cNvPr id="42" name="正方形/長方形 41">
            <a:extLst>
              <a:ext uri="{FF2B5EF4-FFF2-40B4-BE49-F238E27FC236}">
                <a16:creationId xmlns:a16="http://schemas.microsoft.com/office/drawing/2014/main" id="{14B32C04-757E-413A-B93B-CBFA331980EA}"/>
              </a:ext>
            </a:extLst>
          </p:cNvPr>
          <p:cNvSpPr/>
          <p:nvPr/>
        </p:nvSpPr>
        <p:spPr>
          <a:xfrm>
            <a:off x="4306963" y="2564904"/>
            <a:ext cx="1510748" cy="3676870"/>
          </a:xfrm>
          <a:prstGeom prst="rect">
            <a:avLst/>
          </a:prstGeom>
          <a:ln w="38100">
            <a:solidFill>
              <a:srgbClr val="0000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43" name="直線コネクタ 42">
            <a:extLst>
              <a:ext uri="{FF2B5EF4-FFF2-40B4-BE49-F238E27FC236}">
                <a16:creationId xmlns:a16="http://schemas.microsoft.com/office/drawing/2014/main" id="{7FB01D0A-6F3F-4EE7-9539-6D388CB5CD48}"/>
              </a:ext>
            </a:extLst>
          </p:cNvPr>
          <p:cNvCxnSpPr/>
          <p:nvPr/>
        </p:nvCxnSpPr>
        <p:spPr>
          <a:xfrm>
            <a:off x="4320215" y="3323526"/>
            <a:ext cx="1497496" cy="0"/>
          </a:xfrm>
          <a:prstGeom prst="line">
            <a:avLst/>
          </a:prstGeom>
          <a:ln w="57150">
            <a:solidFill>
              <a:srgbClr val="0000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コネクタ 43">
            <a:extLst>
              <a:ext uri="{FF2B5EF4-FFF2-40B4-BE49-F238E27FC236}">
                <a16:creationId xmlns:a16="http://schemas.microsoft.com/office/drawing/2014/main" id="{50ED0A07-995F-473D-B819-13ED34783D21}"/>
              </a:ext>
            </a:extLst>
          </p:cNvPr>
          <p:cNvCxnSpPr/>
          <p:nvPr/>
        </p:nvCxnSpPr>
        <p:spPr>
          <a:xfrm>
            <a:off x="4320215" y="4027088"/>
            <a:ext cx="1497496" cy="0"/>
          </a:xfrm>
          <a:prstGeom prst="line">
            <a:avLst/>
          </a:prstGeom>
          <a:ln w="57150">
            <a:solidFill>
              <a:srgbClr val="0000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線コネクタ 72">
            <a:extLst>
              <a:ext uri="{FF2B5EF4-FFF2-40B4-BE49-F238E27FC236}">
                <a16:creationId xmlns:a16="http://schemas.microsoft.com/office/drawing/2014/main" id="{F5A310CD-31EA-484B-8A7D-B66D9A10BC5C}"/>
              </a:ext>
            </a:extLst>
          </p:cNvPr>
          <p:cNvCxnSpPr/>
          <p:nvPr/>
        </p:nvCxnSpPr>
        <p:spPr>
          <a:xfrm>
            <a:off x="4320215" y="4767713"/>
            <a:ext cx="1497496" cy="0"/>
          </a:xfrm>
          <a:prstGeom prst="line">
            <a:avLst/>
          </a:prstGeom>
          <a:ln w="57150">
            <a:solidFill>
              <a:srgbClr val="0000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正方形/長方形 69">
            <a:extLst>
              <a:ext uri="{FF2B5EF4-FFF2-40B4-BE49-F238E27FC236}">
                <a16:creationId xmlns:a16="http://schemas.microsoft.com/office/drawing/2014/main" id="{1EAD583E-E0C5-4AA3-97FA-F4A602D80DE0}"/>
              </a:ext>
            </a:extLst>
          </p:cNvPr>
          <p:cNvSpPr/>
          <p:nvPr/>
        </p:nvSpPr>
        <p:spPr>
          <a:xfrm>
            <a:off x="4313589" y="4761238"/>
            <a:ext cx="1497496" cy="1480533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46" name="直線コネクタ 45">
            <a:extLst>
              <a:ext uri="{FF2B5EF4-FFF2-40B4-BE49-F238E27FC236}">
                <a16:creationId xmlns:a16="http://schemas.microsoft.com/office/drawing/2014/main" id="{F5A310CD-31EA-484B-8A7D-B66D9A10BC5C}"/>
              </a:ext>
            </a:extLst>
          </p:cNvPr>
          <p:cNvCxnSpPr/>
          <p:nvPr/>
        </p:nvCxnSpPr>
        <p:spPr>
          <a:xfrm>
            <a:off x="4320215" y="5507623"/>
            <a:ext cx="1497496" cy="0"/>
          </a:xfrm>
          <a:prstGeom prst="line">
            <a:avLst/>
          </a:prstGeom>
          <a:ln w="57150">
            <a:solidFill>
              <a:srgbClr val="0000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正方形/長方形 70">
            <a:extLst>
              <a:ext uri="{FF2B5EF4-FFF2-40B4-BE49-F238E27FC236}">
                <a16:creationId xmlns:a16="http://schemas.microsoft.com/office/drawing/2014/main" id="{AF420412-D4EC-4AAA-AED4-F4357ED0AF15}"/>
              </a:ext>
            </a:extLst>
          </p:cNvPr>
          <p:cNvSpPr/>
          <p:nvPr/>
        </p:nvSpPr>
        <p:spPr>
          <a:xfrm>
            <a:off x="6311003" y="4027088"/>
            <a:ext cx="1497496" cy="221468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50" name="直線コネクタ 49">
            <a:extLst>
              <a:ext uri="{FF2B5EF4-FFF2-40B4-BE49-F238E27FC236}">
                <a16:creationId xmlns:a16="http://schemas.microsoft.com/office/drawing/2014/main" id="{80528803-D8AC-47A2-B673-11169CFD6340}"/>
              </a:ext>
            </a:extLst>
          </p:cNvPr>
          <p:cNvCxnSpPr/>
          <p:nvPr/>
        </p:nvCxnSpPr>
        <p:spPr>
          <a:xfrm>
            <a:off x="6308039" y="4761238"/>
            <a:ext cx="1497496" cy="0"/>
          </a:xfrm>
          <a:prstGeom prst="line">
            <a:avLst/>
          </a:prstGeom>
          <a:ln w="57150">
            <a:solidFill>
              <a:srgbClr val="0000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コネクタ 50">
            <a:extLst>
              <a:ext uri="{FF2B5EF4-FFF2-40B4-BE49-F238E27FC236}">
                <a16:creationId xmlns:a16="http://schemas.microsoft.com/office/drawing/2014/main" id="{1CD7A00C-8C5F-42AA-8E21-26B07A142119}"/>
              </a:ext>
            </a:extLst>
          </p:cNvPr>
          <p:cNvCxnSpPr/>
          <p:nvPr/>
        </p:nvCxnSpPr>
        <p:spPr>
          <a:xfrm>
            <a:off x="6308039" y="5507623"/>
            <a:ext cx="1497496" cy="0"/>
          </a:xfrm>
          <a:prstGeom prst="line">
            <a:avLst/>
          </a:prstGeom>
          <a:ln w="57150">
            <a:solidFill>
              <a:srgbClr val="0000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正方形/長方形 74">
            <a:extLst>
              <a:ext uri="{FF2B5EF4-FFF2-40B4-BE49-F238E27FC236}">
                <a16:creationId xmlns:a16="http://schemas.microsoft.com/office/drawing/2014/main" id="{A6F864A3-1BDA-471E-8E0F-D51160A1B33D}"/>
              </a:ext>
            </a:extLst>
          </p:cNvPr>
          <p:cNvSpPr/>
          <p:nvPr/>
        </p:nvSpPr>
        <p:spPr>
          <a:xfrm>
            <a:off x="8302489" y="3323526"/>
            <a:ext cx="1497496" cy="2918244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54" name="直線コネクタ 53">
            <a:extLst>
              <a:ext uri="{FF2B5EF4-FFF2-40B4-BE49-F238E27FC236}">
                <a16:creationId xmlns:a16="http://schemas.microsoft.com/office/drawing/2014/main" id="{53601C96-CBDB-4C87-81B8-86123157E358}"/>
              </a:ext>
            </a:extLst>
          </p:cNvPr>
          <p:cNvCxnSpPr/>
          <p:nvPr/>
        </p:nvCxnSpPr>
        <p:spPr>
          <a:xfrm>
            <a:off x="8295863" y="4027088"/>
            <a:ext cx="1497496" cy="0"/>
          </a:xfrm>
          <a:prstGeom prst="line">
            <a:avLst/>
          </a:prstGeom>
          <a:ln w="57150">
            <a:solidFill>
              <a:srgbClr val="0000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B280A61B-27FB-455B-8E3C-28581213AB35}"/>
              </a:ext>
            </a:extLst>
          </p:cNvPr>
          <p:cNvCxnSpPr/>
          <p:nvPr/>
        </p:nvCxnSpPr>
        <p:spPr>
          <a:xfrm>
            <a:off x="8295863" y="4761238"/>
            <a:ext cx="1497496" cy="0"/>
          </a:xfrm>
          <a:prstGeom prst="line">
            <a:avLst/>
          </a:prstGeom>
          <a:ln w="57150">
            <a:solidFill>
              <a:srgbClr val="0000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線コネクタ 55">
            <a:extLst>
              <a:ext uri="{FF2B5EF4-FFF2-40B4-BE49-F238E27FC236}">
                <a16:creationId xmlns:a16="http://schemas.microsoft.com/office/drawing/2014/main" id="{42DE9C5A-5E6C-47EA-AA15-48085084996A}"/>
              </a:ext>
            </a:extLst>
          </p:cNvPr>
          <p:cNvCxnSpPr/>
          <p:nvPr/>
        </p:nvCxnSpPr>
        <p:spPr>
          <a:xfrm>
            <a:off x="8295863" y="5507623"/>
            <a:ext cx="1497496" cy="0"/>
          </a:xfrm>
          <a:prstGeom prst="line">
            <a:avLst/>
          </a:prstGeom>
          <a:ln w="57150">
            <a:solidFill>
              <a:srgbClr val="0000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グループ化 11"/>
          <p:cNvGrpSpPr/>
          <p:nvPr/>
        </p:nvGrpSpPr>
        <p:grpSpPr>
          <a:xfrm>
            <a:off x="2319139" y="2564904"/>
            <a:ext cx="1510748" cy="3676870"/>
            <a:chOff x="2319139" y="2259495"/>
            <a:chExt cx="1510748" cy="3982279"/>
          </a:xfrm>
        </p:grpSpPr>
        <p:sp>
          <p:nvSpPr>
            <p:cNvPr id="31" name="正方形/長方形 30">
              <a:extLst>
                <a:ext uri="{FF2B5EF4-FFF2-40B4-BE49-F238E27FC236}">
                  <a16:creationId xmlns:a16="http://schemas.microsoft.com/office/drawing/2014/main" id="{CA1AE94A-FA3D-43EE-AB31-515C8AD97F1E}"/>
                </a:ext>
              </a:extLst>
            </p:cNvPr>
            <p:cNvSpPr/>
            <p:nvPr/>
          </p:nvSpPr>
          <p:spPr>
            <a:xfrm>
              <a:off x="2319139" y="2259495"/>
              <a:ext cx="1510748" cy="3982279"/>
            </a:xfrm>
            <a:prstGeom prst="rect">
              <a:avLst/>
            </a:prstGeom>
            <a:ln w="38100">
              <a:solidFill>
                <a:srgbClr val="0000FF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38" name="直線コネクタ 37">
              <a:extLst>
                <a:ext uri="{FF2B5EF4-FFF2-40B4-BE49-F238E27FC236}">
                  <a16:creationId xmlns:a16="http://schemas.microsoft.com/office/drawing/2014/main" id="{B0811CB9-917F-4E1E-AB5B-3D0D8D1B1D7A}"/>
                </a:ext>
              </a:extLst>
            </p:cNvPr>
            <p:cNvCxnSpPr/>
            <p:nvPr/>
          </p:nvCxnSpPr>
          <p:spPr>
            <a:xfrm>
              <a:off x="2332391" y="3081130"/>
              <a:ext cx="1497496" cy="0"/>
            </a:xfrm>
            <a:prstGeom prst="line">
              <a:avLst/>
            </a:prstGeom>
            <a:ln w="57150">
              <a:solidFill>
                <a:srgbClr val="0000FF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線コネクタ 38">
              <a:extLst>
                <a:ext uri="{FF2B5EF4-FFF2-40B4-BE49-F238E27FC236}">
                  <a16:creationId xmlns:a16="http://schemas.microsoft.com/office/drawing/2014/main" id="{313F0D35-7865-4509-803B-E8B3F72E8318}"/>
                </a:ext>
              </a:extLst>
            </p:cNvPr>
            <p:cNvCxnSpPr/>
            <p:nvPr/>
          </p:nvCxnSpPr>
          <p:spPr>
            <a:xfrm>
              <a:off x="2332391" y="3843131"/>
              <a:ext cx="1497496" cy="0"/>
            </a:xfrm>
            <a:prstGeom prst="line">
              <a:avLst/>
            </a:prstGeom>
            <a:ln w="57150">
              <a:solidFill>
                <a:srgbClr val="0000FF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線コネクタ 39">
              <a:extLst>
                <a:ext uri="{FF2B5EF4-FFF2-40B4-BE49-F238E27FC236}">
                  <a16:creationId xmlns:a16="http://schemas.microsoft.com/office/drawing/2014/main" id="{BEA2E1F5-F49A-4B5A-8A29-A3B6C1583349}"/>
                </a:ext>
              </a:extLst>
            </p:cNvPr>
            <p:cNvCxnSpPr/>
            <p:nvPr/>
          </p:nvCxnSpPr>
          <p:spPr>
            <a:xfrm>
              <a:off x="2332391" y="4638261"/>
              <a:ext cx="1497496" cy="0"/>
            </a:xfrm>
            <a:prstGeom prst="line">
              <a:avLst/>
            </a:prstGeom>
            <a:ln w="57150">
              <a:solidFill>
                <a:srgbClr val="0000FF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線コネクタ 40">
              <a:extLst>
                <a:ext uri="{FF2B5EF4-FFF2-40B4-BE49-F238E27FC236}">
                  <a16:creationId xmlns:a16="http://schemas.microsoft.com/office/drawing/2014/main" id="{6ECCA7B9-220F-4DC6-B3A5-F3C193FD90EE}"/>
                </a:ext>
              </a:extLst>
            </p:cNvPr>
            <p:cNvCxnSpPr/>
            <p:nvPr/>
          </p:nvCxnSpPr>
          <p:spPr>
            <a:xfrm>
              <a:off x="2332391" y="5446643"/>
              <a:ext cx="1497496" cy="0"/>
            </a:xfrm>
            <a:prstGeom prst="line">
              <a:avLst/>
            </a:prstGeom>
            <a:ln w="57150">
              <a:solidFill>
                <a:srgbClr val="0000FF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正方形/長方形 68">
              <a:extLst>
                <a:ext uri="{FF2B5EF4-FFF2-40B4-BE49-F238E27FC236}">
                  <a16:creationId xmlns:a16="http://schemas.microsoft.com/office/drawing/2014/main" id="{5354CD72-109A-4C3C-B9D4-6ADD1702D161}"/>
                </a:ext>
              </a:extLst>
            </p:cNvPr>
            <p:cNvSpPr/>
            <p:nvPr/>
          </p:nvSpPr>
          <p:spPr>
            <a:xfrm>
              <a:off x="2319139" y="5446643"/>
              <a:ext cx="1497496" cy="795127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27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81" name="正方形/長方形 80">
            <a:extLst>
              <a:ext uri="{FF2B5EF4-FFF2-40B4-BE49-F238E27FC236}">
                <a16:creationId xmlns:a16="http://schemas.microsoft.com/office/drawing/2014/main" id="{178BFA58-278C-4844-A6F2-AB6AE0E8D2E7}"/>
              </a:ext>
            </a:extLst>
          </p:cNvPr>
          <p:cNvSpPr/>
          <p:nvPr/>
        </p:nvSpPr>
        <p:spPr>
          <a:xfrm>
            <a:off x="10279626" y="2595716"/>
            <a:ext cx="1494931" cy="3646054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58" name="直線コネクタ 57">
            <a:extLst>
              <a:ext uri="{FF2B5EF4-FFF2-40B4-BE49-F238E27FC236}">
                <a16:creationId xmlns:a16="http://schemas.microsoft.com/office/drawing/2014/main" id="{1915AD1B-B028-44E5-87E1-4E4DDD1F5664}"/>
              </a:ext>
            </a:extLst>
          </p:cNvPr>
          <p:cNvCxnSpPr/>
          <p:nvPr/>
        </p:nvCxnSpPr>
        <p:spPr>
          <a:xfrm>
            <a:off x="10283687" y="3323526"/>
            <a:ext cx="1497496" cy="0"/>
          </a:xfrm>
          <a:prstGeom prst="line">
            <a:avLst/>
          </a:prstGeom>
          <a:ln w="57150">
            <a:solidFill>
              <a:srgbClr val="0000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線コネクタ 58">
            <a:extLst>
              <a:ext uri="{FF2B5EF4-FFF2-40B4-BE49-F238E27FC236}">
                <a16:creationId xmlns:a16="http://schemas.microsoft.com/office/drawing/2014/main" id="{F9DE4F44-D39D-43AB-A3D4-FB1818332FBE}"/>
              </a:ext>
            </a:extLst>
          </p:cNvPr>
          <p:cNvCxnSpPr/>
          <p:nvPr/>
        </p:nvCxnSpPr>
        <p:spPr>
          <a:xfrm>
            <a:off x="10283687" y="4027088"/>
            <a:ext cx="1497496" cy="0"/>
          </a:xfrm>
          <a:prstGeom prst="line">
            <a:avLst/>
          </a:prstGeom>
          <a:ln w="57150">
            <a:solidFill>
              <a:srgbClr val="0000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線コネクタ 59">
            <a:extLst>
              <a:ext uri="{FF2B5EF4-FFF2-40B4-BE49-F238E27FC236}">
                <a16:creationId xmlns:a16="http://schemas.microsoft.com/office/drawing/2014/main" id="{25CCAA27-AE7C-4318-A03B-090770E99374}"/>
              </a:ext>
            </a:extLst>
          </p:cNvPr>
          <p:cNvCxnSpPr/>
          <p:nvPr/>
        </p:nvCxnSpPr>
        <p:spPr>
          <a:xfrm>
            <a:off x="10283687" y="4761238"/>
            <a:ext cx="1497496" cy="0"/>
          </a:xfrm>
          <a:prstGeom prst="line">
            <a:avLst/>
          </a:prstGeom>
          <a:ln w="57150">
            <a:solidFill>
              <a:srgbClr val="0000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DA02AB66-7D2F-43C1-B96A-436C570AFBD0}"/>
              </a:ext>
            </a:extLst>
          </p:cNvPr>
          <p:cNvCxnSpPr/>
          <p:nvPr/>
        </p:nvCxnSpPr>
        <p:spPr>
          <a:xfrm>
            <a:off x="10283687" y="5507623"/>
            <a:ext cx="1497496" cy="0"/>
          </a:xfrm>
          <a:prstGeom prst="line">
            <a:avLst/>
          </a:prstGeom>
          <a:ln w="57150">
            <a:solidFill>
              <a:srgbClr val="0000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直線矢印コネクタ 84">
            <a:extLst>
              <a:ext uri="{FF2B5EF4-FFF2-40B4-BE49-F238E27FC236}">
                <a16:creationId xmlns:a16="http://schemas.microsoft.com/office/drawing/2014/main" id="{8A3A3F4E-A1C0-4511-82DF-4A8C9D8075E1}"/>
              </a:ext>
            </a:extLst>
          </p:cNvPr>
          <p:cNvCxnSpPr>
            <a:stCxn id="82" idx="7"/>
            <a:endCxn id="83" idx="3"/>
          </p:cNvCxnSpPr>
          <p:nvPr/>
        </p:nvCxnSpPr>
        <p:spPr>
          <a:xfrm flipV="1">
            <a:off x="1596377" y="2578652"/>
            <a:ext cx="8809302" cy="1326308"/>
          </a:xfrm>
          <a:prstGeom prst="straightConnector1">
            <a:avLst/>
          </a:prstGeom>
          <a:ln w="571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楕円 82">
            <a:extLst>
              <a:ext uri="{FF2B5EF4-FFF2-40B4-BE49-F238E27FC236}">
                <a16:creationId xmlns:a16="http://schemas.microsoft.com/office/drawing/2014/main" id="{2FE377EB-CB07-492F-A100-2402330FBE83}"/>
              </a:ext>
            </a:extLst>
          </p:cNvPr>
          <p:cNvSpPr/>
          <p:nvPr/>
        </p:nvSpPr>
        <p:spPr>
          <a:xfrm>
            <a:off x="10183049" y="1333609"/>
            <a:ext cx="1520213" cy="1458659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6" name="テキスト ボックス 85">
                <a:extLst>
                  <a:ext uri="{FF2B5EF4-FFF2-40B4-BE49-F238E27FC236}">
                    <a16:creationId xmlns:a16="http://schemas.microsoft.com/office/drawing/2014/main" id="{FB6E38C8-3E2C-431F-A3DD-48DE1BFC49C8}"/>
                  </a:ext>
                </a:extLst>
              </p:cNvPr>
              <p:cNvSpPr txBox="1"/>
              <p:nvPr/>
            </p:nvSpPr>
            <p:spPr>
              <a:xfrm>
                <a:off x="2848686" y="3178514"/>
                <a:ext cx="6574241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4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同じ</m:t>
                    </m:r>
                  </m:oMath>
                </a14:m>
                <a:r>
                  <a:rPr kumimoji="1" lang="ja-JP" altLang="en-US" sz="44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量をあらわしている </a:t>
                </a:r>
                <a:endParaRPr kumimoji="1" lang="ja-JP" altLang="en-US" sz="3600" dirty="0">
                  <a:solidFill>
                    <a:schemeClr val="tx1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86" name="テキスト ボックス 85">
                <a:extLst>
                  <a:ext uri="{FF2B5EF4-FFF2-40B4-BE49-F238E27FC236}">
                    <a16:creationId xmlns:a16="http://schemas.microsoft.com/office/drawing/2014/main" id="{FB6E38C8-3E2C-431F-A3DD-48DE1BFC49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8686" y="3178514"/>
                <a:ext cx="6574241" cy="769441"/>
              </a:xfrm>
              <a:prstGeom prst="rect">
                <a:avLst/>
              </a:prstGeom>
              <a:blipFill>
                <a:blip r:embed="rId7"/>
                <a:stretch>
                  <a:fillRect t="-15748" r="-278" b="-3622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34011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25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75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2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2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2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2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2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1500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64" grpId="0"/>
      <p:bldP spid="65" grpId="0"/>
      <p:bldP spid="66" grpId="0"/>
      <p:bldP spid="82" grpId="0" animBg="1"/>
      <p:bldP spid="70" grpId="0" animBg="1"/>
      <p:bldP spid="71" grpId="0" animBg="1"/>
      <p:bldP spid="75" grpId="0" animBg="1"/>
      <p:bldP spid="81" grpId="0" animBg="1"/>
      <p:bldP spid="8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正方形/長方形 54">
            <a:extLst>
              <a:ext uri="{FF2B5EF4-FFF2-40B4-BE49-F238E27FC236}">
                <a16:creationId xmlns:a16="http://schemas.microsoft.com/office/drawing/2014/main" id="{7927A978-93FC-4A55-A159-D03D3032EA02}"/>
              </a:ext>
            </a:extLst>
          </p:cNvPr>
          <p:cNvSpPr/>
          <p:nvPr/>
        </p:nvSpPr>
        <p:spPr>
          <a:xfrm>
            <a:off x="18803477" y="3429000"/>
            <a:ext cx="848139" cy="84813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テキスト ボックス 51">
                <a:extLst>
                  <a:ext uri="{FF2B5EF4-FFF2-40B4-BE49-F238E27FC236}">
                    <a16:creationId xmlns:a16="http://schemas.microsoft.com/office/drawing/2014/main" id="{D31EF2EA-3907-444A-B630-436998EA1ED0}"/>
                  </a:ext>
                </a:extLst>
              </p:cNvPr>
              <p:cNvSpPr txBox="1"/>
              <p:nvPr/>
            </p:nvSpPr>
            <p:spPr>
              <a:xfrm>
                <a:off x="3145803" y="4157247"/>
                <a:ext cx="1363861" cy="11462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40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１</m:t>
                    </m:r>
                    <m:f>
                      <m:fPr>
                        <m:ctrlPr>
                          <a:rPr lang="en-US" altLang="ja-JP" sz="4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２</m:t>
                        </m:r>
                      </m:num>
                      <m:den>
                        <m:r>
                          <a:rPr lang="ja-JP" alt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den>
                    </m:f>
                  </m:oMath>
                </a14:m>
                <a:r>
                  <a:rPr kumimoji="1" lang="ja-JP" altLang="en-US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 </a:t>
                </a:r>
              </a:p>
            </p:txBody>
          </p:sp>
        </mc:Choice>
        <mc:Fallback xmlns="">
          <p:sp>
            <p:nvSpPr>
              <p:cNvPr id="52" name="テキスト ボックス 51">
                <a:extLst>
                  <a:ext uri="{FF2B5EF4-FFF2-40B4-BE49-F238E27FC236}">
                    <a16:creationId xmlns:a16="http://schemas.microsoft.com/office/drawing/2014/main" id="{D31EF2EA-3907-444A-B630-436998EA1E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5803" y="4157247"/>
                <a:ext cx="1363861" cy="114627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大かっこ 4">
            <a:extLst>
              <a:ext uri="{FF2B5EF4-FFF2-40B4-BE49-F238E27FC236}">
                <a16:creationId xmlns:a16="http://schemas.microsoft.com/office/drawing/2014/main" id="{E4D22D4A-0949-4877-B40B-C94DD50E3F19}"/>
              </a:ext>
            </a:extLst>
          </p:cNvPr>
          <p:cNvSpPr/>
          <p:nvPr/>
        </p:nvSpPr>
        <p:spPr>
          <a:xfrm>
            <a:off x="1425844" y="5811864"/>
            <a:ext cx="1518834" cy="45719"/>
          </a:xfrm>
          <a:prstGeom prst="bracket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テキスト ボックス 48">
                <a:extLst>
                  <a:ext uri="{FF2B5EF4-FFF2-40B4-BE49-F238E27FC236}">
                    <a16:creationId xmlns:a16="http://schemas.microsoft.com/office/drawing/2014/main" id="{6F8D9166-5F05-48CC-A7C3-C35238060E35}"/>
                  </a:ext>
                </a:extLst>
              </p:cNvPr>
              <p:cNvSpPr txBox="1"/>
              <p:nvPr/>
            </p:nvSpPr>
            <p:spPr>
              <a:xfrm>
                <a:off x="3417351" y="1498640"/>
                <a:ext cx="657369" cy="11374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７</m:t>
                        </m:r>
                      </m:num>
                      <m:den>
                        <m:r>
                          <a:rPr lang="ja-JP" alt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den>
                    </m:f>
                  </m:oMath>
                </a14:m>
                <a:r>
                  <a:rPr kumimoji="1" lang="ja-JP" altLang="en-US" sz="40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 </a:t>
                </a:r>
                <a:endParaRPr kumimoji="1" lang="ja-JP" altLang="en-US" sz="40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49" name="テキスト ボックス 48">
                <a:extLst>
                  <a:ext uri="{FF2B5EF4-FFF2-40B4-BE49-F238E27FC236}">
                    <a16:creationId xmlns:a16="http://schemas.microsoft.com/office/drawing/2014/main" id="{6F8D9166-5F05-48CC-A7C3-C35238060E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7351" y="1498640"/>
                <a:ext cx="657369" cy="113749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CECB6236-E27F-4B91-B62B-3210D0F74C60}"/>
              </a:ext>
            </a:extLst>
          </p:cNvPr>
          <p:cNvSpPr txBox="1"/>
          <p:nvPr/>
        </p:nvSpPr>
        <p:spPr>
          <a:xfrm rot="5400000">
            <a:off x="8145510" y="4357653"/>
            <a:ext cx="7271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</a:t>
            </a:r>
          </a:p>
        </p:txBody>
      </p:sp>
      <p:sp>
        <p:nvSpPr>
          <p:cNvPr id="60" name="テキスト ボックス 59">
            <a:extLst>
              <a:ext uri="{FF2B5EF4-FFF2-40B4-BE49-F238E27FC236}">
                <a16:creationId xmlns:a16="http://schemas.microsoft.com/office/drawing/2014/main" id="{F69E2FAC-97A9-497C-AB69-D4D1ADD33715}"/>
              </a:ext>
            </a:extLst>
          </p:cNvPr>
          <p:cNvSpPr txBox="1"/>
          <p:nvPr/>
        </p:nvSpPr>
        <p:spPr>
          <a:xfrm>
            <a:off x="1271464" y="531190"/>
            <a:ext cx="9937104" cy="830997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>
              <a:defRPr sz="480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defRPr>
            </a:lvl1pPr>
          </a:lstStyle>
          <a:p>
            <a:r>
              <a:rPr lang="ja-JP" altLang="en-US" dirty="0"/>
              <a:t>仮分数と帯分数のそれぞれの良い所</a:t>
            </a:r>
            <a:endParaRPr lang="en-US" altLang="ja-JP" dirty="0"/>
          </a:p>
        </p:txBody>
      </p:sp>
      <p:sp>
        <p:nvSpPr>
          <p:cNvPr id="67" name="テキスト ボックス 66">
            <a:extLst>
              <a:ext uri="{FF2B5EF4-FFF2-40B4-BE49-F238E27FC236}">
                <a16:creationId xmlns:a16="http://schemas.microsoft.com/office/drawing/2014/main" id="{200DEFC8-A9DE-4C63-9952-EA7092B2B866}"/>
              </a:ext>
            </a:extLst>
          </p:cNvPr>
          <p:cNvSpPr txBox="1"/>
          <p:nvPr/>
        </p:nvSpPr>
        <p:spPr>
          <a:xfrm>
            <a:off x="978545" y="1729211"/>
            <a:ext cx="21431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>
              <a:defRPr sz="480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defRPr>
            </a:lvl1pPr>
          </a:lstStyle>
          <a:p>
            <a:r>
              <a:rPr lang="ja-JP" altLang="en-US" dirty="0"/>
              <a:t>仮分数</a:t>
            </a:r>
          </a:p>
        </p:txBody>
      </p:sp>
      <p:sp>
        <p:nvSpPr>
          <p:cNvPr id="74" name="テキスト ボックス 73">
            <a:extLst>
              <a:ext uri="{FF2B5EF4-FFF2-40B4-BE49-F238E27FC236}">
                <a16:creationId xmlns:a16="http://schemas.microsoft.com/office/drawing/2014/main" id="{3F601C76-0A4F-4792-AD3F-D5A5FE7D5107}"/>
              </a:ext>
            </a:extLst>
          </p:cNvPr>
          <p:cNvSpPr txBox="1"/>
          <p:nvPr/>
        </p:nvSpPr>
        <p:spPr>
          <a:xfrm>
            <a:off x="1002632" y="4399581"/>
            <a:ext cx="21431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>
              <a:defRPr sz="480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defRPr>
            </a:lvl1pPr>
          </a:lstStyle>
          <a:p>
            <a:r>
              <a:rPr lang="ja-JP" altLang="en-US" dirty="0"/>
              <a:t>帯分数</a:t>
            </a:r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D2F8C4A0-2D5F-4167-B74C-FE20A1524038}"/>
              </a:ext>
            </a:extLst>
          </p:cNvPr>
          <p:cNvSpPr txBox="1"/>
          <p:nvPr/>
        </p:nvSpPr>
        <p:spPr>
          <a:xfrm>
            <a:off x="1425844" y="2845529"/>
            <a:ext cx="88759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６年生で習う分数のかけ算・わり算は</a:t>
            </a:r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仮分数でないと計算ができません</a:t>
            </a:r>
            <a:endParaRPr kumimoji="1" lang="ja-JP" altLang="en-US" sz="40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D2F8C4A0-2D5F-4167-B74C-FE20A1524038}"/>
              </a:ext>
            </a:extLst>
          </p:cNvPr>
          <p:cNvSpPr txBox="1"/>
          <p:nvPr/>
        </p:nvSpPr>
        <p:spPr>
          <a:xfrm>
            <a:off x="1425845" y="5439976"/>
            <a:ext cx="98907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どれくらいの大きさかが分かりやすいです</a:t>
            </a:r>
          </a:p>
        </p:txBody>
      </p:sp>
    </p:spTree>
    <p:extLst>
      <p:ext uri="{BB962C8B-B14F-4D97-AF65-F5344CB8AC3E}">
        <p14:creationId xmlns:p14="http://schemas.microsoft.com/office/powerpoint/2010/main" val="2282900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6B0297B2-9518-47A1-8B92-3DAA849D0329}"/>
              </a:ext>
            </a:extLst>
          </p:cNvPr>
          <p:cNvSpPr txBox="1"/>
          <p:nvPr/>
        </p:nvSpPr>
        <p:spPr>
          <a:xfrm>
            <a:off x="4626545" y="1246610"/>
            <a:ext cx="6607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</a:t>
            </a:r>
            <a:r>
              <a:rPr kumimoji="1" lang="ja-JP" altLang="en-US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</a:t>
            </a:r>
          </a:p>
        </p:txBody>
      </p:sp>
      <p:sp>
        <p:nvSpPr>
          <p:cNvPr id="55" name="正方形/長方形 54">
            <a:extLst>
              <a:ext uri="{FF2B5EF4-FFF2-40B4-BE49-F238E27FC236}">
                <a16:creationId xmlns:a16="http://schemas.microsoft.com/office/drawing/2014/main" id="{7927A978-93FC-4A55-A159-D03D3032EA02}"/>
              </a:ext>
            </a:extLst>
          </p:cNvPr>
          <p:cNvSpPr/>
          <p:nvPr/>
        </p:nvSpPr>
        <p:spPr>
          <a:xfrm>
            <a:off x="18803477" y="3429000"/>
            <a:ext cx="848139" cy="84813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70" name="直線コネクタ 69">
            <a:extLst>
              <a:ext uri="{FF2B5EF4-FFF2-40B4-BE49-F238E27FC236}">
                <a16:creationId xmlns:a16="http://schemas.microsoft.com/office/drawing/2014/main" id="{13558E5B-C067-4C7E-AF7C-046DC0602259}"/>
              </a:ext>
            </a:extLst>
          </p:cNvPr>
          <p:cNvCxnSpPr>
            <a:cxnSpLocks/>
          </p:cNvCxnSpPr>
          <p:nvPr/>
        </p:nvCxnSpPr>
        <p:spPr>
          <a:xfrm>
            <a:off x="749090" y="2071754"/>
            <a:ext cx="0" cy="3849391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CECB6236-E27F-4B91-B62B-3210D0F74C60}"/>
              </a:ext>
            </a:extLst>
          </p:cNvPr>
          <p:cNvSpPr txBox="1"/>
          <p:nvPr/>
        </p:nvSpPr>
        <p:spPr>
          <a:xfrm>
            <a:off x="465780" y="1488989"/>
            <a:ext cx="6750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０ </a:t>
            </a: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E07B69C1-5B15-4BC6-93FC-B956D0669F18}"/>
              </a:ext>
            </a:extLst>
          </p:cNvPr>
          <p:cNvSpPr txBox="1"/>
          <p:nvPr/>
        </p:nvSpPr>
        <p:spPr>
          <a:xfrm>
            <a:off x="8913184" y="1531224"/>
            <a:ext cx="6607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 </a:t>
            </a:r>
          </a:p>
        </p:txBody>
      </p:sp>
      <p:sp>
        <p:nvSpPr>
          <p:cNvPr id="5" name="大かっこ 4">
            <a:extLst>
              <a:ext uri="{FF2B5EF4-FFF2-40B4-BE49-F238E27FC236}">
                <a16:creationId xmlns:a16="http://schemas.microsoft.com/office/drawing/2014/main" id="{E4D22D4A-0949-4877-B40B-C94DD50E3F19}"/>
              </a:ext>
            </a:extLst>
          </p:cNvPr>
          <p:cNvSpPr/>
          <p:nvPr/>
        </p:nvSpPr>
        <p:spPr>
          <a:xfrm>
            <a:off x="1425844" y="5811864"/>
            <a:ext cx="1518834" cy="45719"/>
          </a:xfrm>
          <a:prstGeom prst="bracket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テキスト ボックス 48">
                <a:extLst>
                  <a:ext uri="{FF2B5EF4-FFF2-40B4-BE49-F238E27FC236}">
                    <a16:creationId xmlns:a16="http://schemas.microsoft.com/office/drawing/2014/main" id="{6F8D9166-5F05-48CC-A7C3-C35238060E35}"/>
                  </a:ext>
                </a:extLst>
              </p:cNvPr>
              <p:cNvSpPr txBox="1"/>
              <p:nvPr/>
            </p:nvSpPr>
            <p:spPr>
              <a:xfrm>
                <a:off x="2537725" y="3315734"/>
                <a:ext cx="2563182" cy="17645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num>
                      <m:den>
                        <m:r>
                          <a:rPr lang="ja-JP" altLang="en-US" sz="4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den>
                    </m:f>
                    <m:r>
                      <a:rPr lang="ja-JP" altLang="en-US" sz="40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＋</m:t>
                    </m:r>
                    <m:f>
                      <m:fPr>
                        <m:ctrlPr>
                          <a:rPr lang="en-US" altLang="ja-JP" sz="4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４</m:t>
                        </m:r>
                      </m:num>
                      <m:den>
                        <m:r>
                          <a:rPr lang="ja-JP" altLang="en-US" sz="4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den>
                    </m:f>
                    <m:r>
                      <a:rPr lang="ja-JP" altLang="en-US" sz="40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＝</m:t>
                    </m:r>
                  </m:oMath>
                </a14:m>
                <a:r>
                  <a:rPr lang="ja-JP" altLang="en-US" sz="4000" dirty="0">
                    <a:solidFill>
                      <a:srgbClr val="FF0000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　 </a:t>
                </a:r>
                <a:endParaRPr lang="ja-JP" altLang="en-US" sz="40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  <a:p>
                <a:endParaRPr kumimoji="1" lang="ja-JP" altLang="en-US" sz="40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49" name="テキスト ボックス 48">
                <a:extLst>
                  <a:ext uri="{FF2B5EF4-FFF2-40B4-BE49-F238E27FC236}">
                    <a16:creationId xmlns:a16="http://schemas.microsoft.com/office/drawing/2014/main" id="{6F8D9166-5F05-48CC-A7C3-C35238060E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7725" y="3315734"/>
                <a:ext cx="2563182" cy="176458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グループ化 1"/>
          <p:cNvGrpSpPr/>
          <p:nvPr/>
        </p:nvGrpSpPr>
        <p:grpSpPr>
          <a:xfrm>
            <a:off x="749090" y="2071754"/>
            <a:ext cx="10890137" cy="527145"/>
            <a:chOff x="749090" y="1885311"/>
            <a:chExt cx="10890137" cy="527145"/>
          </a:xfrm>
        </p:grpSpPr>
        <p:cxnSp>
          <p:nvCxnSpPr>
            <p:cNvPr id="17" name="直線コネクタ 16">
              <a:extLst>
                <a:ext uri="{FF2B5EF4-FFF2-40B4-BE49-F238E27FC236}">
                  <a16:creationId xmlns:a16="http://schemas.microsoft.com/office/drawing/2014/main" id="{209D6FC4-A61B-4108-BAE9-4F7A3BFDB2E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49090" y="2143612"/>
              <a:ext cx="10890137" cy="1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線コネクタ 24">
              <a:extLst>
                <a:ext uri="{FF2B5EF4-FFF2-40B4-BE49-F238E27FC236}">
                  <a16:creationId xmlns:a16="http://schemas.microsoft.com/office/drawing/2014/main" id="{9AA90D3E-8BAD-434D-B2E4-A0563729D48E}"/>
                </a:ext>
              </a:extLst>
            </p:cNvPr>
            <p:cNvCxnSpPr/>
            <p:nvPr/>
          </p:nvCxnSpPr>
          <p:spPr>
            <a:xfrm>
              <a:off x="9230482" y="1885311"/>
              <a:ext cx="0" cy="516602"/>
            </a:xfrm>
            <a:prstGeom prst="line">
              <a:avLst/>
            </a:prstGeom>
            <a:ln w="57150">
              <a:solidFill>
                <a:srgbClr val="FF00FF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4" name="直線コネクタ 53">
              <a:extLst>
                <a:ext uri="{FF2B5EF4-FFF2-40B4-BE49-F238E27FC236}">
                  <a16:creationId xmlns:a16="http://schemas.microsoft.com/office/drawing/2014/main" id="{8EB2C43E-1ABE-46D8-886F-3544C6D59906}"/>
                </a:ext>
              </a:extLst>
            </p:cNvPr>
            <p:cNvCxnSpPr/>
            <p:nvPr/>
          </p:nvCxnSpPr>
          <p:spPr>
            <a:xfrm>
              <a:off x="8382343" y="1885311"/>
              <a:ext cx="0" cy="516602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6" name="直線コネクタ 55">
              <a:extLst>
                <a:ext uri="{FF2B5EF4-FFF2-40B4-BE49-F238E27FC236}">
                  <a16:creationId xmlns:a16="http://schemas.microsoft.com/office/drawing/2014/main" id="{9FC6BD0D-C292-41F6-B4B4-8CA50AF9F9FE}"/>
                </a:ext>
              </a:extLst>
            </p:cNvPr>
            <p:cNvCxnSpPr/>
            <p:nvPr/>
          </p:nvCxnSpPr>
          <p:spPr>
            <a:xfrm>
              <a:off x="7534204" y="1885311"/>
              <a:ext cx="0" cy="516602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7" name="直線コネクタ 56">
              <a:extLst>
                <a:ext uri="{FF2B5EF4-FFF2-40B4-BE49-F238E27FC236}">
                  <a16:creationId xmlns:a16="http://schemas.microsoft.com/office/drawing/2014/main" id="{8986163C-07E2-4CC5-9258-82577E1E851A}"/>
                </a:ext>
              </a:extLst>
            </p:cNvPr>
            <p:cNvCxnSpPr/>
            <p:nvPr/>
          </p:nvCxnSpPr>
          <p:spPr>
            <a:xfrm>
              <a:off x="6686065" y="1885311"/>
              <a:ext cx="0" cy="516602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9" name="直線コネクタ 58">
              <a:extLst>
                <a:ext uri="{FF2B5EF4-FFF2-40B4-BE49-F238E27FC236}">
                  <a16:creationId xmlns:a16="http://schemas.microsoft.com/office/drawing/2014/main" id="{460D1202-8165-4701-9224-27890A07B082}"/>
                </a:ext>
              </a:extLst>
            </p:cNvPr>
            <p:cNvCxnSpPr/>
            <p:nvPr/>
          </p:nvCxnSpPr>
          <p:spPr>
            <a:xfrm>
              <a:off x="5837925" y="1885311"/>
              <a:ext cx="0" cy="516602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1" name="直線コネクタ 60">
              <a:extLst>
                <a:ext uri="{FF2B5EF4-FFF2-40B4-BE49-F238E27FC236}">
                  <a16:creationId xmlns:a16="http://schemas.microsoft.com/office/drawing/2014/main" id="{8511B900-E673-40AF-8230-5E1889E0EAC4}"/>
                </a:ext>
              </a:extLst>
            </p:cNvPr>
            <p:cNvCxnSpPr/>
            <p:nvPr/>
          </p:nvCxnSpPr>
          <p:spPr>
            <a:xfrm>
              <a:off x="4989786" y="1885311"/>
              <a:ext cx="0" cy="516602"/>
            </a:xfrm>
            <a:prstGeom prst="line">
              <a:avLst/>
            </a:prstGeom>
            <a:ln w="57150">
              <a:solidFill>
                <a:srgbClr val="FF00FF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2" name="直線コネクタ 61">
              <a:extLst>
                <a:ext uri="{FF2B5EF4-FFF2-40B4-BE49-F238E27FC236}">
                  <a16:creationId xmlns:a16="http://schemas.microsoft.com/office/drawing/2014/main" id="{C850BC24-23DA-4505-8838-752F8338E7B0}"/>
                </a:ext>
              </a:extLst>
            </p:cNvPr>
            <p:cNvCxnSpPr/>
            <p:nvPr/>
          </p:nvCxnSpPr>
          <p:spPr>
            <a:xfrm>
              <a:off x="4141648" y="1885311"/>
              <a:ext cx="0" cy="516602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9" name="直線コネクタ 68">
              <a:extLst>
                <a:ext uri="{FF2B5EF4-FFF2-40B4-BE49-F238E27FC236}">
                  <a16:creationId xmlns:a16="http://schemas.microsoft.com/office/drawing/2014/main" id="{969A24E2-5B75-4E62-8355-2B9C511B57D8}"/>
                </a:ext>
              </a:extLst>
            </p:cNvPr>
            <p:cNvCxnSpPr/>
            <p:nvPr/>
          </p:nvCxnSpPr>
          <p:spPr>
            <a:xfrm>
              <a:off x="1597229" y="1885311"/>
              <a:ext cx="0" cy="516602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直線コネクタ 41">
              <a:extLst>
                <a:ext uri="{FF2B5EF4-FFF2-40B4-BE49-F238E27FC236}">
                  <a16:creationId xmlns:a16="http://schemas.microsoft.com/office/drawing/2014/main" id="{07208F83-3EF9-403B-90F3-72C6134EB21F}"/>
                </a:ext>
              </a:extLst>
            </p:cNvPr>
            <p:cNvCxnSpPr/>
            <p:nvPr/>
          </p:nvCxnSpPr>
          <p:spPr>
            <a:xfrm>
              <a:off x="10868303" y="1885311"/>
              <a:ext cx="0" cy="516602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直線コネクタ 42">
              <a:extLst>
                <a:ext uri="{FF2B5EF4-FFF2-40B4-BE49-F238E27FC236}">
                  <a16:creationId xmlns:a16="http://schemas.microsoft.com/office/drawing/2014/main" id="{0562D723-F686-499D-B0FC-C065D44A7A0C}"/>
                </a:ext>
              </a:extLst>
            </p:cNvPr>
            <p:cNvCxnSpPr/>
            <p:nvPr/>
          </p:nvCxnSpPr>
          <p:spPr>
            <a:xfrm>
              <a:off x="10020164" y="1885311"/>
              <a:ext cx="0" cy="516602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直線コネクタ 47">
              <a:extLst>
                <a:ext uri="{FF2B5EF4-FFF2-40B4-BE49-F238E27FC236}">
                  <a16:creationId xmlns:a16="http://schemas.microsoft.com/office/drawing/2014/main" id="{969A24E2-5B75-4E62-8355-2B9C511B57D8}"/>
                </a:ext>
              </a:extLst>
            </p:cNvPr>
            <p:cNvCxnSpPr/>
            <p:nvPr/>
          </p:nvCxnSpPr>
          <p:spPr>
            <a:xfrm>
              <a:off x="2428643" y="1895854"/>
              <a:ext cx="0" cy="516602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1" name="直線コネクタ 50">
              <a:extLst>
                <a:ext uri="{FF2B5EF4-FFF2-40B4-BE49-F238E27FC236}">
                  <a16:creationId xmlns:a16="http://schemas.microsoft.com/office/drawing/2014/main" id="{969A24E2-5B75-4E62-8355-2B9C511B57D8}"/>
                </a:ext>
              </a:extLst>
            </p:cNvPr>
            <p:cNvCxnSpPr/>
            <p:nvPr/>
          </p:nvCxnSpPr>
          <p:spPr>
            <a:xfrm>
              <a:off x="3276782" y="1895854"/>
              <a:ext cx="0" cy="516602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36" name="直線矢印コネクタ 35">
            <a:extLst>
              <a:ext uri="{FF2B5EF4-FFF2-40B4-BE49-F238E27FC236}">
                <a16:creationId xmlns:a16="http://schemas.microsoft.com/office/drawing/2014/main" id="{0D076EAA-4775-43B8-A909-32CA01030FD1}"/>
              </a:ext>
            </a:extLst>
          </p:cNvPr>
          <p:cNvCxnSpPr>
            <a:cxnSpLocks/>
          </p:cNvCxnSpPr>
          <p:nvPr/>
        </p:nvCxnSpPr>
        <p:spPr>
          <a:xfrm>
            <a:off x="749090" y="2867730"/>
            <a:ext cx="2544419" cy="0"/>
          </a:xfrm>
          <a:prstGeom prst="straightConnector1">
            <a:avLst/>
          </a:prstGeom>
          <a:ln w="57150">
            <a:solidFill>
              <a:srgbClr val="0000FF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直線矢印コネクタ 57">
            <a:extLst>
              <a:ext uri="{FF2B5EF4-FFF2-40B4-BE49-F238E27FC236}">
                <a16:creationId xmlns:a16="http://schemas.microsoft.com/office/drawing/2014/main" id="{C0AE0E95-1DC5-43BB-BFCD-5F3013691CEF}"/>
              </a:ext>
            </a:extLst>
          </p:cNvPr>
          <p:cNvCxnSpPr>
            <a:cxnSpLocks/>
          </p:cNvCxnSpPr>
          <p:nvPr/>
        </p:nvCxnSpPr>
        <p:spPr>
          <a:xfrm>
            <a:off x="3293506" y="2867730"/>
            <a:ext cx="3386851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テキスト ボックス 59">
                <a:extLst>
                  <a:ext uri="{FF2B5EF4-FFF2-40B4-BE49-F238E27FC236}">
                    <a16:creationId xmlns:a16="http://schemas.microsoft.com/office/drawing/2014/main" id="{CBEC5B2F-57A1-439D-BF3A-F02B0D7FE999}"/>
                  </a:ext>
                </a:extLst>
              </p:cNvPr>
              <p:cNvSpPr txBox="1"/>
              <p:nvPr/>
            </p:nvSpPr>
            <p:spPr>
              <a:xfrm>
                <a:off x="4956908" y="3312976"/>
                <a:ext cx="768643" cy="11457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７</m:t>
                        </m:r>
                      </m:num>
                      <m:den>
                        <m:r>
                          <a:rPr lang="ja-JP" alt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den>
                    </m:f>
                  </m:oMath>
                </a14:m>
                <a:r>
                  <a:rPr kumimoji="1" lang="ja-JP" altLang="en-US" sz="40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 </a:t>
                </a:r>
                <a:endParaRPr kumimoji="1" lang="ja-JP" altLang="en-US" sz="40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60" name="テキスト ボックス 59">
                <a:extLst>
                  <a:ext uri="{FF2B5EF4-FFF2-40B4-BE49-F238E27FC236}">
                    <a16:creationId xmlns:a16="http://schemas.microsoft.com/office/drawing/2014/main" id="{CBEC5B2F-57A1-439D-BF3A-F02B0D7FE9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6908" y="3312976"/>
                <a:ext cx="768643" cy="114576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4" name="直線矢印コネクタ 63">
            <a:extLst>
              <a:ext uri="{FF2B5EF4-FFF2-40B4-BE49-F238E27FC236}">
                <a16:creationId xmlns:a16="http://schemas.microsoft.com/office/drawing/2014/main" id="{E611E44B-3126-45EC-83E6-D8CEE8EF04E9}"/>
              </a:ext>
            </a:extLst>
          </p:cNvPr>
          <p:cNvCxnSpPr>
            <a:cxnSpLocks/>
          </p:cNvCxnSpPr>
          <p:nvPr/>
        </p:nvCxnSpPr>
        <p:spPr>
          <a:xfrm>
            <a:off x="749090" y="4725144"/>
            <a:ext cx="1679553" cy="0"/>
          </a:xfrm>
          <a:prstGeom prst="straightConnector1">
            <a:avLst/>
          </a:prstGeom>
          <a:ln w="57150">
            <a:solidFill>
              <a:srgbClr val="0000FF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テキスト ボックス 65">
                <a:extLst>
                  <a:ext uri="{FF2B5EF4-FFF2-40B4-BE49-F238E27FC236}">
                    <a16:creationId xmlns:a16="http://schemas.microsoft.com/office/drawing/2014/main" id="{D5934B94-3074-4C1F-A6D1-3139CADE12DB}"/>
                  </a:ext>
                </a:extLst>
              </p:cNvPr>
              <p:cNvSpPr txBox="1"/>
              <p:nvPr/>
            </p:nvSpPr>
            <p:spPr>
              <a:xfrm>
                <a:off x="2537724" y="4922344"/>
                <a:ext cx="2563182" cy="11462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２</m:t>
                        </m:r>
                      </m:num>
                      <m:den>
                        <m:r>
                          <a:rPr lang="ja-JP" altLang="en-US" sz="4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den>
                    </m:f>
                  </m:oMath>
                </a14:m>
                <a:r>
                  <a:rPr lang="ja-JP" altLang="en-US" sz="4000" dirty="0">
                    <a:ea typeface="UD デジタル 教科書体 NP-B" panose="02020700000000000000" pitchFamily="18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ja-JP" altLang="en-US" sz="40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＋</m:t>
                    </m:r>
                    <m:f>
                      <m:fPr>
                        <m:ctrlPr>
                          <a:rPr lang="en-US" altLang="ja-JP" sz="4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９</m:t>
                        </m:r>
                      </m:num>
                      <m:den>
                        <m:r>
                          <a:rPr lang="ja-JP" altLang="en-US" sz="4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den>
                    </m:f>
                    <m:r>
                      <a:rPr lang="ja-JP" altLang="en-US" sz="40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＝</m:t>
                    </m:r>
                  </m:oMath>
                </a14:m>
                <a:endParaRPr kumimoji="1" lang="ja-JP" altLang="en-US" sz="40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66" name="テキスト ボックス 65">
                <a:extLst>
                  <a:ext uri="{FF2B5EF4-FFF2-40B4-BE49-F238E27FC236}">
                    <a16:creationId xmlns:a16="http://schemas.microsoft.com/office/drawing/2014/main" id="{D5934B94-3074-4C1F-A6D1-3139CADE12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7724" y="4922344"/>
                <a:ext cx="2563182" cy="114627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テキスト ボックス 67">
                <a:extLst>
                  <a:ext uri="{FF2B5EF4-FFF2-40B4-BE49-F238E27FC236}">
                    <a16:creationId xmlns:a16="http://schemas.microsoft.com/office/drawing/2014/main" id="{451A2FD9-B73A-4144-9142-7FD092048C60}"/>
                  </a:ext>
                </a:extLst>
              </p:cNvPr>
              <p:cNvSpPr txBox="1"/>
              <p:nvPr/>
            </p:nvSpPr>
            <p:spPr>
              <a:xfrm>
                <a:off x="5027548" y="4878550"/>
                <a:ext cx="1283108" cy="11430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１１</m:t>
                        </m:r>
                      </m:num>
                      <m:den>
                        <m:r>
                          <a:rPr lang="ja-JP" alt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den>
                    </m:f>
                  </m:oMath>
                </a14:m>
                <a:r>
                  <a:rPr kumimoji="1" lang="ja-JP" altLang="en-US" sz="40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 </a:t>
                </a:r>
                <a:endParaRPr kumimoji="1" lang="ja-JP" altLang="en-US" sz="40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68" name="テキスト ボックス 67">
                <a:extLst>
                  <a:ext uri="{FF2B5EF4-FFF2-40B4-BE49-F238E27FC236}">
                    <a16:creationId xmlns:a16="http://schemas.microsoft.com/office/drawing/2014/main" id="{451A2FD9-B73A-4144-9142-7FD092048C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7548" y="4878550"/>
                <a:ext cx="1283108" cy="114300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4" name="直線矢印コネクタ 73">
            <a:extLst>
              <a:ext uri="{FF2B5EF4-FFF2-40B4-BE49-F238E27FC236}">
                <a16:creationId xmlns:a16="http://schemas.microsoft.com/office/drawing/2014/main" id="{EF94CE56-1665-421E-B218-37E7B299CEF0}"/>
              </a:ext>
            </a:extLst>
          </p:cNvPr>
          <p:cNvCxnSpPr>
            <a:cxnSpLocks/>
          </p:cNvCxnSpPr>
          <p:nvPr/>
        </p:nvCxnSpPr>
        <p:spPr>
          <a:xfrm>
            <a:off x="2428643" y="4725144"/>
            <a:ext cx="7591521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テキスト ボックス 74">
                <a:extLst>
                  <a:ext uri="{FF2B5EF4-FFF2-40B4-BE49-F238E27FC236}">
                    <a16:creationId xmlns:a16="http://schemas.microsoft.com/office/drawing/2014/main" id="{AA374162-38CE-45B5-9384-E6AC5FE6C103}"/>
                  </a:ext>
                </a:extLst>
              </p:cNvPr>
              <p:cNvSpPr txBox="1"/>
              <p:nvPr/>
            </p:nvSpPr>
            <p:spPr>
              <a:xfrm>
                <a:off x="5837385" y="3381669"/>
                <a:ext cx="2957788" cy="11462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40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または</m:t>
                    </m:r>
                    <m:r>
                      <a:rPr lang="ja-JP" altLang="en-US" sz="40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１</m:t>
                    </m:r>
                    <m:f>
                      <m:fPr>
                        <m:ctrlPr>
                          <a:rPr lang="en-US" altLang="ja-JP" sz="4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２</m:t>
                        </m:r>
                      </m:num>
                      <m:den>
                        <m:r>
                          <a:rPr lang="ja-JP" alt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den>
                    </m:f>
                  </m:oMath>
                </a14:m>
                <a:r>
                  <a:rPr kumimoji="1" lang="ja-JP" altLang="en-US" sz="40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 </a:t>
                </a:r>
              </a:p>
            </p:txBody>
          </p:sp>
        </mc:Choice>
        <mc:Fallback xmlns="">
          <p:sp>
            <p:nvSpPr>
              <p:cNvPr id="75" name="テキスト ボックス 74">
                <a:extLst>
                  <a:ext uri="{FF2B5EF4-FFF2-40B4-BE49-F238E27FC236}">
                    <a16:creationId xmlns:a16="http://schemas.microsoft.com/office/drawing/2014/main" id="{AA374162-38CE-45B5-9384-E6AC5FE6C1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7385" y="3381669"/>
                <a:ext cx="2957788" cy="114627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テキスト ボックス 75">
                <a:extLst>
                  <a:ext uri="{FF2B5EF4-FFF2-40B4-BE49-F238E27FC236}">
                    <a16:creationId xmlns:a16="http://schemas.microsoft.com/office/drawing/2014/main" id="{A8F1FA2D-A978-4958-AC2C-468888A2C290}"/>
                  </a:ext>
                </a:extLst>
              </p:cNvPr>
              <p:cNvSpPr txBox="1"/>
              <p:nvPr/>
            </p:nvSpPr>
            <p:spPr>
              <a:xfrm>
                <a:off x="6295125" y="4922344"/>
                <a:ext cx="2957788" cy="11462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40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または</m:t>
                    </m:r>
                    <m:r>
                      <a:rPr lang="ja-JP" altLang="en-US" sz="40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２</m:t>
                    </m:r>
                    <m:f>
                      <m:fPr>
                        <m:ctrlPr>
                          <a:rPr lang="en-US" altLang="ja-JP" sz="4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</m:num>
                      <m:den>
                        <m:r>
                          <a:rPr lang="ja-JP" alt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den>
                    </m:f>
                  </m:oMath>
                </a14:m>
                <a:r>
                  <a:rPr kumimoji="1" lang="ja-JP" altLang="en-US" sz="40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 </a:t>
                </a:r>
              </a:p>
            </p:txBody>
          </p:sp>
        </mc:Choice>
        <mc:Fallback xmlns="">
          <p:sp>
            <p:nvSpPr>
              <p:cNvPr id="76" name="テキスト ボックス 75">
                <a:extLst>
                  <a:ext uri="{FF2B5EF4-FFF2-40B4-BE49-F238E27FC236}">
                    <a16:creationId xmlns:a16="http://schemas.microsoft.com/office/drawing/2014/main" id="{A8F1FA2D-A978-4958-AC2C-468888A2C2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5125" y="4922344"/>
                <a:ext cx="2957788" cy="114627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テキスト ボックス 79">
                <a:extLst>
                  <a:ext uri="{FF2B5EF4-FFF2-40B4-BE49-F238E27FC236}">
                    <a16:creationId xmlns:a16="http://schemas.microsoft.com/office/drawing/2014/main" id="{1AAA7F76-03F9-40A6-91BC-2EB8EEE87D4A}"/>
                  </a:ext>
                </a:extLst>
              </p:cNvPr>
              <p:cNvSpPr txBox="1"/>
              <p:nvPr/>
            </p:nvSpPr>
            <p:spPr>
              <a:xfrm>
                <a:off x="4729151" y="2373615"/>
                <a:ext cx="657369" cy="8238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num>
                      <m:den>
                        <m:r>
                          <a:rPr lang="ja-JP" alt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den>
                    </m:f>
                  </m:oMath>
                </a14:m>
                <a:r>
                  <a:rPr kumimoji="1" lang="ja-JP" altLang="en-US" sz="28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 </a:t>
                </a:r>
                <a:endParaRPr kumimoji="1" lang="ja-JP" altLang="en-US" sz="40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80" name="テキスト ボックス 79">
                <a:extLst>
                  <a:ext uri="{FF2B5EF4-FFF2-40B4-BE49-F238E27FC236}">
                    <a16:creationId xmlns:a16="http://schemas.microsoft.com/office/drawing/2014/main" id="{1AAA7F76-03F9-40A6-91BC-2EB8EEE87D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9151" y="2373615"/>
                <a:ext cx="657369" cy="82388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テキスト ボックス 80">
                <a:extLst>
                  <a:ext uri="{FF2B5EF4-FFF2-40B4-BE49-F238E27FC236}">
                    <a16:creationId xmlns:a16="http://schemas.microsoft.com/office/drawing/2014/main" id="{BB71CD0C-1B18-4817-9C99-F1D9634E2819}"/>
                  </a:ext>
                </a:extLst>
              </p:cNvPr>
              <p:cNvSpPr txBox="1"/>
              <p:nvPr/>
            </p:nvSpPr>
            <p:spPr>
              <a:xfrm>
                <a:off x="8810985" y="2326142"/>
                <a:ext cx="657369" cy="8299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28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１０</m:t>
                        </m:r>
                      </m:num>
                      <m:den>
                        <m:r>
                          <a:rPr lang="ja-JP" alt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den>
                    </m:f>
                  </m:oMath>
                </a14:m>
                <a:r>
                  <a:rPr kumimoji="1" lang="ja-JP" altLang="en-US" sz="28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 </a:t>
                </a:r>
                <a:endParaRPr kumimoji="1" lang="ja-JP" altLang="en-US" sz="40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81" name="テキスト ボックス 80">
                <a:extLst>
                  <a:ext uri="{FF2B5EF4-FFF2-40B4-BE49-F238E27FC236}">
                    <a16:creationId xmlns:a16="http://schemas.microsoft.com/office/drawing/2014/main" id="{BB71CD0C-1B18-4817-9C99-F1D9634E28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10985" y="2326142"/>
                <a:ext cx="657369" cy="829971"/>
              </a:xfrm>
              <a:prstGeom prst="rect">
                <a:avLst/>
              </a:prstGeom>
              <a:blipFill>
                <a:blip r:embed="rId9"/>
                <a:stretch>
                  <a:fillRect r="-2314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直線コネクタ 37">
            <a:extLst>
              <a:ext uri="{FF2B5EF4-FFF2-40B4-BE49-F238E27FC236}">
                <a16:creationId xmlns:a16="http://schemas.microsoft.com/office/drawing/2014/main" id="{9757133B-FBFD-4E76-BE77-41DECFC72BC7}"/>
              </a:ext>
            </a:extLst>
          </p:cNvPr>
          <p:cNvCxnSpPr>
            <a:cxnSpLocks/>
          </p:cNvCxnSpPr>
          <p:nvPr/>
        </p:nvCxnSpPr>
        <p:spPr>
          <a:xfrm>
            <a:off x="2428643" y="2598899"/>
            <a:ext cx="0" cy="2738313"/>
          </a:xfrm>
          <a:prstGeom prst="line">
            <a:avLst/>
          </a:prstGeom>
          <a:ln w="57150">
            <a:solidFill>
              <a:srgbClr val="0000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コネクタ 40">
            <a:extLst>
              <a:ext uri="{FF2B5EF4-FFF2-40B4-BE49-F238E27FC236}">
                <a16:creationId xmlns:a16="http://schemas.microsoft.com/office/drawing/2014/main" id="{E9BB722F-59A8-4C16-AAE8-FFB0ACB3570E}"/>
              </a:ext>
            </a:extLst>
          </p:cNvPr>
          <p:cNvCxnSpPr>
            <a:cxnSpLocks/>
          </p:cNvCxnSpPr>
          <p:nvPr/>
        </p:nvCxnSpPr>
        <p:spPr>
          <a:xfrm>
            <a:off x="10020918" y="2598899"/>
            <a:ext cx="0" cy="2608892"/>
          </a:xfrm>
          <a:prstGeom prst="line">
            <a:avLst/>
          </a:prstGeom>
          <a:ln w="5715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コネクタ 38">
            <a:extLst>
              <a:ext uri="{FF2B5EF4-FFF2-40B4-BE49-F238E27FC236}">
                <a16:creationId xmlns:a16="http://schemas.microsoft.com/office/drawing/2014/main" id="{90E3B6C8-A800-426F-82BA-53F855D60C9A}"/>
              </a:ext>
            </a:extLst>
          </p:cNvPr>
          <p:cNvCxnSpPr>
            <a:cxnSpLocks/>
          </p:cNvCxnSpPr>
          <p:nvPr/>
        </p:nvCxnSpPr>
        <p:spPr>
          <a:xfrm>
            <a:off x="3272468" y="2508992"/>
            <a:ext cx="0" cy="746803"/>
          </a:xfrm>
          <a:prstGeom prst="line">
            <a:avLst/>
          </a:prstGeom>
          <a:ln w="57150">
            <a:solidFill>
              <a:srgbClr val="0000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コネクタ 43">
            <a:extLst>
              <a:ext uri="{FF2B5EF4-FFF2-40B4-BE49-F238E27FC236}">
                <a16:creationId xmlns:a16="http://schemas.microsoft.com/office/drawing/2014/main" id="{2E5B94B1-7A0A-4155-B102-597ACE55EF55}"/>
              </a:ext>
            </a:extLst>
          </p:cNvPr>
          <p:cNvCxnSpPr>
            <a:cxnSpLocks/>
          </p:cNvCxnSpPr>
          <p:nvPr/>
        </p:nvCxnSpPr>
        <p:spPr>
          <a:xfrm>
            <a:off x="6680357" y="2508992"/>
            <a:ext cx="0" cy="746803"/>
          </a:xfrm>
          <a:prstGeom prst="line">
            <a:avLst/>
          </a:prstGeom>
          <a:ln w="5715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D2333E2E-6280-41E6-9087-5310129B3C99}"/>
              </a:ext>
            </a:extLst>
          </p:cNvPr>
          <p:cNvSpPr txBox="1"/>
          <p:nvPr/>
        </p:nvSpPr>
        <p:spPr>
          <a:xfrm>
            <a:off x="803319" y="287336"/>
            <a:ext cx="10594107" cy="1200329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分数のたし算１</a:t>
            </a:r>
            <a:endParaRPr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（３年生と違うところは、仮分数・帯分数が含まれてくること）</a:t>
            </a:r>
            <a:endParaRPr kumimoji="1" lang="ja-JP" altLang="en-US" sz="44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23929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7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5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7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75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68" grpId="0"/>
      <p:bldP spid="75" grpId="0"/>
      <p:bldP spid="7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正方形/長方形 54">
            <a:extLst>
              <a:ext uri="{FF2B5EF4-FFF2-40B4-BE49-F238E27FC236}">
                <a16:creationId xmlns:a16="http://schemas.microsoft.com/office/drawing/2014/main" id="{7927A978-93FC-4A55-A159-D03D3032EA02}"/>
              </a:ext>
            </a:extLst>
          </p:cNvPr>
          <p:cNvSpPr/>
          <p:nvPr/>
        </p:nvSpPr>
        <p:spPr>
          <a:xfrm>
            <a:off x="18803477" y="3429000"/>
            <a:ext cx="848139" cy="84813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テキスト ボックス 63">
                <a:extLst>
                  <a:ext uri="{FF2B5EF4-FFF2-40B4-BE49-F238E27FC236}">
                    <a16:creationId xmlns:a16="http://schemas.microsoft.com/office/drawing/2014/main" id="{73704575-B1BC-4AA6-8719-7D3CFB1EC9E6}"/>
                  </a:ext>
                </a:extLst>
              </p:cNvPr>
              <p:cNvSpPr txBox="1"/>
              <p:nvPr/>
            </p:nvSpPr>
            <p:spPr>
              <a:xfrm>
                <a:off x="6374515" y="2952542"/>
                <a:ext cx="2882580" cy="10503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3600" i="1" smtClean="0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④</m:t>
                    </m:r>
                    <m:r>
                      <a:rPr lang="en-US" altLang="ja-JP" sz="3600" b="0" i="1" smtClean="0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 </m:t>
                    </m:r>
                    <m:f>
                      <m:fPr>
                        <m:ctrlPr>
                          <a:rPr lang="en-US" altLang="ja-JP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４</m:t>
                        </m:r>
                      </m:num>
                      <m:den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den>
                    </m:f>
                    <m:r>
                      <a:rPr lang="ja-JP" altLang="en-US" sz="36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＋</m:t>
                    </m:r>
                    <m:f>
                      <m:fPr>
                        <m:ctrlPr>
                          <a:rPr lang="en-US" altLang="ja-JP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２</m:t>
                        </m:r>
                      </m:num>
                      <m:den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den>
                    </m:f>
                  </m:oMath>
                </a14:m>
                <a:r>
                  <a:rPr lang="ja-JP" altLang="en-US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＝</a:t>
                </a:r>
              </a:p>
            </p:txBody>
          </p:sp>
        </mc:Choice>
        <mc:Fallback xmlns="">
          <p:sp>
            <p:nvSpPr>
              <p:cNvPr id="64" name="テキスト ボックス 63">
                <a:extLst>
                  <a:ext uri="{FF2B5EF4-FFF2-40B4-BE49-F238E27FC236}">
                    <a16:creationId xmlns:a16="http://schemas.microsoft.com/office/drawing/2014/main" id="{73704575-B1BC-4AA6-8719-7D3CFB1EC9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4515" y="2952542"/>
                <a:ext cx="2882580" cy="1050352"/>
              </a:xfrm>
              <a:prstGeom prst="rect">
                <a:avLst/>
              </a:prstGeom>
              <a:blipFill>
                <a:blip r:embed="rId2"/>
                <a:stretch>
                  <a:fillRect r="-3383" b="-867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563C5E43-360F-408F-8FF6-3C22DE63E282}"/>
                  </a:ext>
                </a:extLst>
              </p:cNvPr>
              <p:cNvSpPr txBox="1"/>
              <p:nvPr/>
            </p:nvSpPr>
            <p:spPr>
              <a:xfrm>
                <a:off x="10107507" y="3200771"/>
                <a:ext cx="72810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36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２</m:t>
                    </m:r>
                  </m:oMath>
                </a14:m>
                <a:r>
                  <a:rPr kumimoji="1" lang="ja-JP" altLang="en-US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　</a:t>
                </a:r>
              </a:p>
            </p:txBody>
          </p:sp>
        </mc:Choice>
        <mc:Fallback xmlns=""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563C5E43-360F-408F-8FF6-3C22DE63E2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07507" y="3200771"/>
                <a:ext cx="728108" cy="6463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テキスト ボックス 34">
                <a:extLst>
                  <a:ext uri="{FF2B5EF4-FFF2-40B4-BE49-F238E27FC236}">
                    <a16:creationId xmlns:a16="http://schemas.microsoft.com/office/drawing/2014/main" id="{C0411717-A63D-4017-B395-AB02EE819C36}"/>
                  </a:ext>
                </a:extLst>
              </p:cNvPr>
              <p:cNvSpPr txBox="1"/>
              <p:nvPr/>
            </p:nvSpPr>
            <p:spPr>
              <a:xfrm>
                <a:off x="3731240" y="1664662"/>
                <a:ext cx="648072" cy="10329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 smtClean="0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７</m:t>
                        </m:r>
                      </m:num>
                      <m:den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den>
                    </m:f>
                  </m:oMath>
                </a14:m>
                <a:r>
                  <a:rPr kumimoji="1" lang="ja-JP" altLang="en-US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　</a:t>
                </a:r>
              </a:p>
            </p:txBody>
          </p:sp>
        </mc:Choice>
        <mc:Fallback xmlns="">
          <p:sp>
            <p:nvSpPr>
              <p:cNvPr id="35" name="テキスト ボックス 34">
                <a:extLst>
                  <a:ext uri="{FF2B5EF4-FFF2-40B4-BE49-F238E27FC236}">
                    <a16:creationId xmlns:a16="http://schemas.microsoft.com/office/drawing/2014/main" id="{C0411717-A63D-4017-B395-AB02EE819C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1240" y="1664662"/>
                <a:ext cx="648072" cy="10329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75916A04-E570-4C7D-9285-E73C9B95E03C}"/>
                  </a:ext>
                </a:extLst>
              </p:cNvPr>
              <p:cNvSpPr txBox="1"/>
              <p:nvPr/>
            </p:nvSpPr>
            <p:spPr>
              <a:xfrm>
                <a:off x="942264" y="2954549"/>
                <a:ext cx="2899206" cy="10449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3600" i="1" smtClean="0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③</m:t>
                    </m:r>
                    <m:r>
                      <a:rPr lang="en-US" altLang="ja-JP" sz="3600" b="0" i="1" smtClean="0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 </m:t>
                    </m:r>
                    <m:f>
                      <m:fPr>
                        <m:ctrlPr>
                          <a:rPr lang="en-US" altLang="ja-JP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</m:num>
                      <m:den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den>
                    </m:f>
                    <m:r>
                      <a:rPr lang="ja-JP" altLang="en-US" sz="36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＋</m:t>
                    </m:r>
                    <m:f>
                      <m:fPr>
                        <m:ctrlPr>
                          <a:rPr lang="en-US" altLang="ja-JP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７</m:t>
                        </m:r>
                      </m:num>
                      <m:den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den>
                    </m:f>
                  </m:oMath>
                </a14:m>
                <a:r>
                  <a:rPr lang="ja-JP" altLang="en-US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＝</a:t>
                </a:r>
              </a:p>
            </p:txBody>
          </p:sp>
        </mc:Choice>
        <mc:Fallback xmlns="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75916A04-E570-4C7D-9285-E73C9B95E0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2264" y="2954549"/>
                <a:ext cx="2899206" cy="1044901"/>
              </a:xfrm>
              <a:prstGeom prst="rect">
                <a:avLst/>
              </a:prstGeom>
              <a:blipFill>
                <a:blip r:embed="rId5"/>
                <a:stretch>
                  <a:fillRect r="-2947" b="-935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A3945927-8537-4B48-B5B3-F156D2AC5AC3}"/>
                  </a:ext>
                </a:extLst>
              </p:cNvPr>
              <p:cNvSpPr txBox="1"/>
              <p:nvPr/>
            </p:nvSpPr>
            <p:spPr>
              <a:xfrm>
                <a:off x="3731240" y="2932001"/>
                <a:ext cx="648072" cy="10483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８</m:t>
                        </m:r>
                      </m:num>
                      <m:den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den>
                    </m:f>
                  </m:oMath>
                </a14:m>
                <a:r>
                  <a:rPr kumimoji="1" lang="ja-JP" altLang="en-US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　</a:t>
                </a:r>
                <a:endParaRPr kumimoji="1" lang="en-US" altLang="ja-JP" sz="36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A3945927-8537-4B48-B5B3-F156D2AC5A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1240" y="2932001"/>
                <a:ext cx="648072" cy="104830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テキスト ボックス 26">
                <a:extLst>
                  <a:ext uri="{FF2B5EF4-FFF2-40B4-BE49-F238E27FC236}">
                    <a16:creationId xmlns:a16="http://schemas.microsoft.com/office/drawing/2014/main" id="{971683F1-728F-4115-BF31-97A7664547DF}"/>
                  </a:ext>
                </a:extLst>
              </p:cNvPr>
              <p:cNvSpPr txBox="1"/>
              <p:nvPr/>
            </p:nvSpPr>
            <p:spPr>
              <a:xfrm>
                <a:off x="6373415" y="1684081"/>
                <a:ext cx="2883680" cy="10399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3600" i="1" smtClean="0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②</m:t>
                    </m:r>
                    <m:r>
                      <a:rPr lang="en-US" altLang="ja-JP" sz="3600" b="0" i="1" smtClean="0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 </m:t>
                    </m:r>
                    <m:f>
                      <m:fPr>
                        <m:ctrlPr>
                          <a:rPr lang="en-US" altLang="ja-JP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num>
                      <m:den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７</m:t>
                        </m:r>
                      </m:den>
                    </m:f>
                    <m:r>
                      <a:rPr lang="ja-JP" altLang="en-US" sz="36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＋</m:t>
                    </m:r>
                    <m:f>
                      <m:fPr>
                        <m:ctrlPr>
                          <a:rPr lang="en-US" altLang="ja-JP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８</m:t>
                        </m:r>
                      </m:num>
                      <m:den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７</m:t>
                        </m:r>
                      </m:den>
                    </m:f>
                  </m:oMath>
                </a14:m>
                <a:r>
                  <a:rPr lang="ja-JP" altLang="en-US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＝</a:t>
                </a:r>
              </a:p>
            </p:txBody>
          </p:sp>
        </mc:Choice>
        <mc:Fallback xmlns="">
          <p:sp>
            <p:nvSpPr>
              <p:cNvPr id="27" name="テキスト ボックス 26">
                <a:extLst>
                  <a:ext uri="{FF2B5EF4-FFF2-40B4-BE49-F238E27FC236}">
                    <a16:creationId xmlns:a16="http://schemas.microsoft.com/office/drawing/2014/main" id="{971683F1-728F-4115-BF31-97A7664547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3415" y="1684081"/>
                <a:ext cx="2883680" cy="1039965"/>
              </a:xfrm>
              <a:prstGeom prst="rect">
                <a:avLst/>
              </a:prstGeom>
              <a:blipFill>
                <a:blip r:embed="rId7"/>
                <a:stretch>
                  <a:fillRect r="-3383" b="-935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FAEF375A-A34D-4F15-AF85-537D81FC187D}"/>
                  </a:ext>
                </a:extLst>
              </p:cNvPr>
              <p:cNvSpPr txBox="1"/>
              <p:nvPr/>
            </p:nvSpPr>
            <p:spPr>
              <a:xfrm>
                <a:off x="9108541" y="1662353"/>
                <a:ext cx="1133164" cy="10469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１１</m:t>
                        </m:r>
                      </m:num>
                      <m:den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７</m:t>
                        </m:r>
                      </m:den>
                    </m:f>
                  </m:oMath>
                </a14:m>
                <a:r>
                  <a:rPr kumimoji="1" lang="ja-JP" altLang="en-US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　</a:t>
                </a:r>
              </a:p>
            </p:txBody>
          </p:sp>
        </mc:Choice>
        <mc:Fallback xmlns=""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FAEF375A-A34D-4F15-AF85-537D81FC18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8541" y="1662353"/>
                <a:ext cx="1133164" cy="104695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テキスト ボックス 30">
                <a:extLst>
                  <a:ext uri="{FF2B5EF4-FFF2-40B4-BE49-F238E27FC236}">
                    <a16:creationId xmlns:a16="http://schemas.microsoft.com/office/drawing/2014/main" id="{2EAE2E13-6A2F-4AFD-9471-0A9862140796}"/>
                  </a:ext>
                </a:extLst>
              </p:cNvPr>
              <p:cNvSpPr txBox="1"/>
              <p:nvPr/>
            </p:nvSpPr>
            <p:spPr>
              <a:xfrm>
                <a:off x="957790" y="1664662"/>
                <a:ext cx="2883680" cy="10474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3600" i="1" smtClean="0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①</m:t>
                    </m:r>
                    <m:r>
                      <a:rPr lang="en-US" altLang="ja-JP" sz="3600" b="0" i="1" smtClean="0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 </m:t>
                    </m:r>
                    <m:f>
                      <m:fPr>
                        <m:ctrlPr>
                          <a:rPr lang="en-US" altLang="ja-JP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</m:num>
                      <m:den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den>
                    </m:f>
                    <m:r>
                      <a:rPr lang="ja-JP" altLang="en-US" sz="36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＋</m:t>
                    </m:r>
                    <m:f>
                      <m:fPr>
                        <m:ctrlPr>
                          <a:rPr lang="en-US" altLang="ja-JP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６</m:t>
                        </m:r>
                      </m:num>
                      <m:den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den>
                    </m:f>
                  </m:oMath>
                </a14:m>
                <a:r>
                  <a:rPr kumimoji="1" lang="ja-JP" altLang="en-US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＝</a:t>
                </a:r>
              </a:p>
            </p:txBody>
          </p:sp>
        </mc:Choice>
        <mc:Fallback xmlns="">
          <p:sp>
            <p:nvSpPr>
              <p:cNvPr id="31" name="テキスト ボックス 30">
                <a:extLst>
                  <a:ext uri="{FF2B5EF4-FFF2-40B4-BE49-F238E27FC236}">
                    <a16:creationId xmlns:a16="http://schemas.microsoft.com/office/drawing/2014/main" id="{2EAE2E13-6A2F-4AFD-9471-0A98621407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7790" y="1664662"/>
                <a:ext cx="2883680" cy="1047403"/>
              </a:xfrm>
              <a:prstGeom prst="rect">
                <a:avLst/>
              </a:prstGeom>
              <a:blipFill>
                <a:blip r:embed="rId9"/>
                <a:stretch>
                  <a:fillRect r="-3594" b="-930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14B1FCBA-6493-4E96-A8B5-8A9B5C46FB73}"/>
              </a:ext>
            </a:extLst>
          </p:cNvPr>
          <p:cNvSpPr txBox="1"/>
          <p:nvPr/>
        </p:nvSpPr>
        <p:spPr>
          <a:xfrm>
            <a:off x="5195900" y="4191746"/>
            <a:ext cx="64447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>
              <a:defRPr sz="480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defRPr>
            </a:lvl1pPr>
          </a:lstStyle>
          <a:p>
            <a:r>
              <a:rPr lang="ja-JP" altLang="en-US" sz="3200" b="1" dirty="0">
                <a:solidFill>
                  <a:schemeClr val="accent6"/>
                </a:solidFill>
              </a:rPr>
              <a:t>整数になる場合は整数で表します</a:t>
            </a:r>
            <a:endParaRPr lang="ja-JP" altLang="en-US" sz="2400" dirty="0">
              <a:solidFill>
                <a:schemeClr val="accent6"/>
              </a:solidFill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0CF0E7C-BB51-0F82-3306-B96D5DB00D77}"/>
              </a:ext>
            </a:extLst>
          </p:cNvPr>
          <p:cNvSpPr txBox="1"/>
          <p:nvPr/>
        </p:nvSpPr>
        <p:spPr>
          <a:xfrm>
            <a:off x="2099555" y="501436"/>
            <a:ext cx="7544975" cy="76944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分数のたし算１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00F1AE24-BF10-D1BC-C5DA-53D5D0873273}"/>
                  </a:ext>
                </a:extLst>
              </p:cNvPr>
              <p:cNvSpPr txBox="1"/>
              <p:nvPr/>
            </p:nvSpPr>
            <p:spPr>
              <a:xfrm>
                <a:off x="6374591" y="4921703"/>
                <a:ext cx="3331254" cy="10525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3600" i="1" smtClean="0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⑥</m:t>
                    </m:r>
                    <m:r>
                      <a:rPr lang="en-US" altLang="ja-JP" sz="3600" b="0" i="1" smtClean="0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 </m:t>
                    </m:r>
                    <m:f>
                      <m:fPr>
                        <m:ctrlPr>
                          <a:rPr lang="en-US" altLang="ja-JP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４</m:t>
                        </m:r>
                      </m:num>
                      <m:den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９</m:t>
                        </m:r>
                      </m:den>
                    </m:f>
                    <m:r>
                      <a:rPr lang="ja-JP" altLang="en-US" sz="36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＋</m:t>
                    </m:r>
                    <m:f>
                      <m:fPr>
                        <m:ctrlPr>
                          <a:rPr lang="en-US" altLang="ja-JP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１１</m:t>
                        </m:r>
                      </m:num>
                      <m:den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９</m:t>
                        </m:r>
                      </m:den>
                    </m:f>
                  </m:oMath>
                </a14:m>
                <a:r>
                  <a:rPr lang="ja-JP" altLang="en-US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＝</a:t>
                </a:r>
              </a:p>
            </p:txBody>
          </p:sp>
        </mc:Choice>
        <mc:Fallback xmlns=""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00F1AE24-BF10-D1BC-C5DA-53D5D08732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4591" y="4921703"/>
                <a:ext cx="3331254" cy="1052596"/>
              </a:xfrm>
              <a:prstGeom prst="rect">
                <a:avLst/>
              </a:prstGeom>
              <a:blipFill>
                <a:blip r:embed="rId10"/>
                <a:stretch>
                  <a:fillRect r="-3297" b="-867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0F7C4175-B18B-B1A2-FF7E-E8F621014481}"/>
                  </a:ext>
                </a:extLst>
              </p:cNvPr>
              <p:cNvSpPr txBox="1"/>
              <p:nvPr/>
            </p:nvSpPr>
            <p:spPr>
              <a:xfrm>
                <a:off x="942264" y="4887386"/>
                <a:ext cx="3331254" cy="10469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3600" i="1" smtClean="0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⑤</m:t>
                    </m:r>
                    <m:r>
                      <a:rPr lang="en-US" altLang="ja-JP" sz="3600" b="0" i="1" smtClean="0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 </m:t>
                    </m:r>
                    <m:f>
                      <m:fPr>
                        <m:ctrlPr>
                          <a:rPr lang="en-US" altLang="ja-JP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</m:num>
                      <m:den>
                        <m:r>
                          <a:rPr lang="ja-JP" altLang="en-US" sz="3600" i="1" smtClean="0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４</m:t>
                        </m:r>
                      </m:den>
                    </m:f>
                    <m:r>
                      <a:rPr lang="ja-JP" altLang="en-US" sz="36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＋</m:t>
                    </m:r>
                    <m:f>
                      <m:fPr>
                        <m:ctrlPr>
                          <a:rPr lang="en-US" altLang="ja-JP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 smtClean="0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１１</m:t>
                        </m:r>
                      </m:num>
                      <m:den>
                        <m:r>
                          <a:rPr lang="ja-JP" altLang="en-US" sz="3600" i="1" smtClean="0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４</m:t>
                        </m:r>
                      </m:den>
                    </m:f>
                  </m:oMath>
                </a14:m>
                <a:r>
                  <a:rPr lang="ja-JP" altLang="en-US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＝</a:t>
                </a:r>
              </a:p>
            </p:txBody>
          </p:sp>
        </mc:Choice>
        <mc:Fallback xmlns="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0F7C4175-B18B-B1A2-FF7E-E8F6210144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2264" y="4887386"/>
                <a:ext cx="3331254" cy="1046953"/>
              </a:xfrm>
              <a:prstGeom prst="rect">
                <a:avLst/>
              </a:prstGeom>
              <a:blipFill>
                <a:blip r:embed="rId11"/>
                <a:stretch>
                  <a:fillRect r="-3297" b="-935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7647CAEC-DA7F-6AA9-8C83-0D3570AB707E}"/>
                  </a:ext>
                </a:extLst>
              </p:cNvPr>
              <p:cNvSpPr txBox="1"/>
              <p:nvPr/>
            </p:nvSpPr>
            <p:spPr>
              <a:xfrm>
                <a:off x="5725343" y="5124384"/>
                <a:ext cx="64807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sz="3600" i="1" smtClean="0">
                          <a:latin typeface="Cambria Math" panose="02040503050406030204" pitchFamily="18" charset="0"/>
                          <a:ea typeface="UD デジタル 教科書体 NP-B" panose="02020700000000000000" pitchFamily="18" charset="-128"/>
                        </a:rPr>
                        <m:t>３</m:t>
                      </m:r>
                    </m:oMath>
                  </m:oMathPara>
                </a14:m>
                <a:endParaRPr kumimoji="1" lang="en-US" altLang="ja-JP" sz="36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7647CAEC-DA7F-6AA9-8C83-0D3570AB70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5343" y="5124384"/>
                <a:ext cx="648072" cy="64633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4C1501BC-E0AD-4F20-CD26-57692B3D14BE}"/>
                  </a:ext>
                </a:extLst>
              </p:cNvPr>
              <p:cNvSpPr txBox="1"/>
              <p:nvPr/>
            </p:nvSpPr>
            <p:spPr>
              <a:xfrm>
                <a:off x="9647795" y="4910766"/>
                <a:ext cx="1187820" cy="10422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１５</m:t>
                        </m:r>
                      </m:num>
                      <m:den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９</m:t>
                        </m:r>
                      </m:den>
                    </m:f>
                  </m:oMath>
                </a14:m>
                <a:r>
                  <a:rPr kumimoji="1" lang="ja-JP" altLang="en-US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　</a:t>
                </a:r>
              </a:p>
            </p:txBody>
          </p:sp>
        </mc:Choice>
        <mc:Fallback xmlns="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4C1501BC-E0AD-4F20-CD26-57692B3D14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47795" y="4910766"/>
                <a:ext cx="1187820" cy="1042208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7931A26E-0261-02A9-4DCE-6D0B1D389819}"/>
                  </a:ext>
                </a:extLst>
              </p:cNvPr>
              <p:cNvSpPr txBox="1"/>
              <p:nvPr/>
            </p:nvSpPr>
            <p:spPr>
              <a:xfrm>
                <a:off x="9108541" y="2931217"/>
                <a:ext cx="1187820" cy="10543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3600" i="1" smtClean="0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６</m:t>
                        </m:r>
                      </m:num>
                      <m:den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den>
                    </m:f>
                    <m:r>
                      <a:rPr lang="ja-JP" altLang="en-US" sz="36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＝</m:t>
                    </m:r>
                  </m:oMath>
                </a14:m>
                <a:r>
                  <a:rPr kumimoji="1" lang="ja-JP" altLang="en-US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　</a:t>
                </a:r>
              </a:p>
            </p:txBody>
          </p:sp>
        </mc:Choice>
        <mc:Fallback xmlns="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7931A26E-0261-02A9-4DCE-6D0B1D3898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8541" y="2931217"/>
                <a:ext cx="1187820" cy="1054391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47EE3AAB-9D89-04BD-EDE7-7E3A35308E64}"/>
                  </a:ext>
                </a:extLst>
              </p:cNvPr>
              <p:cNvSpPr txBox="1"/>
              <p:nvPr/>
            </p:nvSpPr>
            <p:spPr>
              <a:xfrm>
                <a:off x="4188302" y="4862775"/>
                <a:ext cx="1727677" cy="10499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3600" i="1" smtClean="0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１２</m:t>
                        </m:r>
                      </m:num>
                      <m:den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４</m:t>
                        </m:r>
                      </m:den>
                    </m:f>
                    <m:r>
                      <a:rPr lang="ja-JP" altLang="en-US" sz="36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＝</m:t>
                    </m:r>
                  </m:oMath>
                </a14:m>
                <a:r>
                  <a:rPr kumimoji="1" lang="ja-JP" altLang="en-US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　</a:t>
                </a:r>
              </a:p>
            </p:txBody>
          </p:sp>
        </mc:Choice>
        <mc:Fallback xmlns="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47EE3AAB-9D89-04BD-EDE7-7E3A35308E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8302" y="4862775"/>
                <a:ext cx="1727677" cy="1049903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77024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5" grpId="0"/>
      <p:bldP spid="26" grpId="0"/>
      <p:bldP spid="28" grpId="0"/>
      <p:bldP spid="16" grpId="0"/>
      <p:bldP spid="6" grpId="0"/>
      <p:bldP spid="7" grpId="0"/>
      <p:bldP spid="4" grpId="0"/>
      <p:bldP spid="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正方形/長方形 101">
            <a:extLst>
              <a:ext uri="{FF2B5EF4-FFF2-40B4-BE49-F238E27FC236}">
                <a16:creationId xmlns:a16="http://schemas.microsoft.com/office/drawing/2014/main" id="{9C760505-F309-48BD-8C85-BC19CC626F08}"/>
              </a:ext>
            </a:extLst>
          </p:cNvPr>
          <p:cNvSpPr/>
          <p:nvPr/>
        </p:nvSpPr>
        <p:spPr>
          <a:xfrm>
            <a:off x="742696" y="4309832"/>
            <a:ext cx="5209286" cy="707886"/>
          </a:xfrm>
          <a:prstGeom prst="rect">
            <a:avLst/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正方形/長方形 54">
            <a:extLst>
              <a:ext uri="{FF2B5EF4-FFF2-40B4-BE49-F238E27FC236}">
                <a16:creationId xmlns:a16="http://schemas.microsoft.com/office/drawing/2014/main" id="{7927A978-93FC-4A55-A159-D03D3032EA02}"/>
              </a:ext>
            </a:extLst>
          </p:cNvPr>
          <p:cNvSpPr/>
          <p:nvPr/>
        </p:nvSpPr>
        <p:spPr>
          <a:xfrm>
            <a:off x="18803477" y="3429000"/>
            <a:ext cx="848139" cy="84813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テキスト ボックス 61">
                <a:extLst>
                  <a:ext uri="{FF2B5EF4-FFF2-40B4-BE49-F238E27FC236}">
                    <a16:creationId xmlns:a16="http://schemas.microsoft.com/office/drawing/2014/main" id="{D28B2D8F-D803-4C15-9CD7-227CE7308796}"/>
                  </a:ext>
                </a:extLst>
              </p:cNvPr>
              <p:cNvSpPr txBox="1"/>
              <p:nvPr/>
            </p:nvSpPr>
            <p:spPr>
              <a:xfrm>
                <a:off x="2066962" y="2808156"/>
                <a:ext cx="2626713" cy="11535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９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den>
                    </m:f>
                    <m:r>
                      <a:rPr lang="ja-JP" altLang="en-US" sz="40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－</m:t>
                    </m:r>
                    <m:f>
                      <m:fPr>
                        <m:ctrlPr>
                          <a:rPr lang="en-US" altLang="ja-JP" sz="4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６</m:t>
                        </m:r>
                      </m:num>
                      <m:den>
                        <m:r>
                          <a:rPr lang="ja-JP" alt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den>
                    </m:f>
                  </m:oMath>
                </a14:m>
                <a:r>
                  <a:rPr kumimoji="1" lang="ja-JP" altLang="en-US" sz="40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ja-JP" altLang="en-US" sz="40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＝</m:t>
                    </m:r>
                  </m:oMath>
                </a14:m>
                <a:endParaRPr kumimoji="1" lang="ja-JP" altLang="en-US" sz="40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62" name="テキスト ボックス 61">
                <a:extLst>
                  <a:ext uri="{FF2B5EF4-FFF2-40B4-BE49-F238E27FC236}">
                    <a16:creationId xmlns:a16="http://schemas.microsoft.com/office/drawing/2014/main" id="{D28B2D8F-D803-4C15-9CD7-227CE73087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6962" y="2808156"/>
                <a:ext cx="2626713" cy="115352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テキスト ボックス 62">
                <a:extLst>
                  <a:ext uri="{FF2B5EF4-FFF2-40B4-BE49-F238E27FC236}">
                    <a16:creationId xmlns:a16="http://schemas.microsoft.com/office/drawing/2014/main" id="{46D88C0E-C2AD-439C-99F2-8CAE2B4E6CAD}"/>
                  </a:ext>
                </a:extLst>
              </p:cNvPr>
              <p:cNvSpPr txBox="1"/>
              <p:nvPr/>
            </p:nvSpPr>
            <p:spPr>
              <a:xfrm>
                <a:off x="4668825" y="2808156"/>
                <a:ext cx="761236" cy="11457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num>
                      <m:den>
                        <m:r>
                          <a:rPr lang="ja-JP" alt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den>
                    </m:f>
                  </m:oMath>
                </a14:m>
                <a:r>
                  <a:rPr kumimoji="1" lang="ja-JP" altLang="en-US" sz="40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 </a:t>
                </a:r>
                <a:endParaRPr kumimoji="1" lang="ja-JP" altLang="en-US" sz="40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63" name="テキスト ボックス 62">
                <a:extLst>
                  <a:ext uri="{FF2B5EF4-FFF2-40B4-BE49-F238E27FC236}">
                    <a16:creationId xmlns:a16="http://schemas.microsoft.com/office/drawing/2014/main" id="{46D88C0E-C2AD-439C-99F2-8CAE2B4E6C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8825" y="2808156"/>
                <a:ext cx="761236" cy="114576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テキスト ボックス 76">
                <a:extLst>
                  <a:ext uri="{FF2B5EF4-FFF2-40B4-BE49-F238E27FC236}">
                    <a16:creationId xmlns:a16="http://schemas.microsoft.com/office/drawing/2014/main" id="{62960A86-7F19-447E-81D8-DA46752E3F7E}"/>
                  </a:ext>
                </a:extLst>
              </p:cNvPr>
              <p:cNvSpPr txBox="1"/>
              <p:nvPr/>
            </p:nvSpPr>
            <p:spPr>
              <a:xfrm>
                <a:off x="4758836" y="5168330"/>
                <a:ext cx="581213" cy="11457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num>
                      <m:den>
                        <m:r>
                          <a:rPr lang="ja-JP" alt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den>
                    </m:f>
                  </m:oMath>
                </a14:m>
                <a:r>
                  <a:rPr kumimoji="1" lang="ja-JP" altLang="en-US" sz="40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 </a:t>
                </a:r>
                <a:endParaRPr kumimoji="1" lang="ja-JP" altLang="en-US" sz="40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77" name="テキスト ボックス 76">
                <a:extLst>
                  <a:ext uri="{FF2B5EF4-FFF2-40B4-BE49-F238E27FC236}">
                    <a16:creationId xmlns:a16="http://schemas.microsoft.com/office/drawing/2014/main" id="{62960A86-7F19-447E-81D8-DA46752E3F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8836" y="5168330"/>
                <a:ext cx="581213" cy="1145763"/>
              </a:xfrm>
              <a:prstGeom prst="rect">
                <a:avLst/>
              </a:prstGeom>
              <a:blipFill>
                <a:blip r:embed="rId4"/>
                <a:stretch>
                  <a:fillRect r="-315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8" name="テキスト ボックス 77">
            <a:extLst>
              <a:ext uri="{FF2B5EF4-FFF2-40B4-BE49-F238E27FC236}">
                <a16:creationId xmlns:a16="http://schemas.microsoft.com/office/drawing/2014/main" id="{1FCE97F8-64BC-487A-B645-568BCFDCBB1F}"/>
              </a:ext>
            </a:extLst>
          </p:cNvPr>
          <p:cNvSpPr txBox="1"/>
          <p:nvPr/>
        </p:nvSpPr>
        <p:spPr>
          <a:xfrm>
            <a:off x="5576414" y="2685464"/>
            <a:ext cx="6507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</a:t>
            </a:r>
          </a:p>
        </p:txBody>
      </p:sp>
      <p:sp>
        <p:nvSpPr>
          <p:cNvPr id="79" name="テキスト ボックス 78">
            <a:extLst>
              <a:ext uri="{FF2B5EF4-FFF2-40B4-BE49-F238E27FC236}">
                <a16:creationId xmlns:a16="http://schemas.microsoft.com/office/drawing/2014/main" id="{D5B4539F-E7EF-4A5F-8CE7-452430C03380}"/>
              </a:ext>
            </a:extLst>
          </p:cNvPr>
          <p:cNvSpPr txBox="1"/>
          <p:nvPr/>
        </p:nvSpPr>
        <p:spPr>
          <a:xfrm>
            <a:off x="10826604" y="2703189"/>
            <a:ext cx="6507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</a:p>
        </p:txBody>
      </p:sp>
      <p:sp>
        <p:nvSpPr>
          <p:cNvPr id="80" name="テキスト ボックス 79">
            <a:extLst>
              <a:ext uri="{FF2B5EF4-FFF2-40B4-BE49-F238E27FC236}">
                <a16:creationId xmlns:a16="http://schemas.microsoft.com/office/drawing/2014/main" id="{E5BD9DD6-6987-4485-B644-7DA081D9B0F5}"/>
              </a:ext>
            </a:extLst>
          </p:cNvPr>
          <p:cNvSpPr txBox="1"/>
          <p:nvPr/>
        </p:nvSpPr>
        <p:spPr>
          <a:xfrm>
            <a:off x="5587704" y="5016622"/>
            <a:ext cx="6507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</a:t>
            </a:r>
          </a:p>
        </p:txBody>
      </p:sp>
      <p:sp>
        <p:nvSpPr>
          <p:cNvPr id="81" name="テキスト ボックス 80">
            <a:extLst>
              <a:ext uri="{FF2B5EF4-FFF2-40B4-BE49-F238E27FC236}">
                <a16:creationId xmlns:a16="http://schemas.microsoft.com/office/drawing/2014/main" id="{35679FC6-518F-44EA-A21B-AAFB7B2586DD}"/>
              </a:ext>
            </a:extLst>
          </p:cNvPr>
          <p:cNvSpPr txBox="1"/>
          <p:nvPr/>
        </p:nvSpPr>
        <p:spPr>
          <a:xfrm>
            <a:off x="10845101" y="5008581"/>
            <a:ext cx="6507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</a:p>
        </p:txBody>
      </p:sp>
      <p:sp>
        <p:nvSpPr>
          <p:cNvPr id="82" name="正方形/長方形 81">
            <a:extLst>
              <a:ext uri="{FF2B5EF4-FFF2-40B4-BE49-F238E27FC236}">
                <a16:creationId xmlns:a16="http://schemas.microsoft.com/office/drawing/2014/main" id="{3D0733A4-3630-4D42-82D3-3AC6A8E26CFC}"/>
              </a:ext>
            </a:extLst>
          </p:cNvPr>
          <p:cNvSpPr/>
          <p:nvPr/>
        </p:nvSpPr>
        <p:spPr>
          <a:xfrm>
            <a:off x="731405" y="4285842"/>
            <a:ext cx="10420563" cy="751906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noFill/>
            </a:endParaRPr>
          </a:p>
        </p:txBody>
      </p:sp>
      <p:cxnSp>
        <p:nvCxnSpPr>
          <p:cNvPr id="83" name="直線コネクタ 82">
            <a:extLst>
              <a:ext uri="{FF2B5EF4-FFF2-40B4-BE49-F238E27FC236}">
                <a16:creationId xmlns:a16="http://schemas.microsoft.com/office/drawing/2014/main" id="{6AF546F1-B852-4745-91FD-49CAF85A15BE}"/>
              </a:ext>
            </a:extLst>
          </p:cNvPr>
          <p:cNvCxnSpPr/>
          <p:nvPr/>
        </p:nvCxnSpPr>
        <p:spPr>
          <a:xfrm flipV="1">
            <a:off x="5941687" y="4300695"/>
            <a:ext cx="0" cy="751906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B1F796B5-2C38-4F4C-8D4F-2E4C53F6F9E6}"/>
              </a:ext>
            </a:extLst>
          </p:cNvPr>
          <p:cNvSpPr/>
          <p:nvPr/>
        </p:nvSpPr>
        <p:spPr>
          <a:xfrm>
            <a:off x="742695" y="1954550"/>
            <a:ext cx="9374453" cy="707886"/>
          </a:xfrm>
          <a:prstGeom prst="rect">
            <a:avLst/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AA6E5A49-96CB-41DD-AF52-694E3F3686C1}"/>
              </a:ext>
            </a:extLst>
          </p:cNvPr>
          <p:cNvCxnSpPr>
            <a:cxnSpLocks/>
          </p:cNvCxnSpPr>
          <p:nvPr/>
        </p:nvCxnSpPr>
        <p:spPr>
          <a:xfrm flipV="1">
            <a:off x="1775520" y="1945490"/>
            <a:ext cx="0" cy="726007"/>
          </a:xfrm>
          <a:prstGeom prst="line">
            <a:avLst/>
          </a:prstGeom>
          <a:ln w="38100">
            <a:solidFill>
              <a:srgbClr val="0000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直線コネクタ 83">
            <a:extLst>
              <a:ext uri="{FF2B5EF4-FFF2-40B4-BE49-F238E27FC236}">
                <a16:creationId xmlns:a16="http://schemas.microsoft.com/office/drawing/2014/main" id="{01AA2B78-2B48-4B6E-8369-065A379674CF}"/>
              </a:ext>
            </a:extLst>
          </p:cNvPr>
          <p:cNvCxnSpPr>
            <a:cxnSpLocks/>
          </p:cNvCxnSpPr>
          <p:nvPr/>
        </p:nvCxnSpPr>
        <p:spPr>
          <a:xfrm flipV="1">
            <a:off x="2819635" y="1945490"/>
            <a:ext cx="0" cy="726007"/>
          </a:xfrm>
          <a:prstGeom prst="line">
            <a:avLst/>
          </a:prstGeom>
          <a:ln w="38100">
            <a:solidFill>
              <a:srgbClr val="0000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直線コネクタ 84">
            <a:extLst>
              <a:ext uri="{FF2B5EF4-FFF2-40B4-BE49-F238E27FC236}">
                <a16:creationId xmlns:a16="http://schemas.microsoft.com/office/drawing/2014/main" id="{34FD140E-E4FD-4E17-839E-40B2B7891127}"/>
              </a:ext>
            </a:extLst>
          </p:cNvPr>
          <p:cNvCxnSpPr>
            <a:cxnSpLocks/>
          </p:cNvCxnSpPr>
          <p:nvPr/>
        </p:nvCxnSpPr>
        <p:spPr>
          <a:xfrm flipV="1">
            <a:off x="3863750" y="1945490"/>
            <a:ext cx="0" cy="726007"/>
          </a:xfrm>
          <a:prstGeom prst="line">
            <a:avLst/>
          </a:prstGeom>
          <a:ln w="38100">
            <a:solidFill>
              <a:srgbClr val="0000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直線コネクタ 85">
            <a:extLst>
              <a:ext uri="{FF2B5EF4-FFF2-40B4-BE49-F238E27FC236}">
                <a16:creationId xmlns:a16="http://schemas.microsoft.com/office/drawing/2014/main" id="{88EADF33-A558-4829-B004-86BE6E857CC4}"/>
              </a:ext>
            </a:extLst>
          </p:cNvPr>
          <p:cNvCxnSpPr>
            <a:cxnSpLocks/>
          </p:cNvCxnSpPr>
          <p:nvPr/>
        </p:nvCxnSpPr>
        <p:spPr>
          <a:xfrm flipV="1">
            <a:off x="4907865" y="1945490"/>
            <a:ext cx="0" cy="726007"/>
          </a:xfrm>
          <a:prstGeom prst="line">
            <a:avLst/>
          </a:prstGeom>
          <a:ln w="38100">
            <a:solidFill>
              <a:srgbClr val="0000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直線コネクタ 87">
            <a:extLst>
              <a:ext uri="{FF2B5EF4-FFF2-40B4-BE49-F238E27FC236}">
                <a16:creationId xmlns:a16="http://schemas.microsoft.com/office/drawing/2014/main" id="{66185657-2F2E-4D34-92E9-BDB7FCC27347}"/>
              </a:ext>
            </a:extLst>
          </p:cNvPr>
          <p:cNvCxnSpPr>
            <a:cxnSpLocks/>
          </p:cNvCxnSpPr>
          <p:nvPr/>
        </p:nvCxnSpPr>
        <p:spPr>
          <a:xfrm flipV="1">
            <a:off x="6984804" y="1910488"/>
            <a:ext cx="0" cy="726007"/>
          </a:xfrm>
          <a:prstGeom prst="line">
            <a:avLst/>
          </a:prstGeom>
          <a:ln w="38100">
            <a:solidFill>
              <a:srgbClr val="0000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直線コネクタ 88">
            <a:extLst>
              <a:ext uri="{FF2B5EF4-FFF2-40B4-BE49-F238E27FC236}">
                <a16:creationId xmlns:a16="http://schemas.microsoft.com/office/drawing/2014/main" id="{C9DFDBA4-CE63-40CE-AA97-42252B2E1398}"/>
              </a:ext>
            </a:extLst>
          </p:cNvPr>
          <p:cNvCxnSpPr>
            <a:cxnSpLocks/>
          </p:cNvCxnSpPr>
          <p:nvPr/>
        </p:nvCxnSpPr>
        <p:spPr>
          <a:xfrm flipV="1">
            <a:off x="8017628" y="1898492"/>
            <a:ext cx="0" cy="751906"/>
          </a:xfrm>
          <a:prstGeom prst="line">
            <a:avLst/>
          </a:prstGeom>
          <a:ln w="38100">
            <a:solidFill>
              <a:srgbClr val="0000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直線コネクタ 89">
            <a:extLst>
              <a:ext uri="{FF2B5EF4-FFF2-40B4-BE49-F238E27FC236}">
                <a16:creationId xmlns:a16="http://schemas.microsoft.com/office/drawing/2014/main" id="{95744E04-68C8-497B-9EA0-1F23BC936C17}"/>
              </a:ext>
            </a:extLst>
          </p:cNvPr>
          <p:cNvCxnSpPr>
            <a:cxnSpLocks/>
          </p:cNvCxnSpPr>
          <p:nvPr/>
        </p:nvCxnSpPr>
        <p:spPr>
          <a:xfrm flipV="1">
            <a:off x="9048554" y="1945490"/>
            <a:ext cx="0" cy="726007"/>
          </a:xfrm>
          <a:prstGeom prst="line">
            <a:avLst/>
          </a:prstGeom>
          <a:ln w="38100">
            <a:solidFill>
              <a:srgbClr val="0000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直線コネクタ 90">
            <a:extLst>
              <a:ext uri="{FF2B5EF4-FFF2-40B4-BE49-F238E27FC236}">
                <a16:creationId xmlns:a16="http://schemas.microsoft.com/office/drawing/2014/main" id="{7BDF33CD-811A-4CE9-9CED-FF19725B00FA}"/>
              </a:ext>
            </a:extLst>
          </p:cNvPr>
          <p:cNvCxnSpPr>
            <a:cxnSpLocks/>
          </p:cNvCxnSpPr>
          <p:nvPr/>
        </p:nvCxnSpPr>
        <p:spPr>
          <a:xfrm flipV="1">
            <a:off x="10105858" y="1945490"/>
            <a:ext cx="0" cy="751906"/>
          </a:xfrm>
          <a:prstGeom prst="line">
            <a:avLst/>
          </a:prstGeom>
          <a:ln w="38100">
            <a:solidFill>
              <a:srgbClr val="0000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79A61A98-BB02-4297-8283-7B16B3ABA6FA}"/>
              </a:ext>
            </a:extLst>
          </p:cNvPr>
          <p:cNvSpPr/>
          <p:nvPr/>
        </p:nvSpPr>
        <p:spPr>
          <a:xfrm>
            <a:off x="731405" y="1936430"/>
            <a:ext cx="10420563" cy="751906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noFill/>
            </a:endParaRPr>
          </a:p>
        </p:txBody>
      </p:sp>
      <p:cxnSp>
        <p:nvCxnSpPr>
          <p:cNvPr id="94" name="直線コネクタ 93">
            <a:extLst>
              <a:ext uri="{FF2B5EF4-FFF2-40B4-BE49-F238E27FC236}">
                <a16:creationId xmlns:a16="http://schemas.microsoft.com/office/drawing/2014/main" id="{A1B3B2F9-D3C1-4ECB-8B65-EA3E72699FFB}"/>
              </a:ext>
            </a:extLst>
          </p:cNvPr>
          <p:cNvCxnSpPr>
            <a:cxnSpLocks/>
          </p:cNvCxnSpPr>
          <p:nvPr/>
        </p:nvCxnSpPr>
        <p:spPr>
          <a:xfrm flipV="1">
            <a:off x="1775520" y="4285919"/>
            <a:ext cx="0" cy="726007"/>
          </a:xfrm>
          <a:prstGeom prst="line">
            <a:avLst/>
          </a:prstGeom>
          <a:ln w="38100">
            <a:solidFill>
              <a:srgbClr val="0000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直線コネクタ 94">
            <a:extLst>
              <a:ext uri="{FF2B5EF4-FFF2-40B4-BE49-F238E27FC236}">
                <a16:creationId xmlns:a16="http://schemas.microsoft.com/office/drawing/2014/main" id="{D516B3D8-EA23-4588-8A7E-1E72D12B4727}"/>
              </a:ext>
            </a:extLst>
          </p:cNvPr>
          <p:cNvCxnSpPr>
            <a:cxnSpLocks/>
          </p:cNvCxnSpPr>
          <p:nvPr/>
        </p:nvCxnSpPr>
        <p:spPr>
          <a:xfrm flipV="1">
            <a:off x="2819635" y="4285919"/>
            <a:ext cx="0" cy="726007"/>
          </a:xfrm>
          <a:prstGeom prst="line">
            <a:avLst/>
          </a:prstGeom>
          <a:ln w="38100">
            <a:solidFill>
              <a:srgbClr val="0000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直線コネクタ 95">
            <a:extLst>
              <a:ext uri="{FF2B5EF4-FFF2-40B4-BE49-F238E27FC236}">
                <a16:creationId xmlns:a16="http://schemas.microsoft.com/office/drawing/2014/main" id="{CD2A7A6C-AA47-4BD4-8FC5-7888F8B25572}"/>
              </a:ext>
            </a:extLst>
          </p:cNvPr>
          <p:cNvCxnSpPr>
            <a:cxnSpLocks/>
          </p:cNvCxnSpPr>
          <p:nvPr/>
        </p:nvCxnSpPr>
        <p:spPr>
          <a:xfrm flipV="1">
            <a:off x="3863750" y="4285919"/>
            <a:ext cx="0" cy="726007"/>
          </a:xfrm>
          <a:prstGeom prst="line">
            <a:avLst/>
          </a:prstGeom>
          <a:ln w="38100">
            <a:solidFill>
              <a:srgbClr val="0000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直線コネクタ 96">
            <a:extLst>
              <a:ext uri="{FF2B5EF4-FFF2-40B4-BE49-F238E27FC236}">
                <a16:creationId xmlns:a16="http://schemas.microsoft.com/office/drawing/2014/main" id="{BBBFAC03-62F1-42CE-8B3B-B1134778A924}"/>
              </a:ext>
            </a:extLst>
          </p:cNvPr>
          <p:cNvCxnSpPr>
            <a:cxnSpLocks/>
          </p:cNvCxnSpPr>
          <p:nvPr/>
        </p:nvCxnSpPr>
        <p:spPr>
          <a:xfrm flipV="1">
            <a:off x="4907865" y="4300772"/>
            <a:ext cx="0" cy="726007"/>
          </a:xfrm>
          <a:prstGeom prst="line">
            <a:avLst/>
          </a:prstGeom>
          <a:ln w="38100">
            <a:solidFill>
              <a:srgbClr val="0000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直線コネクタ 97">
            <a:extLst>
              <a:ext uri="{FF2B5EF4-FFF2-40B4-BE49-F238E27FC236}">
                <a16:creationId xmlns:a16="http://schemas.microsoft.com/office/drawing/2014/main" id="{9B87AEFE-4574-4F62-85B3-3F2BD8B3E1AF}"/>
              </a:ext>
            </a:extLst>
          </p:cNvPr>
          <p:cNvCxnSpPr>
            <a:cxnSpLocks/>
          </p:cNvCxnSpPr>
          <p:nvPr/>
        </p:nvCxnSpPr>
        <p:spPr>
          <a:xfrm flipV="1">
            <a:off x="6984804" y="4285919"/>
            <a:ext cx="0" cy="726007"/>
          </a:xfrm>
          <a:prstGeom prst="line">
            <a:avLst/>
          </a:prstGeom>
          <a:ln w="38100">
            <a:solidFill>
              <a:srgbClr val="0000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直線コネクタ 98">
            <a:extLst>
              <a:ext uri="{FF2B5EF4-FFF2-40B4-BE49-F238E27FC236}">
                <a16:creationId xmlns:a16="http://schemas.microsoft.com/office/drawing/2014/main" id="{C4C839EE-DCCC-471D-95EF-3D3B4BCAB9CE}"/>
              </a:ext>
            </a:extLst>
          </p:cNvPr>
          <p:cNvCxnSpPr>
            <a:cxnSpLocks/>
          </p:cNvCxnSpPr>
          <p:nvPr/>
        </p:nvCxnSpPr>
        <p:spPr>
          <a:xfrm flipV="1">
            <a:off x="8017628" y="4285919"/>
            <a:ext cx="0" cy="751906"/>
          </a:xfrm>
          <a:prstGeom prst="line">
            <a:avLst/>
          </a:prstGeom>
          <a:ln w="38100">
            <a:solidFill>
              <a:srgbClr val="0000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直線コネクタ 99">
            <a:extLst>
              <a:ext uri="{FF2B5EF4-FFF2-40B4-BE49-F238E27FC236}">
                <a16:creationId xmlns:a16="http://schemas.microsoft.com/office/drawing/2014/main" id="{3F9D50B7-E338-48A0-A792-F5851F581239}"/>
              </a:ext>
            </a:extLst>
          </p:cNvPr>
          <p:cNvCxnSpPr>
            <a:cxnSpLocks/>
          </p:cNvCxnSpPr>
          <p:nvPr/>
        </p:nvCxnSpPr>
        <p:spPr>
          <a:xfrm flipV="1">
            <a:off x="9048554" y="4285919"/>
            <a:ext cx="0" cy="726007"/>
          </a:xfrm>
          <a:prstGeom prst="line">
            <a:avLst/>
          </a:prstGeom>
          <a:ln w="38100">
            <a:solidFill>
              <a:srgbClr val="0000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直線コネクタ 100">
            <a:extLst>
              <a:ext uri="{FF2B5EF4-FFF2-40B4-BE49-F238E27FC236}">
                <a16:creationId xmlns:a16="http://schemas.microsoft.com/office/drawing/2014/main" id="{53CF357B-4523-4C0C-AB0D-F15CEF9BD888}"/>
              </a:ext>
            </a:extLst>
          </p:cNvPr>
          <p:cNvCxnSpPr>
            <a:cxnSpLocks/>
          </p:cNvCxnSpPr>
          <p:nvPr/>
        </p:nvCxnSpPr>
        <p:spPr>
          <a:xfrm flipV="1">
            <a:off x="10105858" y="4285919"/>
            <a:ext cx="0" cy="751906"/>
          </a:xfrm>
          <a:prstGeom prst="line">
            <a:avLst/>
          </a:prstGeom>
          <a:ln w="38100">
            <a:solidFill>
              <a:srgbClr val="0000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36F955E6-8EC7-4278-913B-C7E634296FDA}"/>
              </a:ext>
            </a:extLst>
          </p:cNvPr>
          <p:cNvCxnSpPr>
            <a:cxnSpLocks/>
          </p:cNvCxnSpPr>
          <p:nvPr/>
        </p:nvCxnSpPr>
        <p:spPr>
          <a:xfrm flipV="1">
            <a:off x="5941687" y="1945490"/>
            <a:ext cx="0" cy="751906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正方形/長方形 103">
            <a:extLst>
              <a:ext uri="{FF2B5EF4-FFF2-40B4-BE49-F238E27FC236}">
                <a16:creationId xmlns:a16="http://schemas.microsoft.com/office/drawing/2014/main" id="{533EA5FD-72B1-4929-AB33-9B5DFC77A3DE}"/>
              </a:ext>
            </a:extLst>
          </p:cNvPr>
          <p:cNvSpPr/>
          <p:nvPr/>
        </p:nvSpPr>
        <p:spPr>
          <a:xfrm>
            <a:off x="9054608" y="1977900"/>
            <a:ext cx="1024872" cy="70201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" name="正方形/長方形 104">
            <a:extLst>
              <a:ext uri="{FF2B5EF4-FFF2-40B4-BE49-F238E27FC236}">
                <a16:creationId xmlns:a16="http://schemas.microsoft.com/office/drawing/2014/main" id="{394D996A-D3B8-459E-8C61-F01E84699B49}"/>
              </a:ext>
            </a:extLst>
          </p:cNvPr>
          <p:cNvSpPr/>
          <p:nvPr/>
        </p:nvSpPr>
        <p:spPr>
          <a:xfrm>
            <a:off x="8039554" y="1957485"/>
            <a:ext cx="982622" cy="70201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" name="正方形/長方形 105">
            <a:extLst>
              <a:ext uri="{FF2B5EF4-FFF2-40B4-BE49-F238E27FC236}">
                <a16:creationId xmlns:a16="http://schemas.microsoft.com/office/drawing/2014/main" id="{433A5168-5349-4BB2-AA3D-77264981FB8A}"/>
              </a:ext>
            </a:extLst>
          </p:cNvPr>
          <p:cNvSpPr/>
          <p:nvPr/>
        </p:nvSpPr>
        <p:spPr>
          <a:xfrm>
            <a:off x="7003029" y="1977900"/>
            <a:ext cx="982622" cy="70201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" name="正方形/長方形 106">
            <a:extLst>
              <a:ext uri="{FF2B5EF4-FFF2-40B4-BE49-F238E27FC236}">
                <a16:creationId xmlns:a16="http://schemas.microsoft.com/office/drawing/2014/main" id="{3A25A0D4-9E23-4463-9E5B-A9E50EA33EEB}"/>
              </a:ext>
            </a:extLst>
          </p:cNvPr>
          <p:cNvSpPr/>
          <p:nvPr/>
        </p:nvSpPr>
        <p:spPr>
          <a:xfrm>
            <a:off x="5966932" y="1957485"/>
            <a:ext cx="982622" cy="70201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" name="正方形/長方形 107">
            <a:extLst>
              <a:ext uri="{FF2B5EF4-FFF2-40B4-BE49-F238E27FC236}">
                <a16:creationId xmlns:a16="http://schemas.microsoft.com/office/drawing/2014/main" id="{F2AAE0D4-56A7-4CF2-A9CA-329901354BAF}"/>
              </a:ext>
            </a:extLst>
          </p:cNvPr>
          <p:cNvSpPr/>
          <p:nvPr/>
        </p:nvSpPr>
        <p:spPr>
          <a:xfrm>
            <a:off x="4932687" y="1957485"/>
            <a:ext cx="982622" cy="70201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" name="正方形/長方形 108">
            <a:extLst>
              <a:ext uri="{FF2B5EF4-FFF2-40B4-BE49-F238E27FC236}">
                <a16:creationId xmlns:a16="http://schemas.microsoft.com/office/drawing/2014/main" id="{7086B3AA-6145-4F40-A952-887849F17D7D}"/>
              </a:ext>
            </a:extLst>
          </p:cNvPr>
          <p:cNvSpPr/>
          <p:nvPr/>
        </p:nvSpPr>
        <p:spPr>
          <a:xfrm>
            <a:off x="3868690" y="1957485"/>
            <a:ext cx="1021550" cy="70201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10" name="正方形/長方形 109">
            <a:extLst>
              <a:ext uri="{FF2B5EF4-FFF2-40B4-BE49-F238E27FC236}">
                <a16:creationId xmlns:a16="http://schemas.microsoft.com/office/drawing/2014/main" id="{2C351271-D3B6-4192-ACC7-73298027AAF2}"/>
              </a:ext>
            </a:extLst>
          </p:cNvPr>
          <p:cNvSpPr/>
          <p:nvPr/>
        </p:nvSpPr>
        <p:spPr>
          <a:xfrm>
            <a:off x="4878340" y="4309909"/>
            <a:ext cx="1024872" cy="70201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" name="正方形/長方形 110">
            <a:extLst>
              <a:ext uri="{FF2B5EF4-FFF2-40B4-BE49-F238E27FC236}">
                <a16:creationId xmlns:a16="http://schemas.microsoft.com/office/drawing/2014/main" id="{01B44492-A626-4FDF-9EBF-51C704CFDC08}"/>
              </a:ext>
            </a:extLst>
          </p:cNvPr>
          <p:cNvSpPr/>
          <p:nvPr/>
        </p:nvSpPr>
        <p:spPr>
          <a:xfrm>
            <a:off x="3865840" y="4309909"/>
            <a:ext cx="982622" cy="70201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テキスト ボックス 42">
                <a:extLst>
                  <a:ext uri="{FF2B5EF4-FFF2-40B4-BE49-F238E27FC236}">
                    <a16:creationId xmlns:a16="http://schemas.microsoft.com/office/drawing/2014/main" id="{D28B2D8F-D803-4C15-9CD7-227CE7308796}"/>
                  </a:ext>
                </a:extLst>
              </p:cNvPr>
              <p:cNvSpPr txBox="1"/>
              <p:nvPr/>
            </p:nvSpPr>
            <p:spPr>
              <a:xfrm>
                <a:off x="2066962" y="5168330"/>
                <a:ext cx="2601863" cy="11535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40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１－</m:t>
                    </m:r>
                    <m:f>
                      <m:fPr>
                        <m:ctrlPr>
                          <a:rPr lang="en-US" altLang="ja-JP" sz="4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２</m:t>
                        </m:r>
                      </m:num>
                      <m:den>
                        <m:r>
                          <a:rPr lang="ja-JP" alt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den>
                    </m:f>
                  </m:oMath>
                </a14:m>
                <a:r>
                  <a:rPr kumimoji="1" lang="ja-JP" altLang="en-US" sz="40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ja-JP" altLang="en-US" sz="40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＝</m:t>
                    </m:r>
                  </m:oMath>
                </a14:m>
                <a:endParaRPr kumimoji="1" lang="ja-JP" altLang="en-US" sz="40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43" name="テキスト ボックス 42">
                <a:extLst>
                  <a:ext uri="{FF2B5EF4-FFF2-40B4-BE49-F238E27FC236}">
                    <a16:creationId xmlns:a16="http://schemas.microsoft.com/office/drawing/2014/main" id="{D28B2D8F-D803-4C15-9CD7-227CE73087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6962" y="5168330"/>
                <a:ext cx="2601863" cy="115352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0CDF435-5583-405A-8204-4CADEA416B13}"/>
              </a:ext>
            </a:extLst>
          </p:cNvPr>
          <p:cNvSpPr txBox="1"/>
          <p:nvPr/>
        </p:nvSpPr>
        <p:spPr>
          <a:xfrm>
            <a:off x="803319" y="287336"/>
            <a:ext cx="10594107" cy="1200329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分数のひき算１</a:t>
            </a:r>
            <a:endParaRPr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（３年生と違うところは、仮分数・帯分数が含まれてくること）</a:t>
            </a:r>
            <a:endParaRPr kumimoji="1" lang="ja-JP" altLang="en-US" sz="44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88148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77" grpId="0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正方形/長方形 54">
            <a:extLst>
              <a:ext uri="{FF2B5EF4-FFF2-40B4-BE49-F238E27FC236}">
                <a16:creationId xmlns:a16="http://schemas.microsoft.com/office/drawing/2014/main" id="{7927A978-93FC-4A55-A159-D03D3032EA02}"/>
              </a:ext>
            </a:extLst>
          </p:cNvPr>
          <p:cNvSpPr/>
          <p:nvPr/>
        </p:nvSpPr>
        <p:spPr>
          <a:xfrm>
            <a:off x="18803477" y="3429000"/>
            <a:ext cx="848139" cy="84813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テキスト ボックス 63">
                <a:extLst>
                  <a:ext uri="{FF2B5EF4-FFF2-40B4-BE49-F238E27FC236}">
                    <a16:creationId xmlns:a16="http://schemas.microsoft.com/office/drawing/2014/main" id="{73704575-B1BC-4AA6-8719-7D3CFB1EC9E6}"/>
                  </a:ext>
                </a:extLst>
              </p:cNvPr>
              <p:cNvSpPr txBox="1"/>
              <p:nvPr/>
            </p:nvSpPr>
            <p:spPr>
              <a:xfrm>
                <a:off x="6313202" y="1664662"/>
                <a:ext cx="2883680" cy="10483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3600" i="1" smtClean="0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②</m:t>
                    </m:r>
                    <m:r>
                      <a:rPr lang="en-US" altLang="ja-JP" sz="3600" b="0" i="1" smtClean="0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 </m:t>
                    </m:r>
                    <m:f>
                      <m:fPr>
                        <m:ctrlPr>
                          <a:rPr lang="en-US" altLang="ja-JP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８</m:t>
                        </m:r>
                      </m:num>
                      <m:den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den>
                    </m:f>
                    <m:r>
                      <a:rPr lang="ja-JP" altLang="en-US" sz="36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－</m:t>
                    </m:r>
                    <m:f>
                      <m:fPr>
                        <m:ctrlPr>
                          <a:rPr lang="en-US" altLang="ja-JP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２</m:t>
                        </m:r>
                      </m:num>
                      <m:den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den>
                    </m:f>
                  </m:oMath>
                </a14:m>
                <a:r>
                  <a:rPr lang="ja-JP" altLang="en-US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＝</a:t>
                </a:r>
              </a:p>
            </p:txBody>
          </p:sp>
        </mc:Choice>
        <mc:Fallback xmlns="">
          <p:sp>
            <p:nvSpPr>
              <p:cNvPr id="64" name="テキスト ボックス 63">
                <a:extLst>
                  <a:ext uri="{FF2B5EF4-FFF2-40B4-BE49-F238E27FC236}">
                    <a16:creationId xmlns:a16="http://schemas.microsoft.com/office/drawing/2014/main" id="{73704575-B1BC-4AA6-8719-7D3CFB1EC9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3202" y="1664662"/>
                <a:ext cx="2883680" cy="1048300"/>
              </a:xfrm>
              <a:prstGeom prst="rect">
                <a:avLst/>
              </a:prstGeom>
              <a:blipFill>
                <a:blip r:embed="rId2"/>
                <a:stretch>
                  <a:fillRect r="-3383" b="-872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テキスト ボックス 58">
            <a:extLst>
              <a:ext uri="{FF2B5EF4-FFF2-40B4-BE49-F238E27FC236}">
                <a16:creationId xmlns:a16="http://schemas.microsoft.com/office/drawing/2014/main" id="{1B6CBAE6-6290-4FD2-B0B3-E1D2179AB42E}"/>
              </a:ext>
            </a:extLst>
          </p:cNvPr>
          <p:cNvSpPr txBox="1"/>
          <p:nvPr/>
        </p:nvSpPr>
        <p:spPr>
          <a:xfrm>
            <a:off x="2099556" y="501436"/>
            <a:ext cx="7524836" cy="76944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分数のひき算１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563C5E43-360F-408F-8FF6-3C22DE63E282}"/>
                  </a:ext>
                </a:extLst>
              </p:cNvPr>
              <p:cNvSpPr txBox="1"/>
              <p:nvPr/>
            </p:nvSpPr>
            <p:spPr>
              <a:xfrm>
                <a:off x="10129182" y="1917384"/>
                <a:ext cx="62800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36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２</m:t>
                    </m:r>
                  </m:oMath>
                </a14:m>
                <a:r>
                  <a:rPr kumimoji="1" lang="ja-JP" altLang="en-US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　</a:t>
                </a:r>
              </a:p>
            </p:txBody>
          </p:sp>
        </mc:Choice>
        <mc:Fallback xmlns=""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563C5E43-360F-408F-8FF6-3C22DE63E2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29182" y="1917384"/>
                <a:ext cx="628008" cy="6463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テキスト ボックス 34">
                <a:extLst>
                  <a:ext uri="{FF2B5EF4-FFF2-40B4-BE49-F238E27FC236}">
                    <a16:creationId xmlns:a16="http://schemas.microsoft.com/office/drawing/2014/main" id="{C0411717-A63D-4017-B395-AB02EE819C36}"/>
                  </a:ext>
                </a:extLst>
              </p:cNvPr>
              <p:cNvSpPr txBox="1"/>
              <p:nvPr/>
            </p:nvSpPr>
            <p:spPr>
              <a:xfrm>
                <a:off x="4024786" y="1664662"/>
                <a:ext cx="728108" cy="10404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num>
                      <m:den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den>
                    </m:f>
                  </m:oMath>
                </a14:m>
                <a:r>
                  <a:rPr kumimoji="1" lang="ja-JP" altLang="en-US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　</a:t>
                </a:r>
              </a:p>
            </p:txBody>
          </p:sp>
        </mc:Choice>
        <mc:Fallback xmlns="">
          <p:sp>
            <p:nvSpPr>
              <p:cNvPr id="35" name="テキスト ボックス 34">
                <a:extLst>
                  <a:ext uri="{FF2B5EF4-FFF2-40B4-BE49-F238E27FC236}">
                    <a16:creationId xmlns:a16="http://schemas.microsoft.com/office/drawing/2014/main" id="{C0411717-A63D-4017-B395-AB02EE819C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4786" y="1664662"/>
                <a:ext cx="728108" cy="104041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B119211F-9BBA-4B62-8E61-15EE1E2ACF25}"/>
                  </a:ext>
                </a:extLst>
              </p:cNvPr>
              <p:cNvSpPr txBox="1"/>
              <p:nvPr/>
            </p:nvSpPr>
            <p:spPr>
              <a:xfrm>
                <a:off x="6313202" y="2965684"/>
                <a:ext cx="2899206" cy="10395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ja-JP" altLang="en-US" sz="3600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④</m:t>
                    </m:r>
                    <m:r>
                      <m:rPr>
                        <m:nor/>
                      </m:rPr>
                      <a:rPr lang="en-US" altLang="ja-JP" sz="3600" b="0" i="0" smtClean="0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 </m:t>
                    </m:r>
                    <m:f>
                      <m:fPr>
                        <m:ctrlPr>
                          <a:rPr lang="en-US" altLang="ja-JP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９</m:t>
                        </m:r>
                      </m:num>
                      <m:den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７</m:t>
                        </m:r>
                      </m:den>
                    </m:f>
                    <m:r>
                      <a:rPr lang="ja-JP" altLang="en-US" sz="36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－</m:t>
                    </m:r>
                    <m:f>
                      <m:fPr>
                        <m:ctrlPr>
                          <a:rPr lang="en-US" altLang="ja-JP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</m:num>
                      <m:den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７</m:t>
                        </m:r>
                      </m:den>
                    </m:f>
                  </m:oMath>
                </a14:m>
                <a:r>
                  <a:rPr lang="ja-JP" altLang="en-US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＝</a:t>
                </a:r>
              </a:p>
            </p:txBody>
          </p:sp>
        </mc:Choice>
        <mc:Fallback xmlns="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B119211F-9BBA-4B62-8E61-15EE1E2ACF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3202" y="2965684"/>
                <a:ext cx="2899206" cy="1039515"/>
              </a:xfrm>
              <a:prstGeom prst="rect">
                <a:avLst/>
              </a:prstGeom>
              <a:blipFill>
                <a:blip r:embed="rId5"/>
                <a:stretch>
                  <a:fillRect r="-2947" b="-935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524A137E-BBFD-4DD1-B88C-2AA53B673C94}"/>
                  </a:ext>
                </a:extLst>
              </p:cNvPr>
              <p:cNvSpPr txBox="1"/>
              <p:nvPr/>
            </p:nvSpPr>
            <p:spPr>
              <a:xfrm>
                <a:off x="9196882" y="2935396"/>
                <a:ext cx="728108" cy="10399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８</m:t>
                        </m:r>
                      </m:num>
                      <m:den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７</m:t>
                        </m:r>
                      </m:den>
                    </m:f>
                  </m:oMath>
                </a14:m>
                <a:r>
                  <a:rPr kumimoji="1" lang="ja-JP" altLang="en-US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　</a:t>
                </a:r>
              </a:p>
            </p:txBody>
          </p:sp>
        </mc:Choice>
        <mc:Fallback xmlns="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524A137E-BBFD-4DD1-B88C-2AA53B673C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6882" y="2935396"/>
                <a:ext cx="728108" cy="10399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75916A04-E570-4C7D-9285-E73C9B95E03C}"/>
                  </a:ext>
                </a:extLst>
              </p:cNvPr>
              <p:cNvSpPr txBox="1"/>
              <p:nvPr/>
            </p:nvSpPr>
            <p:spPr>
              <a:xfrm>
                <a:off x="1252578" y="2965684"/>
                <a:ext cx="2899206" cy="10478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3600" i="1" smtClean="0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③</m:t>
                    </m:r>
                    <m:r>
                      <a:rPr lang="en-US" altLang="ja-JP" sz="3600" b="0" i="1" smtClean="0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 </m:t>
                    </m:r>
                    <m:f>
                      <m:fPr>
                        <m:ctrlPr>
                          <a:rPr lang="en-US" altLang="ja-JP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７</m:t>
                        </m:r>
                      </m:num>
                      <m:den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den>
                    </m:f>
                    <m:r>
                      <a:rPr lang="ja-JP" altLang="en-US" sz="36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－</m:t>
                    </m:r>
                    <m:f>
                      <m:fPr>
                        <m:ctrlPr>
                          <a:rPr lang="en-US" altLang="ja-JP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２</m:t>
                        </m:r>
                      </m:num>
                      <m:den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den>
                    </m:f>
                  </m:oMath>
                </a14:m>
                <a:r>
                  <a:rPr lang="ja-JP" altLang="en-US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＝</a:t>
                </a:r>
              </a:p>
            </p:txBody>
          </p:sp>
        </mc:Choice>
        <mc:Fallback xmlns="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75916A04-E570-4C7D-9285-E73C9B95E0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2578" y="2965684"/>
                <a:ext cx="2899206" cy="1047851"/>
              </a:xfrm>
              <a:prstGeom prst="rect">
                <a:avLst/>
              </a:prstGeom>
              <a:blipFill>
                <a:blip r:embed="rId7"/>
                <a:stretch>
                  <a:fillRect r="-2941" b="-872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A3945927-8537-4B48-B5B3-F156D2AC5AC3}"/>
                  </a:ext>
                </a:extLst>
              </p:cNvPr>
              <p:cNvSpPr txBox="1"/>
              <p:nvPr/>
            </p:nvSpPr>
            <p:spPr>
              <a:xfrm>
                <a:off x="4024786" y="2956664"/>
                <a:ext cx="728108" cy="10399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num>
                      <m:den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den>
                    </m:f>
                  </m:oMath>
                </a14:m>
                <a:r>
                  <a:rPr kumimoji="1" lang="ja-JP" altLang="en-US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　</a:t>
                </a:r>
                <a:endParaRPr kumimoji="1" lang="en-US" altLang="ja-JP" sz="36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A3945927-8537-4B48-B5B3-F156D2AC5A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4786" y="2956664"/>
                <a:ext cx="728108" cy="10399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テキスト ボックス 30">
                <a:extLst>
                  <a:ext uri="{FF2B5EF4-FFF2-40B4-BE49-F238E27FC236}">
                    <a16:creationId xmlns:a16="http://schemas.microsoft.com/office/drawing/2014/main" id="{2EAE2E13-6A2F-4AFD-9471-0A9862140796}"/>
                  </a:ext>
                </a:extLst>
              </p:cNvPr>
              <p:cNvSpPr txBox="1"/>
              <p:nvPr/>
            </p:nvSpPr>
            <p:spPr>
              <a:xfrm>
                <a:off x="1268104" y="1664662"/>
                <a:ext cx="2883680" cy="10433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3600" i="1" smtClean="0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①</m:t>
                    </m:r>
                    <m:r>
                      <a:rPr lang="en-US" altLang="ja-JP" sz="3600" b="0" i="1" smtClean="0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 </m:t>
                    </m:r>
                    <m:f>
                      <m:fPr>
                        <m:ctrlPr>
                          <a:rPr lang="en-US" altLang="ja-JP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７</m:t>
                        </m:r>
                      </m:num>
                      <m:den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den>
                    </m:f>
                    <m:r>
                      <a:rPr lang="ja-JP" altLang="en-US" sz="36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－</m:t>
                    </m:r>
                    <m:f>
                      <m:fPr>
                        <m:ctrlPr>
                          <a:rPr lang="en-US" altLang="ja-JP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 smtClean="0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４</m:t>
                        </m:r>
                      </m:num>
                      <m:den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den>
                    </m:f>
                  </m:oMath>
                </a14:m>
                <a:r>
                  <a:rPr kumimoji="1" lang="ja-JP" altLang="en-US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＝</a:t>
                </a:r>
              </a:p>
            </p:txBody>
          </p:sp>
        </mc:Choice>
        <mc:Fallback xmlns="">
          <p:sp>
            <p:nvSpPr>
              <p:cNvPr id="31" name="テキスト ボックス 30">
                <a:extLst>
                  <a:ext uri="{FF2B5EF4-FFF2-40B4-BE49-F238E27FC236}">
                    <a16:creationId xmlns:a16="http://schemas.microsoft.com/office/drawing/2014/main" id="{2EAE2E13-6A2F-4AFD-9471-0A98621407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8104" y="1664662"/>
                <a:ext cx="2883680" cy="1043363"/>
              </a:xfrm>
              <a:prstGeom prst="rect">
                <a:avLst/>
              </a:prstGeom>
              <a:blipFill>
                <a:blip r:embed="rId9"/>
                <a:stretch>
                  <a:fillRect r="-3594" b="-994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14B1FCBA-6493-4E96-A8B5-8A9B5C46FB73}"/>
              </a:ext>
            </a:extLst>
          </p:cNvPr>
          <p:cNvSpPr txBox="1"/>
          <p:nvPr/>
        </p:nvSpPr>
        <p:spPr>
          <a:xfrm>
            <a:off x="5019194" y="5651054"/>
            <a:ext cx="61369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>
              <a:defRPr sz="480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defRPr>
            </a:lvl1pPr>
          </a:lstStyle>
          <a:p>
            <a:r>
              <a:rPr lang="ja-JP" altLang="en-US" sz="3200" b="1" dirty="0">
                <a:solidFill>
                  <a:schemeClr val="accent6"/>
                </a:solidFill>
              </a:rPr>
              <a:t>答えは、仮分数のままで</a:t>
            </a:r>
            <a:r>
              <a:rPr lang="en-US" altLang="ja-JP" sz="3200" b="1" dirty="0">
                <a:solidFill>
                  <a:schemeClr val="accent6"/>
                </a:solidFill>
              </a:rPr>
              <a:t>OK</a:t>
            </a:r>
            <a:r>
              <a:rPr lang="ja-JP" altLang="en-US" sz="3200" b="1" dirty="0">
                <a:solidFill>
                  <a:schemeClr val="accent6"/>
                </a:solidFill>
              </a:rPr>
              <a:t>です</a:t>
            </a:r>
            <a:endParaRPr lang="ja-JP" altLang="en-US" sz="2400" dirty="0">
              <a:solidFill>
                <a:schemeClr val="accent6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テキスト ボックス 1">
                <a:extLst>
                  <a:ext uri="{FF2B5EF4-FFF2-40B4-BE49-F238E27FC236}">
                    <a16:creationId xmlns:a16="http://schemas.microsoft.com/office/drawing/2014/main" id="{7F582D82-8A34-7426-493D-8329652C6ADC}"/>
                  </a:ext>
                </a:extLst>
              </p:cNvPr>
              <p:cNvSpPr txBox="1"/>
              <p:nvPr/>
            </p:nvSpPr>
            <p:spPr>
              <a:xfrm>
                <a:off x="6313202" y="4248429"/>
                <a:ext cx="2755920" cy="10469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3600" i="1" smtClean="0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⑥</m:t>
                    </m:r>
                    <m:r>
                      <a:rPr lang="en-US" altLang="ja-JP" sz="3600" b="0" i="1" smtClean="0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 </m:t>
                    </m:r>
                    <m:r>
                      <a:rPr lang="ja-JP" altLang="en-US" sz="36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３－</m:t>
                    </m:r>
                    <m:f>
                      <m:fPr>
                        <m:ctrlPr>
                          <a:rPr lang="en-US" altLang="ja-JP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４</m:t>
                        </m:r>
                      </m:num>
                      <m:den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７</m:t>
                        </m:r>
                      </m:den>
                    </m:f>
                  </m:oMath>
                </a14:m>
                <a:r>
                  <a:rPr lang="ja-JP" altLang="en-US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＝</a:t>
                </a:r>
              </a:p>
            </p:txBody>
          </p:sp>
        </mc:Choice>
        <mc:Fallback xmlns="">
          <p:sp>
            <p:nvSpPr>
              <p:cNvPr id="2" name="テキスト ボックス 1">
                <a:extLst>
                  <a:ext uri="{FF2B5EF4-FFF2-40B4-BE49-F238E27FC236}">
                    <a16:creationId xmlns:a16="http://schemas.microsoft.com/office/drawing/2014/main" id="{7F582D82-8A34-7426-493D-8329652C6A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3202" y="4248429"/>
                <a:ext cx="2755920" cy="1046953"/>
              </a:xfrm>
              <a:prstGeom prst="rect">
                <a:avLst/>
              </a:prstGeom>
              <a:blipFill>
                <a:blip r:embed="rId10"/>
                <a:stretch>
                  <a:fillRect r="-2655" b="-930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CC2D9876-36F7-211E-0611-7023ADA5C736}"/>
                  </a:ext>
                </a:extLst>
              </p:cNvPr>
              <p:cNvSpPr txBox="1"/>
              <p:nvPr/>
            </p:nvSpPr>
            <p:spPr>
              <a:xfrm>
                <a:off x="8796613" y="4218387"/>
                <a:ext cx="1187820" cy="10444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36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２</m:t>
                    </m:r>
                    <m:f>
                      <m:fPr>
                        <m:ctrlPr>
                          <a:rPr lang="en-US" altLang="ja-JP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num>
                      <m:den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７</m:t>
                        </m:r>
                      </m:den>
                    </m:f>
                  </m:oMath>
                </a14:m>
                <a:r>
                  <a:rPr kumimoji="1" lang="ja-JP" altLang="en-US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　</a:t>
                </a:r>
              </a:p>
            </p:txBody>
          </p:sp>
        </mc:Choice>
        <mc:Fallback xmlns=""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CC2D9876-36F7-211E-0611-7023ADA5C7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96613" y="4218387"/>
                <a:ext cx="1187820" cy="104445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8219E73D-F407-638F-785D-35022E5CF40D}"/>
                  </a:ext>
                </a:extLst>
              </p:cNvPr>
              <p:cNvSpPr txBox="1"/>
              <p:nvPr/>
            </p:nvSpPr>
            <p:spPr>
              <a:xfrm>
                <a:off x="1252578" y="4248429"/>
                <a:ext cx="3131170" cy="10395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3600" i="1" smtClean="0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⑤</m:t>
                    </m:r>
                    <m:r>
                      <a:rPr lang="en-US" altLang="ja-JP" sz="3600" b="0" i="1" smtClean="0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 </m:t>
                    </m:r>
                    <m:r>
                      <a:rPr lang="ja-JP" altLang="en-US" sz="36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１－</m:t>
                    </m:r>
                    <m:f>
                      <m:fPr>
                        <m:ctrlPr>
                          <a:rPr lang="en-US" altLang="ja-JP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２</m:t>
                        </m:r>
                      </m:num>
                      <m:den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１１</m:t>
                        </m:r>
                      </m:den>
                    </m:f>
                  </m:oMath>
                </a14:m>
                <a:r>
                  <a:rPr lang="ja-JP" altLang="en-US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＝</a:t>
                </a:r>
              </a:p>
            </p:txBody>
          </p:sp>
        </mc:Choice>
        <mc:Fallback xmlns="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8219E73D-F407-638F-785D-35022E5CF4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2578" y="4248429"/>
                <a:ext cx="3131170" cy="1039515"/>
              </a:xfrm>
              <a:prstGeom prst="rect">
                <a:avLst/>
              </a:prstGeom>
              <a:blipFill>
                <a:blip r:embed="rId12"/>
                <a:stretch>
                  <a:fillRect r="-5058" b="-10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43C1C4F1-A2BE-350C-1773-558DC009BEA4}"/>
                  </a:ext>
                </a:extLst>
              </p:cNvPr>
              <p:cNvSpPr txBox="1"/>
              <p:nvPr/>
            </p:nvSpPr>
            <p:spPr>
              <a:xfrm>
                <a:off x="4368487" y="4239409"/>
                <a:ext cx="728108" cy="10399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９</m:t>
                        </m:r>
                      </m:num>
                      <m:den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１１</m:t>
                        </m:r>
                      </m:den>
                    </m:f>
                  </m:oMath>
                </a14:m>
                <a:r>
                  <a:rPr kumimoji="1" lang="ja-JP" altLang="en-US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　</a:t>
                </a:r>
                <a:endParaRPr kumimoji="1" lang="en-US" altLang="ja-JP" sz="36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43C1C4F1-A2BE-350C-1773-558DC009BE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8487" y="4239409"/>
                <a:ext cx="728108" cy="1039965"/>
              </a:xfrm>
              <a:prstGeom prst="rect">
                <a:avLst/>
              </a:prstGeom>
              <a:blipFill>
                <a:blip r:embed="rId13"/>
                <a:stretch>
                  <a:fillRect r="-3865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FF64B3E0-DD7A-095E-0470-69B872959114}"/>
                  </a:ext>
                </a:extLst>
              </p:cNvPr>
              <p:cNvSpPr txBox="1"/>
              <p:nvPr/>
            </p:nvSpPr>
            <p:spPr>
              <a:xfrm>
                <a:off x="9069122" y="1670700"/>
                <a:ext cx="1187820" cy="10543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3600" i="1" smtClean="0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６</m:t>
                        </m:r>
                      </m:num>
                      <m:den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den>
                    </m:f>
                    <m:r>
                      <a:rPr lang="ja-JP" altLang="en-US" sz="36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＝</m:t>
                    </m:r>
                  </m:oMath>
                </a14:m>
                <a:r>
                  <a:rPr kumimoji="1" lang="ja-JP" altLang="en-US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　</a:t>
                </a:r>
              </a:p>
            </p:txBody>
          </p:sp>
        </mc:Choice>
        <mc:Fallback xmlns="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FF64B3E0-DD7A-095E-0470-69B8729591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9122" y="1670700"/>
                <a:ext cx="1187820" cy="1054391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40035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5" grpId="0"/>
      <p:bldP spid="24" grpId="0"/>
      <p:bldP spid="26" grpId="0"/>
      <p:bldP spid="3" grpId="0"/>
      <p:bldP spid="5" grpId="0"/>
      <p:bldP spid="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189AE38-36D6-488C-8476-8CD3633F2108}"/>
              </a:ext>
            </a:extLst>
          </p:cNvPr>
          <p:cNvSpPr txBox="1"/>
          <p:nvPr/>
        </p:nvSpPr>
        <p:spPr>
          <a:xfrm>
            <a:off x="1298536" y="595068"/>
            <a:ext cx="8613888" cy="769441"/>
          </a:xfrm>
          <a:prstGeom prst="rect">
            <a:avLst/>
          </a:prstGeom>
          <a:solidFill>
            <a:srgbClr val="FFFF99"/>
          </a:solidFill>
          <a:ln w="3810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帯分数を含むたし算の計算方法１</a:t>
            </a:r>
            <a:endParaRPr kumimoji="1" lang="ja-JP" altLang="en-US" sz="44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A3C68A8C-7633-40ED-898F-98E799F17B5A}"/>
                  </a:ext>
                </a:extLst>
              </p:cNvPr>
              <p:cNvSpPr txBox="1"/>
              <p:nvPr/>
            </p:nvSpPr>
            <p:spPr>
              <a:xfrm>
                <a:off x="886734" y="2778370"/>
                <a:ext cx="2995321" cy="11448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40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３</m:t>
                    </m:r>
                    <m:f>
                      <m:fPr>
                        <m:ctrlPr>
                          <a:rPr lang="en-US" altLang="ja-JP" sz="4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２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７</m:t>
                        </m:r>
                      </m:den>
                    </m:f>
                    <m:r>
                      <a:rPr lang="ja-JP" altLang="en-US" sz="40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＋</m:t>
                    </m:r>
                    <m:r>
                      <a:rPr lang="ja-JP" altLang="en-US" sz="4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４</m:t>
                    </m:r>
                    <m:f>
                      <m:fPr>
                        <m:ctrlPr>
                          <a:rPr lang="en-US" altLang="ja-JP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２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７</m:t>
                        </m:r>
                      </m:den>
                    </m:f>
                  </m:oMath>
                </a14:m>
                <a:r>
                  <a:rPr lang="ja-JP" altLang="en-US" sz="40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　</a:t>
                </a:r>
                <a:endParaRPr kumimoji="1" lang="ja-JP" altLang="en-US" sz="4000" dirty="0">
                  <a:solidFill>
                    <a:schemeClr val="tx1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A3C68A8C-7633-40ED-898F-98E799F17B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6734" y="2778370"/>
                <a:ext cx="2995321" cy="114480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A3C68A8C-7633-40ED-898F-98E799F17B5A}"/>
                  </a:ext>
                </a:extLst>
              </p:cNvPr>
              <p:cNvSpPr txBox="1"/>
              <p:nvPr/>
            </p:nvSpPr>
            <p:spPr>
              <a:xfrm>
                <a:off x="3882055" y="2778370"/>
                <a:ext cx="1927855" cy="11457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4000" i="1" smtClean="0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＝</m:t>
                    </m:r>
                    <m:r>
                      <a:rPr lang="ja-JP" altLang="en-US" sz="4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７</m:t>
                    </m:r>
                    <m:f>
                      <m:fPr>
                        <m:ctrlPr>
                          <a:rPr lang="en-US" altLang="ja-JP" sz="4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４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７</m:t>
                        </m:r>
                      </m:den>
                    </m:f>
                  </m:oMath>
                </a14:m>
                <a:r>
                  <a:rPr lang="ja-JP" altLang="en-US" sz="40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　</a:t>
                </a:r>
                <a:endParaRPr kumimoji="1" lang="ja-JP" altLang="en-US" sz="4000" dirty="0">
                  <a:solidFill>
                    <a:schemeClr val="tx1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A3C68A8C-7633-40ED-898F-98E799F17B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2055" y="2778370"/>
                <a:ext cx="1927855" cy="114576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14B1FCBA-6493-4E96-A8B5-8A9B5C46FB73}"/>
              </a:ext>
            </a:extLst>
          </p:cNvPr>
          <p:cNvSpPr txBox="1"/>
          <p:nvPr/>
        </p:nvSpPr>
        <p:spPr>
          <a:xfrm>
            <a:off x="908674" y="1754657"/>
            <a:ext cx="10396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>
              <a:defRPr sz="480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defRPr>
            </a:lvl1pPr>
          </a:lstStyle>
          <a:p>
            <a:r>
              <a:rPr lang="ja-JP" altLang="en-US" sz="3600" b="1" dirty="0">
                <a:solidFill>
                  <a:schemeClr val="accent6"/>
                </a:solidFill>
              </a:rPr>
              <a:t>①整数部分、分数部分ごとにたし算ができる問題</a:t>
            </a:r>
            <a:endParaRPr lang="ja-JP" altLang="en-US" sz="2800" dirty="0">
              <a:solidFill>
                <a:schemeClr val="accent6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76C01D8C-0CF3-2D15-722B-02E1C0E48C00}"/>
                  </a:ext>
                </a:extLst>
              </p:cNvPr>
              <p:cNvSpPr txBox="1"/>
              <p:nvPr/>
            </p:nvSpPr>
            <p:spPr>
              <a:xfrm>
                <a:off x="6204012" y="2776735"/>
                <a:ext cx="3091735" cy="11490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40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３</m:t>
                    </m:r>
                    <m:f>
                      <m:fPr>
                        <m:ctrlPr>
                          <a:rPr lang="en-US" altLang="ja-JP" sz="4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２</m:t>
                        </m:r>
                      </m:num>
                      <m:den>
                        <m:r>
                          <a:rPr lang="ja-JP" alt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den>
                    </m:f>
                    <m:r>
                      <a:rPr lang="ja-JP" altLang="en-US" sz="40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＋</m:t>
                    </m:r>
                    <m:r>
                      <a:rPr lang="ja-JP" altLang="en-US" sz="40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１</m:t>
                    </m:r>
                    <m:f>
                      <m:fPr>
                        <m:ctrlPr>
                          <a:rPr lang="en-US" altLang="ja-JP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</m:num>
                      <m:den>
                        <m:r>
                          <a:rPr lang="ja-JP" alt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den>
                    </m:f>
                  </m:oMath>
                </a14:m>
                <a:r>
                  <a:rPr lang="ja-JP" altLang="en-US" sz="40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　</a:t>
                </a:r>
                <a:endParaRPr kumimoji="1" lang="ja-JP" altLang="en-US" sz="4000" dirty="0">
                  <a:solidFill>
                    <a:schemeClr val="tx1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76C01D8C-0CF3-2D15-722B-02E1C0E48C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4012" y="2776735"/>
                <a:ext cx="3091735" cy="114903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5E5B58C4-A13F-9D2E-FFB3-042EB84CFB87}"/>
                  </a:ext>
                </a:extLst>
              </p:cNvPr>
              <p:cNvSpPr txBox="1"/>
              <p:nvPr/>
            </p:nvSpPr>
            <p:spPr>
              <a:xfrm>
                <a:off x="9191458" y="2782461"/>
                <a:ext cx="1927855" cy="11457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4000" i="1" smtClean="0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＝</m:t>
                    </m:r>
                    <m:r>
                      <a:rPr lang="ja-JP" altLang="en-US" sz="4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４</m:t>
                    </m:r>
                    <m:f>
                      <m:fPr>
                        <m:ctrlPr>
                          <a:rPr lang="en-US" altLang="ja-JP" sz="4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 smtClean="0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num>
                      <m:den>
                        <m:r>
                          <a:rPr lang="ja-JP" alt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den>
                    </m:f>
                  </m:oMath>
                </a14:m>
                <a:r>
                  <a:rPr lang="ja-JP" altLang="en-US" sz="40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　</a:t>
                </a:r>
                <a:endParaRPr kumimoji="1" lang="ja-JP" altLang="en-US" sz="4000" dirty="0">
                  <a:solidFill>
                    <a:schemeClr val="tx1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5E5B58C4-A13F-9D2E-FFB3-042EB84CFB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1458" y="2782461"/>
                <a:ext cx="1927855" cy="114576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D30AAB94-F690-F2AB-B059-43AB0530801F}"/>
                  </a:ext>
                </a:extLst>
              </p:cNvPr>
              <p:cNvSpPr txBox="1"/>
              <p:nvPr/>
            </p:nvSpPr>
            <p:spPr>
              <a:xfrm>
                <a:off x="900256" y="4642813"/>
                <a:ext cx="3091735" cy="11490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4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２</m:t>
                    </m:r>
                    <m:f>
                      <m:fPr>
                        <m:ctrlPr>
                          <a:rPr lang="en-US" altLang="ja-JP" sz="4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２</m:t>
                        </m:r>
                      </m:num>
                      <m:den>
                        <m:r>
                          <a:rPr lang="ja-JP" alt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９</m:t>
                        </m:r>
                      </m:den>
                    </m:f>
                    <m:r>
                      <a:rPr lang="ja-JP" altLang="en-US" sz="40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＋</m:t>
                    </m:r>
                    <m:r>
                      <a:rPr lang="ja-JP" altLang="en-US" sz="4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３</m:t>
                    </m:r>
                    <m:f>
                      <m:fPr>
                        <m:ctrlPr>
                          <a:rPr lang="en-US" altLang="ja-JP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num>
                      <m:den>
                        <m:r>
                          <a:rPr lang="ja-JP" alt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９</m:t>
                        </m:r>
                      </m:den>
                    </m:f>
                  </m:oMath>
                </a14:m>
                <a:r>
                  <a:rPr lang="ja-JP" altLang="en-US" sz="40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　</a:t>
                </a:r>
                <a:endParaRPr kumimoji="1" lang="ja-JP" altLang="en-US" sz="4000" dirty="0">
                  <a:solidFill>
                    <a:schemeClr val="tx1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D30AAB94-F690-F2AB-B059-43AB053080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256" y="4642813"/>
                <a:ext cx="3091735" cy="114903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3E650556-EC0A-F1A1-EEEA-4D1DFBB5C489}"/>
                  </a:ext>
                </a:extLst>
              </p:cNvPr>
              <p:cNvSpPr txBox="1"/>
              <p:nvPr/>
            </p:nvSpPr>
            <p:spPr>
              <a:xfrm>
                <a:off x="3827748" y="4649729"/>
                <a:ext cx="1927855" cy="11457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4000" i="1" smtClean="0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＝</m:t>
                    </m:r>
                    <m:r>
                      <a:rPr lang="ja-JP" altLang="en-US" sz="4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５</m:t>
                    </m:r>
                    <m:f>
                      <m:fPr>
                        <m:ctrlPr>
                          <a:rPr lang="en-US" altLang="ja-JP" sz="4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７</m:t>
                        </m:r>
                      </m:num>
                      <m:den>
                        <m:r>
                          <a:rPr lang="ja-JP" alt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９</m:t>
                        </m:r>
                      </m:den>
                    </m:f>
                  </m:oMath>
                </a14:m>
                <a:r>
                  <a:rPr lang="ja-JP" altLang="en-US" sz="40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　</a:t>
                </a:r>
                <a:endParaRPr kumimoji="1" lang="ja-JP" altLang="en-US" sz="4000" dirty="0">
                  <a:solidFill>
                    <a:schemeClr val="tx1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3E650556-EC0A-F1A1-EEEA-4D1DFBB5C4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7748" y="4649729"/>
                <a:ext cx="1927855" cy="114576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4EBFD8CF-492D-C930-1A5D-89C51D8A2F7F}"/>
                  </a:ext>
                </a:extLst>
              </p:cNvPr>
              <p:cNvSpPr txBox="1"/>
              <p:nvPr/>
            </p:nvSpPr>
            <p:spPr>
              <a:xfrm>
                <a:off x="6204013" y="4602124"/>
                <a:ext cx="2628292" cy="11490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4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５</m:t>
                    </m:r>
                    <m:f>
                      <m:fPr>
                        <m:ctrlPr>
                          <a:rPr lang="en-US" altLang="ja-JP" sz="4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</m:num>
                      <m:den>
                        <m:r>
                          <a:rPr lang="ja-JP" alt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den>
                    </m:f>
                    <m:r>
                      <a:rPr lang="ja-JP" altLang="en-US" sz="40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＋</m:t>
                    </m:r>
                    <m:f>
                      <m:fPr>
                        <m:ctrlPr>
                          <a:rPr lang="en-US" altLang="ja-JP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 smtClean="0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</m:num>
                      <m:den>
                        <m:r>
                          <a:rPr lang="ja-JP" alt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den>
                    </m:f>
                  </m:oMath>
                </a14:m>
                <a:r>
                  <a:rPr lang="ja-JP" altLang="en-US" sz="40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　</a:t>
                </a:r>
                <a:endParaRPr kumimoji="1" lang="ja-JP" altLang="en-US" sz="4000" dirty="0">
                  <a:solidFill>
                    <a:schemeClr val="tx1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4EBFD8CF-492D-C930-1A5D-89C51D8A2F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4013" y="4602124"/>
                <a:ext cx="2628292" cy="114903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FB5D0AFA-501A-B2D5-37CF-C17B56506BC1}"/>
                  </a:ext>
                </a:extLst>
              </p:cNvPr>
              <p:cNvSpPr txBox="1"/>
              <p:nvPr/>
            </p:nvSpPr>
            <p:spPr>
              <a:xfrm>
                <a:off x="9191458" y="4607850"/>
                <a:ext cx="1927855" cy="11457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4000" i="1" smtClean="0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＝</m:t>
                    </m:r>
                    <m:r>
                      <a:rPr lang="ja-JP" altLang="en-US" sz="4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６</m:t>
                    </m:r>
                    <m:f>
                      <m:fPr>
                        <m:ctrlPr>
                          <a:rPr lang="en-US" altLang="ja-JP" sz="4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２</m:t>
                        </m:r>
                      </m:num>
                      <m:den>
                        <m:r>
                          <a:rPr lang="ja-JP" alt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den>
                    </m:f>
                  </m:oMath>
                </a14:m>
                <a:r>
                  <a:rPr lang="ja-JP" altLang="en-US" sz="40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　</a:t>
                </a:r>
                <a:endParaRPr kumimoji="1" lang="ja-JP" altLang="en-US" sz="4000" dirty="0">
                  <a:solidFill>
                    <a:schemeClr val="tx1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FB5D0AFA-501A-B2D5-37CF-C17B56506B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1458" y="4607850"/>
                <a:ext cx="1927855" cy="114576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45840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7" grpId="0"/>
      <p:bldP spid="9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A3C68A8C-7633-40ED-898F-98E799F17B5A}"/>
                  </a:ext>
                </a:extLst>
              </p:cNvPr>
              <p:cNvSpPr txBox="1"/>
              <p:nvPr/>
            </p:nvSpPr>
            <p:spPr>
              <a:xfrm>
                <a:off x="1298537" y="2334817"/>
                <a:ext cx="3091735" cy="11490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40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３</m:t>
                    </m:r>
                    <m:f>
                      <m:fPr>
                        <m:ctrlPr>
                          <a:rPr lang="en-US" altLang="ja-JP" sz="4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２</m:t>
                        </m:r>
                      </m:num>
                      <m:den>
                        <m:r>
                          <a:rPr lang="ja-JP" alt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den>
                    </m:f>
                    <m:r>
                      <a:rPr lang="ja-JP" altLang="en-US" sz="40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＋</m:t>
                    </m:r>
                    <m:f>
                      <m:fPr>
                        <m:ctrlPr>
                          <a:rPr lang="en-US" altLang="ja-JP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４</m:t>
                        </m:r>
                      </m:num>
                      <m:den>
                        <m:r>
                          <a:rPr lang="ja-JP" alt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den>
                    </m:f>
                  </m:oMath>
                </a14:m>
                <a:r>
                  <a:rPr lang="ja-JP" altLang="en-US" sz="40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　</a:t>
                </a:r>
                <a:endParaRPr kumimoji="1" lang="ja-JP" altLang="en-US" sz="4000" dirty="0">
                  <a:solidFill>
                    <a:schemeClr val="tx1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A3C68A8C-7633-40ED-898F-98E799F17B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8537" y="2334817"/>
                <a:ext cx="3091735" cy="114903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A3C68A8C-7633-40ED-898F-98E799F17B5A}"/>
                  </a:ext>
                </a:extLst>
              </p:cNvPr>
              <p:cNvSpPr txBox="1"/>
              <p:nvPr/>
            </p:nvSpPr>
            <p:spPr>
              <a:xfrm>
                <a:off x="4384169" y="2334817"/>
                <a:ext cx="1927855" cy="11457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4000" i="1" smtClean="0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＝</m:t>
                    </m:r>
                    <m:r>
                      <a:rPr lang="ja-JP" altLang="en-US" sz="4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３</m:t>
                    </m:r>
                    <m:f>
                      <m:fPr>
                        <m:ctrlPr>
                          <a:rPr lang="en-US" altLang="ja-JP" sz="4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６</m:t>
                        </m:r>
                      </m:num>
                      <m:den>
                        <m:r>
                          <a:rPr lang="ja-JP" altLang="en-US" sz="40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den>
                    </m:f>
                  </m:oMath>
                </a14:m>
                <a:r>
                  <a:rPr lang="ja-JP" altLang="en-US" sz="40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　</a:t>
                </a:r>
                <a:endParaRPr kumimoji="1" lang="ja-JP" altLang="en-US" sz="4000" dirty="0">
                  <a:solidFill>
                    <a:schemeClr val="tx1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A3C68A8C-7633-40ED-898F-98E799F17B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4169" y="2334817"/>
                <a:ext cx="1927855" cy="114576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14B1FCBA-6493-4E96-A8B5-8A9B5C46FB73}"/>
              </a:ext>
            </a:extLst>
          </p:cNvPr>
          <p:cNvSpPr txBox="1"/>
          <p:nvPr/>
        </p:nvSpPr>
        <p:spPr>
          <a:xfrm>
            <a:off x="551385" y="1602564"/>
            <a:ext cx="104051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>
              <a:defRPr sz="480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defRPr>
            </a:lvl1pPr>
          </a:lstStyle>
          <a:p>
            <a:r>
              <a:rPr lang="ja-JP" altLang="en-US" sz="3600" b="1" dirty="0">
                <a:solidFill>
                  <a:schemeClr val="accent6"/>
                </a:solidFill>
              </a:rPr>
              <a:t>②仮分数になった部分を真分数・整数に直す方法</a:t>
            </a:r>
            <a:endParaRPr lang="ja-JP" altLang="en-US" sz="2800" dirty="0">
              <a:solidFill>
                <a:schemeClr val="accent6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A3C68A8C-7633-40ED-898F-98E799F17B5A}"/>
                  </a:ext>
                </a:extLst>
              </p:cNvPr>
              <p:cNvSpPr txBox="1"/>
              <p:nvPr/>
            </p:nvSpPr>
            <p:spPr>
              <a:xfrm>
                <a:off x="1298537" y="3834379"/>
                <a:ext cx="3091735" cy="11490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40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４</m:t>
                    </m:r>
                    <m:f>
                      <m:fPr>
                        <m:ctrlPr>
                          <a:rPr lang="en-US" altLang="ja-JP" sz="4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num>
                      <m:den>
                        <m:r>
                          <a:rPr lang="ja-JP" alt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７</m:t>
                        </m:r>
                      </m:den>
                    </m:f>
                    <m:r>
                      <a:rPr lang="ja-JP" altLang="en-US" sz="40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＋</m:t>
                    </m:r>
                    <m:r>
                      <a:rPr lang="ja-JP" altLang="en-US" sz="40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１</m:t>
                    </m:r>
                    <m:f>
                      <m:fPr>
                        <m:ctrlPr>
                          <a:rPr lang="en-US" altLang="ja-JP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６</m:t>
                        </m:r>
                      </m:num>
                      <m:den>
                        <m:r>
                          <a:rPr lang="ja-JP" alt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７</m:t>
                        </m:r>
                      </m:den>
                    </m:f>
                  </m:oMath>
                </a14:m>
                <a:r>
                  <a:rPr lang="ja-JP" altLang="en-US" sz="40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　</a:t>
                </a:r>
                <a:endParaRPr kumimoji="1" lang="ja-JP" altLang="en-US" sz="4000" dirty="0">
                  <a:solidFill>
                    <a:schemeClr val="tx1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A3C68A8C-7633-40ED-898F-98E799F17B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8537" y="3834379"/>
                <a:ext cx="3091735" cy="114903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A3C68A8C-7633-40ED-898F-98E799F17B5A}"/>
                  </a:ext>
                </a:extLst>
              </p:cNvPr>
              <p:cNvSpPr txBox="1"/>
              <p:nvPr/>
            </p:nvSpPr>
            <p:spPr>
              <a:xfrm>
                <a:off x="4384169" y="3834379"/>
                <a:ext cx="2431911" cy="11415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4000" i="1" smtClean="0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＝</m:t>
                    </m:r>
                    <m:r>
                      <a:rPr lang="ja-JP" altLang="en-US" sz="40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５</m:t>
                    </m:r>
                    <m:f>
                      <m:fPr>
                        <m:ctrlPr>
                          <a:rPr lang="en-US" altLang="ja-JP" sz="4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１１</m:t>
                        </m:r>
                      </m:num>
                      <m:den>
                        <m:r>
                          <a:rPr lang="ja-JP" altLang="en-US" sz="40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７</m:t>
                        </m:r>
                      </m:den>
                    </m:f>
                  </m:oMath>
                </a14:m>
                <a:r>
                  <a:rPr lang="ja-JP" altLang="en-US" sz="40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　　</a:t>
                </a:r>
                <a:endParaRPr kumimoji="1" lang="ja-JP" altLang="en-US" sz="4000" dirty="0">
                  <a:solidFill>
                    <a:schemeClr val="tx1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A3C68A8C-7633-40ED-898F-98E799F17B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4169" y="3834379"/>
                <a:ext cx="2431911" cy="11415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A3C68A8C-7633-40ED-898F-98E799F17B5A}"/>
                  </a:ext>
                </a:extLst>
              </p:cNvPr>
              <p:cNvSpPr txBox="1"/>
              <p:nvPr/>
            </p:nvSpPr>
            <p:spPr>
              <a:xfrm>
                <a:off x="6672064" y="3834379"/>
                <a:ext cx="1872208" cy="11448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4000" i="1" smtClean="0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＝</m:t>
                    </m:r>
                    <m:r>
                      <a:rPr lang="ja-JP" altLang="en-US" sz="40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６</m:t>
                    </m:r>
                    <m:f>
                      <m:fPr>
                        <m:ctrlPr>
                          <a:rPr lang="en-US" altLang="ja-JP" sz="4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４</m:t>
                        </m:r>
                      </m:num>
                      <m:den>
                        <m:r>
                          <a:rPr lang="ja-JP" altLang="en-US" sz="40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７</m:t>
                        </m:r>
                      </m:den>
                    </m:f>
                  </m:oMath>
                </a14:m>
                <a:r>
                  <a:rPr lang="ja-JP" altLang="en-US" sz="40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　</a:t>
                </a:r>
                <a:endParaRPr kumimoji="1" lang="ja-JP" altLang="en-US" sz="4000" dirty="0">
                  <a:solidFill>
                    <a:schemeClr val="tx1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A3C68A8C-7633-40ED-898F-98E799F17B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2064" y="3834379"/>
                <a:ext cx="1872208" cy="114480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DDA1ECA0-4C3A-E8A0-23FC-7CC65828A53C}"/>
                  </a:ext>
                </a:extLst>
              </p:cNvPr>
              <p:cNvSpPr txBox="1"/>
              <p:nvPr/>
            </p:nvSpPr>
            <p:spPr>
              <a:xfrm>
                <a:off x="6176188" y="2334817"/>
                <a:ext cx="1927855" cy="11457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4000" i="1" smtClean="0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＝</m:t>
                    </m:r>
                    <m:r>
                      <a:rPr lang="ja-JP" altLang="en-US" sz="4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４</m:t>
                    </m:r>
                    <m:f>
                      <m:fPr>
                        <m:ctrlPr>
                          <a:rPr lang="en-US" altLang="ja-JP" sz="4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</m:num>
                      <m:den>
                        <m:r>
                          <a:rPr lang="ja-JP" altLang="en-US" sz="40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den>
                    </m:f>
                  </m:oMath>
                </a14:m>
                <a:r>
                  <a:rPr lang="ja-JP" altLang="en-US" sz="40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　</a:t>
                </a:r>
                <a:endParaRPr kumimoji="1" lang="ja-JP" altLang="en-US" sz="4000" dirty="0">
                  <a:solidFill>
                    <a:schemeClr val="tx1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DDA1ECA0-4C3A-E8A0-23FC-7CC65828A5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6188" y="2334817"/>
                <a:ext cx="1927855" cy="114576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907B8BE2-38D2-6A31-CEF0-5EBC812106A3}"/>
              </a:ext>
            </a:extLst>
          </p:cNvPr>
          <p:cNvSpPr txBox="1"/>
          <p:nvPr/>
        </p:nvSpPr>
        <p:spPr>
          <a:xfrm>
            <a:off x="1298536" y="595068"/>
            <a:ext cx="8613888" cy="769441"/>
          </a:xfrm>
          <a:prstGeom prst="rect">
            <a:avLst/>
          </a:prstGeom>
          <a:solidFill>
            <a:srgbClr val="FFFF99"/>
          </a:solidFill>
          <a:ln w="3810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帯分数を含むたし算の計算方法２</a:t>
            </a:r>
            <a:endParaRPr kumimoji="1" lang="ja-JP" altLang="en-US" sz="44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テキスト ボックス 1">
                <a:extLst>
                  <a:ext uri="{FF2B5EF4-FFF2-40B4-BE49-F238E27FC236}">
                    <a16:creationId xmlns:a16="http://schemas.microsoft.com/office/drawing/2014/main" id="{BC28FE31-37CC-5711-93D6-3E0FF0F4CC80}"/>
                  </a:ext>
                </a:extLst>
              </p:cNvPr>
              <p:cNvSpPr txBox="1"/>
              <p:nvPr/>
            </p:nvSpPr>
            <p:spPr>
              <a:xfrm>
                <a:off x="1298537" y="5337212"/>
                <a:ext cx="3091735" cy="11490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4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２</m:t>
                    </m:r>
                    <m:f>
                      <m:fPr>
                        <m:ctrlPr>
                          <a:rPr lang="en-US" altLang="ja-JP" sz="4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num>
                      <m:den>
                        <m:r>
                          <a:rPr lang="ja-JP" alt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９</m:t>
                        </m:r>
                      </m:den>
                    </m:f>
                    <m:r>
                      <a:rPr lang="ja-JP" altLang="en-US" sz="40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＋</m:t>
                    </m:r>
                    <m:r>
                      <a:rPr lang="ja-JP" altLang="en-US" sz="4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２</m:t>
                    </m:r>
                    <m:f>
                      <m:fPr>
                        <m:ctrlPr>
                          <a:rPr lang="en-US" altLang="ja-JP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４</m:t>
                        </m:r>
                      </m:num>
                      <m:den>
                        <m:r>
                          <a:rPr lang="ja-JP" alt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９</m:t>
                        </m:r>
                      </m:den>
                    </m:f>
                  </m:oMath>
                </a14:m>
                <a:r>
                  <a:rPr lang="ja-JP" altLang="en-US" sz="40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　</a:t>
                </a:r>
                <a:endParaRPr kumimoji="1" lang="ja-JP" altLang="en-US" sz="4000" dirty="0">
                  <a:solidFill>
                    <a:schemeClr val="tx1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2" name="テキスト ボックス 1">
                <a:extLst>
                  <a:ext uri="{FF2B5EF4-FFF2-40B4-BE49-F238E27FC236}">
                    <a16:creationId xmlns:a16="http://schemas.microsoft.com/office/drawing/2014/main" id="{BC28FE31-37CC-5711-93D6-3E0FF0F4CC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8537" y="5337212"/>
                <a:ext cx="3091735" cy="114903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AB75C63A-E9C8-2576-D236-CAD0702B10E3}"/>
                  </a:ext>
                </a:extLst>
              </p:cNvPr>
              <p:cNvSpPr txBox="1"/>
              <p:nvPr/>
            </p:nvSpPr>
            <p:spPr>
              <a:xfrm>
                <a:off x="4384169" y="5337212"/>
                <a:ext cx="1927855" cy="11565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4000" i="1" smtClean="0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＝</m:t>
                    </m:r>
                    <m:r>
                      <a:rPr lang="ja-JP" altLang="en-US" sz="4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４</m:t>
                    </m:r>
                    <m:f>
                      <m:fPr>
                        <m:ctrlPr>
                          <a:rPr lang="en-US" altLang="ja-JP" sz="4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９</m:t>
                        </m:r>
                      </m:num>
                      <m:den>
                        <m:r>
                          <a:rPr lang="ja-JP" altLang="en-US" sz="40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９</m:t>
                        </m:r>
                      </m:den>
                    </m:f>
                  </m:oMath>
                </a14:m>
                <a:r>
                  <a:rPr lang="ja-JP" altLang="en-US" sz="40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　　</a:t>
                </a:r>
                <a:endParaRPr kumimoji="1" lang="ja-JP" altLang="en-US" sz="4000" dirty="0">
                  <a:solidFill>
                    <a:schemeClr val="tx1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AB75C63A-E9C8-2576-D236-CAD0702B10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4169" y="5337212"/>
                <a:ext cx="1927855" cy="115659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8E5D50C1-1F52-C019-F0BE-7E901994AFF4}"/>
                  </a:ext>
                </a:extLst>
              </p:cNvPr>
              <p:cNvSpPr txBox="1"/>
              <p:nvPr/>
            </p:nvSpPr>
            <p:spPr>
              <a:xfrm>
                <a:off x="6204012" y="5661248"/>
                <a:ext cx="127189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4000" i="1" smtClean="0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＝</m:t>
                    </m:r>
                    <m:r>
                      <a:rPr lang="ja-JP" altLang="en-US" sz="4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５</m:t>
                    </m:r>
                  </m:oMath>
                </a14:m>
                <a:r>
                  <a:rPr lang="ja-JP" altLang="en-US" sz="40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　</a:t>
                </a:r>
                <a:endParaRPr kumimoji="1" lang="ja-JP" altLang="en-US" sz="4000" dirty="0">
                  <a:solidFill>
                    <a:schemeClr val="tx1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8E5D50C1-1F52-C019-F0BE-7E901994AF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4012" y="5661248"/>
                <a:ext cx="1271892" cy="70788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E3C025BF-ACF3-F523-D429-56AF0A576B8E}"/>
              </a:ext>
            </a:extLst>
          </p:cNvPr>
          <p:cNvSpPr txBox="1"/>
          <p:nvPr/>
        </p:nvSpPr>
        <p:spPr>
          <a:xfrm>
            <a:off x="8220236" y="2486950"/>
            <a:ext cx="267322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>
              <a:defRPr sz="480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defRPr>
            </a:lvl1pPr>
          </a:lstStyle>
          <a:p>
            <a:r>
              <a:rPr lang="ja-JP" altLang="en-US" sz="3200" b="1" dirty="0"/>
              <a:t>直さないと</a:t>
            </a:r>
            <a:r>
              <a:rPr lang="en-US" altLang="ja-JP" sz="3200" b="1" dirty="0"/>
              <a:t>×</a:t>
            </a:r>
            <a:r>
              <a:rPr lang="ja-JP" altLang="en-US" sz="3200" b="1" dirty="0"/>
              <a:t>になります</a:t>
            </a:r>
            <a:endParaRPr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97904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9" grpId="0"/>
      <p:bldP spid="10" grpId="0"/>
      <p:bldP spid="11" grpId="0"/>
      <p:bldP spid="12" grpId="0"/>
      <p:bldP spid="1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A3C68A8C-7633-40ED-898F-98E799F17B5A}"/>
                  </a:ext>
                </a:extLst>
              </p:cNvPr>
              <p:cNvSpPr txBox="1"/>
              <p:nvPr/>
            </p:nvSpPr>
            <p:spPr>
              <a:xfrm>
                <a:off x="1487488" y="2312844"/>
                <a:ext cx="2484276" cy="10433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3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３</m:t>
                    </m:r>
                    <m:f>
                      <m:fPr>
                        <m:ctrlPr>
                          <a:rPr lang="en-US" altLang="ja-JP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４</m:t>
                        </m:r>
                      </m:num>
                      <m:den>
                        <m:r>
                          <a:rPr lang="ja-JP" altLang="en-US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den>
                    </m:f>
                    <m:r>
                      <a:rPr lang="ja-JP" altLang="en-US" sz="3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＋</m:t>
                    </m:r>
                    <m:f>
                      <m:fPr>
                        <m:ctrlPr>
                          <a:rPr lang="en-US" altLang="ja-JP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num>
                      <m:den>
                        <m:r>
                          <a:rPr lang="ja-JP" altLang="en-US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den>
                    </m:f>
                  </m:oMath>
                </a14:m>
                <a:r>
                  <a:rPr lang="ja-JP" altLang="en-US" sz="36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　</a:t>
                </a:r>
                <a:endParaRPr kumimoji="1" lang="ja-JP" altLang="en-US" sz="3600" dirty="0">
                  <a:solidFill>
                    <a:schemeClr val="tx1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A3C68A8C-7633-40ED-898F-98E799F17B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7488" y="2312844"/>
                <a:ext cx="2484276" cy="104336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A3C68A8C-7633-40ED-898F-98E799F17B5A}"/>
                  </a:ext>
                </a:extLst>
              </p:cNvPr>
              <p:cNvSpPr txBox="1"/>
              <p:nvPr/>
            </p:nvSpPr>
            <p:spPr>
              <a:xfrm>
                <a:off x="4384169" y="2312844"/>
                <a:ext cx="2791951" cy="10408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3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＝</m:t>
                    </m:r>
                    <m:f>
                      <m:fPr>
                        <m:ctrlPr>
                          <a:rPr lang="en-US" altLang="ja-JP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１９</m:t>
                        </m:r>
                      </m:num>
                      <m:den>
                        <m:r>
                          <a:rPr lang="ja-JP" altLang="en-US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den>
                    </m:f>
                    <m:r>
                      <a:rPr lang="ja-JP" altLang="en-US" sz="36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＋</m:t>
                    </m:r>
                    <m:f>
                      <m:fPr>
                        <m:ctrlPr>
                          <a:rPr lang="en-US" altLang="ja-JP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num>
                      <m:den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den>
                    </m:f>
                  </m:oMath>
                </a14:m>
                <a:r>
                  <a:rPr lang="ja-JP" altLang="en-US" sz="36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　</a:t>
                </a:r>
                <a:endParaRPr kumimoji="1" lang="ja-JP" altLang="en-US" sz="3600" dirty="0">
                  <a:solidFill>
                    <a:schemeClr val="tx1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A3C68A8C-7633-40ED-898F-98E799F17B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4169" y="2312844"/>
                <a:ext cx="2791951" cy="104086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14B1FCBA-6493-4E96-A8B5-8A9B5C46FB73}"/>
              </a:ext>
            </a:extLst>
          </p:cNvPr>
          <p:cNvSpPr txBox="1"/>
          <p:nvPr/>
        </p:nvSpPr>
        <p:spPr>
          <a:xfrm>
            <a:off x="923426" y="1515511"/>
            <a:ext cx="103451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>
              <a:defRPr sz="480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defRPr>
            </a:lvl1pPr>
          </a:lstStyle>
          <a:p>
            <a:r>
              <a:rPr lang="ja-JP" altLang="en-US" sz="3600" b="1" dirty="0">
                <a:solidFill>
                  <a:schemeClr val="accent6"/>
                </a:solidFill>
              </a:rPr>
              <a:t>③すべて仮分数にしてから計算することもできる</a:t>
            </a:r>
            <a:endParaRPr lang="ja-JP" altLang="en-US" sz="2800" dirty="0">
              <a:solidFill>
                <a:schemeClr val="accent6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A3C68A8C-7633-40ED-898F-98E799F17B5A}"/>
                  </a:ext>
                </a:extLst>
              </p:cNvPr>
              <p:cNvSpPr txBox="1"/>
              <p:nvPr/>
            </p:nvSpPr>
            <p:spPr>
              <a:xfrm>
                <a:off x="7680177" y="2312844"/>
                <a:ext cx="1692188" cy="10408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3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＝</m:t>
                    </m:r>
                    <m:f>
                      <m:fPr>
                        <m:ctrlPr>
                          <a:rPr lang="en-US" altLang="ja-JP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２</m:t>
                        </m:r>
                        <m:r>
                          <a:rPr lang="ja-JP" altLang="en-US" sz="3600" i="1" smtClean="0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２</m:t>
                        </m:r>
                      </m:num>
                      <m:den>
                        <m:r>
                          <a:rPr lang="ja-JP" altLang="en-US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den>
                    </m:f>
                  </m:oMath>
                </a14:m>
                <a:r>
                  <a:rPr lang="ja-JP" altLang="en-US" sz="36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　</a:t>
                </a:r>
                <a:endParaRPr kumimoji="1" lang="ja-JP" altLang="en-US" sz="3600" dirty="0">
                  <a:solidFill>
                    <a:schemeClr val="tx1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A3C68A8C-7633-40ED-898F-98E799F17B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0177" y="2312844"/>
                <a:ext cx="1692188" cy="104086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8355EC54-9FD8-BF87-3E84-1BCC5531472C}"/>
              </a:ext>
            </a:extLst>
          </p:cNvPr>
          <p:cNvSpPr txBox="1"/>
          <p:nvPr/>
        </p:nvSpPr>
        <p:spPr>
          <a:xfrm>
            <a:off x="1298535" y="595068"/>
            <a:ext cx="8608239" cy="769441"/>
          </a:xfrm>
          <a:prstGeom prst="rect">
            <a:avLst/>
          </a:prstGeom>
          <a:solidFill>
            <a:srgbClr val="FFFF99"/>
          </a:solidFill>
          <a:ln w="3810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帯分数を含むたし算の計算方法３</a:t>
            </a:r>
            <a:endParaRPr kumimoji="1" lang="ja-JP" altLang="en-US" sz="44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テキスト ボックス 1">
                <a:extLst>
                  <a:ext uri="{FF2B5EF4-FFF2-40B4-BE49-F238E27FC236}">
                    <a16:creationId xmlns:a16="http://schemas.microsoft.com/office/drawing/2014/main" id="{1507A071-D217-05F4-E682-A25EC2774DB2}"/>
                  </a:ext>
                </a:extLst>
              </p:cNvPr>
              <p:cNvSpPr txBox="1"/>
              <p:nvPr/>
            </p:nvSpPr>
            <p:spPr>
              <a:xfrm>
                <a:off x="1517069" y="3610122"/>
                <a:ext cx="2873203" cy="10460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36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２</m:t>
                    </m:r>
                    <m:f>
                      <m:fPr>
                        <m:ctrlPr>
                          <a:rPr lang="en-US" altLang="ja-JP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２</m:t>
                        </m:r>
                      </m:num>
                      <m:den>
                        <m:r>
                          <a:rPr lang="ja-JP" altLang="en-US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７</m:t>
                        </m:r>
                      </m:den>
                    </m:f>
                    <m:r>
                      <a:rPr lang="ja-JP" altLang="en-US" sz="3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＋</m:t>
                    </m:r>
                    <m:r>
                      <a:rPr lang="ja-JP" altLang="en-US" sz="36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３</m:t>
                    </m:r>
                    <m:f>
                      <m:fPr>
                        <m:ctrlPr>
                          <a:rPr lang="en-US" altLang="ja-JP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６</m:t>
                        </m:r>
                      </m:num>
                      <m:den>
                        <m:r>
                          <a:rPr lang="ja-JP" altLang="en-US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７</m:t>
                        </m:r>
                      </m:den>
                    </m:f>
                  </m:oMath>
                </a14:m>
                <a:r>
                  <a:rPr lang="ja-JP" altLang="en-US" sz="36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　</a:t>
                </a:r>
                <a:endParaRPr kumimoji="1" lang="ja-JP" altLang="en-US" sz="3600" dirty="0">
                  <a:solidFill>
                    <a:schemeClr val="tx1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2" name="テキスト ボックス 1">
                <a:extLst>
                  <a:ext uri="{FF2B5EF4-FFF2-40B4-BE49-F238E27FC236}">
                    <a16:creationId xmlns:a16="http://schemas.microsoft.com/office/drawing/2014/main" id="{1507A071-D217-05F4-E682-A25EC2774D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7069" y="3610122"/>
                <a:ext cx="2873203" cy="104605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009D1CC3-3C03-3CD9-367E-BB34D767FB57}"/>
                  </a:ext>
                </a:extLst>
              </p:cNvPr>
              <p:cNvSpPr txBox="1"/>
              <p:nvPr/>
            </p:nvSpPr>
            <p:spPr>
              <a:xfrm>
                <a:off x="4384169" y="3610122"/>
                <a:ext cx="3187995" cy="10460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3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＝</m:t>
                    </m:r>
                    <m:f>
                      <m:fPr>
                        <m:ctrlPr>
                          <a:rPr lang="en-US" altLang="ja-JP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１６</m:t>
                        </m:r>
                      </m:num>
                      <m:den>
                        <m:r>
                          <a:rPr lang="ja-JP" altLang="en-US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７</m:t>
                        </m:r>
                      </m:den>
                    </m:f>
                    <m:r>
                      <a:rPr lang="ja-JP" altLang="en-US" sz="36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＋</m:t>
                    </m:r>
                    <m:f>
                      <m:fPr>
                        <m:ctrlPr>
                          <a:rPr lang="en-US" altLang="ja-JP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２７</m:t>
                        </m:r>
                      </m:num>
                      <m:den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７</m:t>
                        </m:r>
                      </m:den>
                    </m:f>
                  </m:oMath>
                </a14:m>
                <a:r>
                  <a:rPr lang="ja-JP" altLang="en-US" sz="36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　</a:t>
                </a:r>
                <a:endParaRPr kumimoji="1" lang="ja-JP" altLang="en-US" sz="3600" dirty="0">
                  <a:solidFill>
                    <a:schemeClr val="tx1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009D1CC3-3C03-3CD9-367E-BB34D767FB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4169" y="3610122"/>
                <a:ext cx="3187995" cy="104605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3D0BBE61-8B6A-A0A6-C46F-4C223AA8FDD9}"/>
                  </a:ext>
                </a:extLst>
              </p:cNvPr>
              <p:cNvSpPr txBox="1"/>
              <p:nvPr/>
            </p:nvSpPr>
            <p:spPr>
              <a:xfrm>
                <a:off x="7680177" y="3610122"/>
                <a:ext cx="1692188" cy="10420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3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＝</m:t>
                    </m:r>
                    <m:f>
                      <m:fPr>
                        <m:ctrlPr>
                          <a:rPr lang="en-US" altLang="ja-JP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４３</m:t>
                        </m:r>
                      </m:num>
                      <m:den>
                        <m:r>
                          <a:rPr lang="ja-JP" altLang="en-US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７</m:t>
                        </m:r>
                      </m:den>
                    </m:f>
                  </m:oMath>
                </a14:m>
                <a:r>
                  <a:rPr lang="ja-JP" altLang="en-US" sz="36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　</a:t>
                </a:r>
                <a:endParaRPr kumimoji="1" lang="ja-JP" altLang="en-US" sz="3600" dirty="0">
                  <a:solidFill>
                    <a:schemeClr val="tx1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3D0BBE61-8B6A-A0A6-C46F-4C223AA8FD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0177" y="3610122"/>
                <a:ext cx="1692188" cy="104201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8FC41227-859D-ECCE-9ACA-5579844BC900}"/>
              </a:ext>
            </a:extLst>
          </p:cNvPr>
          <p:cNvSpPr txBox="1"/>
          <p:nvPr/>
        </p:nvSpPr>
        <p:spPr>
          <a:xfrm>
            <a:off x="6099368" y="5955187"/>
            <a:ext cx="55806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>
              <a:defRPr sz="480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defRPr>
            </a:lvl1pPr>
          </a:lstStyle>
          <a:p>
            <a:r>
              <a:rPr lang="ja-JP" altLang="en-US" sz="3200" b="1" dirty="0">
                <a:solidFill>
                  <a:schemeClr val="accent6"/>
                </a:solidFill>
              </a:rPr>
              <a:t>面倒ですが、分かりやすい？</a:t>
            </a:r>
            <a:endParaRPr lang="ja-JP" altLang="en-US" sz="2400" dirty="0">
              <a:solidFill>
                <a:schemeClr val="accent6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4A07A6EC-A70A-1BDC-E6AA-0D6D8901F225}"/>
                  </a:ext>
                </a:extLst>
              </p:cNvPr>
              <p:cNvSpPr txBox="1"/>
              <p:nvPr/>
            </p:nvSpPr>
            <p:spPr>
              <a:xfrm>
                <a:off x="1517069" y="4905091"/>
                <a:ext cx="2873203" cy="10500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36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２</m:t>
                    </m:r>
                    <m:f>
                      <m:fPr>
                        <m:ctrlPr>
                          <a:rPr lang="en-US" altLang="ja-JP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num>
                      <m:den>
                        <m:r>
                          <a:rPr lang="ja-JP" altLang="en-US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９</m:t>
                        </m:r>
                      </m:den>
                    </m:f>
                    <m:r>
                      <a:rPr lang="ja-JP" altLang="en-US" sz="3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＋</m:t>
                    </m:r>
                    <m:r>
                      <a:rPr lang="ja-JP" altLang="en-US" sz="36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１</m:t>
                    </m:r>
                    <m:f>
                      <m:fPr>
                        <m:ctrlPr>
                          <a:rPr lang="en-US" altLang="ja-JP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２</m:t>
                        </m:r>
                      </m:num>
                      <m:den>
                        <m:r>
                          <a:rPr lang="ja-JP" altLang="en-US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９</m:t>
                        </m:r>
                      </m:den>
                    </m:f>
                  </m:oMath>
                </a14:m>
                <a:r>
                  <a:rPr lang="ja-JP" altLang="en-US" sz="36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　</a:t>
                </a:r>
                <a:endParaRPr kumimoji="1" lang="ja-JP" altLang="en-US" sz="3600" dirty="0">
                  <a:solidFill>
                    <a:schemeClr val="tx1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4A07A6EC-A70A-1BDC-E6AA-0D6D8901F2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7069" y="4905091"/>
                <a:ext cx="2873203" cy="105009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68BEEF5B-7132-651C-AC48-593C36C0F8E2}"/>
                  </a:ext>
                </a:extLst>
              </p:cNvPr>
              <p:cNvSpPr txBox="1"/>
              <p:nvPr/>
            </p:nvSpPr>
            <p:spPr>
              <a:xfrm>
                <a:off x="4384169" y="4905091"/>
                <a:ext cx="3187995" cy="10500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3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＝</m:t>
                    </m:r>
                    <m:f>
                      <m:fPr>
                        <m:ctrlPr>
                          <a:rPr lang="en-US" altLang="ja-JP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２３</m:t>
                        </m:r>
                      </m:num>
                      <m:den>
                        <m:r>
                          <a:rPr lang="ja-JP" altLang="en-US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９</m:t>
                        </m:r>
                      </m:den>
                    </m:f>
                    <m:r>
                      <a:rPr lang="ja-JP" altLang="en-US" sz="36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＋</m:t>
                    </m:r>
                    <m:f>
                      <m:fPr>
                        <m:ctrlPr>
                          <a:rPr lang="en-US" altLang="ja-JP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１１</m:t>
                        </m:r>
                      </m:num>
                      <m:den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９</m:t>
                        </m:r>
                      </m:den>
                    </m:f>
                  </m:oMath>
                </a14:m>
                <a:r>
                  <a:rPr lang="ja-JP" altLang="en-US" sz="36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　</a:t>
                </a:r>
                <a:endParaRPr kumimoji="1" lang="ja-JP" altLang="en-US" sz="3600" dirty="0">
                  <a:solidFill>
                    <a:schemeClr val="tx1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68BEEF5B-7132-651C-AC48-593C36C0F8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4169" y="4905091"/>
                <a:ext cx="3187995" cy="105009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0BA7D887-9CE9-77C2-45FF-3F07EBF224A1}"/>
                  </a:ext>
                </a:extLst>
              </p:cNvPr>
              <p:cNvSpPr txBox="1"/>
              <p:nvPr/>
            </p:nvSpPr>
            <p:spPr>
              <a:xfrm>
                <a:off x="7680177" y="4905091"/>
                <a:ext cx="1692188" cy="10525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3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＝</m:t>
                    </m:r>
                    <m:f>
                      <m:fPr>
                        <m:ctrlPr>
                          <a:rPr lang="en-US" altLang="ja-JP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３４</m:t>
                        </m:r>
                      </m:num>
                      <m:den>
                        <m:r>
                          <a:rPr lang="ja-JP" altLang="en-US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９</m:t>
                        </m:r>
                      </m:den>
                    </m:f>
                  </m:oMath>
                </a14:m>
                <a:r>
                  <a:rPr lang="ja-JP" altLang="en-US" sz="36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　</a:t>
                </a:r>
                <a:endParaRPr kumimoji="1" lang="ja-JP" altLang="en-US" sz="3600" dirty="0">
                  <a:solidFill>
                    <a:schemeClr val="tx1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0BA7D887-9CE9-77C2-45FF-3F07EBF224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0177" y="4905091"/>
                <a:ext cx="1692188" cy="105259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41164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750"/>
                            </p:stCondLst>
                            <p:childTnLst>
                              <p:par>
                                <p:cTn id="3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8" grpId="0"/>
      <p:bldP spid="9" grpId="0"/>
      <p:bldP spid="11" grpId="0"/>
      <p:bldP spid="12" grpId="0"/>
      <p:bldP spid="13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正方形/長方形 54">
            <a:extLst>
              <a:ext uri="{FF2B5EF4-FFF2-40B4-BE49-F238E27FC236}">
                <a16:creationId xmlns:a16="http://schemas.microsoft.com/office/drawing/2014/main" id="{7927A978-93FC-4A55-A159-D03D3032EA02}"/>
              </a:ext>
            </a:extLst>
          </p:cNvPr>
          <p:cNvSpPr/>
          <p:nvPr/>
        </p:nvSpPr>
        <p:spPr>
          <a:xfrm>
            <a:off x="18803477" y="3429000"/>
            <a:ext cx="848139" cy="84813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テキスト ボックス 58">
            <a:extLst>
              <a:ext uri="{FF2B5EF4-FFF2-40B4-BE49-F238E27FC236}">
                <a16:creationId xmlns:a16="http://schemas.microsoft.com/office/drawing/2014/main" id="{1B6CBAE6-6290-4FD2-B0B3-E1D2179AB42E}"/>
              </a:ext>
            </a:extLst>
          </p:cNvPr>
          <p:cNvSpPr txBox="1"/>
          <p:nvPr/>
        </p:nvSpPr>
        <p:spPr>
          <a:xfrm>
            <a:off x="983432" y="541436"/>
            <a:ext cx="10333148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そのままでは答えとして使えない分数を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直す</a:t>
            </a:r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練習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テキスト ボックス 34">
                <a:extLst>
                  <a:ext uri="{FF2B5EF4-FFF2-40B4-BE49-F238E27FC236}">
                    <a16:creationId xmlns:a16="http://schemas.microsoft.com/office/drawing/2014/main" id="{C0411717-A63D-4017-B395-AB02EE819C36}"/>
                  </a:ext>
                </a:extLst>
              </p:cNvPr>
              <p:cNvSpPr txBox="1"/>
              <p:nvPr/>
            </p:nvSpPr>
            <p:spPr>
              <a:xfrm>
                <a:off x="8621902" y="1597067"/>
                <a:ext cx="1271173" cy="11374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4000" dirty="0">
                    <a:solidFill>
                      <a:srgbClr val="0000FF"/>
                    </a:solidFill>
                    <a:ea typeface="UD デジタル 教科書体 NP-B" panose="02020700000000000000" pitchFamily="18" charset="-128"/>
                  </a:rPr>
                  <a:t>３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２</m:t>
                        </m:r>
                      </m:num>
                      <m:den>
                        <m:r>
                          <a:rPr lang="ja-JP" altLang="en-US" sz="4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den>
                    </m:f>
                  </m:oMath>
                </a14:m>
                <a:r>
                  <a:rPr kumimoji="1" lang="ja-JP" altLang="en-US" sz="4000" dirty="0">
                    <a:solidFill>
                      <a:srgbClr val="0000FF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　</a:t>
                </a:r>
              </a:p>
            </p:txBody>
          </p:sp>
        </mc:Choice>
        <mc:Fallback xmlns="">
          <p:sp>
            <p:nvSpPr>
              <p:cNvPr id="35" name="テキスト ボックス 34">
                <a:extLst>
                  <a:ext uri="{FF2B5EF4-FFF2-40B4-BE49-F238E27FC236}">
                    <a16:creationId xmlns:a16="http://schemas.microsoft.com/office/drawing/2014/main" id="{C0411717-A63D-4017-B395-AB02EE819C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21902" y="1597067"/>
                <a:ext cx="1271173" cy="1137491"/>
              </a:xfrm>
              <a:prstGeom prst="rect">
                <a:avLst/>
              </a:prstGeom>
              <a:blipFill>
                <a:blip r:embed="rId2"/>
                <a:stretch>
                  <a:fillRect l="-16746" b="-1069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テキスト ボックス 30">
                <a:extLst>
                  <a:ext uri="{FF2B5EF4-FFF2-40B4-BE49-F238E27FC236}">
                    <a16:creationId xmlns:a16="http://schemas.microsoft.com/office/drawing/2014/main" id="{2EAE2E13-6A2F-4AFD-9471-0A9862140796}"/>
                  </a:ext>
                </a:extLst>
              </p:cNvPr>
              <p:cNvSpPr txBox="1"/>
              <p:nvPr/>
            </p:nvSpPr>
            <p:spPr>
              <a:xfrm>
                <a:off x="1415480" y="1590037"/>
                <a:ext cx="2417711" cy="11462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4000" i="1" smtClean="0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①</m:t>
                    </m:r>
                    <m:r>
                      <a:rPr lang="ja-JP" altLang="en-US" sz="40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１</m:t>
                    </m:r>
                    <m:f>
                      <m:fPr>
                        <m:ctrlPr>
                          <a:rPr lang="en-US" altLang="ja-JP" sz="4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９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den>
                    </m:f>
                  </m:oMath>
                </a14:m>
                <a:r>
                  <a:rPr kumimoji="1" lang="ja-JP" altLang="en-US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＝</a:t>
                </a:r>
              </a:p>
            </p:txBody>
          </p:sp>
        </mc:Choice>
        <mc:Fallback xmlns="">
          <p:sp>
            <p:nvSpPr>
              <p:cNvPr id="31" name="テキスト ボックス 30">
                <a:extLst>
                  <a:ext uri="{FF2B5EF4-FFF2-40B4-BE49-F238E27FC236}">
                    <a16:creationId xmlns:a16="http://schemas.microsoft.com/office/drawing/2014/main" id="{2EAE2E13-6A2F-4AFD-9471-0A98621407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5480" y="1590037"/>
                <a:ext cx="2417711" cy="1146276"/>
              </a:xfrm>
              <a:prstGeom prst="rect">
                <a:avLst/>
              </a:prstGeom>
              <a:blipFill>
                <a:blip r:embed="rId3"/>
                <a:stretch>
                  <a:fillRect r="-4030" b="-1010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2EAE2E13-6A2F-4AFD-9471-0A9862140796}"/>
                  </a:ext>
                </a:extLst>
              </p:cNvPr>
              <p:cNvSpPr txBox="1"/>
              <p:nvPr/>
            </p:nvSpPr>
            <p:spPr>
              <a:xfrm>
                <a:off x="6195789" y="1590037"/>
                <a:ext cx="2639171" cy="11374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40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②２</m:t>
                    </m:r>
                    <m:f>
                      <m:fPr>
                        <m:ctrlPr>
                          <a:rPr lang="en-US" altLang="ja-JP" sz="4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７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den>
                    </m:f>
                  </m:oMath>
                </a14:m>
                <a:r>
                  <a:rPr kumimoji="1" lang="ja-JP" altLang="en-US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 ＝</a:t>
                </a:r>
              </a:p>
            </p:txBody>
          </p:sp>
        </mc:Choice>
        <mc:Fallback xmlns="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2EAE2E13-6A2F-4AFD-9471-0A98621407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5789" y="1590037"/>
                <a:ext cx="2639171" cy="1137491"/>
              </a:xfrm>
              <a:prstGeom prst="rect">
                <a:avLst/>
              </a:prstGeom>
              <a:blipFill>
                <a:blip r:embed="rId4"/>
                <a:stretch>
                  <a:fillRect r="-1386" b="-1021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75916A04-E570-4C7D-9285-E73C9B95E03C}"/>
                  </a:ext>
                </a:extLst>
              </p:cNvPr>
              <p:cNvSpPr txBox="1"/>
              <p:nvPr/>
            </p:nvSpPr>
            <p:spPr>
              <a:xfrm>
                <a:off x="8621902" y="3067016"/>
                <a:ext cx="1458947" cy="11530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4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３</m:t>
                    </m:r>
                    <m:f>
                      <m:fPr>
                        <m:ctrlPr>
                          <a:rPr lang="en-US" altLang="ja-JP" sz="40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</m:num>
                      <m:den>
                        <m:r>
                          <a:rPr lang="ja-JP" altLang="en-US" sz="4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４</m:t>
                        </m:r>
                      </m:den>
                    </m:f>
                  </m:oMath>
                </a14:m>
                <a:r>
                  <a:rPr lang="ja-JP" altLang="en-US" sz="4000" dirty="0">
                    <a:solidFill>
                      <a:srgbClr val="0000FF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 </a:t>
                </a:r>
                <a:endParaRPr lang="ja-JP" altLang="en-US" sz="40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75916A04-E570-4C7D-9285-E73C9B95E0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21902" y="3067016"/>
                <a:ext cx="1458947" cy="115307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45C9332B-1366-1FE1-9D9B-587BB6A40517}"/>
              </a:ext>
            </a:extLst>
          </p:cNvPr>
          <p:cNvSpPr txBox="1"/>
          <p:nvPr/>
        </p:nvSpPr>
        <p:spPr>
          <a:xfrm>
            <a:off x="3683732" y="3378767"/>
            <a:ext cx="6688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4E224888-AF3F-E9A0-CF6A-66D39D44F0C7}"/>
                  </a:ext>
                </a:extLst>
              </p:cNvPr>
              <p:cNvSpPr txBox="1"/>
              <p:nvPr/>
            </p:nvSpPr>
            <p:spPr>
              <a:xfrm>
                <a:off x="1402236" y="3093792"/>
                <a:ext cx="2417711" cy="11535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40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③</m:t>
                    </m:r>
                    <m:r>
                      <a:rPr lang="ja-JP" altLang="en-US" sz="4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３</m:t>
                    </m:r>
                    <m:f>
                      <m:fPr>
                        <m:ctrlPr>
                          <a:rPr lang="en-US" altLang="ja-JP" sz="4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num>
                      <m:den>
                        <m:r>
                          <a:rPr lang="ja-JP" alt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den>
                    </m:f>
                  </m:oMath>
                </a14:m>
                <a:r>
                  <a:rPr lang="ja-JP" altLang="en-US" sz="40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＝</a:t>
                </a:r>
              </a:p>
            </p:txBody>
          </p:sp>
        </mc:Choice>
        <mc:Fallback xmlns="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4E224888-AF3F-E9A0-CF6A-66D39D44F0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2236" y="3093792"/>
                <a:ext cx="2417711" cy="1153521"/>
              </a:xfrm>
              <a:prstGeom prst="rect">
                <a:avLst/>
              </a:prstGeom>
              <a:blipFill>
                <a:blip r:embed="rId6"/>
                <a:stretch>
                  <a:fillRect r="-4030" b="-899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931A402D-15CD-88C0-A986-1E4A5B3BD806}"/>
                  </a:ext>
                </a:extLst>
              </p:cNvPr>
              <p:cNvSpPr txBox="1"/>
              <p:nvPr/>
            </p:nvSpPr>
            <p:spPr>
              <a:xfrm>
                <a:off x="1380463" y="4585247"/>
                <a:ext cx="2972142" cy="11448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40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⑤５</m:t>
                    </m:r>
                    <m:f>
                      <m:fPr>
                        <m:ctrlPr>
                          <a:rPr lang="en-US" altLang="ja-JP" sz="4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１２</m:t>
                        </m:r>
                      </m:num>
                      <m:den>
                        <m:r>
                          <a:rPr lang="ja-JP" alt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７</m:t>
                        </m:r>
                      </m:den>
                    </m:f>
                  </m:oMath>
                </a14:m>
                <a:r>
                  <a:rPr lang="ja-JP" altLang="en-US" sz="40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 ＝</a:t>
                </a:r>
              </a:p>
            </p:txBody>
          </p:sp>
        </mc:Choice>
        <mc:Fallback xmlns="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931A402D-15CD-88C0-A986-1E4A5B3BD8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0463" y="4585247"/>
                <a:ext cx="2972142" cy="1144801"/>
              </a:xfrm>
              <a:prstGeom prst="rect">
                <a:avLst/>
              </a:prstGeom>
              <a:blipFill>
                <a:blip r:embed="rId7"/>
                <a:stretch>
                  <a:fillRect r="-6967" b="-1010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CD0FAC2D-4D2E-CF89-9228-13707AD708CC}"/>
                  </a:ext>
                </a:extLst>
              </p:cNvPr>
              <p:cNvSpPr txBox="1"/>
              <p:nvPr/>
            </p:nvSpPr>
            <p:spPr>
              <a:xfrm>
                <a:off x="3537038" y="1529059"/>
                <a:ext cx="1271173" cy="11490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4000" dirty="0">
                    <a:solidFill>
                      <a:srgbClr val="0000FF"/>
                    </a:solidFill>
                    <a:ea typeface="UD デジタル 教科書体 NP-B" panose="02020700000000000000" pitchFamily="18" charset="-128"/>
                  </a:rPr>
                  <a:t>２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４</m:t>
                        </m:r>
                      </m:num>
                      <m:den>
                        <m:r>
                          <a:rPr lang="ja-JP" altLang="en-US" sz="4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den>
                    </m:f>
                  </m:oMath>
                </a14:m>
                <a:r>
                  <a:rPr kumimoji="1" lang="ja-JP" altLang="en-US" sz="4000" dirty="0">
                    <a:solidFill>
                      <a:srgbClr val="0000FF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　</a:t>
                </a:r>
              </a:p>
            </p:txBody>
          </p:sp>
        </mc:Choice>
        <mc:Fallback xmlns=""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CD0FAC2D-4D2E-CF89-9228-13707AD708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7038" y="1529059"/>
                <a:ext cx="1271173" cy="1149033"/>
              </a:xfrm>
              <a:prstGeom prst="rect">
                <a:avLst/>
              </a:prstGeom>
              <a:blipFill>
                <a:blip r:embed="rId8"/>
                <a:stretch>
                  <a:fillRect l="-16746" b="-1010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BE8A1A9E-A97A-BBEF-8204-F7106D162D5C}"/>
                  </a:ext>
                </a:extLst>
              </p:cNvPr>
              <p:cNvSpPr txBox="1"/>
              <p:nvPr/>
            </p:nvSpPr>
            <p:spPr>
              <a:xfrm>
                <a:off x="6195789" y="3074046"/>
                <a:ext cx="2639171" cy="11563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40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④</m:t>
                    </m:r>
                    <m:r>
                      <a:rPr lang="ja-JP" altLang="en-US" sz="4000" i="1" smtClean="0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１</m:t>
                    </m:r>
                    <m:f>
                      <m:fPr>
                        <m:ctrlPr>
                          <a:rPr lang="en-US" altLang="ja-JP" sz="4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９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４</m:t>
                        </m:r>
                      </m:den>
                    </m:f>
                  </m:oMath>
                </a14:m>
                <a:r>
                  <a:rPr kumimoji="1" lang="ja-JP" altLang="en-US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 ＝</a:t>
                </a:r>
              </a:p>
            </p:txBody>
          </p:sp>
        </mc:Choice>
        <mc:Fallback xmlns="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BE8A1A9E-A97A-BBEF-8204-F7106D162D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5789" y="3074046"/>
                <a:ext cx="2639171" cy="1156342"/>
              </a:xfrm>
              <a:prstGeom prst="rect">
                <a:avLst/>
              </a:prstGeom>
              <a:blipFill>
                <a:blip r:embed="rId9"/>
                <a:stretch>
                  <a:fillRect r="-1386" b="-894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6D4C807F-BDF2-4078-0C8B-1D064410499C}"/>
                  </a:ext>
                </a:extLst>
              </p:cNvPr>
              <p:cNvSpPr txBox="1"/>
              <p:nvPr/>
            </p:nvSpPr>
            <p:spPr>
              <a:xfrm>
                <a:off x="4259796" y="4581015"/>
                <a:ext cx="1271173" cy="11490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4000" dirty="0">
                    <a:solidFill>
                      <a:srgbClr val="0000FF"/>
                    </a:solidFill>
                    <a:ea typeface="UD デジタル 教科書体 NP-B" panose="02020700000000000000" pitchFamily="18" charset="-128"/>
                  </a:rPr>
                  <a:t>６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num>
                      <m:den>
                        <m:r>
                          <a:rPr lang="ja-JP" altLang="en-US" sz="4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７</m:t>
                        </m:r>
                      </m:den>
                    </m:f>
                  </m:oMath>
                </a14:m>
                <a:r>
                  <a:rPr kumimoji="1" lang="ja-JP" altLang="en-US" sz="4000" dirty="0">
                    <a:solidFill>
                      <a:srgbClr val="0000FF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　</a:t>
                </a:r>
              </a:p>
            </p:txBody>
          </p:sp>
        </mc:Choice>
        <mc:Fallback xmlns="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6D4C807F-BDF2-4078-0C8B-1D06441049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9796" y="4581015"/>
                <a:ext cx="1271173" cy="1149033"/>
              </a:xfrm>
              <a:prstGeom prst="rect">
                <a:avLst/>
              </a:prstGeom>
              <a:blipFill>
                <a:blip r:embed="rId10"/>
                <a:stretch>
                  <a:fillRect l="-17308" b="-846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1E9ABFE2-557C-A2EA-CC5B-BF3DBC0E81D0}"/>
                  </a:ext>
                </a:extLst>
              </p:cNvPr>
              <p:cNvSpPr txBox="1"/>
              <p:nvPr/>
            </p:nvSpPr>
            <p:spPr>
              <a:xfrm>
                <a:off x="9056280" y="4535052"/>
                <a:ext cx="1458947" cy="11530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40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４</m:t>
                    </m:r>
                    <m:f>
                      <m:fPr>
                        <m:ctrlPr>
                          <a:rPr lang="en-US" altLang="ja-JP" sz="40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num>
                      <m:den>
                        <m:r>
                          <a:rPr lang="ja-JP" altLang="en-US" sz="4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８</m:t>
                        </m:r>
                      </m:den>
                    </m:f>
                  </m:oMath>
                </a14:m>
                <a:r>
                  <a:rPr lang="ja-JP" altLang="en-US" sz="4000" dirty="0">
                    <a:solidFill>
                      <a:srgbClr val="0000FF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 </a:t>
                </a:r>
                <a:endParaRPr lang="ja-JP" altLang="en-US" sz="40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1E9ABFE2-557C-A2EA-CC5B-BF3DBC0E81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56280" y="4535052"/>
                <a:ext cx="1458947" cy="115307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68CBA81E-6261-AFA5-9910-036B8BE0DB2E}"/>
                  </a:ext>
                </a:extLst>
              </p:cNvPr>
              <p:cNvSpPr txBox="1"/>
              <p:nvPr/>
            </p:nvSpPr>
            <p:spPr>
              <a:xfrm>
                <a:off x="6195789" y="4542082"/>
                <a:ext cx="2972142" cy="11523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4000" i="1" smtClean="0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⑥</m:t>
                    </m:r>
                    <m:r>
                      <a:rPr lang="ja-JP" altLang="en-US" sz="40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４</m:t>
                    </m:r>
                    <m:f>
                      <m:fPr>
                        <m:ctrlPr>
                          <a:rPr lang="en-US" altLang="ja-JP" sz="4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１１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８</m:t>
                        </m:r>
                      </m:den>
                    </m:f>
                  </m:oMath>
                </a14:m>
                <a:r>
                  <a:rPr kumimoji="1" lang="ja-JP" altLang="en-US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 ＝</a:t>
                </a:r>
              </a:p>
            </p:txBody>
          </p:sp>
        </mc:Choice>
        <mc:Fallback xmlns="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68CBA81E-6261-AFA5-9910-036B8BE0DB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5789" y="4542082"/>
                <a:ext cx="2972142" cy="1152303"/>
              </a:xfrm>
              <a:prstGeom prst="rect">
                <a:avLst/>
              </a:prstGeom>
              <a:blipFill>
                <a:blip r:embed="rId12"/>
                <a:stretch>
                  <a:fillRect r="-6967" b="-899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68337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18" grpId="0"/>
      <p:bldP spid="6" grpId="0"/>
      <p:bldP spid="3" grpId="0"/>
      <p:bldP spid="10" grpId="0"/>
      <p:bldP spid="11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正方形/長方形 54">
            <a:extLst>
              <a:ext uri="{FF2B5EF4-FFF2-40B4-BE49-F238E27FC236}">
                <a16:creationId xmlns:a16="http://schemas.microsoft.com/office/drawing/2014/main" id="{7927A978-93FC-4A55-A159-D03D3032EA02}"/>
              </a:ext>
            </a:extLst>
          </p:cNvPr>
          <p:cNvSpPr/>
          <p:nvPr/>
        </p:nvSpPr>
        <p:spPr>
          <a:xfrm>
            <a:off x="18803477" y="3429000"/>
            <a:ext cx="848139" cy="84813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テキスト ボックス 58">
            <a:extLst>
              <a:ext uri="{FF2B5EF4-FFF2-40B4-BE49-F238E27FC236}">
                <a16:creationId xmlns:a16="http://schemas.microsoft.com/office/drawing/2014/main" id="{1B6CBAE6-6290-4FD2-B0B3-E1D2179AB42E}"/>
              </a:ext>
            </a:extLst>
          </p:cNvPr>
          <p:cNvSpPr txBox="1"/>
          <p:nvPr/>
        </p:nvSpPr>
        <p:spPr>
          <a:xfrm>
            <a:off x="1152568" y="570555"/>
            <a:ext cx="7157668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帯分数を含む分数のたし算の練習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テキスト ボックス 34">
                <a:extLst>
                  <a:ext uri="{FF2B5EF4-FFF2-40B4-BE49-F238E27FC236}">
                    <a16:creationId xmlns:a16="http://schemas.microsoft.com/office/drawing/2014/main" id="{C0411717-A63D-4017-B395-AB02EE819C36}"/>
                  </a:ext>
                </a:extLst>
              </p:cNvPr>
              <p:cNvSpPr txBox="1"/>
              <p:nvPr/>
            </p:nvSpPr>
            <p:spPr>
              <a:xfrm>
                <a:off x="7668465" y="1664662"/>
                <a:ext cx="1271173" cy="11374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4000" dirty="0">
                    <a:solidFill>
                      <a:srgbClr val="0000FF"/>
                    </a:solidFill>
                    <a:ea typeface="UD デジタル 教科書体 NP-B" panose="02020700000000000000" pitchFamily="18" charset="-128"/>
                  </a:rPr>
                  <a:t>２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２</m:t>
                        </m:r>
                      </m:num>
                      <m:den>
                        <m:r>
                          <a:rPr lang="ja-JP" altLang="en-US" sz="4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den>
                    </m:f>
                  </m:oMath>
                </a14:m>
                <a:r>
                  <a:rPr kumimoji="1" lang="ja-JP" altLang="en-US" sz="4000" dirty="0">
                    <a:solidFill>
                      <a:srgbClr val="0000FF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　</a:t>
                </a:r>
              </a:p>
            </p:txBody>
          </p:sp>
        </mc:Choice>
        <mc:Fallback xmlns="">
          <p:sp>
            <p:nvSpPr>
              <p:cNvPr id="35" name="テキスト ボックス 34">
                <a:extLst>
                  <a:ext uri="{FF2B5EF4-FFF2-40B4-BE49-F238E27FC236}">
                    <a16:creationId xmlns:a16="http://schemas.microsoft.com/office/drawing/2014/main" id="{C0411717-A63D-4017-B395-AB02EE819C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8465" y="1664662"/>
                <a:ext cx="1271173" cy="1137491"/>
              </a:xfrm>
              <a:prstGeom prst="rect">
                <a:avLst/>
              </a:prstGeom>
              <a:blipFill>
                <a:blip r:embed="rId2"/>
                <a:stretch>
                  <a:fillRect l="-17308" b="-1069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75916A04-E570-4C7D-9285-E73C9B95E03C}"/>
                  </a:ext>
                </a:extLst>
              </p:cNvPr>
              <p:cNvSpPr txBox="1"/>
              <p:nvPr/>
            </p:nvSpPr>
            <p:spPr>
              <a:xfrm>
                <a:off x="5864036" y="3442138"/>
                <a:ext cx="2486218" cy="11490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８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den>
                    </m:f>
                    <m:r>
                      <a:rPr lang="ja-JP" altLang="en-US" sz="40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＋</m:t>
                    </m:r>
                    <m:f>
                      <m:fPr>
                        <m:ctrlPr>
                          <a:rPr lang="en-US" altLang="ja-JP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４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den>
                    </m:f>
                  </m:oMath>
                </a14:m>
                <a:r>
                  <a:rPr lang="ja-JP" altLang="en-US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＝</a:t>
                </a:r>
              </a:p>
            </p:txBody>
          </p:sp>
        </mc:Choice>
        <mc:Fallback xmlns="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75916A04-E570-4C7D-9285-E73C9B95E0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4036" y="3442138"/>
                <a:ext cx="2486218" cy="1149033"/>
              </a:xfrm>
              <a:prstGeom prst="rect">
                <a:avLst/>
              </a:prstGeom>
              <a:blipFill>
                <a:blip r:embed="rId3"/>
                <a:stretch>
                  <a:fillRect r="-4412" b="-1010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テキスト ボックス 30">
                <a:extLst>
                  <a:ext uri="{FF2B5EF4-FFF2-40B4-BE49-F238E27FC236}">
                    <a16:creationId xmlns:a16="http://schemas.microsoft.com/office/drawing/2014/main" id="{2EAE2E13-6A2F-4AFD-9471-0A9862140796}"/>
                  </a:ext>
                </a:extLst>
              </p:cNvPr>
              <p:cNvSpPr txBox="1"/>
              <p:nvPr/>
            </p:nvSpPr>
            <p:spPr>
              <a:xfrm>
                <a:off x="1502363" y="2414024"/>
                <a:ext cx="3495748" cy="11490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4000" i="1" smtClean="0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①</m:t>
                    </m:r>
                    <m:r>
                      <a:rPr lang="ja-JP" altLang="en-US" sz="40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１</m:t>
                    </m:r>
                    <m:f>
                      <m:fPr>
                        <m:ctrlPr>
                          <a:rPr lang="en-US" altLang="ja-JP" sz="4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den>
                    </m:f>
                    <m:r>
                      <a:rPr lang="ja-JP" altLang="en-US" sz="40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＋</m:t>
                    </m:r>
                    <m:f>
                      <m:fPr>
                        <m:ctrlPr>
                          <a:rPr lang="en-US" altLang="ja-JP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 smtClean="0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４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den>
                    </m:f>
                  </m:oMath>
                </a14:m>
                <a:r>
                  <a:rPr kumimoji="1" lang="ja-JP" altLang="en-US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＝</a:t>
                </a:r>
              </a:p>
            </p:txBody>
          </p:sp>
        </mc:Choice>
        <mc:Fallback xmlns="">
          <p:sp>
            <p:nvSpPr>
              <p:cNvPr id="31" name="テキスト ボックス 30">
                <a:extLst>
                  <a:ext uri="{FF2B5EF4-FFF2-40B4-BE49-F238E27FC236}">
                    <a16:creationId xmlns:a16="http://schemas.microsoft.com/office/drawing/2014/main" id="{2EAE2E13-6A2F-4AFD-9471-0A98621407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2363" y="2414024"/>
                <a:ext cx="3495748" cy="1149033"/>
              </a:xfrm>
              <a:prstGeom prst="rect">
                <a:avLst/>
              </a:prstGeom>
              <a:blipFill>
                <a:blip r:embed="rId4"/>
                <a:stretch>
                  <a:fillRect r="-5749" b="-1010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2EAE2E13-6A2F-4AFD-9471-0A9862140796}"/>
                  </a:ext>
                </a:extLst>
              </p:cNvPr>
              <p:cNvSpPr txBox="1"/>
              <p:nvPr/>
            </p:nvSpPr>
            <p:spPr>
              <a:xfrm>
                <a:off x="5711083" y="1664662"/>
                <a:ext cx="2027257" cy="11374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40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１</m:t>
                    </m:r>
                    <m:f>
                      <m:fPr>
                        <m:ctrlPr>
                          <a:rPr lang="en-US" altLang="ja-JP" sz="4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７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den>
                    </m:f>
                  </m:oMath>
                </a14:m>
                <a:r>
                  <a:rPr kumimoji="1" lang="ja-JP" altLang="en-US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 ＝</a:t>
                </a:r>
              </a:p>
            </p:txBody>
          </p:sp>
        </mc:Choice>
        <mc:Fallback xmlns="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2EAE2E13-6A2F-4AFD-9471-0A98621407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1083" y="1664662"/>
                <a:ext cx="2027257" cy="1137491"/>
              </a:xfrm>
              <a:prstGeom prst="rect">
                <a:avLst/>
              </a:prstGeom>
              <a:blipFill>
                <a:blip r:embed="rId5"/>
                <a:stretch>
                  <a:fillRect r="-6928" b="-962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75916A04-E570-4C7D-9285-E73C9B95E03C}"/>
                  </a:ext>
                </a:extLst>
              </p:cNvPr>
              <p:cNvSpPr txBox="1"/>
              <p:nvPr/>
            </p:nvSpPr>
            <p:spPr>
              <a:xfrm>
                <a:off x="8362375" y="3387377"/>
                <a:ext cx="1045994" cy="11462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１２</m:t>
                        </m:r>
                      </m:num>
                      <m:den>
                        <m:r>
                          <a:rPr lang="ja-JP" altLang="en-US" sz="4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den>
                    </m:f>
                  </m:oMath>
                </a14:m>
                <a:r>
                  <a:rPr lang="ja-JP" altLang="en-US" sz="4000" dirty="0">
                    <a:solidFill>
                      <a:srgbClr val="0000FF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 </a:t>
                </a:r>
                <a:endParaRPr lang="ja-JP" altLang="en-US" sz="40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75916A04-E570-4C7D-9285-E73C9B95E0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62375" y="3387377"/>
                <a:ext cx="1045994" cy="1146276"/>
              </a:xfrm>
              <a:prstGeom prst="rect">
                <a:avLst/>
              </a:prstGeom>
              <a:blipFill>
                <a:blip r:embed="rId6"/>
                <a:stretch>
                  <a:fillRect r="-64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左中かっこ 1">
            <a:extLst>
              <a:ext uri="{FF2B5EF4-FFF2-40B4-BE49-F238E27FC236}">
                <a16:creationId xmlns:a16="http://schemas.microsoft.com/office/drawing/2014/main" id="{C9C06202-F9DC-CE0D-6C4E-972CD551EB09}"/>
              </a:ext>
            </a:extLst>
          </p:cNvPr>
          <p:cNvSpPr/>
          <p:nvPr/>
        </p:nvSpPr>
        <p:spPr>
          <a:xfrm>
            <a:off x="5124694" y="1520788"/>
            <a:ext cx="421972" cy="3012866"/>
          </a:xfrm>
          <a:prstGeom prst="leftBrace">
            <a:avLst>
              <a:gd name="adj1" fmla="val 90529"/>
              <a:gd name="adj2" fmla="val 50000"/>
            </a:avLst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1E5FC06C-7917-3B5C-C47D-7551525724B0}"/>
              </a:ext>
            </a:extLst>
          </p:cNvPr>
          <p:cNvSpPr txBox="1"/>
          <p:nvPr/>
        </p:nvSpPr>
        <p:spPr>
          <a:xfrm>
            <a:off x="5551056" y="2844445"/>
            <a:ext cx="31402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>
              <a:defRPr sz="480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defRPr>
            </a:lvl1pPr>
          </a:lstStyle>
          <a:p>
            <a:r>
              <a:rPr lang="ja-JP" altLang="en-US" sz="2800" b="1" dirty="0">
                <a:solidFill>
                  <a:schemeClr val="accent6"/>
                </a:solidFill>
              </a:rPr>
              <a:t>このままだと</a:t>
            </a:r>
            <a:r>
              <a:rPr lang="en-US" altLang="ja-JP" sz="2800" b="1" dirty="0">
                <a:solidFill>
                  <a:schemeClr val="accent6"/>
                </a:solidFill>
              </a:rPr>
              <a:t>×</a:t>
            </a:r>
            <a:r>
              <a:rPr lang="ja-JP" altLang="en-US" sz="2800" b="1" dirty="0">
                <a:solidFill>
                  <a:schemeClr val="accent6"/>
                </a:solidFill>
              </a:rPr>
              <a:t>よ</a:t>
            </a:r>
            <a:endParaRPr lang="ja-JP" altLang="en-US" sz="2000" dirty="0">
              <a:solidFill>
                <a:schemeClr val="accent6"/>
              </a:solidFill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45C9332B-1366-1FE1-9D9B-587BB6A40517}"/>
              </a:ext>
            </a:extLst>
          </p:cNvPr>
          <p:cNvSpPr txBox="1"/>
          <p:nvPr/>
        </p:nvSpPr>
        <p:spPr>
          <a:xfrm>
            <a:off x="7822454" y="5048369"/>
            <a:ext cx="6688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</a:t>
            </a:r>
            <a:endParaRPr kumimoji="1" lang="ja-JP" altLang="en-US" sz="40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4E224888-AF3F-E9A0-CF6A-66D39D44F0C7}"/>
                  </a:ext>
                </a:extLst>
              </p:cNvPr>
              <p:cNvSpPr txBox="1"/>
              <p:nvPr/>
            </p:nvSpPr>
            <p:spPr>
              <a:xfrm>
                <a:off x="1502362" y="4760195"/>
                <a:ext cx="4069352" cy="11540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4000" i="1" smtClean="0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②</m:t>
                    </m:r>
                    <m:r>
                      <m:rPr>
                        <m:nor/>
                      </m:rPr>
                      <a:rPr lang="ja-JP" altLang="en-US" sz="4000" dirty="0" smtClean="0">
                        <a:solidFill>
                          <a:srgbClr val="FF0000"/>
                        </a:solidFill>
                        <a:ea typeface="UD デジタル 教科書体 NP-B" panose="02020700000000000000" pitchFamily="18" charset="-128"/>
                      </a:rPr>
                      <m:t>２</m:t>
                    </m:r>
                    <m:f>
                      <m:fPr>
                        <m:ctrlPr>
                          <a:rPr lang="en-US" altLang="ja-JP" sz="400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</m:num>
                      <m:den>
                        <m:r>
                          <a:rPr lang="ja-JP" altLang="en-US" sz="40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den>
                    </m:f>
                    <m:r>
                      <a:rPr lang="ja-JP" altLang="en-US" sz="40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＋</m:t>
                    </m:r>
                    <m:r>
                      <a:rPr lang="ja-JP" altLang="en-US" sz="40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５</m:t>
                    </m:r>
                    <m:f>
                      <m:fPr>
                        <m:ctrlPr>
                          <a:rPr lang="en-US" altLang="ja-JP" sz="400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２</m:t>
                        </m:r>
                      </m:num>
                      <m:den>
                        <m:r>
                          <a:rPr lang="ja-JP" altLang="en-US" sz="40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den>
                    </m:f>
                  </m:oMath>
                </a14:m>
                <a:r>
                  <a:rPr lang="ja-JP" altLang="en-US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＝</a:t>
                </a:r>
              </a:p>
            </p:txBody>
          </p:sp>
        </mc:Choice>
        <mc:Fallback xmlns="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4E224888-AF3F-E9A0-CF6A-66D39D44F0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2362" y="4760195"/>
                <a:ext cx="4069352" cy="1154034"/>
              </a:xfrm>
              <a:prstGeom prst="rect">
                <a:avLst/>
              </a:prstGeom>
              <a:blipFill>
                <a:blip r:embed="rId7"/>
                <a:stretch>
                  <a:fillRect r="-3443" b="-952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931A402D-15CD-88C0-A986-1E4A5B3BD806}"/>
                  </a:ext>
                </a:extLst>
              </p:cNvPr>
              <p:cNvSpPr txBox="1"/>
              <p:nvPr/>
            </p:nvSpPr>
            <p:spPr>
              <a:xfrm>
                <a:off x="5581751" y="4760965"/>
                <a:ext cx="2088233" cy="11535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40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７</m:t>
                    </m:r>
                    <m:f>
                      <m:fPr>
                        <m:ctrlPr>
                          <a:rPr lang="en-US" altLang="ja-JP" sz="400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num>
                      <m:den>
                        <m:r>
                          <a:rPr lang="ja-JP" altLang="en-US" sz="40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den>
                    </m:f>
                  </m:oMath>
                </a14:m>
                <a:r>
                  <a:rPr lang="ja-JP" altLang="en-US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 ＝</a:t>
                </a:r>
              </a:p>
            </p:txBody>
          </p:sp>
        </mc:Choice>
        <mc:Fallback xmlns="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931A402D-15CD-88C0-A986-1E4A5B3BD8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1751" y="4760965"/>
                <a:ext cx="2088233" cy="1153521"/>
              </a:xfrm>
              <a:prstGeom prst="rect">
                <a:avLst/>
              </a:prstGeom>
              <a:blipFill>
                <a:blip r:embed="rId8"/>
                <a:stretch>
                  <a:fillRect r="-3801" b="-899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1468521C-247A-38A6-4F93-F44854773DAE}"/>
              </a:ext>
            </a:extLst>
          </p:cNvPr>
          <p:cNvSpPr txBox="1"/>
          <p:nvPr/>
        </p:nvSpPr>
        <p:spPr>
          <a:xfrm>
            <a:off x="5156657" y="5924403"/>
            <a:ext cx="32456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>
              <a:defRPr sz="480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defRPr>
            </a:lvl1pPr>
          </a:lstStyle>
          <a:p>
            <a:r>
              <a:rPr lang="ja-JP" altLang="en-US" sz="2800" b="1" dirty="0">
                <a:solidFill>
                  <a:schemeClr val="accent6"/>
                </a:solidFill>
              </a:rPr>
              <a:t>このままだと</a:t>
            </a:r>
            <a:r>
              <a:rPr lang="en-US" altLang="ja-JP" sz="2800" b="1" dirty="0">
                <a:solidFill>
                  <a:schemeClr val="accent6"/>
                </a:solidFill>
              </a:rPr>
              <a:t>×</a:t>
            </a:r>
            <a:r>
              <a:rPr lang="ja-JP" altLang="en-US" sz="2800" b="1" dirty="0">
                <a:solidFill>
                  <a:schemeClr val="accent6"/>
                </a:solidFill>
              </a:rPr>
              <a:t>よ</a:t>
            </a:r>
            <a:endParaRPr lang="ja-JP" altLang="en-US" sz="20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7752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25" grpId="0"/>
      <p:bldP spid="16" grpId="0"/>
      <p:bldP spid="18" grpId="0"/>
      <p:bldP spid="5" grpId="0"/>
      <p:bldP spid="6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図 46" descr="挿絵, 抽象 が含まれている画像&#10;&#10;自動的に生成された説明">
            <a:extLst>
              <a:ext uri="{FF2B5EF4-FFF2-40B4-BE49-F238E27FC236}">
                <a16:creationId xmlns:a16="http://schemas.microsoft.com/office/drawing/2014/main" id="{5D3DFCA4-1262-47F1-A0BE-07DCE2F852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6746" y="4960973"/>
            <a:ext cx="1276141" cy="1276141"/>
          </a:xfrm>
          <a:prstGeom prst="rect">
            <a:avLst/>
          </a:prstGeom>
        </p:spPr>
      </p:pic>
      <p:sp>
        <p:nvSpPr>
          <p:cNvPr id="63" name="正方形/長方形 62">
            <a:extLst>
              <a:ext uri="{FF2B5EF4-FFF2-40B4-BE49-F238E27FC236}">
                <a16:creationId xmlns:a16="http://schemas.microsoft.com/office/drawing/2014/main" id="{01A290C7-0F74-46BA-BD76-31D57DB58075}"/>
              </a:ext>
            </a:extLst>
          </p:cNvPr>
          <p:cNvSpPr/>
          <p:nvPr/>
        </p:nvSpPr>
        <p:spPr>
          <a:xfrm>
            <a:off x="6191781" y="1985081"/>
            <a:ext cx="2544417" cy="84813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正方形/長方形 51">
            <a:extLst>
              <a:ext uri="{FF2B5EF4-FFF2-40B4-BE49-F238E27FC236}">
                <a16:creationId xmlns:a16="http://schemas.microsoft.com/office/drawing/2014/main" id="{B6E7C5BF-9471-484B-B4C5-6A9999B1B6E4}"/>
              </a:ext>
            </a:extLst>
          </p:cNvPr>
          <p:cNvSpPr/>
          <p:nvPr/>
        </p:nvSpPr>
        <p:spPr>
          <a:xfrm>
            <a:off x="4465976" y="1985081"/>
            <a:ext cx="1696272" cy="84813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正方形/長方形 43">
            <a:extLst>
              <a:ext uri="{FF2B5EF4-FFF2-40B4-BE49-F238E27FC236}">
                <a16:creationId xmlns:a16="http://schemas.microsoft.com/office/drawing/2014/main" id="{7970A389-D631-4893-9C44-32B06DDCDE9B}"/>
              </a:ext>
            </a:extLst>
          </p:cNvPr>
          <p:cNvSpPr/>
          <p:nvPr/>
        </p:nvSpPr>
        <p:spPr>
          <a:xfrm>
            <a:off x="2799232" y="1985081"/>
            <a:ext cx="1696272" cy="84813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正方形/長方形 38">
            <a:extLst>
              <a:ext uri="{FF2B5EF4-FFF2-40B4-BE49-F238E27FC236}">
                <a16:creationId xmlns:a16="http://schemas.microsoft.com/office/drawing/2014/main" id="{5F2C3C70-B8EF-4C35-A130-70178BFE51CB}"/>
              </a:ext>
            </a:extLst>
          </p:cNvPr>
          <p:cNvSpPr/>
          <p:nvPr/>
        </p:nvSpPr>
        <p:spPr>
          <a:xfrm>
            <a:off x="1073420" y="1985081"/>
            <a:ext cx="1696272" cy="84813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E04DD852-A949-42CD-B77E-9F9E183B6AC1}"/>
              </a:ext>
            </a:extLst>
          </p:cNvPr>
          <p:cNvSpPr/>
          <p:nvPr/>
        </p:nvSpPr>
        <p:spPr>
          <a:xfrm>
            <a:off x="232013" y="1985081"/>
            <a:ext cx="841408" cy="84813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8B2D55DA-EF35-489C-974A-004E3D03D5B7}"/>
              </a:ext>
            </a:extLst>
          </p:cNvPr>
          <p:cNvSpPr/>
          <p:nvPr/>
        </p:nvSpPr>
        <p:spPr>
          <a:xfrm>
            <a:off x="1073425" y="1975201"/>
            <a:ext cx="848139" cy="848139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24429DD0-8736-4859-9706-E234B6708278}"/>
              </a:ext>
            </a:extLst>
          </p:cNvPr>
          <p:cNvSpPr/>
          <p:nvPr/>
        </p:nvSpPr>
        <p:spPr>
          <a:xfrm>
            <a:off x="1921564" y="1975201"/>
            <a:ext cx="848139" cy="848139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E61BF579-E220-4941-B14D-67FF28574D51}"/>
              </a:ext>
            </a:extLst>
          </p:cNvPr>
          <p:cNvSpPr/>
          <p:nvPr/>
        </p:nvSpPr>
        <p:spPr>
          <a:xfrm>
            <a:off x="2769703" y="1975200"/>
            <a:ext cx="848139" cy="848139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7F28EDE6-C0D5-4EE4-8BF9-2ED1AA8F4038}"/>
              </a:ext>
            </a:extLst>
          </p:cNvPr>
          <p:cNvSpPr/>
          <p:nvPr/>
        </p:nvSpPr>
        <p:spPr>
          <a:xfrm>
            <a:off x="3617842" y="1975201"/>
            <a:ext cx="848139" cy="848139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6449EF3F-95DF-487C-8175-405658BE78EB}"/>
              </a:ext>
            </a:extLst>
          </p:cNvPr>
          <p:cNvSpPr/>
          <p:nvPr/>
        </p:nvSpPr>
        <p:spPr>
          <a:xfrm>
            <a:off x="4465981" y="1975200"/>
            <a:ext cx="848139" cy="848139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12BAE56C-146D-4FDF-B7DA-6489C118D4B0}"/>
              </a:ext>
            </a:extLst>
          </p:cNvPr>
          <p:cNvSpPr/>
          <p:nvPr/>
        </p:nvSpPr>
        <p:spPr>
          <a:xfrm>
            <a:off x="5314120" y="1975201"/>
            <a:ext cx="848139" cy="848139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4363B035-18D3-47C7-9964-4ACA32562893}"/>
              </a:ext>
            </a:extLst>
          </p:cNvPr>
          <p:cNvSpPr/>
          <p:nvPr/>
        </p:nvSpPr>
        <p:spPr>
          <a:xfrm>
            <a:off x="6162259" y="1975200"/>
            <a:ext cx="848139" cy="848139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5EB88D77-92A1-470F-AEE8-E1CEEC82270E}"/>
              </a:ext>
            </a:extLst>
          </p:cNvPr>
          <p:cNvSpPr/>
          <p:nvPr/>
        </p:nvSpPr>
        <p:spPr>
          <a:xfrm>
            <a:off x="7010398" y="1975201"/>
            <a:ext cx="848139" cy="848139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D3FF1971-75EA-4F2B-95B8-5EFBF1FF514E}"/>
              </a:ext>
            </a:extLst>
          </p:cNvPr>
          <p:cNvSpPr/>
          <p:nvPr/>
        </p:nvSpPr>
        <p:spPr>
          <a:xfrm>
            <a:off x="7858537" y="1975200"/>
            <a:ext cx="848139" cy="848139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80EF78FB-6F1F-48FB-855D-18A8883ADF45}"/>
              </a:ext>
            </a:extLst>
          </p:cNvPr>
          <p:cNvSpPr/>
          <p:nvPr/>
        </p:nvSpPr>
        <p:spPr>
          <a:xfrm>
            <a:off x="8706676" y="1975201"/>
            <a:ext cx="848139" cy="848139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4A499A68-CB22-4DA6-BA50-1E2911C3AED8}"/>
              </a:ext>
            </a:extLst>
          </p:cNvPr>
          <p:cNvSpPr/>
          <p:nvPr/>
        </p:nvSpPr>
        <p:spPr>
          <a:xfrm>
            <a:off x="9554815" y="1975200"/>
            <a:ext cx="848139" cy="848139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右中かっこ 14">
            <a:extLst>
              <a:ext uri="{FF2B5EF4-FFF2-40B4-BE49-F238E27FC236}">
                <a16:creationId xmlns:a16="http://schemas.microsoft.com/office/drawing/2014/main" id="{C5B943DA-03D1-4AE6-9C7D-4814AC6BBA7D}"/>
              </a:ext>
            </a:extLst>
          </p:cNvPr>
          <p:cNvSpPr/>
          <p:nvPr/>
        </p:nvSpPr>
        <p:spPr>
          <a:xfrm rot="16200000">
            <a:off x="3022709" y="-1240635"/>
            <a:ext cx="342126" cy="5936977"/>
          </a:xfrm>
          <a:prstGeom prst="rightBrace">
            <a:avLst>
              <a:gd name="adj1" fmla="val 8333"/>
              <a:gd name="adj2" fmla="val 46970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6B0297B2-9518-47A1-8B92-3DAA849D0329}"/>
              </a:ext>
            </a:extLst>
          </p:cNvPr>
          <p:cNvSpPr txBox="1"/>
          <p:nvPr/>
        </p:nvSpPr>
        <p:spPr>
          <a:xfrm>
            <a:off x="2498334" y="1165130"/>
            <a:ext cx="1272209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m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</a:t>
            </a:r>
          </a:p>
        </p:txBody>
      </p:sp>
      <p:cxnSp>
        <p:nvCxnSpPr>
          <p:cNvPr id="21" name="直線コネクタ 20">
            <a:extLst>
              <a:ext uri="{FF2B5EF4-FFF2-40B4-BE49-F238E27FC236}">
                <a16:creationId xmlns:a16="http://schemas.microsoft.com/office/drawing/2014/main" id="{C3D1C5DB-DA71-46AF-8761-DB7F33B99274}"/>
              </a:ext>
            </a:extLst>
          </p:cNvPr>
          <p:cNvCxnSpPr>
            <a:cxnSpLocks/>
          </p:cNvCxnSpPr>
          <p:nvPr/>
        </p:nvCxnSpPr>
        <p:spPr>
          <a:xfrm>
            <a:off x="225284" y="2882072"/>
            <a:ext cx="0" cy="3611718"/>
          </a:xfrm>
          <a:prstGeom prst="line">
            <a:avLst/>
          </a:prstGeom>
          <a:ln w="5715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矢印コネクタ 22">
            <a:extLst>
              <a:ext uri="{FF2B5EF4-FFF2-40B4-BE49-F238E27FC236}">
                <a16:creationId xmlns:a16="http://schemas.microsoft.com/office/drawing/2014/main" id="{F9A26424-652E-4D3D-87A5-86B52BB18B11}"/>
              </a:ext>
            </a:extLst>
          </p:cNvPr>
          <p:cNvCxnSpPr/>
          <p:nvPr/>
        </p:nvCxnSpPr>
        <p:spPr>
          <a:xfrm>
            <a:off x="225284" y="3429000"/>
            <a:ext cx="848139" cy="0"/>
          </a:xfrm>
          <a:prstGeom prst="straightConnector1">
            <a:avLst/>
          </a:prstGeom>
          <a:ln w="57150"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直線コネクタ 23">
            <a:extLst>
              <a:ext uri="{FF2B5EF4-FFF2-40B4-BE49-F238E27FC236}">
                <a16:creationId xmlns:a16="http://schemas.microsoft.com/office/drawing/2014/main" id="{7DF35095-E970-4BAB-B9B7-9462AD6C0606}"/>
              </a:ext>
            </a:extLst>
          </p:cNvPr>
          <p:cNvCxnSpPr>
            <a:cxnSpLocks/>
          </p:cNvCxnSpPr>
          <p:nvPr/>
        </p:nvCxnSpPr>
        <p:spPr>
          <a:xfrm>
            <a:off x="1073423" y="2882072"/>
            <a:ext cx="0" cy="992567"/>
          </a:xfrm>
          <a:prstGeom prst="line">
            <a:avLst/>
          </a:prstGeom>
          <a:ln w="57150">
            <a:solidFill>
              <a:schemeClr val="accent5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E58C19E0-5F89-4D52-A315-1FED883B2EAA}"/>
              </a:ext>
            </a:extLst>
          </p:cNvPr>
          <p:cNvSpPr/>
          <p:nvPr/>
        </p:nvSpPr>
        <p:spPr>
          <a:xfrm>
            <a:off x="10402952" y="1975200"/>
            <a:ext cx="848139" cy="848139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CCD9FFD6-2A78-4D0B-962F-55D6C1152545}"/>
              </a:ext>
            </a:extLst>
          </p:cNvPr>
          <p:cNvSpPr/>
          <p:nvPr/>
        </p:nvSpPr>
        <p:spPr>
          <a:xfrm>
            <a:off x="11251088" y="1975200"/>
            <a:ext cx="848139" cy="848139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8795BF43-875E-4D01-8C75-9040679F5854}"/>
              </a:ext>
            </a:extLst>
          </p:cNvPr>
          <p:cNvSpPr/>
          <p:nvPr/>
        </p:nvSpPr>
        <p:spPr>
          <a:xfrm>
            <a:off x="225284" y="1975201"/>
            <a:ext cx="848139" cy="848139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テキスト ボックス 30">
                <a:extLst>
                  <a:ext uri="{FF2B5EF4-FFF2-40B4-BE49-F238E27FC236}">
                    <a16:creationId xmlns:a16="http://schemas.microsoft.com/office/drawing/2014/main" id="{D825DD2B-4CCA-4390-969D-A6A367D0C07E}"/>
                  </a:ext>
                </a:extLst>
              </p:cNvPr>
              <p:cNvSpPr txBox="1"/>
              <p:nvPr/>
            </p:nvSpPr>
            <p:spPr>
              <a:xfrm>
                <a:off x="1196808" y="2780113"/>
                <a:ext cx="1301526" cy="11415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 smtClean="0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７</m:t>
                        </m:r>
                      </m:den>
                    </m:f>
                  </m:oMath>
                </a14:m>
                <a:r>
                  <a:rPr kumimoji="1" lang="en-US" altLang="ja-JP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m</a:t>
                </a:r>
                <a:r>
                  <a:rPr kumimoji="1" lang="ja-JP" altLang="en-US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 </a:t>
                </a:r>
              </a:p>
            </p:txBody>
          </p:sp>
        </mc:Choice>
        <mc:Fallback xmlns="">
          <p:sp>
            <p:nvSpPr>
              <p:cNvPr id="31" name="テキスト ボックス 30">
                <a:extLst>
                  <a:ext uri="{FF2B5EF4-FFF2-40B4-BE49-F238E27FC236}">
                    <a16:creationId xmlns:a16="http://schemas.microsoft.com/office/drawing/2014/main" id="{D825DD2B-4CCA-4390-969D-A6A367D0C0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6808" y="2780113"/>
                <a:ext cx="1301526" cy="1141531"/>
              </a:xfrm>
              <a:prstGeom prst="rect">
                <a:avLst/>
              </a:prstGeom>
              <a:blipFill>
                <a:blip r:embed="rId3"/>
                <a:stretch>
                  <a:fillRect r="-3738" b="-1016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直線コネクタ 31">
            <a:extLst>
              <a:ext uri="{FF2B5EF4-FFF2-40B4-BE49-F238E27FC236}">
                <a16:creationId xmlns:a16="http://schemas.microsoft.com/office/drawing/2014/main" id="{C3ACE864-2B7C-457D-83EB-25C5B8C41526}"/>
              </a:ext>
            </a:extLst>
          </p:cNvPr>
          <p:cNvCxnSpPr>
            <a:cxnSpLocks/>
          </p:cNvCxnSpPr>
          <p:nvPr/>
        </p:nvCxnSpPr>
        <p:spPr>
          <a:xfrm>
            <a:off x="2769703" y="2882072"/>
            <a:ext cx="0" cy="1641884"/>
          </a:xfrm>
          <a:prstGeom prst="line">
            <a:avLst/>
          </a:prstGeom>
          <a:ln w="57150">
            <a:solidFill>
              <a:schemeClr val="accent5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矢印コネクタ 33">
            <a:extLst>
              <a:ext uri="{FF2B5EF4-FFF2-40B4-BE49-F238E27FC236}">
                <a16:creationId xmlns:a16="http://schemas.microsoft.com/office/drawing/2014/main" id="{DA95939C-3006-4612-B4D7-BA3D8EE46C78}"/>
              </a:ext>
            </a:extLst>
          </p:cNvPr>
          <p:cNvCxnSpPr>
            <a:cxnSpLocks/>
          </p:cNvCxnSpPr>
          <p:nvPr/>
        </p:nvCxnSpPr>
        <p:spPr>
          <a:xfrm>
            <a:off x="225284" y="4164564"/>
            <a:ext cx="2544419" cy="0"/>
          </a:xfrm>
          <a:prstGeom prst="straightConnector1">
            <a:avLst/>
          </a:prstGeom>
          <a:ln w="57150"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テキスト ボックス 35">
                <a:extLst>
                  <a:ext uri="{FF2B5EF4-FFF2-40B4-BE49-F238E27FC236}">
                    <a16:creationId xmlns:a16="http://schemas.microsoft.com/office/drawing/2014/main" id="{5610A370-D11B-4F40-A01B-CE0AAE9C00A6}"/>
                  </a:ext>
                </a:extLst>
              </p:cNvPr>
              <p:cNvSpPr txBox="1"/>
              <p:nvPr/>
            </p:nvSpPr>
            <p:spPr>
              <a:xfrm>
                <a:off x="2896653" y="3517388"/>
                <a:ext cx="1301526" cy="11415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 smtClean="0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７</m:t>
                        </m:r>
                      </m:den>
                    </m:f>
                  </m:oMath>
                </a14:m>
                <a:r>
                  <a:rPr kumimoji="1" lang="en-US" altLang="ja-JP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m</a:t>
                </a:r>
                <a:r>
                  <a:rPr kumimoji="1" lang="ja-JP" altLang="en-US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 </a:t>
                </a:r>
              </a:p>
            </p:txBody>
          </p:sp>
        </mc:Choice>
        <mc:Fallback xmlns="">
          <p:sp>
            <p:nvSpPr>
              <p:cNvPr id="36" name="テキスト ボックス 35">
                <a:extLst>
                  <a:ext uri="{FF2B5EF4-FFF2-40B4-BE49-F238E27FC236}">
                    <a16:creationId xmlns:a16="http://schemas.microsoft.com/office/drawing/2014/main" id="{5610A370-D11B-4F40-A01B-CE0AAE9C00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6653" y="3517388"/>
                <a:ext cx="1301526" cy="1141531"/>
              </a:xfrm>
              <a:prstGeom prst="rect">
                <a:avLst/>
              </a:prstGeom>
              <a:blipFill>
                <a:blip r:embed="rId4"/>
                <a:stretch>
                  <a:fillRect r="-3738" b="-1016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直線コネクタ 39">
            <a:extLst>
              <a:ext uri="{FF2B5EF4-FFF2-40B4-BE49-F238E27FC236}">
                <a16:creationId xmlns:a16="http://schemas.microsoft.com/office/drawing/2014/main" id="{3B2B5CB1-A4F9-4267-97FF-467B27DAF588}"/>
              </a:ext>
            </a:extLst>
          </p:cNvPr>
          <p:cNvCxnSpPr>
            <a:cxnSpLocks/>
          </p:cNvCxnSpPr>
          <p:nvPr/>
        </p:nvCxnSpPr>
        <p:spPr>
          <a:xfrm>
            <a:off x="4465981" y="2882072"/>
            <a:ext cx="0" cy="2387752"/>
          </a:xfrm>
          <a:prstGeom prst="line">
            <a:avLst/>
          </a:prstGeom>
          <a:ln w="57150">
            <a:solidFill>
              <a:schemeClr val="accent5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矢印コネクタ 41">
            <a:extLst>
              <a:ext uri="{FF2B5EF4-FFF2-40B4-BE49-F238E27FC236}">
                <a16:creationId xmlns:a16="http://schemas.microsoft.com/office/drawing/2014/main" id="{E61931CA-BA38-4A17-B346-DCC350552776}"/>
              </a:ext>
            </a:extLst>
          </p:cNvPr>
          <p:cNvCxnSpPr>
            <a:cxnSpLocks/>
          </p:cNvCxnSpPr>
          <p:nvPr/>
        </p:nvCxnSpPr>
        <p:spPr>
          <a:xfrm>
            <a:off x="225284" y="4897464"/>
            <a:ext cx="4240697" cy="0"/>
          </a:xfrm>
          <a:prstGeom prst="straightConnector1">
            <a:avLst/>
          </a:prstGeom>
          <a:ln w="57150"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テキスト ボックス 44">
                <a:extLst>
                  <a:ext uri="{FF2B5EF4-FFF2-40B4-BE49-F238E27FC236}">
                    <a16:creationId xmlns:a16="http://schemas.microsoft.com/office/drawing/2014/main" id="{2832282C-9150-4D69-BC1C-9852CDF5BC1F}"/>
                  </a:ext>
                </a:extLst>
              </p:cNvPr>
              <p:cNvSpPr txBox="1"/>
              <p:nvPr/>
            </p:nvSpPr>
            <p:spPr>
              <a:xfrm>
                <a:off x="4563402" y="4233382"/>
                <a:ext cx="1301526" cy="11415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 smtClean="0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７</m:t>
                        </m:r>
                      </m:den>
                    </m:f>
                  </m:oMath>
                </a14:m>
                <a:r>
                  <a:rPr kumimoji="1" lang="en-US" altLang="ja-JP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m</a:t>
                </a:r>
                <a:r>
                  <a:rPr kumimoji="1" lang="ja-JP" altLang="en-US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 </a:t>
                </a:r>
              </a:p>
            </p:txBody>
          </p:sp>
        </mc:Choice>
        <mc:Fallback xmlns="">
          <p:sp>
            <p:nvSpPr>
              <p:cNvPr id="45" name="テキスト ボックス 44">
                <a:extLst>
                  <a:ext uri="{FF2B5EF4-FFF2-40B4-BE49-F238E27FC236}">
                    <a16:creationId xmlns:a16="http://schemas.microsoft.com/office/drawing/2014/main" id="{2832282C-9150-4D69-BC1C-9852CDF5BC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3402" y="4233382"/>
                <a:ext cx="1301526" cy="1141531"/>
              </a:xfrm>
              <a:prstGeom prst="rect">
                <a:avLst/>
              </a:prstGeom>
              <a:blipFill>
                <a:blip r:embed="rId5"/>
                <a:stretch>
                  <a:fillRect r="-3756" b="-904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6" name="直線コネクタ 45">
            <a:extLst>
              <a:ext uri="{FF2B5EF4-FFF2-40B4-BE49-F238E27FC236}">
                <a16:creationId xmlns:a16="http://schemas.microsoft.com/office/drawing/2014/main" id="{12EDE610-7CD8-4171-B667-506FE265E213}"/>
              </a:ext>
            </a:extLst>
          </p:cNvPr>
          <p:cNvCxnSpPr>
            <a:cxnSpLocks/>
          </p:cNvCxnSpPr>
          <p:nvPr/>
        </p:nvCxnSpPr>
        <p:spPr>
          <a:xfrm>
            <a:off x="6162259" y="2882072"/>
            <a:ext cx="0" cy="3082441"/>
          </a:xfrm>
          <a:prstGeom prst="line">
            <a:avLst/>
          </a:prstGeom>
          <a:ln w="5715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線矢印コネクタ 47">
            <a:extLst>
              <a:ext uri="{FF2B5EF4-FFF2-40B4-BE49-F238E27FC236}">
                <a16:creationId xmlns:a16="http://schemas.microsoft.com/office/drawing/2014/main" id="{5053CEC9-F78A-454B-BE04-E798B382E1A4}"/>
              </a:ext>
            </a:extLst>
          </p:cNvPr>
          <p:cNvCxnSpPr>
            <a:cxnSpLocks/>
          </p:cNvCxnSpPr>
          <p:nvPr/>
        </p:nvCxnSpPr>
        <p:spPr>
          <a:xfrm>
            <a:off x="225284" y="5599044"/>
            <a:ext cx="5936975" cy="0"/>
          </a:xfrm>
          <a:prstGeom prst="straightConnector1">
            <a:avLst/>
          </a:prstGeom>
          <a:ln w="57150"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テキスト ボックス 52">
                <a:extLst>
                  <a:ext uri="{FF2B5EF4-FFF2-40B4-BE49-F238E27FC236}">
                    <a16:creationId xmlns:a16="http://schemas.microsoft.com/office/drawing/2014/main" id="{D00CEB65-11A3-4DCD-854E-07DA572AA269}"/>
                  </a:ext>
                </a:extLst>
              </p:cNvPr>
              <p:cNvSpPr txBox="1"/>
              <p:nvPr/>
            </p:nvSpPr>
            <p:spPr>
              <a:xfrm>
                <a:off x="6204125" y="4936781"/>
                <a:ext cx="2473016" cy="11360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 smtClean="0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７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７</m:t>
                        </m:r>
                      </m:den>
                    </m:f>
                  </m:oMath>
                </a14:m>
                <a:r>
                  <a:rPr kumimoji="1" lang="en-US" altLang="ja-JP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m=1m</a:t>
                </a:r>
                <a:r>
                  <a:rPr kumimoji="1" lang="ja-JP" altLang="en-US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 </a:t>
                </a:r>
              </a:p>
            </p:txBody>
          </p:sp>
        </mc:Choice>
        <mc:Fallback xmlns="">
          <p:sp>
            <p:nvSpPr>
              <p:cNvPr id="53" name="テキスト ボックス 52">
                <a:extLst>
                  <a:ext uri="{FF2B5EF4-FFF2-40B4-BE49-F238E27FC236}">
                    <a16:creationId xmlns:a16="http://schemas.microsoft.com/office/drawing/2014/main" id="{D00CEB65-11A3-4DCD-854E-07DA572AA2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4125" y="4936781"/>
                <a:ext cx="2473016" cy="1136017"/>
              </a:xfrm>
              <a:prstGeom prst="rect">
                <a:avLst/>
              </a:prstGeom>
              <a:blipFill>
                <a:blip r:embed="rId6"/>
                <a:stretch>
                  <a:fillRect r="-3704" b="-1021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正方形/長方形 54">
            <a:extLst>
              <a:ext uri="{FF2B5EF4-FFF2-40B4-BE49-F238E27FC236}">
                <a16:creationId xmlns:a16="http://schemas.microsoft.com/office/drawing/2014/main" id="{7927A978-93FC-4A55-A159-D03D3032EA02}"/>
              </a:ext>
            </a:extLst>
          </p:cNvPr>
          <p:cNvSpPr/>
          <p:nvPr/>
        </p:nvSpPr>
        <p:spPr>
          <a:xfrm>
            <a:off x="18803477" y="3429000"/>
            <a:ext cx="848139" cy="84813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58" name="直線コネクタ 57">
            <a:extLst>
              <a:ext uri="{FF2B5EF4-FFF2-40B4-BE49-F238E27FC236}">
                <a16:creationId xmlns:a16="http://schemas.microsoft.com/office/drawing/2014/main" id="{48ADF0F3-7259-41D6-B400-D683A6615AFC}"/>
              </a:ext>
            </a:extLst>
          </p:cNvPr>
          <p:cNvCxnSpPr>
            <a:cxnSpLocks/>
          </p:cNvCxnSpPr>
          <p:nvPr/>
        </p:nvCxnSpPr>
        <p:spPr>
          <a:xfrm>
            <a:off x="8706676" y="2882072"/>
            <a:ext cx="0" cy="3751203"/>
          </a:xfrm>
          <a:prstGeom prst="line">
            <a:avLst/>
          </a:prstGeom>
          <a:ln w="57150">
            <a:solidFill>
              <a:schemeClr val="accent5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線矢印コネクタ 59">
            <a:extLst>
              <a:ext uri="{FF2B5EF4-FFF2-40B4-BE49-F238E27FC236}">
                <a16:creationId xmlns:a16="http://schemas.microsoft.com/office/drawing/2014/main" id="{A5FED05C-5601-4035-B658-B2744ECED747}"/>
              </a:ext>
            </a:extLst>
          </p:cNvPr>
          <p:cNvCxnSpPr>
            <a:cxnSpLocks/>
          </p:cNvCxnSpPr>
          <p:nvPr/>
        </p:nvCxnSpPr>
        <p:spPr>
          <a:xfrm>
            <a:off x="225284" y="6292311"/>
            <a:ext cx="8481392" cy="0"/>
          </a:xfrm>
          <a:prstGeom prst="straightConnector1">
            <a:avLst/>
          </a:prstGeom>
          <a:ln w="57150"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テキスト ボックス 63">
                <a:extLst>
                  <a:ext uri="{FF2B5EF4-FFF2-40B4-BE49-F238E27FC236}">
                    <a16:creationId xmlns:a16="http://schemas.microsoft.com/office/drawing/2014/main" id="{73704575-B1BC-4AA6-8719-7D3CFB1EC9E6}"/>
                  </a:ext>
                </a:extLst>
              </p:cNvPr>
              <p:cNvSpPr txBox="1"/>
              <p:nvPr/>
            </p:nvSpPr>
            <p:spPr>
              <a:xfrm>
                <a:off x="8843812" y="5401984"/>
                <a:ext cx="1756246" cy="11448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 smtClean="0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１０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７</m:t>
                        </m:r>
                      </m:den>
                    </m:f>
                  </m:oMath>
                </a14:m>
                <a:r>
                  <a:rPr kumimoji="1" lang="en-US" altLang="ja-JP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m</a:t>
                </a:r>
                <a:r>
                  <a:rPr kumimoji="1" lang="ja-JP" altLang="en-US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 </a:t>
                </a:r>
              </a:p>
            </p:txBody>
          </p:sp>
        </mc:Choice>
        <mc:Fallback xmlns="">
          <p:sp>
            <p:nvSpPr>
              <p:cNvPr id="64" name="テキスト ボックス 63">
                <a:extLst>
                  <a:ext uri="{FF2B5EF4-FFF2-40B4-BE49-F238E27FC236}">
                    <a16:creationId xmlns:a16="http://schemas.microsoft.com/office/drawing/2014/main" id="{73704575-B1BC-4AA6-8719-7D3CFB1EC9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43812" y="5401984"/>
                <a:ext cx="1756246" cy="1144801"/>
              </a:xfrm>
              <a:prstGeom prst="rect">
                <a:avLst/>
              </a:prstGeom>
              <a:blipFill>
                <a:blip r:embed="rId7"/>
                <a:stretch>
                  <a:fillRect r="-5903" b="-1010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吹き出し: 四角形 42">
            <a:extLst>
              <a:ext uri="{FF2B5EF4-FFF2-40B4-BE49-F238E27FC236}">
                <a16:creationId xmlns:a16="http://schemas.microsoft.com/office/drawing/2014/main" id="{BDA0F2DD-F038-40C4-A1FC-9FBDEF6D3875}"/>
              </a:ext>
            </a:extLst>
          </p:cNvPr>
          <p:cNvSpPr/>
          <p:nvPr/>
        </p:nvSpPr>
        <p:spPr>
          <a:xfrm>
            <a:off x="6489406" y="3234676"/>
            <a:ext cx="5259767" cy="1504174"/>
          </a:xfrm>
          <a:prstGeom prst="wedgeRectCallout">
            <a:avLst>
              <a:gd name="adj1" fmla="val 32610"/>
              <a:gd name="adj2" fmla="val 98715"/>
            </a:avLst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36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分母より分子の方が大きくなることもあるんだ</a:t>
            </a:r>
            <a:endParaRPr kumimoji="1" lang="ja-JP" altLang="en-US" sz="1600" dirty="0"/>
          </a:p>
        </p:txBody>
      </p: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5BA66DD8-CDDE-498A-9730-40BDDD4D0429}"/>
              </a:ext>
            </a:extLst>
          </p:cNvPr>
          <p:cNvSpPr txBox="1"/>
          <p:nvPr/>
        </p:nvSpPr>
        <p:spPr>
          <a:xfrm>
            <a:off x="731404" y="335656"/>
            <a:ext cx="10837203" cy="769441"/>
          </a:xfrm>
          <a:prstGeom prst="rect">
            <a:avLst/>
          </a:prstGeom>
          <a:solidFill>
            <a:srgbClr val="FFFF99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４年生の学習：１より大きい数を表す分数</a:t>
            </a:r>
          </a:p>
        </p:txBody>
      </p:sp>
      <p:sp>
        <p:nvSpPr>
          <p:cNvPr id="51" name="右中かっこ 50">
            <a:extLst>
              <a:ext uri="{FF2B5EF4-FFF2-40B4-BE49-F238E27FC236}">
                <a16:creationId xmlns:a16="http://schemas.microsoft.com/office/drawing/2014/main" id="{C5B943DA-03D1-4AE6-9C7D-4814AC6BBA7D}"/>
              </a:ext>
            </a:extLst>
          </p:cNvPr>
          <p:cNvSpPr/>
          <p:nvPr/>
        </p:nvSpPr>
        <p:spPr>
          <a:xfrm rot="16200000">
            <a:off x="8959682" y="-1240634"/>
            <a:ext cx="342126" cy="5936977"/>
          </a:xfrm>
          <a:prstGeom prst="rightBrace">
            <a:avLst>
              <a:gd name="adj1" fmla="val 8333"/>
              <a:gd name="adj2" fmla="val 46970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6B0297B2-9518-47A1-8B92-3DAA849D0329}"/>
              </a:ext>
            </a:extLst>
          </p:cNvPr>
          <p:cNvSpPr txBox="1"/>
          <p:nvPr/>
        </p:nvSpPr>
        <p:spPr>
          <a:xfrm>
            <a:off x="8317133" y="1165130"/>
            <a:ext cx="1272209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m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59507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1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75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1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750"/>
                            </p:stCondLst>
                            <p:childTnLst>
                              <p:par>
                                <p:cTn id="6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17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750"/>
                            </p:stCondLst>
                            <p:childTnLst>
                              <p:par>
                                <p:cTn id="7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"/>
                            </p:stCondLst>
                            <p:childTnLst>
                              <p:par>
                                <p:cTn id="8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000"/>
                            </p:stCondLst>
                            <p:childTnLst>
                              <p:par>
                                <p:cTn id="9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3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52" grpId="0" animBg="1"/>
      <p:bldP spid="44" grpId="0" animBg="1"/>
      <p:bldP spid="39" grpId="0" animBg="1"/>
      <p:bldP spid="38" grpId="0" animBg="1"/>
      <p:bldP spid="31" grpId="0"/>
      <p:bldP spid="36" grpId="0"/>
      <p:bldP spid="45" grpId="0"/>
      <p:bldP spid="53" grpId="0"/>
      <p:bldP spid="64" grpId="0"/>
      <p:bldP spid="43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正方形/長方形 54">
            <a:extLst>
              <a:ext uri="{FF2B5EF4-FFF2-40B4-BE49-F238E27FC236}">
                <a16:creationId xmlns:a16="http://schemas.microsoft.com/office/drawing/2014/main" id="{7927A978-93FC-4A55-A159-D03D3032EA02}"/>
              </a:ext>
            </a:extLst>
          </p:cNvPr>
          <p:cNvSpPr/>
          <p:nvPr/>
        </p:nvSpPr>
        <p:spPr>
          <a:xfrm>
            <a:off x="18803477" y="3429000"/>
            <a:ext cx="848139" cy="84813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75916A04-E570-4C7D-9285-E73C9B95E03C}"/>
                  </a:ext>
                </a:extLst>
              </p:cNvPr>
              <p:cNvSpPr txBox="1"/>
              <p:nvPr/>
            </p:nvSpPr>
            <p:spPr>
              <a:xfrm>
                <a:off x="6096000" y="3182286"/>
                <a:ext cx="3564396" cy="11575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40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 </m:t>
                    </m:r>
                    <m:f>
                      <m:fPr>
                        <m:ctrlPr>
                          <a:rPr lang="en-US" altLang="ja-JP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１８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１１</m:t>
                        </m:r>
                      </m:den>
                    </m:f>
                    <m:r>
                      <a:rPr lang="ja-JP" altLang="en-US" sz="40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＋</m:t>
                    </m:r>
                    <m:f>
                      <m:fPr>
                        <m:ctrlPr>
                          <a:rPr lang="en-US" altLang="ja-JP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８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１１</m:t>
                        </m:r>
                      </m:den>
                    </m:f>
                  </m:oMath>
                </a14:m>
                <a:r>
                  <a:rPr lang="ja-JP" altLang="en-US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＝</a:t>
                </a:r>
              </a:p>
            </p:txBody>
          </p:sp>
        </mc:Choice>
        <mc:Fallback xmlns="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75916A04-E570-4C7D-9285-E73C9B95E0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3182286"/>
                <a:ext cx="3564396" cy="1157561"/>
              </a:xfrm>
              <a:prstGeom prst="rect">
                <a:avLst/>
              </a:prstGeom>
              <a:blipFill>
                <a:blip r:embed="rId2"/>
                <a:stretch>
                  <a:fillRect r="-4444" b="-894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テキスト ボックス 26">
                <a:extLst>
                  <a:ext uri="{FF2B5EF4-FFF2-40B4-BE49-F238E27FC236}">
                    <a16:creationId xmlns:a16="http://schemas.microsoft.com/office/drawing/2014/main" id="{971683F1-728F-4115-BF31-97A7664547DF}"/>
                  </a:ext>
                </a:extLst>
              </p:cNvPr>
              <p:cNvSpPr txBox="1"/>
              <p:nvPr/>
            </p:nvSpPr>
            <p:spPr>
              <a:xfrm>
                <a:off x="1206018" y="4716014"/>
                <a:ext cx="4123342" cy="11475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40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④</m:t>
                    </m:r>
                    <m:r>
                      <a:rPr lang="ja-JP" altLang="en-US" sz="40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１</m:t>
                    </m:r>
                    <m:f>
                      <m:fPr>
                        <m:ctrlPr>
                          <a:rPr lang="en-US" altLang="ja-JP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７</m:t>
                        </m:r>
                      </m:den>
                    </m:f>
                    <m:r>
                      <a:rPr lang="ja-JP" altLang="en-US" sz="40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＋</m:t>
                    </m:r>
                    <m:r>
                      <a:rPr lang="ja-JP" altLang="en-US" sz="40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２</m:t>
                    </m:r>
                    <m:f>
                      <m:fPr>
                        <m:ctrlPr>
                          <a:rPr lang="en-US" altLang="ja-JP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４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７</m:t>
                        </m:r>
                      </m:den>
                    </m:f>
                  </m:oMath>
                </a14:m>
                <a:r>
                  <a:rPr lang="ja-JP" altLang="en-US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＝</a:t>
                </a:r>
              </a:p>
            </p:txBody>
          </p:sp>
        </mc:Choice>
        <mc:Fallback xmlns="">
          <p:sp>
            <p:nvSpPr>
              <p:cNvPr id="27" name="テキスト ボックス 26">
                <a:extLst>
                  <a:ext uri="{FF2B5EF4-FFF2-40B4-BE49-F238E27FC236}">
                    <a16:creationId xmlns:a16="http://schemas.microsoft.com/office/drawing/2014/main" id="{971683F1-728F-4115-BF31-97A7664547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6018" y="4716014"/>
                <a:ext cx="4123342" cy="1147558"/>
              </a:xfrm>
              <a:prstGeom prst="rect">
                <a:avLst/>
              </a:prstGeom>
              <a:blipFill>
                <a:blip r:embed="rId3"/>
                <a:stretch>
                  <a:fillRect r="-2071" b="-1010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テキスト ボックス 30">
                <a:extLst>
                  <a:ext uri="{FF2B5EF4-FFF2-40B4-BE49-F238E27FC236}">
                    <a16:creationId xmlns:a16="http://schemas.microsoft.com/office/drawing/2014/main" id="{2EAE2E13-6A2F-4AFD-9471-0A9862140796}"/>
                  </a:ext>
                </a:extLst>
              </p:cNvPr>
              <p:cNvSpPr txBox="1"/>
              <p:nvPr/>
            </p:nvSpPr>
            <p:spPr>
              <a:xfrm>
                <a:off x="1266383" y="2425288"/>
                <a:ext cx="4505581" cy="11415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40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③</m:t>
                    </m:r>
                    <m:r>
                      <a:rPr lang="ja-JP" altLang="en-US" sz="40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１</m:t>
                    </m:r>
                    <m:f>
                      <m:fPr>
                        <m:ctrlPr>
                          <a:rPr lang="en-US" altLang="ja-JP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７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１１</m:t>
                        </m:r>
                      </m:den>
                    </m:f>
                    <m:r>
                      <a:rPr lang="ja-JP" altLang="en-US" sz="40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＋</m:t>
                    </m:r>
                    <m:f>
                      <m:fPr>
                        <m:ctrlPr>
                          <a:rPr lang="en-US" altLang="ja-JP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８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１１</m:t>
                        </m:r>
                      </m:den>
                    </m:f>
                  </m:oMath>
                </a14:m>
                <a:r>
                  <a:rPr lang="ja-JP" altLang="en-US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＝</a:t>
                </a:r>
              </a:p>
            </p:txBody>
          </p:sp>
        </mc:Choice>
        <mc:Fallback xmlns="">
          <p:sp>
            <p:nvSpPr>
              <p:cNvPr id="31" name="テキスト ボックス 30">
                <a:extLst>
                  <a:ext uri="{FF2B5EF4-FFF2-40B4-BE49-F238E27FC236}">
                    <a16:creationId xmlns:a16="http://schemas.microsoft.com/office/drawing/2014/main" id="{2EAE2E13-6A2F-4AFD-9471-0A98621407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6383" y="2425288"/>
                <a:ext cx="4505581" cy="1141531"/>
              </a:xfrm>
              <a:prstGeom prst="rect">
                <a:avLst/>
              </a:prstGeom>
              <a:blipFill>
                <a:blip r:embed="rId4"/>
                <a:stretch>
                  <a:fillRect r="-4601" b="-1069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2EAE2E13-6A2F-4AFD-9471-0A9862140796}"/>
                  </a:ext>
                </a:extLst>
              </p:cNvPr>
              <p:cNvSpPr txBox="1"/>
              <p:nvPr/>
            </p:nvSpPr>
            <p:spPr>
              <a:xfrm>
                <a:off x="6096000" y="1660456"/>
                <a:ext cx="2578517" cy="11550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40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１</m:t>
                    </m:r>
                    <m:f>
                      <m:fPr>
                        <m:ctrlPr>
                          <a:rPr lang="en-US" altLang="ja-JP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１５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１１</m:t>
                        </m:r>
                      </m:den>
                    </m:f>
                  </m:oMath>
                </a14:m>
                <a:r>
                  <a:rPr lang="ja-JP" altLang="en-US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 ＝</a:t>
                </a:r>
              </a:p>
            </p:txBody>
          </p:sp>
        </mc:Choice>
        <mc:Fallback xmlns="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2EAE2E13-6A2F-4AFD-9471-0A98621407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1660456"/>
                <a:ext cx="2578517" cy="1155060"/>
              </a:xfrm>
              <a:prstGeom prst="rect">
                <a:avLst/>
              </a:prstGeom>
              <a:blipFill>
                <a:blip r:embed="rId5"/>
                <a:stretch>
                  <a:fillRect r="-3546" b="-842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75916A04-E570-4C7D-9285-E73C9B95E03C}"/>
                  </a:ext>
                </a:extLst>
              </p:cNvPr>
              <p:cNvSpPr txBox="1"/>
              <p:nvPr/>
            </p:nvSpPr>
            <p:spPr>
              <a:xfrm>
                <a:off x="9676356" y="3182286"/>
                <a:ext cx="1343181" cy="11535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２６</m:t>
                        </m:r>
                      </m:num>
                      <m:den>
                        <m:r>
                          <a:rPr lang="ja-JP" altLang="en-US" sz="4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１１</m:t>
                        </m:r>
                      </m:den>
                    </m:f>
                  </m:oMath>
                </a14:m>
                <a:r>
                  <a:rPr lang="ja-JP" altLang="en-US" sz="4000" dirty="0">
                    <a:solidFill>
                      <a:srgbClr val="0000FF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 </a:t>
                </a:r>
                <a:endParaRPr lang="ja-JP" altLang="en-US" sz="40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75916A04-E570-4C7D-9285-E73C9B95E0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76356" y="3182286"/>
                <a:ext cx="1343181" cy="115352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A3945927-8537-4B48-B5B3-F156D2AC5AC3}"/>
                  </a:ext>
                </a:extLst>
              </p:cNvPr>
              <p:cNvSpPr txBox="1"/>
              <p:nvPr/>
            </p:nvSpPr>
            <p:spPr>
              <a:xfrm>
                <a:off x="8462495" y="1647892"/>
                <a:ext cx="1813689" cy="11530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40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２</m:t>
                    </m:r>
                    <m:f>
                      <m:fPr>
                        <m:ctrlPr>
                          <a:rPr lang="en-US" altLang="ja-JP" sz="40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４</m:t>
                        </m:r>
                      </m:num>
                      <m:den>
                        <m:r>
                          <a:rPr lang="ja-JP" altLang="en-US" sz="4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１１</m:t>
                        </m:r>
                      </m:den>
                    </m:f>
                  </m:oMath>
                </a14:m>
                <a:r>
                  <a:rPr kumimoji="1" lang="ja-JP" altLang="en-US" sz="40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 </a:t>
                </a:r>
                <a:endParaRPr kumimoji="1" lang="ja-JP" altLang="en-US" sz="40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A3945927-8537-4B48-B5B3-F156D2AC5A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2495" y="1647892"/>
                <a:ext cx="1813689" cy="115307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C0411717-A63D-4017-B395-AB02EE819C36}"/>
                  </a:ext>
                </a:extLst>
              </p:cNvPr>
              <p:cNvSpPr txBox="1"/>
              <p:nvPr/>
            </p:nvSpPr>
            <p:spPr>
              <a:xfrm>
                <a:off x="5193564" y="4695504"/>
                <a:ext cx="1349951" cy="11520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4000" dirty="0">
                    <a:solidFill>
                      <a:srgbClr val="FF0000"/>
                    </a:solidFill>
                    <a:ea typeface="UD デジタル 教科書体 NP-B" panose="02020700000000000000" pitchFamily="18" charset="-128"/>
                  </a:rPr>
                  <a:t>３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９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７</m:t>
                        </m:r>
                      </m:den>
                    </m:f>
                  </m:oMath>
                </a14:m>
                <a:r>
                  <a:rPr kumimoji="1" lang="ja-JP" altLang="en-US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　</a:t>
                </a:r>
              </a:p>
            </p:txBody>
          </p:sp>
        </mc:Choice>
        <mc:Fallback xmlns="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C0411717-A63D-4017-B395-AB02EE819C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3564" y="4695504"/>
                <a:ext cx="1349951" cy="1152047"/>
              </a:xfrm>
              <a:prstGeom prst="rect">
                <a:avLst/>
              </a:prstGeom>
              <a:blipFill>
                <a:blip r:embed="rId8"/>
                <a:stretch>
                  <a:fillRect l="-16290" b="-952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左中かっこ 2">
            <a:extLst>
              <a:ext uri="{FF2B5EF4-FFF2-40B4-BE49-F238E27FC236}">
                <a16:creationId xmlns:a16="http://schemas.microsoft.com/office/drawing/2014/main" id="{6D8938C5-C33E-6147-6AD2-92019013D48B}"/>
              </a:ext>
            </a:extLst>
          </p:cNvPr>
          <p:cNvSpPr/>
          <p:nvPr/>
        </p:nvSpPr>
        <p:spPr>
          <a:xfrm>
            <a:off x="5770604" y="1647891"/>
            <a:ext cx="421972" cy="2687915"/>
          </a:xfrm>
          <a:prstGeom prst="leftBrace">
            <a:avLst>
              <a:gd name="adj1" fmla="val 90529"/>
              <a:gd name="adj2" fmla="val 50000"/>
            </a:avLst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1E3F95B2-E84E-7BE8-0A39-6890DE878E34}"/>
                  </a:ext>
                </a:extLst>
              </p:cNvPr>
              <p:cNvSpPr txBox="1"/>
              <p:nvPr/>
            </p:nvSpPr>
            <p:spPr>
              <a:xfrm>
                <a:off x="6552602" y="4695504"/>
                <a:ext cx="1909893" cy="11448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4000" dirty="0">
                    <a:ea typeface="UD デジタル 教科書体 NP-B" panose="02020700000000000000" pitchFamily="18" charset="-128"/>
                  </a:rPr>
                  <a:t>＝</a:t>
                </a:r>
                <a:r>
                  <a:rPr lang="ja-JP" altLang="en-US" sz="4000" dirty="0">
                    <a:solidFill>
                      <a:srgbClr val="0000FF"/>
                    </a:solidFill>
                    <a:ea typeface="UD デジタル 教科書体 NP-B" panose="02020700000000000000" pitchFamily="18" charset="-128"/>
                  </a:rPr>
                  <a:t>４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２</m:t>
                        </m:r>
                      </m:num>
                      <m:den>
                        <m:r>
                          <a:rPr lang="ja-JP" altLang="en-US" sz="4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７</m:t>
                        </m:r>
                      </m:den>
                    </m:f>
                  </m:oMath>
                </a14:m>
                <a:r>
                  <a:rPr kumimoji="1" lang="ja-JP" altLang="en-US" sz="4000" dirty="0">
                    <a:solidFill>
                      <a:srgbClr val="0000FF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　</a:t>
                </a:r>
                <a:endParaRPr kumimoji="1" lang="ja-JP" altLang="en-US" sz="40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1E3F95B2-E84E-7BE8-0A39-6890DE878E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2602" y="4695504"/>
                <a:ext cx="1909893" cy="1144801"/>
              </a:xfrm>
              <a:prstGeom prst="rect">
                <a:avLst/>
              </a:prstGeom>
              <a:blipFill>
                <a:blip r:embed="rId9"/>
                <a:stretch>
                  <a:fillRect l="-11502" b="-1010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293052F-0B81-641D-5981-DDDB0B55A8DF}"/>
              </a:ext>
            </a:extLst>
          </p:cNvPr>
          <p:cNvSpPr txBox="1"/>
          <p:nvPr/>
        </p:nvSpPr>
        <p:spPr>
          <a:xfrm>
            <a:off x="1152568" y="570555"/>
            <a:ext cx="7157668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帯分数を含む分数のたし算の練習</a:t>
            </a:r>
          </a:p>
        </p:txBody>
      </p:sp>
    </p:spTree>
    <p:extLst>
      <p:ext uri="{BB962C8B-B14F-4D97-AF65-F5344CB8AC3E}">
        <p14:creationId xmlns:p14="http://schemas.microsoft.com/office/powerpoint/2010/main" val="980192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16" grpId="0"/>
      <p:bldP spid="18" grpId="0"/>
      <p:bldP spid="13" grpId="0"/>
      <p:bldP spid="15" grpId="0"/>
      <p:bldP spid="4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正方形/長方形 54">
            <a:extLst>
              <a:ext uri="{FF2B5EF4-FFF2-40B4-BE49-F238E27FC236}">
                <a16:creationId xmlns:a16="http://schemas.microsoft.com/office/drawing/2014/main" id="{7927A978-93FC-4A55-A159-D03D3032EA02}"/>
              </a:ext>
            </a:extLst>
          </p:cNvPr>
          <p:cNvSpPr/>
          <p:nvPr/>
        </p:nvSpPr>
        <p:spPr>
          <a:xfrm>
            <a:off x="18803477" y="3429000"/>
            <a:ext cx="848139" cy="84813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A3945927-8537-4B48-B5B3-F156D2AC5AC3}"/>
                  </a:ext>
                </a:extLst>
              </p:cNvPr>
              <p:cNvSpPr txBox="1"/>
              <p:nvPr/>
            </p:nvSpPr>
            <p:spPr>
              <a:xfrm>
                <a:off x="8047110" y="3260581"/>
                <a:ext cx="1317068" cy="11530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40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４</m:t>
                    </m:r>
                    <m:f>
                      <m:fPr>
                        <m:ctrlPr>
                          <a:rPr lang="en-US" altLang="ja-JP" sz="40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２</m:t>
                        </m:r>
                      </m:num>
                      <m:den>
                        <m:r>
                          <a:rPr lang="ja-JP" altLang="en-US" sz="4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９</m:t>
                        </m:r>
                      </m:den>
                    </m:f>
                  </m:oMath>
                </a14:m>
                <a:r>
                  <a:rPr kumimoji="1" lang="ja-JP" altLang="en-US" sz="40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 </a:t>
                </a:r>
                <a:endParaRPr kumimoji="1" lang="ja-JP" altLang="en-US" sz="40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A3945927-8537-4B48-B5B3-F156D2AC5A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7110" y="3260581"/>
                <a:ext cx="1317068" cy="115307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テキスト ボックス 26">
                <a:extLst>
                  <a:ext uri="{FF2B5EF4-FFF2-40B4-BE49-F238E27FC236}">
                    <a16:creationId xmlns:a16="http://schemas.microsoft.com/office/drawing/2014/main" id="{971683F1-728F-4115-BF31-97A7664547DF}"/>
                  </a:ext>
                </a:extLst>
              </p:cNvPr>
              <p:cNvSpPr txBox="1"/>
              <p:nvPr/>
            </p:nvSpPr>
            <p:spPr>
              <a:xfrm>
                <a:off x="1252578" y="4042800"/>
                <a:ext cx="4015330" cy="11593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40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⑥</m:t>
                    </m:r>
                    <m:r>
                      <a:rPr lang="ja-JP" altLang="en-US" sz="40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１</m:t>
                    </m:r>
                    <m:f>
                      <m:fPr>
                        <m:ctrlPr>
                          <a:rPr lang="en-US" altLang="ja-JP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７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９</m:t>
                        </m:r>
                      </m:den>
                    </m:f>
                    <m:r>
                      <a:rPr lang="ja-JP" altLang="en-US" sz="40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＋</m:t>
                    </m:r>
                    <m:r>
                      <a:rPr lang="ja-JP" altLang="en-US" sz="40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２</m:t>
                    </m:r>
                    <m:f>
                      <m:fPr>
                        <m:ctrlPr>
                          <a:rPr lang="en-US" altLang="ja-JP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４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９</m:t>
                        </m:r>
                      </m:den>
                    </m:f>
                  </m:oMath>
                </a14:m>
                <a:r>
                  <a:rPr lang="ja-JP" altLang="en-US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＝</a:t>
                </a:r>
              </a:p>
            </p:txBody>
          </p:sp>
        </mc:Choice>
        <mc:Fallback xmlns="">
          <p:sp>
            <p:nvSpPr>
              <p:cNvPr id="27" name="テキスト ボックス 26">
                <a:extLst>
                  <a:ext uri="{FF2B5EF4-FFF2-40B4-BE49-F238E27FC236}">
                    <a16:creationId xmlns:a16="http://schemas.microsoft.com/office/drawing/2014/main" id="{971683F1-728F-4115-BF31-97A7664547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2578" y="4042800"/>
                <a:ext cx="4015330" cy="1159356"/>
              </a:xfrm>
              <a:prstGeom prst="rect">
                <a:avLst/>
              </a:prstGeom>
              <a:blipFill>
                <a:blip r:embed="rId3"/>
                <a:stretch>
                  <a:fillRect r="-4856" b="-894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テキスト ボックス 30">
                <a:extLst>
                  <a:ext uri="{FF2B5EF4-FFF2-40B4-BE49-F238E27FC236}">
                    <a16:creationId xmlns:a16="http://schemas.microsoft.com/office/drawing/2014/main" id="{2EAE2E13-6A2F-4AFD-9471-0A9862140796}"/>
                  </a:ext>
                </a:extLst>
              </p:cNvPr>
              <p:cNvSpPr txBox="1"/>
              <p:nvPr/>
            </p:nvSpPr>
            <p:spPr>
              <a:xfrm>
                <a:off x="1268104" y="1664662"/>
                <a:ext cx="4015330" cy="11503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40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⑤</m:t>
                    </m:r>
                    <m:r>
                      <a:rPr lang="ja-JP" altLang="en-US" sz="40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２</m:t>
                    </m:r>
                    <m:f>
                      <m:fPr>
                        <m:ctrlPr>
                          <a:rPr lang="en-US" altLang="ja-JP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２</m:t>
                        </m:r>
                      </m:den>
                    </m:f>
                    <m:r>
                      <a:rPr lang="ja-JP" altLang="en-US" sz="40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＋</m:t>
                    </m:r>
                    <m:r>
                      <a:rPr lang="ja-JP" altLang="en-US" sz="40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３</m:t>
                    </m:r>
                    <m:f>
                      <m:fPr>
                        <m:ctrlPr>
                          <a:rPr lang="en-US" altLang="ja-JP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２</m:t>
                        </m:r>
                      </m:den>
                    </m:f>
                  </m:oMath>
                </a14:m>
                <a:r>
                  <a:rPr lang="ja-JP" altLang="en-US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＝</a:t>
                </a:r>
              </a:p>
            </p:txBody>
          </p:sp>
        </mc:Choice>
        <mc:Fallback xmlns="">
          <p:sp>
            <p:nvSpPr>
              <p:cNvPr id="31" name="テキスト ボックス 30">
                <a:extLst>
                  <a:ext uri="{FF2B5EF4-FFF2-40B4-BE49-F238E27FC236}">
                    <a16:creationId xmlns:a16="http://schemas.microsoft.com/office/drawing/2014/main" id="{2EAE2E13-6A2F-4AFD-9471-0A98621407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8104" y="1664662"/>
                <a:ext cx="4015330" cy="1150315"/>
              </a:xfrm>
              <a:prstGeom prst="rect">
                <a:avLst/>
              </a:prstGeom>
              <a:blipFill>
                <a:blip r:embed="rId4"/>
                <a:stretch>
                  <a:fillRect r="-4856" b="-899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971683F1-728F-4115-BF31-97A7664547DF}"/>
                  </a:ext>
                </a:extLst>
              </p:cNvPr>
              <p:cNvSpPr txBox="1"/>
              <p:nvPr/>
            </p:nvSpPr>
            <p:spPr>
              <a:xfrm>
                <a:off x="5686553" y="3271353"/>
                <a:ext cx="2526907" cy="11550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40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３</m:t>
                    </m:r>
                    <m:f>
                      <m:fPr>
                        <m:ctrlPr>
                          <a:rPr lang="en-US" altLang="ja-JP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 smtClean="0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９</m:t>
                        </m:r>
                      </m:den>
                    </m:f>
                  </m:oMath>
                </a14:m>
                <a:r>
                  <a:rPr lang="ja-JP" altLang="en-US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 ＝</a:t>
                </a:r>
              </a:p>
            </p:txBody>
          </p:sp>
        </mc:Choice>
        <mc:Fallback xmlns="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971683F1-728F-4115-BF31-97A7664547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6553" y="3271353"/>
                <a:ext cx="2526907" cy="1155060"/>
              </a:xfrm>
              <a:prstGeom prst="rect">
                <a:avLst/>
              </a:prstGeom>
              <a:blipFill>
                <a:blip r:embed="rId5"/>
                <a:stretch>
                  <a:fillRect r="-5797" b="-899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75916A04-E570-4C7D-9285-E73C9B95E03C}"/>
                  </a:ext>
                </a:extLst>
              </p:cNvPr>
              <p:cNvSpPr txBox="1"/>
              <p:nvPr/>
            </p:nvSpPr>
            <p:spPr>
              <a:xfrm>
                <a:off x="5267908" y="1641524"/>
                <a:ext cx="1476164" cy="12594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4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５</m:t>
                    </m:r>
                    <m:f>
                      <m:fPr>
                        <m:ctrlPr>
                          <a:rPr lang="en-US" altLang="ja-JP" sz="44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4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２</m:t>
                        </m:r>
                      </m:num>
                      <m:den>
                        <m:r>
                          <a:rPr lang="ja-JP" altLang="en-US" sz="44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２</m:t>
                        </m:r>
                      </m:den>
                    </m:f>
                  </m:oMath>
                </a14:m>
                <a:r>
                  <a:rPr lang="ja-JP" altLang="en-US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 </a:t>
                </a:r>
              </a:p>
            </p:txBody>
          </p:sp>
        </mc:Choice>
        <mc:Fallback xmlns="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75916A04-E570-4C7D-9285-E73C9B95E0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7908" y="1641524"/>
                <a:ext cx="1476164" cy="125944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971683F1-728F-4115-BF31-97A7664547DF}"/>
                  </a:ext>
                </a:extLst>
              </p:cNvPr>
              <p:cNvSpPr txBox="1"/>
              <p:nvPr/>
            </p:nvSpPr>
            <p:spPr>
              <a:xfrm>
                <a:off x="5686553" y="4751435"/>
                <a:ext cx="3564396" cy="11638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１６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９</m:t>
                        </m:r>
                      </m:den>
                    </m:f>
                    <m:r>
                      <a:rPr lang="ja-JP" altLang="en-US" sz="40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＋</m:t>
                    </m:r>
                    <m:f>
                      <m:fPr>
                        <m:ctrlPr>
                          <a:rPr lang="en-US" altLang="ja-JP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２２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９</m:t>
                        </m:r>
                      </m:den>
                    </m:f>
                  </m:oMath>
                </a14:m>
                <a:r>
                  <a:rPr lang="ja-JP" altLang="en-US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＝</a:t>
                </a:r>
              </a:p>
            </p:txBody>
          </p:sp>
        </mc:Choice>
        <mc:Fallback xmlns="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971683F1-728F-4115-BF31-97A7664547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6553" y="4751435"/>
                <a:ext cx="3564396" cy="1163845"/>
              </a:xfrm>
              <a:prstGeom prst="rect">
                <a:avLst/>
              </a:prstGeom>
              <a:blipFill>
                <a:blip r:embed="rId8"/>
                <a:stretch>
                  <a:fillRect r="-1197" b="-890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A3945927-8537-4B48-B5B3-F156D2AC5AC3}"/>
                  </a:ext>
                </a:extLst>
              </p:cNvPr>
              <p:cNvSpPr txBox="1"/>
              <p:nvPr/>
            </p:nvSpPr>
            <p:spPr>
              <a:xfrm>
                <a:off x="9142937" y="4780922"/>
                <a:ext cx="1317068" cy="11530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３８</m:t>
                        </m:r>
                      </m:num>
                      <m:den>
                        <m:r>
                          <a:rPr lang="ja-JP" altLang="en-US" sz="4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９</m:t>
                        </m:r>
                      </m:den>
                    </m:f>
                  </m:oMath>
                </a14:m>
                <a:r>
                  <a:rPr kumimoji="1" lang="ja-JP" altLang="en-US" sz="4000" dirty="0">
                    <a:solidFill>
                      <a:srgbClr val="0000FF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 </a:t>
                </a:r>
                <a:endParaRPr kumimoji="1" lang="ja-JP" altLang="en-US" sz="40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A3945927-8537-4B48-B5B3-F156D2AC5A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2937" y="4780922"/>
                <a:ext cx="1317068" cy="115307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左中かっこ 2">
            <a:extLst>
              <a:ext uri="{FF2B5EF4-FFF2-40B4-BE49-F238E27FC236}">
                <a16:creationId xmlns:a16="http://schemas.microsoft.com/office/drawing/2014/main" id="{1C366391-F3C8-1074-9727-E6A4D18D204A}"/>
              </a:ext>
            </a:extLst>
          </p:cNvPr>
          <p:cNvSpPr/>
          <p:nvPr/>
        </p:nvSpPr>
        <p:spPr>
          <a:xfrm>
            <a:off x="5267908" y="3302036"/>
            <a:ext cx="421972" cy="2687915"/>
          </a:xfrm>
          <a:prstGeom prst="leftBrace">
            <a:avLst>
              <a:gd name="adj1" fmla="val 90529"/>
              <a:gd name="adj2" fmla="val 50000"/>
            </a:avLst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F9F4046-B8E8-8D68-1449-5274702150F0}"/>
              </a:ext>
            </a:extLst>
          </p:cNvPr>
          <p:cNvSpPr txBox="1"/>
          <p:nvPr/>
        </p:nvSpPr>
        <p:spPr>
          <a:xfrm>
            <a:off x="6730042" y="1993483"/>
            <a:ext cx="12021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kumimoji="1"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６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9DE6DCE-B418-D91F-D85B-DADF3A5AF98A}"/>
              </a:ext>
            </a:extLst>
          </p:cNvPr>
          <p:cNvSpPr txBox="1"/>
          <p:nvPr/>
        </p:nvSpPr>
        <p:spPr>
          <a:xfrm>
            <a:off x="1152568" y="570555"/>
            <a:ext cx="7157668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帯分数を含む分数のたし算の練習</a:t>
            </a:r>
          </a:p>
        </p:txBody>
      </p:sp>
    </p:spTree>
    <p:extLst>
      <p:ext uri="{BB962C8B-B14F-4D97-AF65-F5344CB8AC3E}">
        <p14:creationId xmlns:p14="http://schemas.microsoft.com/office/powerpoint/2010/main" val="2144472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7" grpId="0"/>
      <p:bldP spid="18" grpId="0"/>
      <p:bldP spid="16" grpId="0"/>
      <p:bldP spid="19" grpId="0"/>
      <p:bldP spid="4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正方形/長方形 54">
            <a:extLst>
              <a:ext uri="{FF2B5EF4-FFF2-40B4-BE49-F238E27FC236}">
                <a16:creationId xmlns:a16="http://schemas.microsoft.com/office/drawing/2014/main" id="{7927A978-93FC-4A55-A159-D03D3032EA02}"/>
              </a:ext>
            </a:extLst>
          </p:cNvPr>
          <p:cNvSpPr/>
          <p:nvPr/>
        </p:nvSpPr>
        <p:spPr>
          <a:xfrm>
            <a:off x="18803477" y="3429000"/>
            <a:ext cx="848139" cy="84813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A3945927-8537-4B48-B5B3-F156D2AC5AC3}"/>
                  </a:ext>
                </a:extLst>
              </p:cNvPr>
              <p:cNvSpPr txBox="1"/>
              <p:nvPr/>
            </p:nvSpPr>
            <p:spPr>
              <a:xfrm>
                <a:off x="8042539" y="3258523"/>
                <a:ext cx="1817863" cy="11565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40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１２</m:t>
                    </m:r>
                    <m:f>
                      <m:fPr>
                        <m:ctrlPr>
                          <a:rPr lang="en-US" altLang="ja-JP" sz="40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</m:num>
                      <m:den>
                        <m:r>
                          <a:rPr lang="ja-JP" altLang="en-US" sz="4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９</m:t>
                        </m:r>
                      </m:den>
                    </m:f>
                  </m:oMath>
                </a14:m>
                <a:r>
                  <a:rPr kumimoji="1" lang="ja-JP" altLang="en-US" sz="4000" dirty="0">
                    <a:solidFill>
                      <a:srgbClr val="0000FF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 </a:t>
                </a:r>
              </a:p>
            </p:txBody>
          </p:sp>
        </mc:Choice>
        <mc:Fallback xmlns=""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A3945927-8537-4B48-B5B3-F156D2AC5A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2539" y="3258523"/>
                <a:ext cx="1817863" cy="115659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テキスト ボックス 26">
                <a:extLst>
                  <a:ext uri="{FF2B5EF4-FFF2-40B4-BE49-F238E27FC236}">
                    <a16:creationId xmlns:a16="http://schemas.microsoft.com/office/drawing/2014/main" id="{971683F1-728F-4115-BF31-97A7664547DF}"/>
                  </a:ext>
                </a:extLst>
              </p:cNvPr>
              <p:cNvSpPr txBox="1"/>
              <p:nvPr/>
            </p:nvSpPr>
            <p:spPr>
              <a:xfrm>
                <a:off x="1192586" y="3246525"/>
                <a:ext cx="4015330" cy="11593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40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⑧</m:t>
                    </m:r>
                    <m:r>
                      <a:rPr lang="ja-JP" altLang="en-US" sz="40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６</m:t>
                    </m:r>
                    <m:f>
                      <m:fPr>
                        <m:ctrlPr>
                          <a:rPr lang="en-US" altLang="ja-JP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２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９</m:t>
                        </m:r>
                      </m:den>
                    </m:f>
                    <m:r>
                      <a:rPr lang="ja-JP" altLang="en-US" sz="40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＋</m:t>
                    </m:r>
                    <m:r>
                      <a:rPr lang="ja-JP" altLang="en-US" sz="40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５</m:t>
                    </m:r>
                    <m:f>
                      <m:fPr>
                        <m:ctrlPr>
                          <a:rPr lang="en-US" altLang="ja-JP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８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９</m:t>
                        </m:r>
                      </m:den>
                    </m:f>
                  </m:oMath>
                </a14:m>
                <a:r>
                  <a:rPr lang="ja-JP" altLang="en-US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＝</a:t>
                </a:r>
              </a:p>
            </p:txBody>
          </p:sp>
        </mc:Choice>
        <mc:Fallback xmlns="">
          <p:sp>
            <p:nvSpPr>
              <p:cNvPr id="27" name="テキスト ボックス 26">
                <a:extLst>
                  <a:ext uri="{FF2B5EF4-FFF2-40B4-BE49-F238E27FC236}">
                    <a16:creationId xmlns:a16="http://schemas.microsoft.com/office/drawing/2014/main" id="{971683F1-728F-4115-BF31-97A7664547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2586" y="3246525"/>
                <a:ext cx="4015330" cy="1159356"/>
              </a:xfrm>
              <a:prstGeom prst="rect">
                <a:avLst/>
              </a:prstGeom>
              <a:blipFill>
                <a:blip r:embed="rId3"/>
                <a:stretch>
                  <a:fillRect r="-4863" b="-894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テキスト ボックス 30">
                <a:extLst>
                  <a:ext uri="{FF2B5EF4-FFF2-40B4-BE49-F238E27FC236}">
                    <a16:creationId xmlns:a16="http://schemas.microsoft.com/office/drawing/2014/main" id="{2EAE2E13-6A2F-4AFD-9471-0A9862140796}"/>
                  </a:ext>
                </a:extLst>
              </p:cNvPr>
              <p:cNvSpPr txBox="1"/>
              <p:nvPr/>
            </p:nvSpPr>
            <p:spPr>
              <a:xfrm>
                <a:off x="1268104" y="1664662"/>
                <a:ext cx="4015330" cy="11503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40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⑦</m:t>
                    </m:r>
                    <m:r>
                      <a:rPr lang="ja-JP" altLang="en-US" sz="40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７</m:t>
                    </m:r>
                    <m:f>
                      <m:fPr>
                        <m:ctrlPr>
                          <a:rPr lang="en-US" altLang="ja-JP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４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den>
                    </m:f>
                    <m:r>
                      <a:rPr lang="ja-JP" altLang="en-US" sz="40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＋</m:t>
                    </m:r>
                    <m:r>
                      <a:rPr lang="ja-JP" altLang="en-US" sz="40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８</m:t>
                    </m:r>
                    <m:f>
                      <m:fPr>
                        <m:ctrlPr>
                          <a:rPr lang="en-US" altLang="ja-JP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den>
                    </m:f>
                  </m:oMath>
                </a14:m>
                <a:r>
                  <a:rPr lang="ja-JP" altLang="en-US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＝</a:t>
                </a:r>
              </a:p>
            </p:txBody>
          </p:sp>
        </mc:Choice>
        <mc:Fallback xmlns="">
          <p:sp>
            <p:nvSpPr>
              <p:cNvPr id="31" name="テキスト ボックス 30">
                <a:extLst>
                  <a:ext uri="{FF2B5EF4-FFF2-40B4-BE49-F238E27FC236}">
                    <a16:creationId xmlns:a16="http://schemas.microsoft.com/office/drawing/2014/main" id="{2EAE2E13-6A2F-4AFD-9471-0A98621407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8104" y="1664662"/>
                <a:ext cx="4015330" cy="1150315"/>
              </a:xfrm>
              <a:prstGeom prst="rect">
                <a:avLst/>
              </a:prstGeom>
              <a:blipFill>
                <a:blip r:embed="rId4"/>
                <a:stretch>
                  <a:fillRect r="-4856" b="-952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971683F1-728F-4115-BF31-97A7664547DF}"/>
                  </a:ext>
                </a:extLst>
              </p:cNvPr>
              <p:cNvSpPr txBox="1"/>
              <p:nvPr/>
            </p:nvSpPr>
            <p:spPr>
              <a:xfrm>
                <a:off x="5122976" y="3273303"/>
                <a:ext cx="3005544" cy="11565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40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１１</m:t>
                    </m:r>
                    <m:f>
                      <m:fPr>
                        <m:ctrlPr>
                          <a:rPr lang="en-US" altLang="ja-JP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 smtClean="0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０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９</m:t>
                        </m:r>
                      </m:den>
                    </m:f>
                  </m:oMath>
                </a14:m>
                <a:r>
                  <a:rPr lang="ja-JP" altLang="en-US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 ＝</a:t>
                </a:r>
              </a:p>
            </p:txBody>
          </p:sp>
        </mc:Choice>
        <mc:Fallback xmlns="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971683F1-728F-4115-BF31-97A7664547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2976" y="3273303"/>
                <a:ext cx="3005544" cy="1156599"/>
              </a:xfrm>
              <a:prstGeom prst="rect">
                <a:avLst/>
              </a:prstGeom>
              <a:blipFill>
                <a:blip r:embed="rId5"/>
                <a:stretch>
                  <a:fillRect r="-5882" b="-894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75916A04-E570-4C7D-9285-E73C9B95E03C}"/>
                  </a:ext>
                </a:extLst>
              </p:cNvPr>
              <p:cNvSpPr txBox="1"/>
              <p:nvPr/>
            </p:nvSpPr>
            <p:spPr>
              <a:xfrm>
                <a:off x="5159896" y="1645050"/>
                <a:ext cx="2628291" cy="12418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4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１５</m:t>
                    </m:r>
                    <m:f>
                      <m:fPr>
                        <m:ctrlPr>
                          <a:rPr lang="en-US" altLang="ja-JP" sz="44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4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７</m:t>
                        </m:r>
                      </m:num>
                      <m:den>
                        <m:r>
                          <a:rPr lang="ja-JP" altLang="en-US" sz="44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den>
                    </m:f>
                  </m:oMath>
                </a14:m>
                <a:r>
                  <a:rPr lang="ja-JP" altLang="en-US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 ＝</a:t>
                </a:r>
              </a:p>
            </p:txBody>
          </p:sp>
        </mc:Choice>
        <mc:Fallback xmlns="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75916A04-E570-4C7D-9285-E73C9B95E0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9896" y="1645050"/>
                <a:ext cx="2628291" cy="1241878"/>
              </a:xfrm>
              <a:prstGeom prst="rect">
                <a:avLst/>
              </a:prstGeom>
              <a:blipFill>
                <a:blip r:embed="rId6"/>
                <a:stretch>
                  <a:fillRect r="-7639" b="-637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971683F1-728F-4115-BF31-97A7664547DF}"/>
                  </a:ext>
                </a:extLst>
              </p:cNvPr>
              <p:cNvSpPr txBox="1"/>
              <p:nvPr/>
            </p:nvSpPr>
            <p:spPr>
              <a:xfrm>
                <a:off x="5122976" y="4871475"/>
                <a:ext cx="3005544" cy="11638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40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１７</m:t>
                    </m:r>
                    <m:f>
                      <m:fPr>
                        <m:ctrlPr>
                          <a:rPr lang="en-US" altLang="ja-JP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１２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７</m:t>
                        </m:r>
                      </m:den>
                    </m:f>
                  </m:oMath>
                </a14:m>
                <a:r>
                  <a:rPr lang="ja-JP" altLang="en-US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 ＝</a:t>
                </a:r>
              </a:p>
            </p:txBody>
          </p:sp>
        </mc:Choice>
        <mc:Fallback xmlns="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971683F1-728F-4115-BF31-97A7664547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2976" y="4871475"/>
                <a:ext cx="3005544" cy="1163845"/>
              </a:xfrm>
              <a:prstGeom prst="rect">
                <a:avLst/>
              </a:prstGeom>
              <a:blipFill>
                <a:blip r:embed="rId7"/>
                <a:stretch>
                  <a:fillRect r="-5882" b="-837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A3945927-8537-4B48-B5B3-F156D2AC5AC3}"/>
                  </a:ext>
                </a:extLst>
              </p:cNvPr>
              <p:cNvSpPr txBox="1"/>
              <p:nvPr/>
            </p:nvSpPr>
            <p:spPr>
              <a:xfrm>
                <a:off x="8046099" y="4940213"/>
                <a:ext cx="1817863" cy="11570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40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１８</m:t>
                    </m:r>
                    <m:f>
                      <m:fPr>
                        <m:ctrlPr>
                          <a:rPr lang="en-US" altLang="ja-JP" sz="40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num>
                      <m:den>
                        <m:r>
                          <a:rPr lang="ja-JP" altLang="en-US" sz="4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７</m:t>
                        </m:r>
                      </m:den>
                    </m:f>
                  </m:oMath>
                </a14:m>
                <a:r>
                  <a:rPr kumimoji="1" lang="ja-JP" altLang="en-US" sz="4000" dirty="0">
                    <a:solidFill>
                      <a:srgbClr val="0000FF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 </a:t>
                </a:r>
              </a:p>
            </p:txBody>
          </p:sp>
        </mc:Choice>
        <mc:Fallback xmlns="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A3945927-8537-4B48-B5B3-F156D2AC5A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6099" y="4940213"/>
                <a:ext cx="1817863" cy="115704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0F9F4046-B8E8-8D68-1449-5274702150F0}"/>
                  </a:ext>
                </a:extLst>
              </p:cNvPr>
              <p:cNvSpPr txBox="1"/>
              <p:nvPr/>
            </p:nvSpPr>
            <p:spPr>
              <a:xfrm>
                <a:off x="8046099" y="1645050"/>
                <a:ext cx="1817863" cy="12913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sz="400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UD デジタル 教科書体 NP-B" panose="02020700000000000000" pitchFamily="18" charset="-128"/>
                        </a:rPr>
                        <m:t>１６</m:t>
                      </m:r>
                      <m:f>
                        <m:fPr>
                          <m:ctrlPr>
                            <a:rPr lang="en-US" altLang="ja-JP" sz="4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</m:ctrlPr>
                        </m:fPr>
                        <m:num>
                          <m:r>
                            <a:rPr lang="ja-JP" altLang="en-US" sz="4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２</m:t>
                          </m:r>
                        </m:num>
                        <m:den>
                          <m:r>
                            <a:rPr lang="ja-JP" altLang="en-US" sz="4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５</m:t>
                          </m:r>
                        </m:den>
                      </m:f>
                    </m:oMath>
                  </m:oMathPara>
                </a14:m>
                <a:endParaRPr kumimoji="1" lang="ja-JP" altLang="en-US" sz="4000" dirty="0">
                  <a:solidFill>
                    <a:srgbClr val="0000FF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0F9F4046-B8E8-8D68-1449-5274702150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6099" y="1645050"/>
                <a:ext cx="1817863" cy="129137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9FA17EE0-9874-77E2-83D9-70CB19B0ECC0}"/>
                  </a:ext>
                </a:extLst>
              </p:cNvPr>
              <p:cNvSpPr txBox="1"/>
              <p:nvPr/>
            </p:nvSpPr>
            <p:spPr>
              <a:xfrm>
                <a:off x="1192586" y="4864318"/>
                <a:ext cx="4015330" cy="11593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40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⑨</m:t>
                    </m:r>
                    <m:r>
                      <a:rPr lang="ja-JP" altLang="en-US" sz="40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９</m:t>
                    </m:r>
                    <m:f>
                      <m:fPr>
                        <m:ctrlPr>
                          <a:rPr lang="en-US" altLang="ja-JP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６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７</m:t>
                        </m:r>
                      </m:den>
                    </m:f>
                    <m:r>
                      <a:rPr lang="ja-JP" altLang="en-US" sz="40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＋</m:t>
                    </m:r>
                    <m:r>
                      <a:rPr lang="ja-JP" altLang="en-US" sz="40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８</m:t>
                    </m:r>
                    <m:f>
                      <m:fPr>
                        <m:ctrlPr>
                          <a:rPr lang="en-US" altLang="ja-JP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６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７</m:t>
                        </m:r>
                      </m:den>
                    </m:f>
                  </m:oMath>
                </a14:m>
                <a:r>
                  <a:rPr lang="ja-JP" altLang="en-US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＝</a:t>
                </a:r>
              </a:p>
            </p:txBody>
          </p:sp>
        </mc:Choice>
        <mc:Fallback xmlns="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9FA17EE0-9874-77E2-83D9-70CB19B0EC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2586" y="4864318"/>
                <a:ext cx="4015330" cy="1159356"/>
              </a:xfrm>
              <a:prstGeom prst="rect">
                <a:avLst/>
              </a:prstGeom>
              <a:blipFill>
                <a:blip r:embed="rId10"/>
                <a:stretch>
                  <a:fillRect r="-4863" b="-947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0F698D8-35BF-ACA6-C871-7A3457E6F2BF}"/>
              </a:ext>
            </a:extLst>
          </p:cNvPr>
          <p:cNvSpPr txBox="1"/>
          <p:nvPr/>
        </p:nvSpPr>
        <p:spPr>
          <a:xfrm>
            <a:off x="1152568" y="570555"/>
            <a:ext cx="7157668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帯分数を含む分数のたし算の練習</a:t>
            </a:r>
          </a:p>
        </p:txBody>
      </p:sp>
    </p:spTree>
    <p:extLst>
      <p:ext uri="{BB962C8B-B14F-4D97-AF65-F5344CB8AC3E}">
        <p14:creationId xmlns:p14="http://schemas.microsoft.com/office/powerpoint/2010/main" val="3007235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7" grpId="0"/>
      <p:bldP spid="18" grpId="0"/>
      <p:bldP spid="16" grpId="0"/>
      <p:bldP spid="19" grpId="0"/>
      <p:bldP spid="4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A3C68A8C-7633-40ED-898F-98E799F17B5A}"/>
                  </a:ext>
                </a:extLst>
              </p:cNvPr>
              <p:cNvSpPr txBox="1"/>
              <p:nvPr/>
            </p:nvSpPr>
            <p:spPr>
              <a:xfrm>
                <a:off x="875420" y="2900785"/>
                <a:ext cx="3062634" cy="11490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4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６</m:t>
                    </m:r>
                    <m:f>
                      <m:fPr>
                        <m:ctrlPr>
                          <a:rPr lang="en-US" altLang="ja-JP" sz="4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４</m:t>
                        </m:r>
                      </m:num>
                      <m:den>
                        <m:r>
                          <a:rPr lang="ja-JP" alt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den>
                    </m:f>
                    <m:r>
                      <a:rPr lang="ja-JP" altLang="en-US" sz="4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－</m:t>
                    </m:r>
                    <m:r>
                      <a:rPr lang="ja-JP" altLang="en-US" sz="4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２</m:t>
                    </m:r>
                    <m:f>
                      <m:fPr>
                        <m:ctrlPr>
                          <a:rPr lang="en-US" altLang="ja-JP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</m:num>
                      <m:den>
                        <m:r>
                          <a:rPr lang="ja-JP" alt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den>
                    </m:f>
                  </m:oMath>
                </a14:m>
                <a:r>
                  <a:rPr lang="ja-JP" altLang="en-US" sz="40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　</a:t>
                </a:r>
                <a:endParaRPr kumimoji="1" lang="ja-JP" altLang="en-US" sz="4000" dirty="0">
                  <a:solidFill>
                    <a:schemeClr val="tx1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A3C68A8C-7633-40ED-898F-98E799F17B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5420" y="2900785"/>
                <a:ext cx="3062634" cy="114903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A3C68A8C-7633-40ED-898F-98E799F17B5A}"/>
                  </a:ext>
                </a:extLst>
              </p:cNvPr>
              <p:cNvSpPr txBox="1"/>
              <p:nvPr/>
            </p:nvSpPr>
            <p:spPr>
              <a:xfrm>
                <a:off x="3938054" y="2909216"/>
                <a:ext cx="1927855" cy="11457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4000" i="1" smtClean="0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＝</m:t>
                    </m:r>
                    <m:r>
                      <a:rPr lang="ja-JP" altLang="en-US" sz="4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４</m:t>
                    </m:r>
                    <m:f>
                      <m:fPr>
                        <m:ctrlPr>
                          <a:rPr lang="en-US" altLang="ja-JP" sz="4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 smtClean="0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num>
                      <m:den>
                        <m:r>
                          <a:rPr lang="ja-JP" alt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den>
                    </m:f>
                  </m:oMath>
                </a14:m>
                <a:r>
                  <a:rPr lang="ja-JP" altLang="en-US" sz="40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　</a:t>
                </a:r>
                <a:endParaRPr kumimoji="1" lang="ja-JP" altLang="en-US" sz="4000" dirty="0">
                  <a:solidFill>
                    <a:schemeClr val="tx1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A3C68A8C-7633-40ED-898F-98E799F17B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8054" y="2909216"/>
                <a:ext cx="1927855" cy="114576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14B1FCBA-6493-4E96-A8B5-8A9B5C46FB73}"/>
              </a:ext>
            </a:extLst>
          </p:cNvPr>
          <p:cNvSpPr txBox="1"/>
          <p:nvPr/>
        </p:nvSpPr>
        <p:spPr>
          <a:xfrm>
            <a:off x="929426" y="1882529"/>
            <a:ext cx="103331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>
              <a:defRPr sz="480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defRPr>
            </a:lvl1pPr>
          </a:lstStyle>
          <a:p>
            <a:r>
              <a:rPr lang="ja-JP" altLang="en-US" sz="3600" b="1" dirty="0">
                <a:solidFill>
                  <a:schemeClr val="accent6"/>
                </a:solidFill>
              </a:rPr>
              <a:t>①整数部分、分数部分ごとにひき算ができる問題</a:t>
            </a:r>
            <a:endParaRPr lang="ja-JP" altLang="en-US" sz="2800" dirty="0">
              <a:solidFill>
                <a:schemeClr val="accent6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FE4E8A79-0580-677E-7B64-FDB687DF5126}"/>
                  </a:ext>
                </a:extLst>
              </p:cNvPr>
              <p:cNvSpPr txBox="1"/>
              <p:nvPr/>
            </p:nvSpPr>
            <p:spPr>
              <a:xfrm>
                <a:off x="6322736" y="2854483"/>
                <a:ext cx="3091735" cy="11490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40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３</m:t>
                    </m:r>
                    <m:f>
                      <m:fPr>
                        <m:ctrlPr>
                          <a:rPr lang="en-US" altLang="ja-JP" sz="4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７</m:t>
                        </m:r>
                      </m:den>
                    </m:f>
                    <m:r>
                      <a:rPr lang="ja-JP" altLang="en-US" sz="4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－</m:t>
                    </m:r>
                    <m:r>
                      <a:rPr lang="ja-JP" altLang="en-US" sz="40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１</m:t>
                    </m:r>
                    <m:f>
                      <m:fPr>
                        <m:ctrlPr>
                          <a:rPr lang="en-US" altLang="ja-JP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７</m:t>
                        </m:r>
                      </m:den>
                    </m:f>
                  </m:oMath>
                </a14:m>
                <a:r>
                  <a:rPr lang="ja-JP" altLang="en-US" sz="40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　</a:t>
                </a:r>
                <a:endParaRPr kumimoji="1" lang="ja-JP" altLang="en-US" sz="4000" dirty="0">
                  <a:solidFill>
                    <a:schemeClr val="tx1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FE4E8A79-0580-677E-7B64-FDB687DF51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2736" y="2854483"/>
                <a:ext cx="3091735" cy="114903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4AD20BC0-E4A5-4C36-AF8B-EA82E8F83D9E}"/>
                  </a:ext>
                </a:extLst>
              </p:cNvPr>
              <p:cNvSpPr txBox="1"/>
              <p:nvPr/>
            </p:nvSpPr>
            <p:spPr>
              <a:xfrm>
                <a:off x="9408368" y="2854483"/>
                <a:ext cx="1927855" cy="11457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4000" i="1" smtClean="0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＝</m:t>
                    </m:r>
                    <m:r>
                      <a:rPr lang="ja-JP" altLang="en-US" sz="40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２</m:t>
                    </m:r>
                    <m:f>
                      <m:fPr>
                        <m:ctrlPr>
                          <a:rPr lang="en-US" altLang="ja-JP" sz="4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２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７</m:t>
                        </m:r>
                      </m:den>
                    </m:f>
                  </m:oMath>
                </a14:m>
                <a:r>
                  <a:rPr lang="ja-JP" altLang="en-US" sz="40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　</a:t>
                </a:r>
                <a:endParaRPr kumimoji="1" lang="ja-JP" altLang="en-US" sz="4000" dirty="0">
                  <a:solidFill>
                    <a:schemeClr val="tx1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4AD20BC0-E4A5-4C36-AF8B-EA82E8F83D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08368" y="2854483"/>
                <a:ext cx="1927855" cy="114576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B8C95634-B563-AEC0-91B7-6B98559FB24B}"/>
              </a:ext>
            </a:extLst>
          </p:cNvPr>
          <p:cNvSpPr txBox="1"/>
          <p:nvPr/>
        </p:nvSpPr>
        <p:spPr>
          <a:xfrm>
            <a:off x="1298536" y="595068"/>
            <a:ext cx="8685896" cy="769441"/>
          </a:xfrm>
          <a:prstGeom prst="rect">
            <a:avLst/>
          </a:prstGeom>
          <a:solidFill>
            <a:srgbClr val="FFFF99"/>
          </a:solidFill>
          <a:ln w="3810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帯分数を含むひき算の計算方法１</a:t>
            </a:r>
            <a:endParaRPr kumimoji="1" lang="ja-JP" altLang="en-US" sz="44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テキスト ボックス 1">
                <a:extLst>
                  <a:ext uri="{FF2B5EF4-FFF2-40B4-BE49-F238E27FC236}">
                    <a16:creationId xmlns:a16="http://schemas.microsoft.com/office/drawing/2014/main" id="{C8BA2C68-D53F-AF54-521C-5D69C4451EDC}"/>
                  </a:ext>
                </a:extLst>
              </p:cNvPr>
              <p:cNvSpPr txBox="1"/>
              <p:nvPr/>
            </p:nvSpPr>
            <p:spPr>
              <a:xfrm>
                <a:off x="875420" y="4689140"/>
                <a:ext cx="3091735" cy="11490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4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４</m:t>
                    </m:r>
                    <m:f>
                      <m:fPr>
                        <m:ctrlPr>
                          <a:rPr lang="en-US" altLang="ja-JP" sz="4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８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９</m:t>
                        </m:r>
                      </m:den>
                    </m:f>
                    <m:r>
                      <a:rPr lang="ja-JP" altLang="en-US" sz="4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－</m:t>
                    </m:r>
                    <m:r>
                      <a:rPr lang="ja-JP" altLang="en-US" sz="40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３</m:t>
                    </m:r>
                    <m:f>
                      <m:fPr>
                        <m:ctrlPr>
                          <a:rPr lang="en-US" altLang="ja-JP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４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９</m:t>
                        </m:r>
                      </m:den>
                    </m:f>
                  </m:oMath>
                </a14:m>
                <a:r>
                  <a:rPr lang="ja-JP" altLang="en-US" sz="40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　</a:t>
                </a:r>
                <a:endParaRPr kumimoji="1" lang="ja-JP" altLang="en-US" sz="4000" dirty="0">
                  <a:solidFill>
                    <a:schemeClr val="tx1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2" name="テキスト ボックス 1">
                <a:extLst>
                  <a:ext uri="{FF2B5EF4-FFF2-40B4-BE49-F238E27FC236}">
                    <a16:creationId xmlns:a16="http://schemas.microsoft.com/office/drawing/2014/main" id="{C8BA2C68-D53F-AF54-521C-5D69C4451E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5420" y="4689140"/>
                <a:ext cx="3091735" cy="114903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AC37CE4E-4765-2A5A-7AE8-FB7560ADBDB6}"/>
                  </a:ext>
                </a:extLst>
              </p:cNvPr>
              <p:cNvSpPr txBox="1"/>
              <p:nvPr/>
            </p:nvSpPr>
            <p:spPr>
              <a:xfrm>
                <a:off x="3961052" y="4689140"/>
                <a:ext cx="1927855" cy="11593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4000" i="1" smtClean="0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＝</m:t>
                    </m:r>
                    <m:r>
                      <a:rPr lang="ja-JP" altLang="en-US" sz="4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１</m:t>
                    </m:r>
                    <m:f>
                      <m:fPr>
                        <m:ctrlPr>
                          <a:rPr lang="en-US" altLang="ja-JP" sz="4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４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９</m:t>
                        </m:r>
                      </m:den>
                    </m:f>
                  </m:oMath>
                </a14:m>
                <a:r>
                  <a:rPr lang="ja-JP" altLang="en-US" sz="40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　</a:t>
                </a:r>
                <a:endParaRPr kumimoji="1" lang="ja-JP" altLang="en-US" sz="4000" dirty="0">
                  <a:solidFill>
                    <a:schemeClr val="tx1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AC37CE4E-4765-2A5A-7AE8-FB7560ADBD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1052" y="4689140"/>
                <a:ext cx="1927855" cy="115935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CFB97D05-4246-C3D2-A3BA-06C857A91BF3}"/>
                  </a:ext>
                </a:extLst>
              </p:cNvPr>
              <p:cNvSpPr txBox="1"/>
              <p:nvPr/>
            </p:nvSpPr>
            <p:spPr>
              <a:xfrm>
                <a:off x="6322736" y="4689140"/>
                <a:ext cx="2651803" cy="11490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40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５</m:t>
                    </m:r>
                    <m:f>
                      <m:fPr>
                        <m:ctrlPr>
                          <a:rPr lang="en-US" altLang="ja-JP" sz="4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２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den>
                    </m:f>
                    <m:r>
                      <a:rPr lang="ja-JP" altLang="en-US" sz="4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－</m:t>
                    </m:r>
                    <m:f>
                      <m:fPr>
                        <m:ctrlPr>
                          <a:rPr lang="en-US" altLang="ja-JP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den>
                    </m:f>
                  </m:oMath>
                </a14:m>
                <a:r>
                  <a:rPr lang="ja-JP" altLang="en-US" sz="40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　</a:t>
                </a:r>
                <a:endParaRPr kumimoji="1" lang="ja-JP" altLang="en-US" sz="4000" dirty="0">
                  <a:solidFill>
                    <a:schemeClr val="tx1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CFB97D05-4246-C3D2-A3BA-06C857A91B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2736" y="4689140"/>
                <a:ext cx="2651803" cy="114903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197991A7-5D2F-F6C7-E9C5-53C084EF420D}"/>
                  </a:ext>
                </a:extLst>
              </p:cNvPr>
              <p:cNvSpPr txBox="1"/>
              <p:nvPr/>
            </p:nvSpPr>
            <p:spPr>
              <a:xfrm>
                <a:off x="9408368" y="4689140"/>
                <a:ext cx="1927855" cy="11593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4000" i="1" smtClean="0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＝</m:t>
                    </m:r>
                    <m:r>
                      <a:rPr lang="ja-JP" altLang="en-US" sz="4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４</m:t>
                    </m:r>
                    <m:f>
                      <m:fPr>
                        <m:ctrlPr>
                          <a:rPr lang="en-US" altLang="ja-JP" sz="4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den>
                    </m:f>
                  </m:oMath>
                </a14:m>
                <a:r>
                  <a:rPr lang="ja-JP" altLang="en-US" sz="40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　</a:t>
                </a:r>
                <a:endParaRPr kumimoji="1" lang="ja-JP" altLang="en-US" sz="4000" dirty="0">
                  <a:solidFill>
                    <a:schemeClr val="tx1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197991A7-5D2F-F6C7-E9C5-53C084EF42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08368" y="4689140"/>
                <a:ext cx="1927855" cy="115935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8265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7" grpId="0"/>
      <p:bldP spid="9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14B1FCBA-6493-4E96-A8B5-8A9B5C46FB73}"/>
              </a:ext>
            </a:extLst>
          </p:cNvPr>
          <p:cNvSpPr txBox="1"/>
          <p:nvPr/>
        </p:nvSpPr>
        <p:spPr>
          <a:xfrm>
            <a:off x="1091444" y="1493466"/>
            <a:ext cx="9445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>
              <a:defRPr sz="480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defRPr>
            </a:lvl1pPr>
          </a:lstStyle>
          <a:p>
            <a:r>
              <a:rPr lang="ja-JP" altLang="en-US" sz="3600" b="1" dirty="0">
                <a:solidFill>
                  <a:schemeClr val="accent6"/>
                </a:solidFill>
              </a:rPr>
              <a:t>②すべて仮分数にしてからひき算をする方法</a:t>
            </a:r>
            <a:endParaRPr lang="ja-JP" altLang="en-US" sz="2800" dirty="0">
              <a:solidFill>
                <a:schemeClr val="accent6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A3C68A8C-7633-40ED-898F-98E799F17B5A}"/>
                  </a:ext>
                </a:extLst>
              </p:cNvPr>
              <p:cNvSpPr txBox="1"/>
              <p:nvPr/>
            </p:nvSpPr>
            <p:spPr>
              <a:xfrm>
                <a:off x="1595500" y="2291426"/>
                <a:ext cx="2794772" cy="10390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3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４</m:t>
                    </m:r>
                    <m:f>
                      <m:fPr>
                        <m:ctrlPr>
                          <a:rPr lang="en-US" altLang="ja-JP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</m:num>
                      <m:den>
                        <m:r>
                          <a:rPr lang="ja-JP" altLang="en-US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７</m:t>
                        </m:r>
                      </m:den>
                    </m:f>
                    <m:r>
                      <a:rPr lang="ja-JP" altLang="en-US" sz="3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－</m:t>
                    </m:r>
                    <m:r>
                      <a:rPr lang="ja-JP" altLang="en-US" sz="3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１</m:t>
                    </m:r>
                    <m:f>
                      <m:fPr>
                        <m:ctrlPr>
                          <a:rPr lang="en-US" altLang="ja-JP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num>
                      <m:den>
                        <m:r>
                          <a:rPr lang="ja-JP" altLang="en-US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７</m:t>
                        </m:r>
                      </m:den>
                    </m:f>
                  </m:oMath>
                </a14:m>
                <a:r>
                  <a:rPr lang="ja-JP" altLang="en-US" sz="36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　</a:t>
                </a:r>
                <a:endParaRPr kumimoji="1" lang="ja-JP" altLang="en-US" sz="3600" dirty="0">
                  <a:solidFill>
                    <a:schemeClr val="tx1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A3C68A8C-7633-40ED-898F-98E799F17B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5500" y="2291426"/>
                <a:ext cx="2794772" cy="103906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A3C68A8C-7633-40ED-898F-98E799F17B5A}"/>
                  </a:ext>
                </a:extLst>
              </p:cNvPr>
              <p:cNvSpPr txBox="1"/>
              <p:nvPr/>
            </p:nvSpPr>
            <p:spPr>
              <a:xfrm>
                <a:off x="4381601" y="2291426"/>
                <a:ext cx="3262572" cy="10395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3600" i="1" smtClean="0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＝</m:t>
                    </m:r>
                    <m:f>
                      <m:fPr>
                        <m:ctrlPr>
                          <a:rPr lang="en-US" altLang="ja-JP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２９</m:t>
                        </m:r>
                      </m:num>
                      <m:den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７</m:t>
                        </m:r>
                      </m:den>
                    </m:f>
                    <m:r>
                      <a:rPr lang="ja-JP" altLang="en-US" sz="36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－</m:t>
                    </m:r>
                    <m:f>
                      <m:fPr>
                        <m:ctrlPr>
                          <a:rPr lang="en-US" altLang="ja-JP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 smtClean="0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１０</m:t>
                        </m:r>
                      </m:num>
                      <m:den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７</m:t>
                        </m:r>
                      </m:den>
                    </m:f>
                  </m:oMath>
                </a14:m>
                <a:r>
                  <a:rPr lang="ja-JP" altLang="en-US" sz="36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　</a:t>
                </a:r>
                <a:endParaRPr kumimoji="1" lang="ja-JP" altLang="en-US" sz="3600" dirty="0">
                  <a:solidFill>
                    <a:schemeClr val="tx1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A3C68A8C-7633-40ED-898F-98E799F17B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1601" y="2291426"/>
                <a:ext cx="3262572" cy="103951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A3C68A8C-7633-40ED-898F-98E799F17B5A}"/>
                  </a:ext>
                </a:extLst>
              </p:cNvPr>
              <p:cNvSpPr txBox="1"/>
              <p:nvPr/>
            </p:nvSpPr>
            <p:spPr>
              <a:xfrm>
                <a:off x="7644173" y="2291426"/>
                <a:ext cx="1692188" cy="10395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3600" i="1" smtClean="0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＝</m:t>
                    </m:r>
                    <m:f>
                      <m:fPr>
                        <m:ctrlPr>
                          <a:rPr lang="en-US" altLang="ja-JP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１９</m:t>
                        </m:r>
                      </m:num>
                      <m:den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７</m:t>
                        </m:r>
                      </m:den>
                    </m:f>
                  </m:oMath>
                </a14:m>
                <a:r>
                  <a:rPr lang="ja-JP" altLang="en-US" sz="36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　</a:t>
                </a:r>
                <a:endParaRPr kumimoji="1" lang="ja-JP" altLang="en-US" sz="3600" dirty="0">
                  <a:solidFill>
                    <a:schemeClr val="tx1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A3C68A8C-7633-40ED-898F-98E799F17B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44173" y="2291426"/>
                <a:ext cx="1692188" cy="103951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FEC2057-4F9D-3F42-25CE-EAC10BC63F73}"/>
              </a:ext>
            </a:extLst>
          </p:cNvPr>
          <p:cNvSpPr txBox="1"/>
          <p:nvPr/>
        </p:nvSpPr>
        <p:spPr>
          <a:xfrm>
            <a:off x="1298536" y="595068"/>
            <a:ext cx="8649892" cy="769441"/>
          </a:xfrm>
          <a:prstGeom prst="rect">
            <a:avLst/>
          </a:prstGeom>
          <a:solidFill>
            <a:srgbClr val="FFFF99"/>
          </a:solidFill>
          <a:ln w="3810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帯分数を含むひき算の計算方法２</a:t>
            </a:r>
            <a:endParaRPr kumimoji="1" lang="ja-JP" altLang="en-US" sz="44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テキスト ボックス 1">
                <a:extLst>
                  <a:ext uri="{FF2B5EF4-FFF2-40B4-BE49-F238E27FC236}">
                    <a16:creationId xmlns:a16="http://schemas.microsoft.com/office/drawing/2014/main" id="{6BFDD98A-FCB5-A351-23D7-10F997575546}"/>
                  </a:ext>
                </a:extLst>
              </p:cNvPr>
              <p:cNvSpPr txBox="1"/>
              <p:nvPr/>
            </p:nvSpPr>
            <p:spPr>
              <a:xfrm>
                <a:off x="1595500" y="3578164"/>
                <a:ext cx="2794772" cy="10408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36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３</m:t>
                    </m:r>
                    <m:f>
                      <m:fPr>
                        <m:ctrlPr>
                          <a:rPr lang="en-US" altLang="ja-JP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２</m:t>
                        </m:r>
                      </m:num>
                      <m:den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den>
                    </m:f>
                    <m:r>
                      <a:rPr lang="ja-JP" altLang="en-US" sz="3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－</m:t>
                    </m:r>
                    <m:r>
                      <a:rPr lang="ja-JP" altLang="en-US" sz="3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１</m:t>
                    </m:r>
                    <m:f>
                      <m:fPr>
                        <m:ctrlPr>
                          <a:rPr lang="en-US" altLang="ja-JP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num>
                      <m:den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den>
                    </m:f>
                  </m:oMath>
                </a14:m>
                <a:r>
                  <a:rPr lang="ja-JP" altLang="en-US" sz="36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　</a:t>
                </a:r>
                <a:endParaRPr kumimoji="1" lang="ja-JP" altLang="en-US" sz="3600" dirty="0">
                  <a:solidFill>
                    <a:schemeClr val="tx1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2" name="テキスト ボックス 1">
                <a:extLst>
                  <a:ext uri="{FF2B5EF4-FFF2-40B4-BE49-F238E27FC236}">
                    <a16:creationId xmlns:a16="http://schemas.microsoft.com/office/drawing/2014/main" id="{6BFDD98A-FCB5-A351-23D7-10F9975755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5500" y="3578164"/>
                <a:ext cx="2794772" cy="104086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4B3C76F3-9007-A361-5987-435A6A19270A}"/>
                  </a:ext>
                </a:extLst>
              </p:cNvPr>
              <p:cNvSpPr txBox="1"/>
              <p:nvPr/>
            </p:nvSpPr>
            <p:spPr>
              <a:xfrm>
                <a:off x="4381601" y="3578164"/>
                <a:ext cx="2814426" cy="10413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3600" i="1" smtClean="0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＝</m:t>
                    </m:r>
                    <m:f>
                      <m:fPr>
                        <m:ctrlPr>
                          <a:rPr lang="en-US" altLang="ja-JP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１７</m:t>
                        </m:r>
                      </m:num>
                      <m:den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den>
                    </m:f>
                    <m:r>
                      <a:rPr lang="ja-JP" altLang="en-US" sz="36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－</m:t>
                    </m:r>
                    <m:f>
                      <m:fPr>
                        <m:ctrlPr>
                          <a:rPr lang="en-US" altLang="ja-JP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８</m:t>
                        </m:r>
                      </m:num>
                      <m:den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den>
                    </m:f>
                  </m:oMath>
                </a14:m>
                <a:r>
                  <a:rPr lang="ja-JP" altLang="en-US" sz="36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　</a:t>
                </a:r>
                <a:endParaRPr kumimoji="1" lang="ja-JP" altLang="en-US" sz="3600" dirty="0">
                  <a:solidFill>
                    <a:schemeClr val="tx1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4B3C76F3-9007-A361-5987-435A6A1927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1601" y="3578164"/>
                <a:ext cx="2814426" cy="104131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5CA7293E-3440-7888-FCF7-B969FABCE2F6}"/>
                  </a:ext>
                </a:extLst>
              </p:cNvPr>
              <p:cNvSpPr txBox="1"/>
              <p:nvPr/>
            </p:nvSpPr>
            <p:spPr>
              <a:xfrm>
                <a:off x="7644173" y="3578164"/>
                <a:ext cx="1301683" cy="10408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3600" i="1" smtClean="0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＝</m:t>
                    </m:r>
                    <m:f>
                      <m:fPr>
                        <m:ctrlPr>
                          <a:rPr lang="en-US" altLang="ja-JP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９</m:t>
                        </m:r>
                      </m:num>
                      <m:den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den>
                    </m:f>
                  </m:oMath>
                </a14:m>
                <a:r>
                  <a:rPr lang="ja-JP" altLang="en-US" sz="36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　</a:t>
                </a:r>
                <a:endParaRPr kumimoji="1" lang="ja-JP" altLang="en-US" sz="3600" dirty="0">
                  <a:solidFill>
                    <a:schemeClr val="tx1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5CA7293E-3440-7888-FCF7-B969FABCE2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44173" y="3578164"/>
                <a:ext cx="1301683" cy="104086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B3CDFB50-4D2A-35E0-D1B2-EDF9341B0544}"/>
                  </a:ext>
                </a:extLst>
              </p:cNvPr>
              <p:cNvSpPr txBox="1"/>
              <p:nvPr/>
            </p:nvSpPr>
            <p:spPr>
              <a:xfrm>
                <a:off x="1595500" y="4869134"/>
                <a:ext cx="2794772" cy="10471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36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５</m:t>
                    </m:r>
                    <m:f>
                      <m:fPr>
                        <m:ctrlPr>
                          <a:rPr lang="en-US" altLang="ja-JP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</m:num>
                      <m:den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９</m:t>
                        </m:r>
                      </m:den>
                    </m:f>
                    <m:r>
                      <a:rPr lang="ja-JP" altLang="en-US" sz="3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－</m:t>
                    </m:r>
                    <m:r>
                      <a:rPr lang="ja-JP" altLang="en-US" sz="36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２</m:t>
                    </m:r>
                    <m:f>
                      <m:fPr>
                        <m:ctrlPr>
                          <a:rPr lang="en-US" altLang="ja-JP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num>
                      <m:den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９</m:t>
                        </m:r>
                      </m:den>
                    </m:f>
                  </m:oMath>
                </a14:m>
                <a:r>
                  <a:rPr lang="ja-JP" altLang="en-US" sz="36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　</a:t>
                </a:r>
                <a:endParaRPr kumimoji="1" lang="ja-JP" altLang="en-US" sz="3600" dirty="0">
                  <a:solidFill>
                    <a:schemeClr val="tx1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B3CDFB50-4D2A-35E0-D1B2-EDF9341B05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5500" y="4869134"/>
                <a:ext cx="2794772" cy="104714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3F6354C0-CF8F-01C5-8964-5DDF35693D19}"/>
                  </a:ext>
                </a:extLst>
              </p:cNvPr>
              <p:cNvSpPr txBox="1"/>
              <p:nvPr/>
            </p:nvSpPr>
            <p:spPr>
              <a:xfrm>
                <a:off x="4381601" y="4869134"/>
                <a:ext cx="3262572" cy="10566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3600" i="1" smtClean="0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＝</m:t>
                    </m:r>
                    <m:f>
                      <m:fPr>
                        <m:ctrlPr>
                          <a:rPr lang="en-US" altLang="ja-JP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４６</m:t>
                        </m:r>
                      </m:num>
                      <m:den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９</m:t>
                        </m:r>
                      </m:den>
                    </m:f>
                    <m:r>
                      <a:rPr lang="ja-JP" altLang="en-US" sz="36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－</m:t>
                    </m:r>
                    <m:f>
                      <m:fPr>
                        <m:ctrlPr>
                          <a:rPr lang="en-US" altLang="ja-JP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２３</m:t>
                        </m:r>
                      </m:num>
                      <m:den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９</m:t>
                        </m:r>
                      </m:den>
                    </m:f>
                  </m:oMath>
                </a14:m>
                <a:r>
                  <a:rPr lang="ja-JP" altLang="en-US" sz="36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　</a:t>
                </a:r>
                <a:endParaRPr kumimoji="1" lang="ja-JP" altLang="en-US" sz="3600" dirty="0">
                  <a:solidFill>
                    <a:schemeClr val="tx1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3F6354C0-CF8F-01C5-8964-5DDF35693D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1601" y="4869134"/>
                <a:ext cx="3262572" cy="105663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B9012CA6-4150-3C09-855B-669097380B0C}"/>
                  </a:ext>
                </a:extLst>
              </p:cNvPr>
              <p:cNvSpPr txBox="1"/>
              <p:nvPr/>
            </p:nvSpPr>
            <p:spPr>
              <a:xfrm>
                <a:off x="7644173" y="4869134"/>
                <a:ext cx="1692188" cy="10500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3600" i="1" smtClean="0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＝</m:t>
                    </m:r>
                    <m:f>
                      <m:fPr>
                        <m:ctrlPr>
                          <a:rPr lang="en-US" altLang="ja-JP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２３</m:t>
                        </m:r>
                      </m:num>
                      <m:den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９</m:t>
                        </m:r>
                      </m:den>
                    </m:f>
                  </m:oMath>
                </a14:m>
                <a:r>
                  <a:rPr lang="ja-JP" altLang="en-US" sz="36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　</a:t>
                </a:r>
                <a:endParaRPr kumimoji="1" lang="ja-JP" altLang="en-US" sz="3600" dirty="0">
                  <a:solidFill>
                    <a:schemeClr val="tx1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B9012CA6-4150-3C09-855B-669097380B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44173" y="4869134"/>
                <a:ext cx="1692188" cy="105009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703D5161-7293-A144-841E-D2FDECDEDABB}"/>
              </a:ext>
            </a:extLst>
          </p:cNvPr>
          <p:cNvSpPr txBox="1"/>
          <p:nvPr/>
        </p:nvSpPr>
        <p:spPr>
          <a:xfrm>
            <a:off x="6096000" y="6136068"/>
            <a:ext cx="51845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>
              <a:defRPr sz="480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defRPr>
            </a:lvl1pPr>
          </a:lstStyle>
          <a:p>
            <a:r>
              <a:rPr lang="ja-JP" altLang="en-US" sz="2800" b="1" dirty="0">
                <a:solidFill>
                  <a:schemeClr val="accent6"/>
                </a:solidFill>
              </a:rPr>
              <a:t>よく見るけど、面倒な方法です</a:t>
            </a:r>
            <a:endParaRPr lang="ja-JP" altLang="en-US" sz="20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0272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750"/>
                            </p:stCondLst>
                            <p:childTnLst>
                              <p:par>
                                <p:cTn id="3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4" grpId="0"/>
      <p:bldP spid="8" grpId="0"/>
      <p:bldP spid="11" grpId="0"/>
      <p:bldP spid="12" grpId="0"/>
      <p:bldP spid="13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A3C68A8C-7633-40ED-898F-98E799F17B5A}"/>
                  </a:ext>
                </a:extLst>
              </p:cNvPr>
              <p:cNvSpPr txBox="1"/>
              <p:nvPr/>
            </p:nvSpPr>
            <p:spPr>
              <a:xfrm>
                <a:off x="1559496" y="2239443"/>
                <a:ext cx="2830776" cy="10500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36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５</m:t>
                    </m:r>
                    <m:f>
                      <m:fPr>
                        <m:ctrlPr>
                          <a:rPr lang="en-US" altLang="ja-JP" sz="36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２</m:t>
                        </m:r>
                      </m:num>
                      <m:den>
                        <m:r>
                          <a:rPr lang="ja-JP" altLang="en-US" sz="3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９</m:t>
                        </m:r>
                      </m:den>
                    </m:f>
                    <m:r>
                      <a:rPr lang="ja-JP" altLang="en-US" sz="3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－</m:t>
                    </m:r>
                    <m:r>
                      <a:rPr lang="ja-JP" altLang="en-US" sz="3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１</m:t>
                    </m:r>
                    <m:f>
                      <m:fPr>
                        <m:ctrlPr>
                          <a:rPr lang="en-US" altLang="ja-JP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７</m:t>
                        </m:r>
                      </m:num>
                      <m:den>
                        <m:r>
                          <a:rPr lang="ja-JP" altLang="en-US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９</m:t>
                        </m:r>
                      </m:den>
                    </m:f>
                  </m:oMath>
                </a14:m>
                <a:r>
                  <a:rPr lang="ja-JP" altLang="en-US" sz="36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　</a:t>
                </a:r>
                <a:endParaRPr kumimoji="1" lang="ja-JP" altLang="en-US" sz="3600" dirty="0">
                  <a:solidFill>
                    <a:schemeClr val="tx1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A3C68A8C-7633-40ED-898F-98E799F17B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9496" y="2239443"/>
                <a:ext cx="2830776" cy="105009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A3C68A8C-7633-40ED-898F-98E799F17B5A}"/>
                  </a:ext>
                </a:extLst>
              </p:cNvPr>
              <p:cNvSpPr txBox="1"/>
              <p:nvPr/>
            </p:nvSpPr>
            <p:spPr>
              <a:xfrm>
                <a:off x="4384170" y="2239443"/>
                <a:ext cx="3702956" cy="11698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sz="3600" i="1" smtClean="0">
                          <a:latin typeface="Cambria Math" panose="02040503050406030204" pitchFamily="18" charset="0"/>
                          <a:ea typeface="UD デジタル 教科書体 NP-B" panose="02020700000000000000" pitchFamily="18" charset="-128"/>
                        </a:rPr>
                        <m:t>＝</m:t>
                      </m:r>
                      <m:r>
                        <a:rPr lang="ja-JP" altLang="en-US" sz="36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UD デジタル 教科書体 NP-B" panose="02020700000000000000" pitchFamily="18" charset="-128"/>
                        </a:rPr>
                        <m:t>４</m:t>
                      </m:r>
                      <m:f>
                        <m:fPr>
                          <m:ctrlPr>
                            <a:rPr lang="en-US" altLang="ja-JP" sz="36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</m:ctrlPr>
                        </m:fPr>
                        <m:num>
                          <m:r>
                            <a:rPr lang="ja-JP" altLang="en-US" sz="36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１１</m:t>
                          </m:r>
                        </m:num>
                        <m:den>
                          <m:r>
                            <a:rPr lang="ja-JP" altLang="en-US" sz="36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９</m:t>
                          </m:r>
                        </m:den>
                      </m:f>
                      <m:r>
                        <a:rPr lang="ja-JP" altLang="en-US" sz="3600" i="1">
                          <a:latin typeface="Cambria Math" panose="02040503050406030204" pitchFamily="18" charset="0"/>
                          <a:ea typeface="UD デジタル 教科書体 NP-B" panose="02020700000000000000" pitchFamily="18" charset="-128"/>
                        </a:rPr>
                        <m:t>－１</m:t>
                      </m:r>
                      <m:f>
                        <m:fPr>
                          <m:ctrlPr>
                            <a:rPr lang="en-US" altLang="ja-JP" sz="3600" i="1"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</m:ctrlPr>
                        </m:fPr>
                        <m:num>
                          <m:r>
                            <a:rPr lang="ja-JP" altLang="en-US" sz="3600" i="1"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７</m:t>
                          </m:r>
                        </m:num>
                        <m:den>
                          <m:r>
                            <a:rPr lang="ja-JP" altLang="en-US" sz="3600" i="1"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９</m:t>
                          </m:r>
                        </m:den>
                      </m:f>
                    </m:oMath>
                  </m:oMathPara>
                </a14:m>
                <a:endParaRPr kumimoji="1" lang="ja-JP" altLang="en-US" sz="3600" dirty="0">
                  <a:solidFill>
                    <a:schemeClr val="tx1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A3C68A8C-7633-40ED-898F-98E799F17B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4170" y="2239443"/>
                <a:ext cx="3702956" cy="116980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14B1FCBA-6493-4E96-A8B5-8A9B5C46FB73}"/>
              </a:ext>
            </a:extLst>
          </p:cNvPr>
          <p:cNvSpPr txBox="1"/>
          <p:nvPr/>
        </p:nvSpPr>
        <p:spPr>
          <a:xfrm>
            <a:off x="1281498" y="1588954"/>
            <a:ext cx="94810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>
              <a:defRPr sz="480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defRPr>
            </a:lvl1pPr>
          </a:lstStyle>
          <a:p>
            <a:r>
              <a:rPr lang="ja-JP" altLang="en-US" sz="3600" b="1" dirty="0">
                <a:solidFill>
                  <a:schemeClr val="accent6"/>
                </a:solidFill>
              </a:rPr>
              <a:t>③全部ではなく</a:t>
            </a:r>
            <a:r>
              <a:rPr lang="ja-JP" altLang="en-US" sz="3600" b="1" dirty="0">
                <a:solidFill>
                  <a:srgbClr val="FF0000"/>
                </a:solidFill>
              </a:rPr>
              <a:t>１だけを仮分数にまわす</a:t>
            </a:r>
            <a:r>
              <a:rPr lang="ja-JP" altLang="en-US" sz="3600" b="1" dirty="0">
                <a:solidFill>
                  <a:schemeClr val="accent6"/>
                </a:solidFill>
              </a:rPr>
              <a:t>方法</a:t>
            </a:r>
            <a:endParaRPr lang="ja-JP" altLang="en-US" sz="2800" dirty="0">
              <a:solidFill>
                <a:schemeClr val="accent6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A3C68A8C-7633-40ED-898F-98E799F17B5A}"/>
                  </a:ext>
                </a:extLst>
              </p:cNvPr>
              <p:cNvSpPr txBox="1"/>
              <p:nvPr/>
            </p:nvSpPr>
            <p:spPr>
              <a:xfrm>
                <a:off x="8098186" y="2307602"/>
                <a:ext cx="1711424" cy="10525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3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＝</m:t>
                    </m:r>
                    <m:r>
                      <a:rPr lang="ja-JP" altLang="en-US" sz="3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３</m:t>
                    </m:r>
                    <m:f>
                      <m:fPr>
                        <m:ctrlPr>
                          <a:rPr lang="en-US" altLang="ja-JP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４</m:t>
                        </m:r>
                      </m:num>
                      <m:den>
                        <m:r>
                          <a:rPr lang="ja-JP" altLang="en-US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９</m:t>
                        </m:r>
                      </m:den>
                    </m:f>
                  </m:oMath>
                </a14:m>
                <a:r>
                  <a:rPr lang="ja-JP" altLang="en-US" sz="36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　</a:t>
                </a:r>
                <a:endParaRPr kumimoji="1" lang="ja-JP" altLang="en-US" sz="3600" dirty="0">
                  <a:solidFill>
                    <a:schemeClr val="tx1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A3C68A8C-7633-40ED-898F-98E799F17B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98186" y="2307602"/>
                <a:ext cx="1711424" cy="105259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F7CBBCFA-2010-2C8E-D4C0-D7EC54B9C2D4}"/>
              </a:ext>
            </a:extLst>
          </p:cNvPr>
          <p:cNvSpPr txBox="1"/>
          <p:nvPr/>
        </p:nvSpPr>
        <p:spPr>
          <a:xfrm>
            <a:off x="1298536" y="595068"/>
            <a:ext cx="8649892" cy="769441"/>
          </a:xfrm>
          <a:prstGeom prst="rect">
            <a:avLst/>
          </a:prstGeom>
          <a:solidFill>
            <a:srgbClr val="FFFF99"/>
          </a:solidFill>
          <a:ln w="3810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帯分数を含むひき算の計算方法３</a:t>
            </a:r>
            <a:endParaRPr kumimoji="1" lang="ja-JP" altLang="en-US" sz="44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テキスト ボックス 1">
                <a:extLst>
                  <a:ext uri="{FF2B5EF4-FFF2-40B4-BE49-F238E27FC236}">
                    <a16:creationId xmlns:a16="http://schemas.microsoft.com/office/drawing/2014/main" id="{776811CF-5EB1-A313-4F8F-AFC7B872B0A0}"/>
                  </a:ext>
                </a:extLst>
              </p:cNvPr>
              <p:cNvSpPr txBox="1"/>
              <p:nvPr/>
            </p:nvSpPr>
            <p:spPr>
              <a:xfrm>
                <a:off x="1559496" y="3572812"/>
                <a:ext cx="2830776" cy="10433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3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６</m:t>
                    </m:r>
                    <m:f>
                      <m:fPr>
                        <m:ctrlPr>
                          <a:rPr lang="en-US" altLang="ja-JP" sz="36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２</m:t>
                        </m:r>
                      </m:num>
                      <m:den>
                        <m:r>
                          <a:rPr lang="ja-JP" altLang="en-US" sz="3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den>
                    </m:f>
                    <m:r>
                      <a:rPr lang="ja-JP" altLang="en-US" sz="3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－</m:t>
                    </m:r>
                    <m:r>
                      <a:rPr lang="ja-JP" altLang="en-US" sz="36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３</m:t>
                    </m:r>
                    <m:f>
                      <m:fPr>
                        <m:ctrlPr>
                          <a:rPr lang="en-US" altLang="ja-JP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４</m:t>
                        </m:r>
                      </m:num>
                      <m:den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den>
                    </m:f>
                  </m:oMath>
                </a14:m>
                <a:r>
                  <a:rPr lang="ja-JP" altLang="en-US" sz="36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　</a:t>
                </a:r>
                <a:endParaRPr kumimoji="1" lang="ja-JP" altLang="en-US" sz="3600" dirty="0">
                  <a:solidFill>
                    <a:schemeClr val="tx1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2" name="テキスト ボックス 1">
                <a:extLst>
                  <a:ext uri="{FF2B5EF4-FFF2-40B4-BE49-F238E27FC236}">
                    <a16:creationId xmlns:a16="http://schemas.microsoft.com/office/drawing/2014/main" id="{776811CF-5EB1-A313-4F8F-AFC7B872B0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9496" y="3572812"/>
                <a:ext cx="2830776" cy="104336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EA4AB51E-476A-459B-5B9D-F2D05CAE2F58}"/>
                  </a:ext>
                </a:extLst>
              </p:cNvPr>
              <p:cNvSpPr txBox="1"/>
              <p:nvPr/>
            </p:nvSpPr>
            <p:spPr>
              <a:xfrm>
                <a:off x="4087957" y="3572812"/>
                <a:ext cx="3702956" cy="11739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sz="3600" i="1" smtClean="0">
                          <a:latin typeface="Cambria Math" panose="02040503050406030204" pitchFamily="18" charset="0"/>
                          <a:ea typeface="UD デジタル 教科書体 NP-B" panose="02020700000000000000" pitchFamily="18" charset="-128"/>
                        </a:rPr>
                        <m:t>＝</m:t>
                      </m:r>
                      <m:r>
                        <a:rPr lang="ja-JP" altLang="en-US" sz="3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UD デジタル 教科書体 NP-B" panose="02020700000000000000" pitchFamily="18" charset="-128"/>
                        </a:rPr>
                        <m:t>５</m:t>
                      </m:r>
                      <m:f>
                        <m:fPr>
                          <m:ctrlPr>
                            <a:rPr lang="en-US" altLang="ja-JP" sz="36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</m:ctrlPr>
                        </m:fPr>
                        <m:num>
                          <m:r>
                            <a:rPr lang="ja-JP" altLang="en-US" sz="36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７</m:t>
                          </m:r>
                        </m:num>
                        <m:den>
                          <m:r>
                            <a:rPr lang="ja-JP" altLang="en-US" sz="36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５</m:t>
                          </m:r>
                        </m:den>
                      </m:f>
                      <m:r>
                        <a:rPr lang="ja-JP" altLang="en-US" sz="3600" i="1">
                          <a:latin typeface="Cambria Math" panose="02040503050406030204" pitchFamily="18" charset="0"/>
                          <a:ea typeface="UD デジタル 教科書体 NP-B" panose="02020700000000000000" pitchFamily="18" charset="-128"/>
                        </a:rPr>
                        <m:t>－３</m:t>
                      </m:r>
                      <m:f>
                        <m:fPr>
                          <m:ctrlPr>
                            <a:rPr lang="en-US" altLang="ja-JP" sz="3600" i="1"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</m:ctrlPr>
                        </m:fPr>
                        <m:num>
                          <m:r>
                            <a:rPr lang="ja-JP" altLang="en-US" sz="3600" i="1"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４</m:t>
                          </m:r>
                        </m:num>
                        <m:den>
                          <m:r>
                            <a:rPr lang="ja-JP" altLang="en-US" sz="3600" i="1"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５</m:t>
                          </m:r>
                        </m:den>
                      </m:f>
                    </m:oMath>
                  </m:oMathPara>
                </a14:m>
                <a:endParaRPr kumimoji="1" lang="ja-JP" altLang="en-US" sz="3600" dirty="0">
                  <a:solidFill>
                    <a:schemeClr val="tx1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EA4AB51E-476A-459B-5B9D-F2D05CAE2F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7957" y="3572812"/>
                <a:ext cx="3702956" cy="117391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3FCF8A34-7D8E-CF5B-FE73-70E1788B56AD}"/>
                  </a:ext>
                </a:extLst>
              </p:cNvPr>
              <p:cNvSpPr txBox="1"/>
              <p:nvPr/>
            </p:nvSpPr>
            <p:spPr>
              <a:xfrm>
                <a:off x="8098186" y="3640971"/>
                <a:ext cx="1711424" cy="10404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3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＝</m:t>
                    </m:r>
                    <m:r>
                      <a:rPr lang="ja-JP" altLang="en-US" sz="36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２</m:t>
                    </m:r>
                    <m:f>
                      <m:fPr>
                        <m:ctrlPr>
                          <a:rPr lang="en-US" altLang="ja-JP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num>
                      <m:den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den>
                    </m:f>
                  </m:oMath>
                </a14:m>
                <a:r>
                  <a:rPr lang="ja-JP" altLang="en-US" sz="36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　</a:t>
                </a:r>
                <a:endParaRPr kumimoji="1" lang="ja-JP" altLang="en-US" sz="3600" dirty="0">
                  <a:solidFill>
                    <a:schemeClr val="tx1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3FCF8A34-7D8E-CF5B-FE73-70E1788B56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98186" y="3640971"/>
                <a:ext cx="1711424" cy="104041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A14C6A0A-0CA9-9018-4D7E-B90CECF04D7C}"/>
                  </a:ext>
                </a:extLst>
              </p:cNvPr>
              <p:cNvSpPr txBox="1"/>
              <p:nvPr/>
            </p:nvSpPr>
            <p:spPr>
              <a:xfrm>
                <a:off x="1559496" y="5011155"/>
                <a:ext cx="2830776" cy="10478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3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４</m:t>
                    </m:r>
                    <m:f>
                      <m:fPr>
                        <m:ctrlPr>
                          <a:rPr lang="en-US" altLang="ja-JP" sz="36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</m:num>
                      <m:den>
                        <m:r>
                          <a:rPr lang="ja-JP" altLang="en-US" sz="3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den>
                    </m:f>
                    <m:r>
                      <a:rPr lang="ja-JP" altLang="en-US" sz="3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－</m:t>
                    </m:r>
                    <m:r>
                      <a:rPr lang="ja-JP" altLang="en-US" sz="36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２</m:t>
                    </m:r>
                    <m:f>
                      <m:fPr>
                        <m:ctrlPr>
                          <a:rPr lang="en-US" altLang="ja-JP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２</m:t>
                        </m:r>
                      </m:num>
                      <m:den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den>
                    </m:f>
                  </m:oMath>
                </a14:m>
                <a:r>
                  <a:rPr lang="ja-JP" altLang="en-US" sz="36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　</a:t>
                </a:r>
                <a:endParaRPr kumimoji="1" lang="ja-JP" altLang="en-US" sz="3600" dirty="0">
                  <a:solidFill>
                    <a:schemeClr val="tx1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A14C6A0A-0CA9-9018-4D7E-B90CECF04D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9496" y="5011155"/>
                <a:ext cx="2830776" cy="104785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40E6C299-DAE9-BF63-8D73-212070086D37}"/>
                  </a:ext>
                </a:extLst>
              </p:cNvPr>
              <p:cNvSpPr txBox="1"/>
              <p:nvPr/>
            </p:nvSpPr>
            <p:spPr>
              <a:xfrm>
                <a:off x="4098775" y="5011155"/>
                <a:ext cx="3702956" cy="11734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sz="3600" i="1" smtClean="0">
                          <a:latin typeface="Cambria Math" panose="02040503050406030204" pitchFamily="18" charset="0"/>
                          <a:ea typeface="UD デジタル 教科書体 NP-B" panose="02020700000000000000" pitchFamily="18" charset="-128"/>
                        </a:rPr>
                        <m:t>＝</m:t>
                      </m:r>
                      <m:r>
                        <a:rPr lang="ja-JP" altLang="en-US" sz="3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UD デジタル 教科書体 NP-B" panose="02020700000000000000" pitchFamily="18" charset="-128"/>
                        </a:rPr>
                        <m:t>３</m:t>
                      </m:r>
                      <m:f>
                        <m:fPr>
                          <m:ctrlPr>
                            <a:rPr lang="en-US" altLang="ja-JP" sz="36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</m:ctrlPr>
                        </m:fPr>
                        <m:num>
                          <m:r>
                            <a:rPr lang="ja-JP" altLang="en-US" sz="36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４</m:t>
                          </m:r>
                        </m:num>
                        <m:den>
                          <m:r>
                            <a:rPr lang="ja-JP" altLang="en-US" sz="36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３</m:t>
                          </m:r>
                        </m:den>
                      </m:f>
                      <m:r>
                        <a:rPr lang="ja-JP" altLang="en-US" sz="3600" i="1">
                          <a:latin typeface="Cambria Math" panose="02040503050406030204" pitchFamily="18" charset="0"/>
                          <a:ea typeface="UD デジタル 教科書体 NP-B" panose="02020700000000000000" pitchFamily="18" charset="-128"/>
                        </a:rPr>
                        <m:t>－２</m:t>
                      </m:r>
                      <m:f>
                        <m:fPr>
                          <m:ctrlPr>
                            <a:rPr lang="en-US" altLang="ja-JP" sz="3600" i="1"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</m:ctrlPr>
                        </m:fPr>
                        <m:num>
                          <m:r>
                            <a:rPr lang="ja-JP" altLang="en-US" sz="3600" i="1"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２</m:t>
                          </m:r>
                        </m:num>
                        <m:den>
                          <m:r>
                            <a:rPr lang="ja-JP" altLang="en-US" sz="3600" i="1"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３</m:t>
                          </m:r>
                        </m:den>
                      </m:f>
                    </m:oMath>
                  </m:oMathPara>
                </a14:m>
                <a:endParaRPr kumimoji="1" lang="ja-JP" altLang="en-US" sz="3600" dirty="0">
                  <a:solidFill>
                    <a:schemeClr val="tx1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40E6C299-DAE9-BF63-8D73-212070086D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8775" y="5011155"/>
                <a:ext cx="3702956" cy="117346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E1A967C4-11FB-FB72-CAE1-311B871920B6}"/>
                  </a:ext>
                </a:extLst>
              </p:cNvPr>
              <p:cNvSpPr txBox="1"/>
              <p:nvPr/>
            </p:nvSpPr>
            <p:spPr>
              <a:xfrm>
                <a:off x="8098186" y="5079314"/>
                <a:ext cx="1711424" cy="10478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3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＝</m:t>
                    </m:r>
                    <m:r>
                      <a:rPr lang="ja-JP" altLang="en-US" sz="36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１</m:t>
                    </m:r>
                    <m:f>
                      <m:fPr>
                        <m:ctrlPr>
                          <a:rPr lang="en-US" altLang="ja-JP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２</m:t>
                        </m:r>
                      </m:num>
                      <m:den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den>
                    </m:f>
                  </m:oMath>
                </a14:m>
                <a:r>
                  <a:rPr lang="ja-JP" altLang="en-US" sz="36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　</a:t>
                </a:r>
                <a:endParaRPr kumimoji="1" lang="ja-JP" altLang="en-US" sz="3600" dirty="0">
                  <a:solidFill>
                    <a:schemeClr val="tx1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E1A967C4-11FB-FB72-CAE1-311B871920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98186" y="5079314"/>
                <a:ext cx="1711424" cy="104785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9204E730-F794-775A-7F66-09AA47C4C4A9}"/>
              </a:ext>
            </a:extLst>
          </p:cNvPr>
          <p:cNvSpPr txBox="1"/>
          <p:nvPr/>
        </p:nvSpPr>
        <p:spPr>
          <a:xfrm>
            <a:off x="8328248" y="6136068"/>
            <a:ext cx="34203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>
              <a:defRPr sz="480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defRPr>
            </a:lvl1pPr>
          </a:lstStyle>
          <a:p>
            <a:r>
              <a:rPr lang="ja-JP" altLang="en-US" sz="2800" b="1" dirty="0">
                <a:solidFill>
                  <a:schemeClr val="accent6"/>
                </a:solidFill>
              </a:rPr>
              <a:t>おすすめの方式です</a:t>
            </a:r>
            <a:endParaRPr lang="ja-JP" altLang="en-US" sz="20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851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750"/>
                            </p:stCondLst>
                            <p:childTnLst>
                              <p:par>
                                <p:cTn id="3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7" grpId="0"/>
      <p:bldP spid="8" grpId="0"/>
      <p:bldP spid="10" grpId="0"/>
      <p:bldP spid="12" grpId="0"/>
      <p:bldP spid="13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A3C68A8C-7633-40ED-898F-98E799F17B5A}"/>
                  </a:ext>
                </a:extLst>
              </p:cNvPr>
              <p:cNvSpPr txBox="1"/>
              <p:nvPr/>
            </p:nvSpPr>
            <p:spPr>
              <a:xfrm>
                <a:off x="1570207" y="2218309"/>
                <a:ext cx="3080276" cy="11565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40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５</m:t>
                    </m:r>
                    <m:f>
                      <m:fPr>
                        <m:ctrlPr>
                          <a:rPr lang="en-US" altLang="ja-JP" sz="4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２</m:t>
                        </m:r>
                      </m:num>
                      <m:den>
                        <m:r>
                          <a:rPr lang="ja-JP" altLang="en-US" sz="4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９</m:t>
                        </m:r>
                      </m:den>
                    </m:f>
                    <m:r>
                      <a:rPr lang="ja-JP" altLang="en-US" sz="4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－</m:t>
                    </m:r>
                    <m:r>
                      <a:rPr lang="ja-JP" altLang="en-US" sz="40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３</m:t>
                    </m:r>
                    <m:f>
                      <m:fPr>
                        <m:ctrlPr>
                          <a:rPr lang="en-US" altLang="ja-JP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７</m:t>
                        </m:r>
                      </m:num>
                      <m:den>
                        <m:r>
                          <a:rPr lang="ja-JP" altLang="en-US" sz="4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９</m:t>
                        </m:r>
                      </m:den>
                    </m:f>
                  </m:oMath>
                </a14:m>
                <a:r>
                  <a:rPr lang="ja-JP" altLang="en-US" sz="40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　</a:t>
                </a:r>
                <a:endParaRPr kumimoji="1" lang="ja-JP" altLang="en-US" sz="4000" dirty="0">
                  <a:solidFill>
                    <a:schemeClr val="tx1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A3C68A8C-7633-40ED-898F-98E799F17B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0207" y="2218309"/>
                <a:ext cx="3080276" cy="115659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A3C68A8C-7633-40ED-898F-98E799F17B5A}"/>
                  </a:ext>
                </a:extLst>
              </p:cNvPr>
              <p:cNvSpPr txBox="1"/>
              <p:nvPr/>
            </p:nvSpPr>
            <p:spPr>
              <a:xfrm>
                <a:off x="4650483" y="2218309"/>
                <a:ext cx="2386977" cy="11565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40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＝２</m:t>
                    </m:r>
                    <m:r>
                      <a:rPr lang="ja-JP" altLang="en-US" sz="40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－</m:t>
                    </m:r>
                    <m:f>
                      <m:fPr>
                        <m:ctrlPr>
                          <a:rPr lang="en-US" altLang="ja-JP" sz="4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num>
                      <m:den>
                        <m:r>
                          <a:rPr lang="ja-JP" altLang="en-US" sz="4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９</m:t>
                        </m:r>
                      </m:den>
                    </m:f>
                  </m:oMath>
                </a14:m>
                <a:r>
                  <a:rPr lang="ja-JP" altLang="en-US" sz="4000" dirty="0">
                    <a:solidFill>
                      <a:srgbClr val="FF0000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　</a:t>
                </a:r>
                <a:endParaRPr kumimoji="1" lang="ja-JP" altLang="en-US" sz="4000" dirty="0">
                  <a:solidFill>
                    <a:schemeClr val="tx1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A3C68A8C-7633-40ED-898F-98E799F17B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0483" y="2218309"/>
                <a:ext cx="2386977" cy="115659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14B1FCBA-6493-4E96-A8B5-8A9B5C46FB73}"/>
              </a:ext>
            </a:extLst>
          </p:cNvPr>
          <p:cNvSpPr txBox="1"/>
          <p:nvPr/>
        </p:nvSpPr>
        <p:spPr>
          <a:xfrm>
            <a:off x="497378" y="1566862"/>
            <a:ext cx="111972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>
              <a:defRPr sz="480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defRPr>
            </a:lvl1pPr>
          </a:lstStyle>
          <a:p>
            <a:r>
              <a:rPr lang="ja-JP" altLang="en-US" sz="3200" b="1" dirty="0">
                <a:solidFill>
                  <a:schemeClr val="accent6"/>
                </a:solidFill>
              </a:rPr>
              <a:t>④整数部分を引いた後、</a:t>
            </a:r>
            <a:r>
              <a:rPr lang="ja-JP" altLang="en-US" sz="3200" b="1" dirty="0">
                <a:solidFill>
                  <a:srgbClr val="FF0000"/>
                </a:solidFill>
              </a:rPr>
              <a:t>分数部分の不足分</a:t>
            </a:r>
            <a:r>
              <a:rPr lang="ja-JP" altLang="en-US" sz="3200" b="1" dirty="0">
                <a:solidFill>
                  <a:schemeClr val="accent6"/>
                </a:solidFill>
              </a:rPr>
              <a:t>をひき算する方法</a:t>
            </a:r>
            <a:endParaRPr lang="ja-JP" altLang="en-US" sz="2400" dirty="0">
              <a:solidFill>
                <a:schemeClr val="accent6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A3C68A8C-7633-40ED-898F-98E799F17B5A}"/>
                  </a:ext>
                </a:extLst>
              </p:cNvPr>
              <p:cNvSpPr txBox="1"/>
              <p:nvPr/>
            </p:nvSpPr>
            <p:spPr>
              <a:xfrm>
                <a:off x="6938378" y="2208332"/>
                <a:ext cx="1999863" cy="1153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40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＝１</m:t>
                    </m:r>
                    <m:f>
                      <m:fPr>
                        <m:ctrlPr>
                          <a:rPr lang="en-US" altLang="ja-JP" sz="4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４</m:t>
                        </m:r>
                      </m:num>
                      <m:den>
                        <m:r>
                          <a:rPr lang="ja-JP" alt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９</m:t>
                        </m:r>
                      </m:den>
                    </m:f>
                  </m:oMath>
                </a14:m>
                <a:r>
                  <a:rPr lang="ja-JP" altLang="en-US" sz="40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　</a:t>
                </a:r>
                <a:endParaRPr kumimoji="1" lang="ja-JP" altLang="en-US" sz="4000" dirty="0">
                  <a:solidFill>
                    <a:schemeClr val="tx1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A3C68A8C-7633-40ED-898F-98E799F17B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8378" y="2208332"/>
                <a:ext cx="1999863" cy="115332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25638F34-7BBA-4922-9234-D9257C06EC39}"/>
                  </a:ext>
                </a:extLst>
              </p:cNvPr>
              <p:cNvSpPr txBox="1"/>
              <p:nvPr/>
            </p:nvSpPr>
            <p:spPr>
              <a:xfrm>
                <a:off x="1570207" y="3600524"/>
                <a:ext cx="3091735" cy="11490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40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６</m:t>
                    </m:r>
                    <m:f>
                      <m:fPr>
                        <m:ctrlPr>
                          <a:rPr lang="en-US" altLang="ja-JP" sz="4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</m:num>
                      <m:den>
                        <m:r>
                          <a:rPr lang="ja-JP" altLang="en-US" sz="4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den>
                    </m:f>
                    <m:r>
                      <a:rPr lang="ja-JP" altLang="en-US" sz="4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－</m:t>
                    </m:r>
                    <m:r>
                      <a:rPr lang="ja-JP" altLang="en-US" sz="40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２</m:t>
                    </m:r>
                    <m:f>
                      <m:fPr>
                        <m:ctrlPr>
                          <a:rPr lang="en-US" altLang="ja-JP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num>
                      <m:den>
                        <m:r>
                          <a:rPr lang="ja-JP" altLang="en-US" sz="4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den>
                    </m:f>
                  </m:oMath>
                </a14:m>
                <a:r>
                  <a:rPr lang="ja-JP" altLang="en-US" sz="40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　</a:t>
                </a:r>
                <a:endParaRPr kumimoji="1" lang="ja-JP" altLang="en-US" sz="4000" dirty="0">
                  <a:solidFill>
                    <a:schemeClr val="tx1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25638F34-7BBA-4922-9234-D9257C06EC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0207" y="3600524"/>
                <a:ext cx="3091735" cy="114903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6EDE7EBB-3F1E-3C27-B982-817882561ACC}"/>
                  </a:ext>
                </a:extLst>
              </p:cNvPr>
              <p:cNvSpPr txBox="1"/>
              <p:nvPr/>
            </p:nvSpPr>
            <p:spPr>
              <a:xfrm>
                <a:off x="4655840" y="3600524"/>
                <a:ext cx="2386976" cy="11565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40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＝</m:t>
                    </m:r>
                    <m:r>
                      <a:rPr lang="ja-JP" altLang="en-US" sz="4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４</m:t>
                    </m:r>
                    <m:r>
                      <a:rPr lang="ja-JP" altLang="en-US" sz="40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－</m:t>
                    </m:r>
                    <m:f>
                      <m:fPr>
                        <m:ctrlPr>
                          <a:rPr lang="en-US" altLang="ja-JP" sz="4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２</m:t>
                        </m:r>
                      </m:num>
                      <m:den>
                        <m:r>
                          <a:rPr lang="ja-JP" altLang="en-US" sz="4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den>
                    </m:f>
                  </m:oMath>
                </a14:m>
                <a:r>
                  <a:rPr lang="ja-JP" altLang="en-US" sz="4000" dirty="0">
                    <a:solidFill>
                      <a:srgbClr val="FF0000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　</a:t>
                </a:r>
                <a:endParaRPr kumimoji="1" lang="ja-JP" altLang="en-US" sz="4000" dirty="0">
                  <a:solidFill>
                    <a:schemeClr val="tx1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6EDE7EBB-3F1E-3C27-B982-817882561A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5840" y="3600524"/>
                <a:ext cx="2386976" cy="115659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E367F230-5773-BF6E-9776-9456D076409A}"/>
                  </a:ext>
                </a:extLst>
              </p:cNvPr>
              <p:cNvSpPr txBox="1"/>
              <p:nvPr/>
            </p:nvSpPr>
            <p:spPr>
              <a:xfrm>
                <a:off x="6943734" y="3590547"/>
                <a:ext cx="1999863" cy="1153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40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＝</m:t>
                    </m:r>
                    <m:r>
                      <a:rPr lang="ja-JP" altLang="en-US" sz="4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３</m:t>
                    </m:r>
                    <m:f>
                      <m:fPr>
                        <m:ctrlPr>
                          <a:rPr lang="en-US" altLang="ja-JP" sz="4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num>
                      <m:den>
                        <m:r>
                          <a:rPr lang="ja-JP" alt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den>
                    </m:f>
                  </m:oMath>
                </a14:m>
                <a:r>
                  <a:rPr lang="ja-JP" altLang="en-US" sz="40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　</a:t>
                </a:r>
                <a:endParaRPr kumimoji="1" lang="ja-JP" altLang="en-US" sz="4000" dirty="0">
                  <a:solidFill>
                    <a:schemeClr val="tx1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E367F230-5773-BF6E-9776-9456D07640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3734" y="3590547"/>
                <a:ext cx="1999863" cy="115332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D009AAB0-3DC8-7AFD-0EC4-8179E2A0CBC9}"/>
              </a:ext>
            </a:extLst>
          </p:cNvPr>
          <p:cNvSpPr txBox="1"/>
          <p:nvPr/>
        </p:nvSpPr>
        <p:spPr>
          <a:xfrm>
            <a:off x="1298536" y="595068"/>
            <a:ext cx="8613888" cy="769441"/>
          </a:xfrm>
          <a:prstGeom prst="rect">
            <a:avLst/>
          </a:prstGeom>
          <a:solidFill>
            <a:srgbClr val="FFFF99"/>
          </a:solidFill>
          <a:ln w="3810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帯分数を含むひき算の計算方法４</a:t>
            </a:r>
            <a:endParaRPr kumimoji="1" lang="ja-JP" altLang="en-US" sz="44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テキスト ボックス 1">
                <a:extLst>
                  <a:ext uri="{FF2B5EF4-FFF2-40B4-BE49-F238E27FC236}">
                    <a16:creationId xmlns:a16="http://schemas.microsoft.com/office/drawing/2014/main" id="{18DFBB6D-09C3-3E1A-D492-559A10869E4B}"/>
                  </a:ext>
                </a:extLst>
              </p:cNvPr>
              <p:cNvSpPr txBox="1"/>
              <p:nvPr/>
            </p:nvSpPr>
            <p:spPr>
              <a:xfrm>
                <a:off x="1570207" y="4979469"/>
                <a:ext cx="2653585" cy="11490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40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３</m:t>
                    </m:r>
                    <m:f>
                      <m:fPr>
                        <m:ctrlPr>
                          <a:rPr lang="en-US" altLang="ja-JP" sz="4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２</m:t>
                        </m:r>
                      </m:num>
                      <m:den>
                        <m:r>
                          <a:rPr lang="ja-JP" altLang="en-US" sz="4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７</m:t>
                        </m:r>
                      </m:den>
                    </m:f>
                    <m:r>
                      <a:rPr lang="ja-JP" altLang="en-US" sz="4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－</m:t>
                    </m:r>
                    <m:f>
                      <m:fPr>
                        <m:ctrlPr>
                          <a:rPr lang="en-US" altLang="ja-JP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num>
                      <m:den>
                        <m:r>
                          <a:rPr lang="ja-JP" altLang="en-US" sz="4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７</m:t>
                        </m:r>
                      </m:den>
                    </m:f>
                  </m:oMath>
                </a14:m>
                <a:r>
                  <a:rPr lang="ja-JP" altLang="en-US" sz="40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　</a:t>
                </a:r>
                <a:endParaRPr kumimoji="1" lang="ja-JP" altLang="en-US" sz="4000" dirty="0">
                  <a:solidFill>
                    <a:schemeClr val="tx1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2" name="テキスト ボックス 1">
                <a:extLst>
                  <a:ext uri="{FF2B5EF4-FFF2-40B4-BE49-F238E27FC236}">
                    <a16:creationId xmlns:a16="http://schemas.microsoft.com/office/drawing/2014/main" id="{18DFBB6D-09C3-3E1A-D492-559A10869E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0207" y="4979469"/>
                <a:ext cx="2653585" cy="114903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AABA7D54-2F85-2447-1C3D-C08B6F127FBB}"/>
                  </a:ext>
                </a:extLst>
              </p:cNvPr>
              <p:cNvSpPr txBox="1"/>
              <p:nvPr/>
            </p:nvSpPr>
            <p:spPr>
              <a:xfrm>
                <a:off x="4655840" y="4979469"/>
                <a:ext cx="2386976" cy="11565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40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＝</m:t>
                    </m:r>
                    <m:r>
                      <a:rPr lang="ja-JP" altLang="en-US" sz="40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３</m:t>
                    </m:r>
                    <m:r>
                      <a:rPr lang="ja-JP" altLang="en-US" sz="40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－</m:t>
                    </m:r>
                    <m:f>
                      <m:fPr>
                        <m:ctrlPr>
                          <a:rPr lang="en-US" altLang="ja-JP" sz="4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num>
                      <m:den>
                        <m:r>
                          <a:rPr lang="ja-JP" altLang="en-US" sz="4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７</m:t>
                        </m:r>
                      </m:den>
                    </m:f>
                  </m:oMath>
                </a14:m>
                <a:r>
                  <a:rPr lang="ja-JP" altLang="en-US" sz="4000" dirty="0">
                    <a:solidFill>
                      <a:srgbClr val="FF0000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　</a:t>
                </a:r>
                <a:endParaRPr kumimoji="1" lang="ja-JP" altLang="en-US" sz="4000" dirty="0">
                  <a:solidFill>
                    <a:schemeClr val="tx1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AABA7D54-2F85-2447-1C3D-C08B6F127F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5840" y="4979469"/>
                <a:ext cx="2386976" cy="115659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66914663-5882-E441-8BA6-F99F981890BF}"/>
                  </a:ext>
                </a:extLst>
              </p:cNvPr>
              <p:cNvSpPr txBox="1"/>
              <p:nvPr/>
            </p:nvSpPr>
            <p:spPr>
              <a:xfrm>
                <a:off x="6943734" y="4969492"/>
                <a:ext cx="1999863" cy="1153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40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＝</m:t>
                    </m:r>
                    <m:r>
                      <a:rPr lang="ja-JP" altLang="en-US" sz="40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２</m:t>
                    </m:r>
                    <m:f>
                      <m:fPr>
                        <m:ctrlPr>
                          <a:rPr lang="en-US" altLang="ja-JP" sz="4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４</m:t>
                        </m:r>
                      </m:num>
                      <m:den>
                        <m:r>
                          <a:rPr lang="ja-JP" alt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７</m:t>
                        </m:r>
                      </m:den>
                    </m:f>
                  </m:oMath>
                </a14:m>
                <a:r>
                  <a:rPr lang="ja-JP" altLang="en-US" sz="40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　</a:t>
                </a:r>
                <a:endParaRPr kumimoji="1" lang="ja-JP" altLang="en-US" sz="4000" dirty="0">
                  <a:solidFill>
                    <a:schemeClr val="tx1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66914663-5882-E441-8BA6-F99F981890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3734" y="4969492"/>
                <a:ext cx="1999863" cy="115332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47618AEE-087C-2F40-0F57-5675DFEF59E5}"/>
              </a:ext>
            </a:extLst>
          </p:cNvPr>
          <p:cNvSpPr txBox="1"/>
          <p:nvPr/>
        </p:nvSpPr>
        <p:spPr>
          <a:xfrm>
            <a:off x="8328248" y="6136068"/>
            <a:ext cx="3096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>
              <a:defRPr sz="480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defRPr>
            </a:lvl1pPr>
          </a:lstStyle>
          <a:p>
            <a:r>
              <a:rPr lang="ja-JP" altLang="en-US" sz="2800" b="1" dirty="0">
                <a:solidFill>
                  <a:schemeClr val="accent6"/>
                </a:solidFill>
              </a:rPr>
              <a:t>ツートム方式です</a:t>
            </a:r>
            <a:endParaRPr lang="ja-JP" altLang="en-US" sz="20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8873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750"/>
                            </p:stCondLst>
                            <p:childTnLst>
                              <p:par>
                                <p:cTn id="3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8" grpId="0"/>
      <p:bldP spid="9" grpId="0"/>
      <p:bldP spid="12" grpId="0"/>
      <p:bldP spid="13" grpId="0"/>
      <p:bldP spid="10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正方形/長方形 54">
            <a:extLst>
              <a:ext uri="{FF2B5EF4-FFF2-40B4-BE49-F238E27FC236}">
                <a16:creationId xmlns:a16="http://schemas.microsoft.com/office/drawing/2014/main" id="{7927A978-93FC-4A55-A159-D03D3032EA02}"/>
              </a:ext>
            </a:extLst>
          </p:cNvPr>
          <p:cNvSpPr/>
          <p:nvPr/>
        </p:nvSpPr>
        <p:spPr>
          <a:xfrm>
            <a:off x="18803477" y="3429000"/>
            <a:ext cx="848139" cy="84813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524A137E-BBFD-4DD1-B88C-2AA53B673C94}"/>
                  </a:ext>
                </a:extLst>
              </p:cNvPr>
              <p:cNvSpPr txBox="1"/>
              <p:nvPr/>
            </p:nvSpPr>
            <p:spPr>
              <a:xfrm>
                <a:off x="5371352" y="1700808"/>
                <a:ext cx="1329967" cy="11490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40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１</m:t>
                    </m:r>
                    <m:f>
                      <m:fPr>
                        <m:ctrlPr>
                          <a:rPr lang="en-US" altLang="ja-JP" sz="4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２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den>
                    </m:f>
                  </m:oMath>
                </a14:m>
                <a:r>
                  <a:rPr kumimoji="1" lang="ja-JP" altLang="en-US" sz="40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 </a:t>
                </a:r>
                <a:endParaRPr kumimoji="1" lang="ja-JP" altLang="en-US" sz="40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524A137E-BBFD-4DD1-B88C-2AA53B673C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1352" y="1700808"/>
                <a:ext cx="1329967" cy="114903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2EAE2E13-6A2F-4AFD-9471-0A9862140796}"/>
                  </a:ext>
                </a:extLst>
              </p:cNvPr>
              <p:cNvSpPr txBox="1"/>
              <p:nvPr/>
            </p:nvSpPr>
            <p:spPr>
              <a:xfrm>
                <a:off x="1559496" y="1686746"/>
                <a:ext cx="3999804" cy="11457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40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①２</m:t>
                    </m:r>
                    <m:f>
                      <m:fPr>
                        <m:ctrlPr>
                          <a:rPr lang="en-US" altLang="ja-JP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den>
                    </m:f>
                    <m:r>
                      <a:rPr lang="ja-JP" altLang="en-US" sz="40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－１</m:t>
                    </m:r>
                    <m:f>
                      <m:fPr>
                        <m:ctrlPr>
                          <a:rPr lang="en-US" altLang="ja-JP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den>
                    </m:f>
                  </m:oMath>
                </a14:m>
                <a:r>
                  <a:rPr lang="ja-JP" altLang="en-US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＝</a:t>
                </a:r>
              </a:p>
            </p:txBody>
          </p:sp>
        </mc:Choice>
        <mc:Fallback xmlns="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2EAE2E13-6A2F-4AFD-9471-0A98621407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9496" y="1686746"/>
                <a:ext cx="3999804" cy="1145763"/>
              </a:xfrm>
              <a:prstGeom prst="rect">
                <a:avLst/>
              </a:prstGeom>
              <a:blipFill>
                <a:blip r:embed="rId3"/>
                <a:stretch>
                  <a:fillRect r="-5183" b="-957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971683F1-728F-4115-BF31-97A7664547DF}"/>
                  </a:ext>
                </a:extLst>
              </p:cNvPr>
              <p:cNvSpPr txBox="1"/>
              <p:nvPr/>
            </p:nvSpPr>
            <p:spPr>
              <a:xfrm>
                <a:off x="1559496" y="3894951"/>
                <a:ext cx="2863202" cy="11507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40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②２－</m:t>
                    </m:r>
                    <m:f>
                      <m:fPr>
                        <m:ctrlPr>
                          <a:rPr lang="en-US" altLang="ja-JP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den>
                    </m:f>
                  </m:oMath>
                </a14:m>
                <a:r>
                  <a:rPr lang="ja-JP" altLang="en-US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＝</a:t>
                </a:r>
              </a:p>
            </p:txBody>
          </p:sp>
        </mc:Choice>
        <mc:Fallback xmlns="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971683F1-728F-4115-BF31-97A7664547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9496" y="3894951"/>
                <a:ext cx="2863202" cy="1150764"/>
              </a:xfrm>
              <a:prstGeom prst="rect">
                <a:avLst/>
              </a:prstGeom>
              <a:blipFill>
                <a:blip r:embed="rId4"/>
                <a:stretch>
                  <a:fillRect r="-5319" b="-899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173D1CE3-DB19-4088-9D5B-36F7B13B3BE5}"/>
                  </a:ext>
                </a:extLst>
              </p:cNvPr>
              <p:cNvSpPr txBox="1"/>
              <p:nvPr/>
            </p:nvSpPr>
            <p:spPr>
              <a:xfrm>
                <a:off x="7598994" y="3218343"/>
                <a:ext cx="829125" cy="11507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num>
                      <m:den>
                        <m:r>
                          <a:rPr lang="ja-JP" alt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den>
                    </m:f>
                  </m:oMath>
                </a14:m>
                <a:r>
                  <a:rPr kumimoji="1" lang="ja-JP" altLang="en-US" sz="40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 </a:t>
                </a:r>
                <a:endParaRPr kumimoji="1" lang="ja-JP" altLang="en-US" sz="40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173D1CE3-DB19-4088-9D5B-36F7B13B3B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8994" y="3218343"/>
                <a:ext cx="829125" cy="115076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75916A04-E570-4C7D-9285-E73C9B95E03C}"/>
                  </a:ext>
                </a:extLst>
              </p:cNvPr>
              <p:cNvSpPr txBox="1"/>
              <p:nvPr/>
            </p:nvSpPr>
            <p:spPr>
              <a:xfrm>
                <a:off x="5150355" y="3212315"/>
                <a:ext cx="2659934" cy="11567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 smtClean="0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６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den>
                    </m:f>
                    <m:r>
                      <a:rPr lang="ja-JP" altLang="en-US" sz="40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－</m:t>
                    </m:r>
                    <m:f>
                      <m:fPr>
                        <m:ctrlPr>
                          <a:rPr lang="en-US" altLang="ja-JP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den>
                    </m:f>
                  </m:oMath>
                </a14:m>
                <a:r>
                  <a:rPr lang="ja-JP" altLang="en-US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 ＝</a:t>
                </a:r>
              </a:p>
            </p:txBody>
          </p:sp>
        </mc:Choice>
        <mc:Fallback xmlns="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75916A04-E570-4C7D-9285-E73C9B95E0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0355" y="3212315"/>
                <a:ext cx="2659934" cy="1156792"/>
              </a:xfrm>
              <a:prstGeom prst="rect">
                <a:avLst/>
              </a:prstGeom>
              <a:blipFill>
                <a:blip r:embed="rId6"/>
                <a:stretch>
                  <a:fillRect r="-3670" b="-947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36BE8CDB-2457-4C66-B5E3-CEEFEF487587}"/>
                  </a:ext>
                </a:extLst>
              </p:cNvPr>
              <p:cNvSpPr txBox="1"/>
              <p:nvPr/>
            </p:nvSpPr>
            <p:spPr>
              <a:xfrm>
                <a:off x="5034733" y="4689140"/>
                <a:ext cx="4481614" cy="11540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40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１</m:t>
                    </m:r>
                    <m:f>
                      <m:fPr>
                        <m:ctrlPr>
                          <a:rPr lang="en-US" altLang="ja-JP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den>
                    </m:f>
                    <m:r>
                      <a:rPr lang="ja-JP" altLang="en-US" sz="40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－</m:t>
                    </m:r>
                    <m:f>
                      <m:fPr>
                        <m:ctrlPr>
                          <a:rPr lang="en-US" altLang="ja-JP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den>
                    </m:f>
                    <m:r>
                      <m:rPr>
                        <m:nor/>
                      </m:rPr>
                      <a:rPr lang="ja-JP" altLang="en-US" sz="4000" dirty="0">
                        <a:latin typeface="UD デジタル 教科書体 NP-B" panose="02020700000000000000" pitchFamily="18" charset="-128"/>
                        <a:ea typeface="UD デジタル 教科書体 NP-B" panose="02020700000000000000" pitchFamily="18" charset="-128"/>
                      </a:rPr>
                      <m:t>＝</m:t>
                    </m:r>
                    <m:r>
                      <a:rPr lang="ja-JP" altLang="en-US" sz="40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１</m:t>
                    </m:r>
                    <m:f>
                      <m:fPr>
                        <m:ctrlPr>
                          <a:rPr lang="en-US" altLang="ja-JP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２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den>
                    </m:f>
                  </m:oMath>
                </a14:m>
                <a:r>
                  <a:rPr lang="ja-JP" altLang="en-US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　</a:t>
                </a:r>
              </a:p>
            </p:txBody>
          </p:sp>
        </mc:Choice>
        <mc:Fallback xmlns="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36BE8CDB-2457-4C66-B5E3-CEEFEF4875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4733" y="4689140"/>
                <a:ext cx="4481614" cy="115403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左中かっこ 14"/>
          <p:cNvSpPr/>
          <p:nvPr/>
        </p:nvSpPr>
        <p:spPr>
          <a:xfrm>
            <a:off x="4450123" y="3121723"/>
            <a:ext cx="557185" cy="2738644"/>
          </a:xfrm>
          <a:prstGeom prst="leftBrac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3490617-B18F-A612-78F3-0B250A1B9BE3}"/>
              </a:ext>
            </a:extLst>
          </p:cNvPr>
          <p:cNvSpPr txBox="1"/>
          <p:nvPr/>
        </p:nvSpPr>
        <p:spPr>
          <a:xfrm>
            <a:off x="1152568" y="570555"/>
            <a:ext cx="7157668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帯分数を含む分数のひき算の練習</a:t>
            </a:r>
          </a:p>
        </p:txBody>
      </p:sp>
    </p:spTree>
    <p:extLst>
      <p:ext uri="{BB962C8B-B14F-4D97-AF65-F5344CB8AC3E}">
        <p14:creationId xmlns:p14="http://schemas.microsoft.com/office/powerpoint/2010/main" val="129251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75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2" grpId="0"/>
      <p:bldP spid="13" grpId="0"/>
      <p:bldP spid="16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正方形/長方形 54">
            <a:extLst>
              <a:ext uri="{FF2B5EF4-FFF2-40B4-BE49-F238E27FC236}">
                <a16:creationId xmlns:a16="http://schemas.microsoft.com/office/drawing/2014/main" id="{7927A978-93FC-4A55-A159-D03D3032EA02}"/>
              </a:ext>
            </a:extLst>
          </p:cNvPr>
          <p:cNvSpPr/>
          <p:nvPr/>
        </p:nvSpPr>
        <p:spPr>
          <a:xfrm>
            <a:off x="18803477" y="3429000"/>
            <a:ext cx="848139" cy="84813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テキスト ボックス 30">
                <a:extLst>
                  <a:ext uri="{FF2B5EF4-FFF2-40B4-BE49-F238E27FC236}">
                    <a16:creationId xmlns:a16="http://schemas.microsoft.com/office/drawing/2014/main" id="{2EAE2E13-6A2F-4AFD-9471-0A9862140796}"/>
                  </a:ext>
                </a:extLst>
              </p:cNvPr>
              <p:cNvSpPr txBox="1"/>
              <p:nvPr/>
            </p:nvSpPr>
            <p:spPr>
              <a:xfrm>
                <a:off x="839416" y="2999176"/>
                <a:ext cx="3495748" cy="11490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40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③１</m:t>
                    </m:r>
                    <m:f>
                      <m:fPr>
                        <m:ctrlPr>
                          <a:rPr lang="en-US" altLang="ja-JP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den>
                    </m:f>
                    <m:r>
                      <a:rPr lang="ja-JP" altLang="en-US" sz="40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－</m:t>
                    </m:r>
                    <m:f>
                      <m:fPr>
                        <m:ctrlPr>
                          <a:rPr lang="en-US" altLang="ja-JP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４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den>
                    </m:f>
                  </m:oMath>
                </a14:m>
                <a:r>
                  <a:rPr lang="ja-JP" altLang="en-US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＝</a:t>
                </a:r>
              </a:p>
            </p:txBody>
          </p:sp>
        </mc:Choice>
        <mc:Fallback xmlns="">
          <p:sp>
            <p:nvSpPr>
              <p:cNvPr id="31" name="テキスト ボックス 30">
                <a:extLst>
                  <a:ext uri="{FF2B5EF4-FFF2-40B4-BE49-F238E27FC236}">
                    <a16:creationId xmlns:a16="http://schemas.microsoft.com/office/drawing/2014/main" id="{2EAE2E13-6A2F-4AFD-9471-0A98621407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416" y="2999176"/>
                <a:ext cx="3495748" cy="1149033"/>
              </a:xfrm>
              <a:prstGeom prst="rect">
                <a:avLst/>
              </a:prstGeom>
              <a:blipFill>
                <a:blip r:embed="rId2"/>
                <a:stretch>
                  <a:fillRect r="-5759" b="-1010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2EAE2E13-6A2F-4AFD-9471-0A9862140796}"/>
                  </a:ext>
                </a:extLst>
              </p:cNvPr>
              <p:cNvSpPr txBox="1"/>
              <p:nvPr/>
            </p:nvSpPr>
            <p:spPr>
              <a:xfrm>
                <a:off x="4772515" y="1606101"/>
                <a:ext cx="3084323" cy="11490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 smtClean="0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８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den>
                    </m:f>
                    <m:r>
                      <a:rPr lang="ja-JP" altLang="en-US" sz="40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－</m:t>
                    </m:r>
                    <m:f>
                      <m:fPr>
                        <m:ctrlPr>
                          <a:rPr lang="en-US" altLang="ja-JP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４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den>
                    </m:f>
                  </m:oMath>
                </a14:m>
                <a:r>
                  <a:rPr lang="ja-JP" altLang="en-US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＝</a:t>
                </a:r>
                <a:r>
                  <a:rPr lang="en-US" altLang="ja-JP" sz="4000" dirty="0">
                    <a:ea typeface="UD デジタル 教科書体 NP-B" panose="02020700000000000000" pitchFamily="18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４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den>
                    </m:f>
                  </m:oMath>
                </a14:m>
                <a:r>
                  <a:rPr lang="ja-JP" altLang="en-US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 </a:t>
                </a:r>
              </a:p>
            </p:txBody>
          </p:sp>
        </mc:Choice>
        <mc:Fallback xmlns="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2EAE2E13-6A2F-4AFD-9471-0A98621407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2515" y="1606101"/>
                <a:ext cx="3084323" cy="1149033"/>
              </a:xfrm>
              <a:prstGeom prst="rect">
                <a:avLst/>
              </a:prstGeom>
              <a:blipFill>
                <a:blip r:embed="rId3"/>
                <a:stretch>
                  <a:fillRect b="-952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75916A04-E570-4C7D-9285-E73C9B95E03C}"/>
                  </a:ext>
                </a:extLst>
              </p:cNvPr>
              <p:cNvSpPr txBox="1"/>
              <p:nvPr/>
            </p:nvSpPr>
            <p:spPr>
              <a:xfrm>
                <a:off x="4588642" y="2999177"/>
                <a:ext cx="6763942" cy="11490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40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１－</m:t>
                    </m:r>
                    <m:f>
                      <m:fPr>
                        <m:ctrlPr>
                          <a:rPr lang="en-US" altLang="ja-JP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４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den>
                    </m:f>
                    <m:r>
                      <a:rPr lang="ja-JP" altLang="en-US" sz="40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＋</m:t>
                    </m:r>
                    <m:f>
                      <m:fPr>
                        <m:ctrlPr>
                          <a:rPr lang="en-US" altLang="ja-JP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den>
                    </m:f>
                    <m:r>
                      <a:rPr lang="ja-JP" altLang="en-US" sz="40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＝</m:t>
                    </m:r>
                    <m:f>
                      <m:fPr>
                        <m:ctrlPr>
                          <a:rPr lang="en-US" altLang="ja-JP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den>
                    </m:f>
                    <m:r>
                      <a:rPr lang="ja-JP" altLang="en-US" sz="40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＋</m:t>
                    </m:r>
                    <m:f>
                      <m:fPr>
                        <m:ctrlPr>
                          <a:rPr lang="en-US" altLang="ja-JP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den>
                    </m:f>
                  </m:oMath>
                </a14:m>
                <a:r>
                  <a:rPr lang="ja-JP" altLang="en-US" sz="4000" dirty="0">
                    <a:ea typeface="UD デジタル 教科書体 NP-B" panose="02020700000000000000" pitchFamily="18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ja-JP" altLang="en-US" sz="40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＝</m:t>
                    </m:r>
                  </m:oMath>
                </a14:m>
                <a:r>
                  <a:rPr lang="en-US" altLang="ja-JP" sz="4000" dirty="0">
                    <a:ea typeface="UD デジタル 教科書体 NP-B" panose="02020700000000000000" pitchFamily="18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４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den>
                    </m:f>
                  </m:oMath>
                </a14:m>
                <a:r>
                  <a:rPr lang="ja-JP" altLang="en-US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 </a:t>
                </a:r>
              </a:p>
            </p:txBody>
          </p:sp>
        </mc:Choice>
        <mc:Fallback xmlns="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75916A04-E570-4C7D-9285-E73C9B95E0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8642" y="2999177"/>
                <a:ext cx="6763942" cy="114903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左中かっこ 11"/>
          <p:cNvSpPr/>
          <p:nvPr/>
        </p:nvSpPr>
        <p:spPr>
          <a:xfrm>
            <a:off x="4335163" y="1516703"/>
            <a:ext cx="439137" cy="4295147"/>
          </a:xfrm>
          <a:prstGeom prst="leftBrace">
            <a:avLst>
              <a:gd name="adj1" fmla="val 0"/>
              <a:gd name="adj2" fmla="val 50000"/>
            </a:avLst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155161B3-3603-D8E7-089C-FDE1B0E1366E}"/>
                  </a:ext>
                </a:extLst>
              </p:cNvPr>
              <p:cNvSpPr txBox="1"/>
              <p:nvPr/>
            </p:nvSpPr>
            <p:spPr>
              <a:xfrm>
                <a:off x="4588642" y="4394970"/>
                <a:ext cx="3269063" cy="11490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40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１－</m:t>
                    </m:r>
                    <m:f>
                      <m:fPr>
                        <m:ctrlPr>
                          <a:rPr lang="en-US" altLang="ja-JP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den>
                    </m:f>
                    <m:r>
                      <a:rPr lang="ja-JP" altLang="en-US" sz="40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＝</m:t>
                    </m:r>
                  </m:oMath>
                </a14:m>
                <a:r>
                  <a:rPr lang="en-US" altLang="ja-JP" sz="4000" dirty="0">
                    <a:ea typeface="UD デジタル 教科書体 NP-B" panose="02020700000000000000" pitchFamily="18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４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den>
                    </m:f>
                  </m:oMath>
                </a14:m>
                <a:r>
                  <a:rPr lang="ja-JP" altLang="en-US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 </a:t>
                </a:r>
              </a:p>
            </p:txBody>
          </p:sp>
        </mc:Choice>
        <mc:Fallback xmlns="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155161B3-3603-D8E7-089C-FDE1B0E136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8642" y="4394970"/>
                <a:ext cx="3269063" cy="114903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57BE2286-9971-49EA-4E24-38F396284721}"/>
              </a:ext>
            </a:extLst>
          </p:cNvPr>
          <p:cNvSpPr txBox="1"/>
          <p:nvPr/>
        </p:nvSpPr>
        <p:spPr>
          <a:xfrm>
            <a:off x="1152568" y="570555"/>
            <a:ext cx="7157668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帯分数を含む分数のひき算の練習</a:t>
            </a:r>
          </a:p>
        </p:txBody>
      </p:sp>
    </p:spTree>
    <p:extLst>
      <p:ext uri="{BB962C8B-B14F-4D97-AF65-F5344CB8AC3E}">
        <p14:creationId xmlns:p14="http://schemas.microsoft.com/office/powerpoint/2010/main" val="4139397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3" grpId="0"/>
      <p:bldP spid="4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正方形/長方形 54">
            <a:extLst>
              <a:ext uri="{FF2B5EF4-FFF2-40B4-BE49-F238E27FC236}">
                <a16:creationId xmlns:a16="http://schemas.microsoft.com/office/drawing/2014/main" id="{7927A978-93FC-4A55-A159-D03D3032EA02}"/>
              </a:ext>
            </a:extLst>
          </p:cNvPr>
          <p:cNvSpPr/>
          <p:nvPr/>
        </p:nvSpPr>
        <p:spPr>
          <a:xfrm>
            <a:off x="18803477" y="3429000"/>
            <a:ext cx="848139" cy="84813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524A137E-BBFD-4DD1-B88C-2AA53B673C94}"/>
                  </a:ext>
                </a:extLst>
              </p:cNvPr>
              <p:cNvSpPr txBox="1"/>
              <p:nvPr/>
            </p:nvSpPr>
            <p:spPr>
              <a:xfrm>
                <a:off x="7743658" y="1551293"/>
                <a:ext cx="2048305" cy="11415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＝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１７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７</m:t>
                        </m:r>
                      </m:den>
                    </m:f>
                  </m:oMath>
                </a14:m>
                <a:r>
                  <a:rPr kumimoji="1" lang="ja-JP" altLang="en-US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　</a:t>
                </a:r>
                <a:endParaRPr kumimoji="1" lang="en-US" altLang="ja-JP" sz="40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524A137E-BBFD-4DD1-B88C-2AA53B673C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3658" y="1551293"/>
                <a:ext cx="2048305" cy="1141531"/>
              </a:xfrm>
              <a:prstGeom prst="rect">
                <a:avLst/>
              </a:prstGeom>
              <a:blipFill>
                <a:blip r:embed="rId2"/>
                <a:stretch>
                  <a:fillRect l="-10417" b="-957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テキスト ボックス 30">
                <a:extLst>
                  <a:ext uri="{FF2B5EF4-FFF2-40B4-BE49-F238E27FC236}">
                    <a16:creationId xmlns:a16="http://schemas.microsoft.com/office/drawing/2014/main" id="{2EAE2E13-6A2F-4AFD-9471-0A9862140796}"/>
                  </a:ext>
                </a:extLst>
              </p:cNvPr>
              <p:cNvSpPr txBox="1"/>
              <p:nvPr/>
            </p:nvSpPr>
            <p:spPr>
              <a:xfrm>
                <a:off x="1136298" y="2870870"/>
                <a:ext cx="3099704" cy="12866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sz="4000" i="1">
                          <a:latin typeface="Cambria Math" panose="02040503050406030204" pitchFamily="18" charset="0"/>
                          <a:ea typeface="UD デジタル 教科書体 NP-B" panose="02020700000000000000" pitchFamily="18" charset="-128"/>
                        </a:rPr>
                        <m:t>④３</m:t>
                      </m:r>
                      <m:f>
                        <m:fPr>
                          <m:ctrlPr>
                            <a:rPr lang="en-US" altLang="ja-JP" sz="4000" i="1"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</m:ctrlPr>
                        </m:fPr>
                        <m:num>
                          <m:r>
                            <a:rPr lang="ja-JP" altLang="en-US" sz="4000" i="1"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１</m:t>
                          </m:r>
                        </m:num>
                        <m:den>
                          <m:r>
                            <a:rPr lang="ja-JP" altLang="en-US" sz="4000" i="1"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７</m:t>
                          </m:r>
                        </m:den>
                      </m:f>
                      <m:r>
                        <a:rPr lang="ja-JP" altLang="en-US" sz="4000" i="1">
                          <a:latin typeface="Cambria Math" panose="02040503050406030204" pitchFamily="18" charset="0"/>
                          <a:ea typeface="UD デジタル 教科書体 NP-B" panose="02020700000000000000" pitchFamily="18" charset="-128"/>
                        </a:rPr>
                        <m:t>－</m:t>
                      </m:r>
                      <m:f>
                        <m:fPr>
                          <m:ctrlPr>
                            <a:rPr lang="en-US" altLang="ja-JP" sz="4000" i="1"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</m:ctrlPr>
                        </m:fPr>
                        <m:num>
                          <m:r>
                            <a:rPr lang="ja-JP" altLang="en-US" sz="4000" i="1"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５</m:t>
                          </m:r>
                        </m:num>
                        <m:den>
                          <m:r>
                            <a:rPr lang="ja-JP" altLang="en-US" sz="4000" i="1"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７</m:t>
                          </m:r>
                        </m:den>
                      </m:f>
                    </m:oMath>
                  </m:oMathPara>
                </a14:m>
                <a:endParaRPr lang="ja-JP" altLang="en-US" sz="40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31" name="テキスト ボックス 30">
                <a:extLst>
                  <a:ext uri="{FF2B5EF4-FFF2-40B4-BE49-F238E27FC236}">
                    <a16:creationId xmlns:a16="http://schemas.microsoft.com/office/drawing/2014/main" id="{2EAE2E13-6A2F-4AFD-9471-0A98621407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6298" y="2870870"/>
                <a:ext cx="3099704" cy="128663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2EAE2E13-6A2F-4AFD-9471-0A9862140796}"/>
                  </a:ext>
                </a:extLst>
              </p:cNvPr>
              <p:cNvSpPr txBox="1"/>
              <p:nvPr/>
            </p:nvSpPr>
            <p:spPr>
              <a:xfrm>
                <a:off x="4679968" y="1587619"/>
                <a:ext cx="3176380" cy="11448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＝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ja-JP" altLang="en-US" sz="4000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２２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７</m:t>
                        </m:r>
                      </m:den>
                    </m:f>
                    <m:r>
                      <a:rPr lang="ja-JP" altLang="en-US" sz="40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－</m:t>
                    </m:r>
                    <m:f>
                      <m:fPr>
                        <m:ctrlPr>
                          <a:rPr lang="en-US" altLang="ja-JP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７</m:t>
                        </m:r>
                      </m:den>
                    </m:f>
                  </m:oMath>
                </a14:m>
                <a:endParaRPr lang="ja-JP" altLang="en-US" sz="40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2EAE2E13-6A2F-4AFD-9471-0A98621407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9968" y="1587619"/>
                <a:ext cx="3176380" cy="1144801"/>
              </a:xfrm>
              <a:prstGeom prst="rect">
                <a:avLst/>
              </a:prstGeom>
              <a:blipFill>
                <a:blip r:embed="rId4"/>
                <a:stretch>
                  <a:fillRect l="-6910" b="-1010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75916A04-E570-4C7D-9285-E73C9B95E03C}"/>
                  </a:ext>
                </a:extLst>
              </p:cNvPr>
              <p:cNvSpPr txBox="1"/>
              <p:nvPr/>
            </p:nvSpPr>
            <p:spPr>
              <a:xfrm>
                <a:off x="4653710" y="3012254"/>
                <a:ext cx="3129518" cy="11452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40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＝</m:t>
                    </m:r>
                    <m:r>
                      <a:rPr lang="ja-JP" altLang="en-US" sz="4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２</m:t>
                    </m:r>
                    <m:f>
                      <m:fPr>
                        <m:ctrlPr>
                          <a:rPr lang="en-US" altLang="ja-JP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８</m:t>
                        </m:r>
                      </m:num>
                      <m:den>
                        <m:r>
                          <a:rPr lang="ja-JP" alt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７</m:t>
                        </m:r>
                      </m:den>
                    </m:f>
                    <m:r>
                      <a:rPr lang="ja-JP" altLang="en-US" sz="4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－</m:t>
                    </m:r>
                    <m:f>
                      <m:fPr>
                        <m:ctrlPr>
                          <a:rPr lang="en-US" altLang="ja-JP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num>
                      <m:den>
                        <m:r>
                          <a:rPr lang="ja-JP" alt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７</m:t>
                        </m:r>
                      </m:den>
                    </m:f>
                  </m:oMath>
                </a14:m>
                <a:r>
                  <a:rPr lang="ja-JP" altLang="en-US" sz="40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　</a:t>
                </a:r>
                <a:endParaRPr lang="en-US" altLang="ja-JP" sz="4000" dirty="0">
                  <a:solidFill>
                    <a:schemeClr val="tx1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75916A04-E570-4C7D-9285-E73C9B95E0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3710" y="3012254"/>
                <a:ext cx="3129518" cy="114525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75916A04-E570-4C7D-9285-E73C9B95E03C}"/>
                  </a:ext>
                </a:extLst>
              </p:cNvPr>
              <p:cNvSpPr txBox="1"/>
              <p:nvPr/>
            </p:nvSpPr>
            <p:spPr>
              <a:xfrm>
                <a:off x="7743658" y="3080790"/>
                <a:ext cx="2048305" cy="11442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ja-JP" altLang="en-US" sz="4000" dirty="0" smtClean="0">
                        <a:solidFill>
                          <a:schemeClr val="tx1"/>
                        </a:solidFill>
                        <a:latin typeface="UD デジタル 教科書体 NP-B" panose="02020700000000000000" pitchFamily="18" charset="-128"/>
                        <a:ea typeface="UD デジタル 教科書体 NP-B" panose="02020700000000000000" pitchFamily="18" charset="-128"/>
                      </a:rPr>
                      <m:t>＝</m:t>
                    </m:r>
                    <m:r>
                      <m:rPr>
                        <m:nor/>
                      </m:rPr>
                      <a:rPr lang="ja-JP" altLang="en-US" sz="40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２</m:t>
                    </m:r>
                    <m:f>
                      <m:fPr>
                        <m:ctrlPr>
                          <a:rPr lang="en-US" altLang="ja-JP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num>
                      <m:den>
                        <m:r>
                          <a:rPr lang="ja-JP" alt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７</m:t>
                        </m:r>
                      </m:den>
                    </m:f>
                  </m:oMath>
                </a14:m>
                <a:r>
                  <a:rPr lang="ja-JP" altLang="en-US" sz="40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 </a:t>
                </a:r>
              </a:p>
            </p:txBody>
          </p:sp>
        </mc:Choice>
        <mc:Fallback xmlns="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75916A04-E570-4C7D-9285-E73C9B95E0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3658" y="3080790"/>
                <a:ext cx="2048305" cy="114428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左中かっこ 2"/>
          <p:cNvSpPr/>
          <p:nvPr/>
        </p:nvSpPr>
        <p:spPr>
          <a:xfrm>
            <a:off x="4283323" y="1678012"/>
            <a:ext cx="447635" cy="4014670"/>
          </a:xfrm>
          <a:prstGeom prst="leftBrac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75916A04-E570-4C7D-9285-E73C9B95E03C}"/>
                  </a:ext>
                </a:extLst>
              </p:cNvPr>
              <p:cNvSpPr txBox="1"/>
              <p:nvPr/>
            </p:nvSpPr>
            <p:spPr>
              <a:xfrm>
                <a:off x="4655840" y="4545124"/>
                <a:ext cx="2448310" cy="11475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40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＝</m:t>
                    </m:r>
                    <m:r>
                      <a:rPr lang="ja-JP" altLang="en-US" sz="4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３－</m:t>
                    </m:r>
                    <m:f>
                      <m:fPr>
                        <m:ctrlPr>
                          <a:rPr lang="en-US" altLang="ja-JP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４</m:t>
                        </m:r>
                      </m:num>
                      <m:den>
                        <m:r>
                          <a:rPr lang="ja-JP" alt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７</m:t>
                        </m:r>
                      </m:den>
                    </m:f>
                  </m:oMath>
                </a14:m>
                <a:r>
                  <a:rPr lang="ja-JP" altLang="en-US" sz="40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　</a:t>
                </a:r>
                <a:endParaRPr lang="en-US" altLang="ja-JP" sz="4000" dirty="0">
                  <a:solidFill>
                    <a:schemeClr val="tx1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75916A04-E570-4C7D-9285-E73C9B95E0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5840" y="4545124"/>
                <a:ext cx="2448310" cy="114755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75916A04-E570-4C7D-9285-E73C9B95E03C}"/>
                  </a:ext>
                </a:extLst>
              </p:cNvPr>
              <p:cNvSpPr txBox="1"/>
              <p:nvPr/>
            </p:nvSpPr>
            <p:spPr>
              <a:xfrm>
                <a:off x="6843088" y="4591497"/>
                <a:ext cx="2048305" cy="11442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ja-JP" altLang="en-US" sz="4000" dirty="0" smtClean="0">
                        <a:solidFill>
                          <a:schemeClr val="tx1"/>
                        </a:solidFill>
                        <a:latin typeface="UD デジタル 教科書体 NP-B" panose="02020700000000000000" pitchFamily="18" charset="-128"/>
                        <a:ea typeface="UD デジタル 教科書体 NP-B" panose="02020700000000000000" pitchFamily="18" charset="-128"/>
                      </a:rPr>
                      <m:t>＝</m:t>
                    </m:r>
                    <m:r>
                      <m:rPr>
                        <m:nor/>
                      </m:rPr>
                      <a:rPr lang="ja-JP" altLang="en-US" sz="40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２</m:t>
                    </m:r>
                    <m:f>
                      <m:fPr>
                        <m:ctrlPr>
                          <a:rPr lang="en-US" altLang="ja-JP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num>
                      <m:den>
                        <m:r>
                          <a:rPr lang="ja-JP" alt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７</m:t>
                        </m:r>
                      </m:den>
                    </m:f>
                  </m:oMath>
                </a14:m>
                <a:r>
                  <a:rPr lang="ja-JP" altLang="en-US" sz="40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 </a:t>
                </a:r>
              </a:p>
            </p:txBody>
          </p:sp>
        </mc:Choice>
        <mc:Fallback xmlns="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75916A04-E570-4C7D-9285-E73C9B95E0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3088" y="4591497"/>
                <a:ext cx="2048305" cy="114428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21C5F67-06F9-7BB7-9128-77251F0F3A72}"/>
              </a:ext>
            </a:extLst>
          </p:cNvPr>
          <p:cNvSpPr txBox="1"/>
          <p:nvPr/>
        </p:nvSpPr>
        <p:spPr>
          <a:xfrm>
            <a:off x="1152568" y="570555"/>
            <a:ext cx="7157668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帯分数を含む分数のひき算の練習</a:t>
            </a:r>
          </a:p>
        </p:txBody>
      </p:sp>
    </p:spTree>
    <p:extLst>
      <p:ext uri="{BB962C8B-B14F-4D97-AF65-F5344CB8AC3E}">
        <p14:creationId xmlns:p14="http://schemas.microsoft.com/office/powerpoint/2010/main" val="3200150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16" grpId="0"/>
      <p:bldP spid="14" grpId="0"/>
      <p:bldP spid="18" grpId="0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6B0297B2-9518-47A1-8B92-3DAA849D0329}"/>
              </a:ext>
            </a:extLst>
          </p:cNvPr>
          <p:cNvSpPr txBox="1"/>
          <p:nvPr/>
        </p:nvSpPr>
        <p:spPr>
          <a:xfrm>
            <a:off x="5693445" y="1310377"/>
            <a:ext cx="7775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 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ACF4AC2F-4690-4EFD-A80F-5B29B6288A6E}"/>
              </a:ext>
            </a:extLst>
          </p:cNvPr>
          <p:cNvSpPr txBox="1"/>
          <p:nvPr/>
        </p:nvSpPr>
        <p:spPr>
          <a:xfrm>
            <a:off x="11189999" y="1310377"/>
            <a:ext cx="10020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テキスト ボックス 35">
                <a:extLst>
                  <a:ext uri="{FF2B5EF4-FFF2-40B4-BE49-F238E27FC236}">
                    <a16:creationId xmlns:a16="http://schemas.microsoft.com/office/drawing/2014/main" id="{5610A370-D11B-4F40-A01B-CE0AAE9C00A6}"/>
                  </a:ext>
                </a:extLst>
              </p:cNvPr>
              <p:cNvSpPr txBox="1"/>
              <p:nvPr/>
            </p:nvSpPr>
            <p:spPr>
              <a:xfrm>
                <a:off x="2557462" y="2957251"/>
                <a:ext cx="816785" cy="10390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3600" i="1" smtClean="0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num>
                      <m:den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７</m:t>
                        </m:r>
                      </m:den>
                    </m:f>
                  </m:oMath>
                </a14:m>
                <a:r>
                  <a:rPr kumimoji="1" lang="ja-JP" altLang="en-US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 </a:t>
                </a:r>
              </a:p>
            </p:txBody>
          </p:sp>
        </mc:Choice>
        <mc:Fallback xmlns="">
          <p:sp>
            <p:nvSpPr>
              <p:cNvPr id="36" name="テキスト ボックス 35">
                <a:extLst>
                  <a:ext uri="{FF2B5EF4-FFF2-40B4-BE49-F238E27FC236}">
                    <a16:creationId xmlns:a16="http://schemas.microsoft.com/office/drawing/2014/main" id="{5610A370-D11B-4F40-A01B-CE0AAE9C00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7462" y="2957251"/>
                <a:ext cx="816785" cy="103906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テキスト ボックス 44">
                <a:extLst>
                  <a:ext uri="{FF2B5EF4-FFF2-40B4-BE49-F238E27FC236}">
                    <a16:creationId xmlns:a16="http://schemas.microsoft.com/office/drawing/2014/main" id="{2832282C-9150-4D69-BC1C-9852CDF5BC1F}"/>
                  </a:ext>
                </a:extLst>
              </p:cNvPr>
              <p:cNvSpPr txBox="1"/>
              <p:nvPr/>
            </p:nvSpPr>
            <p:spPr>
              <a:xfrm>
                <a:off x="4192193" y="2960008"/>
                <a:ext cx="727075" cy="10316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3600" i="1" smtClean="0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num>
                      <m:den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７</m:t>
                        </m:r>
                      </m:den>
                    </m:f>
                  </m:oMath>
                </a14:m>
                <a:r>
                  <a:rPr kumimoji="1" lang="ja-JP" altLang="en-US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 </a:t>
                </a:r>
              </a:p>
            </p:txBody>
          </p:sp>
        </mc:Choice>
        <mc:Fallback xmlns="">
          <p:sp>
            <p:nvSpPr>
              <p:cNvPr id="45" name="テキスト ボックス 44">
                <a:extLst>
                  <a:ext uri="{FF2B5EF4-FFF2-40B4-BE49-F238E27FC236}">
                    <a16:creationId xmlns:a16="http://schemas.microsoft.com/office/drawing/2014/main" id="{2832282C-9150-4D69-BC1C-9852CDF5BC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2193" y="2960008"/>
                <a:ext cx="727075" cy="103162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テキスト ボックス 52">
                <a:extLst>
                  <a:ext uri="{FF2B5EF4-FFF2-40B4-BE49-F238E27FC236}">
                    <a16:creationId xmlns:a16="http://schemas.microsoft.com/office/drawing/2014/main" id="{D00CEB65-11A3-4DCD-854E-07DA572AA269}"/>
                  </a:ext>
                </a:extLst>
              </p:cNvPr>
              <p:cNvSpPr txBox="1"/>
              <p:nvPr/>
            </p:nvSpPr>
            <p:spPr>
              <a:xfrm>
                <a:off x="5778169" y="2957251"/>
                <a:ext cx="692841" cy="10316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36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７</m:t>
                        </m:r>
                      </m:num>
                      <m:den>
                        <m:r>
                          <a:rPr lang="ja-JP" altLang="en-US" sz="3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７</m:t>
                        </m:r>
                      </m:den>
                    </m:f>
                  </m:oMath>
                </a14:m>
                <a:r>
                  <a:rPr kumimoji="1" lang="ja-JP" altLang="en-US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 </a:t>
                </a:r>
              </a:p>
            </p:txBody>
          </p:sp>
        </mc:Choice>
        <mc:Fallback xmlns="">
          <p:sp>
            <p:nvSpPr>
              <p:cNvPr id="53" name="テキスト ボックス 52">
                <a:extLst>
                  <a:ext uri="{FF2B5EF4-FFF2-40B4-BE49-F238E27FC236}">
                    <a16:creationId xmlns:a16="http://schemas.microsoft.com/office/drawing/2014/main" id="{D00CEB65-11A3-4DCD-854E-07DA572AA2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8169" y="2957251"/>
                <a:ext cx="692841" cy="103162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正方形/長方形 54">
            <a:extLst>
              <a:ext uri="{FF2B5EF4-FFF2-40B4-BE49-F238E27FC236}">
                <a16:creationId xmlns:a16="http://schemas.microsoft.com/office/drawing/2014/main" id="{7927A978-93FC-4A55-A159-D03D3032EA02}"/>
              </a:ext>
            </a:extLst>
          </p:cNvPr>
          <p:cNvSpPr/>
          <p:nvPr/>
        </p:nvSpPr>
        <p:spPr>
          <a:xfrm>
            <a:off x="18803477" y="3429000"/>
            <a:ext cx="848139" cy="84813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テキスト ボックス 63">
                <a:extLst>
                  <a:ext uri="{FF2B5EF4-FFF2-40B4-BE49-F238E27FC236}">
                    <a16:creationId xmlns:a16="http://schemas.microsoft.com/office/drawing/2014/main" id="{73704575-B1BC-4AA6-8719-7D3CFB1EC9E6}"/>
                  </a:ext>
                </a:extLst>
              </p:cNvPr>
              <p:cNvSpPr txBox="1"/>
              <p:nvPr/>
            </p:nvSpPr>
            <p:spPr>
              <a:xfrm>
                <a:off x="7945177" y="2957251"/>
                <a:ext cx="1172963" cy="10395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36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１０</m:t>
                        </m:r>
                      </m:num>
                      <m:den>
                        <m:r>
                          <a:rPr lang="ja-JP" altLang="en-US" sz="3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７</m:t>
                        </m:r>
                      </m:den>
                    </m:f>
                  </m:oMath>
                </a14:m>
                <a:r>
                  <a:rPr kumimoji="1" lang="ja-JP" altLang="en-US" sz="3600" dirty="0">
                    <a:solidFill>
                      <a:srgbClr val="0000FF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 </a:t>
                </a:r>
                <a:endParaRPr kumimoji="1" lang="ja-JP" altLang="en-US" sz="36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64" name="テキスト ボックス 63">
                <a:extLst>
                  <a:ext uri="{FF2B5EF4-FFF2-40B4-BE49-F238E27FC236}">
                    <a16:creationId xmlns:a16="http://schemas.microsoft.com/office/drawing/2014/main" id="{73704575-B1BC-4AA6-8719-7D3CFB1EC9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5177" y="2957251"/>
                <a:ext cx="1172963" cy="103951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テキスト ボックス 42">
                <a:extLst>
                  <a:ext uri="{FF2B5EF4-FFF2-40B4-BE49-F238E27FC236}">
                    <a16:creationId xmlns:a16="http://schemas.microsoft.com/office/drawing/2014/main" id="{0CB5A563-7F63-4B0C-B6D3-583A2FAC6579}"/>
                  </a:ext>
                </a:extLst>
              </p:cNvPr>
              <p:cNvSpPr txBox="1"/>
              <p:nvPr/>
            </p:nvSpPr>
            <p:spPr>
              <a:xfrm>
                <a:off x="9537484" y="2957251"/>
                <a:ext cx="1168373" cy="10395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36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１２</m:t>
                        </m:r>
                      </m:num>
                      <m:den>
                        <m:r>
                          <a:rPr lang="ja-JP" altLang="en-US" sz="3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７</m:t>
                        </m:r>
                      </m:den>
                    </m:f>
                  </m:oMath>
                </a14:m>
                <a:r>
                  <a:rPr kumimoji="1" lang="ja-JP" altLang="en-US" sz="3600" dirty="0">
                    <a:solidFill>
                      <a:srgbClr val="0000FF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 </a:t>
                </a:r>
                <a:endParaRPr kumimoji="1" lang="ja-JP" altLang="en-US" sz="36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43" name="テキスト ボックス 42">
                <a:extLst>
                  <a:ext uri="{FF2B5EF4-FFF2-40B4-BE49-F238E27FC236}">
                    <a16:creationId xmlns:a16="http://schemas.microsoft.com/office/drawing/2014/main" id="{0CB5A563-7F63-4B0C-B6D3-583A2FAC65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37484" y="2957251"/>
                <a:ext cx="1168373" cy="103951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左中かっこ 46">
            <a:extLst>
              <a:ext uri="{FF2B5EF4-FFF2-40B4-BE49-F238E27FC236}">
                <a16:creationId xmlns:a16="http://schemas.microsoft.com/office/drawing/2014/main" id="{B1793161-11F2-4A4F-AC30-CDECF48BB975}"/>
              </a:ext>
            </a:extLst>
          </p:cNvPr>
          <p:cNvSpPr/>
          <p:nvPr/>
        </p:nvSpPr>
        <p:spPr>
          <a:xfrm rot="16200000">
            <a:off x="2804023" y="1583614"/>
            <a:ext cx="490331" cy="5013492"/>
          </a:xfrm>
          <a:prstGeom prst="leftBrace">
            <a:avLst/>
          </a:prstGeom>
          <a:noFill/>
          <a:ln w="57150"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6DC08AA8-4627-4363-91DD-D9871E6AFD86}"/>
              </a:ext>
            </a:extLst>
          </p:cNvPr>
          <p:cNvSpPr txBox="1"/>
          <p:nvPr/>
        </p:nvSpPr>
        <p:spPr>
          <a:xfrm>
            <a:off x="1510905" y="4335524"/>
            <a:ext cx="2988331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ja-JP"/>
            </a:defPPr>
            <a:lvl1pPr>
              <a:defRPr sz="480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defRPr>
            </a:lvl1pPr>
          </a:lstStyle>
          <a:p>
            <a:r>
              <a:rPr lang="ja-JP" altLang="en-US" sz="4400" u="sng" dirty="0"/>
              <a:t>真</a:t>
            </a:r>
            <a:r>
              <a:rPr lang="en-US" altLang="ja-JP" sz="2800" u="sng" dirty="0"/>
              <a:t>(</a:t>
            </a:r>
            <a:r>
              <a:rPr lang="ja-JP" altLang="en-US" sz="2800" u="sng" dirty="0"/>
              <a:t>しん</a:t>
            </a:r>
            <a:r>
              <a:rPr lang="en-US" altLang="ja-JP" sz="2800" u="sng" dirty="0"/>
              <a:t>)</a:t>
            </a:r>
            <a:r>
              <a:rPr lang="ja-JP" altLang="en-US" sz="4400" u="sng" dirty="0"/>
              <a:t>分数</a:t>
            </a:r>
          </a:p>
        </p:txBody>
      </p:sp>
      <p:sp>
        <p:nvSpPr>
          <p:cNvPr id="51" name="左中かっこ 50">
            <a:extLst>
              <a:ext uri="{FF2B5EF4-FFF2-40B4-BE49-F238E27FC236}">
                <a16:creationId xmlns:a16="http://schemas.microsoft.com/office/drawing/2014/main" id="{F82810AE-332A-47BB-BF60-87C42FC79C06}"/>
              </a:ext>
            </a:extLst>
          </p:cNvPr>
          <p:cNvSpPr/>
          <p:nvPr/>
        </p:nvSpPr>
        <p:spPr>
          <a:xfrm rot="16200000">
            <a:off x="8534249" y="1049134"/>
            <a:ext cx="490331" cy="6082446"/>
          </a:xfrm>
          <a:prstGeom prst="leftBrace">
            <a:avLst>
              <a:gd name="adj1" fmla="val 8333"/>
              <a:gd name="adj2" fmla="val 51023"/>
            </a:avLst>
          </a:prstGeom>
          <a:noFill/>
          <a:ln w="57150">
            <a:solidFill>
              <a:srgbClr val="0000FF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4B5C5BA9-46E9-4DC0-9F22-8B2659346233}"/>
              </a:ext>
            </a:extLst>
          </p:cNvPr>
          <p:cNvSpPr txBox="1"/>
          <p:nvPr/>
        </p:nvSpPr>
        <p:spPr>
          <a:xfrm>
            <a:off x="7464152" y="4314582"/>
            <a:ext cx="2736304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ja-JP"/>
            </a:defPPr>
            <a:lvl1pPr>
              <a:defRPr sz="480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defRPr>
            </a:lvl1pPr>
          </a:lstStyle>
          <a:p>
            <a:r>
              <a:rPr lang="ja-JP" altLang="en-US" sz="4400" u="sng" dirty="0">
                <a:solidFill>
                  <a:srgbClr val="0000FF"/>
                </a:solidFill>
              </a:rPr>
              <a:t>仮</a:t>
            </a:r>
            <a:r>
              <a:rPr lang="en-US" altLang="ja-JP" sz="2800" u="sng" dirty="0">
                <a:solidFill>
                  <a:srgbClr val="0000FF"/>
                </a:solidFill>
              </a:rPr>
              <a:t>(</a:t>
            </a:r>
            <a:r>
              <a:rPr lang="ja-JP" altLang="en-US" sz="2800" u="sng" dirty="0">
                <a:solidFill>
                  <a:srgbClr val="0000FF"/>
                </a:solidFill>
              </a:rPr>
              <a:t>か</a:t>
            </a:r>
            <a:r>
              <a:rPr lang="en-US" altLang="ja-JP" sz="2800" u="sng" dirty="0">
                <a:solidFill>
                  <a:srgbClr val="0000FF"/>
                </a:solidFill>
              </a:rPr>
              <a:t>)</a:t>
            </a:r>
            <a:r>
              <a:rPr lang="ja-JP" altLang="en-US" sz="4400" u="sng" dirty="0">
                <a:solidFill>
                  <a:srgbClr val="0000FF"/>
                </a:solidFill>
              </a:rPr>
              <a:t>分数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テキスト ボックス 56">
                <a:extLst>
                  <a:ext uri="{FF2B5EF4-FFF2-40B4-BE49-F238E27FC236}">
                    <a16:creationId xmlns:a16="http://schemas.microsoft.com/office/drawing/2014/main" id="{584CA1F4-23CB-4BB5-B36E-A023BD6ACD18}"/>
                  </a:ext>
                </a:extLst>
              </p:cNvPr>
              <p:cNvSpPr txBox="1"/>
              <p:nvPr/>
            </p:nvSpPr>
            <p:spPr>
              <a:xfrm>
                <a:off x="953440" y="2957251"/>
                <a:ext cx="786076" cy="10365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3600" i="1" smtClean="0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</m:num>
                      <m:den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７</m:t>
                        </m:r>
                      </m:den>
                    </m:f>
                  </m:oMath>
                </a14:m>
                <a:r>
                  <a:rPr kumimoji="1" lang="ja-JP" altLang="en-US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 </a:t>
                </a:r>
              </a:p>
            </p:txBody>
          </p:sp>
        </mc:Choice>
        <mc:Fallback xmlns="">
          <p:sp>
            <p:nvSpPr>
              <p:cNvPr id="57" name="テキスト ボックス 56">
                <a:extLst>
                  <a:ext uri="{FF2B5EF4-FFF2-40B4-BE49-F238E27FC236}">
                    <a16:creationId xmlns:a16="http://schemas.microsoft.com/office/drawing/2014/main" id="{584CA1F4-23CB-4BB5-B36E-A023BD6ACD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3440" y="2957251"/>
                <a:ext cx="786076" cy="103656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テキスト ボックス 58">
            <a:extLst>
              <a:ext uri="{FF2B5EF4-FFF2-40B4-BE49-F238E27FC236}">
                <a16:creationId xmlns:a16="http://schemas.microsoft.com/office/drawing/2014/main" id="{1B6CBAE6-6290-4FD2-B0B3-E1D2179AB42E}"/>
              </a:ext>
            </a:extLst>
          </p:cNvPr>
          <p:cNvSpPr txBox="1"/>
          <p:nvPr/>
        </p:nvSpPr>
        <p:spPr>
          <a:xfrm>
            <a:off x="1105192" y="410349"/>
            <a:ext cx="5962916" cy="769441"/>
          </a:xfrm>
          <a:prstGeom prst="rect">
            <a:avLst/>
          </a:prstGeom>
          <a:solidFill>
            <a:srgbClr val="FFFF99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分数の名前を覚えよう</a:t>
            </a: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F734599E-B081-4A32-8F4E-E34D4817F612}"/>
              </a:ext>
            </a:extLst>
          </p:cNvPr>
          <p:cNvSpPr txBox="1"/>
          <p:nvPr/>
        </p:nvSpPr>
        <p:spPr>
          <a:xfrm>
            <a:off x="173852" y="1310377"/>
            <a:ext cx="9313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０ </a:t>
            </a:r>
          </a:p>
        </p:txBody>
      </p:sp>
      <p:grpSp>
        <p:nvGrpSpPr>
          <p:cNvPr id="2" name="グループ化 1"/>
          <p:cNvGrpSpPr/>
          <p:nvPr/>
        </p:nvGrpSpPr>
        <p:grpSpPr>
          <a:xfrm>
            <a:off x="542443" y="2026229"/>
            <a:ext cx="11062169" cy="869619"/>
            <a:chOff x="225284" y="2206430"/>
            <a:chExt cx="11873943" cy="933434"/>
          </a:xfrm>
        </p:grpSpPr>
        <p:cxnSp>
          <p:nvCxnSpPr>
            <p:cNvPr id="6" name="直線コネクタ 5">
              <a:extLst>
                <a:ext uri="{FF2B5EF4-FFF2-40B4-BE49-F238E27FC236}">
                  <a16:creationId xmlns:a16="http://schemas.microsoft.com/office/drawing/2014/main" id="{096E3E3B-BB5F-440F-8ACA-9A21212FDB1E}"/>
                </a:ext>
              </a:extLst>
            </p:cNvPr>
            <p:cNvCxnSpPr/>
            <p:nvPr/>
          </p:nvCxnSpPr>
          <p:spPr>
            <a:xfrm>
              <a:off x="6162254" y="2206430"/>
              <a:ext cx="0" cy="933434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" name="直線コネクタ 15">
              <a:extLst>
                <a:ext uri="{FF2B5EF4-FFF2-40B4-BE49-F238E27FC236}">
                  <a16:creationId xmlns:a16="http://schemas.microsoft.com/office/drawing/2014/main" id="{F3571365-B7AF-4F75-88C3-4BD62CF4F2F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5284" y="2722834"/>
              <a:ext cx="11873943" cy="1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直線コネクタ 36">
              <a:extLst>
                <a:ext uri="{FF2B5EF4-FFF2-40B4-BE49-F238E27FC236}">
                  <a16:creationId xmlns:a16="http://schemas.microsoft.com/office/drawing/2014/main" id="{E265BEC7-60D6-4D20-88A5-AE4CC249BBD1}"/>
                </a:ext>
              </a:extLst>
            </p:cNvPr>
            <p:cNvCxnSpPr/>
            <p:nvPr/>
          </p:nvCxnSpPr>
          <p:spPr>
            <a:xfrm>
              <a:off x="225284" y="2206430"/>
              <a:ext cx="0" cy="933434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8" name="直線コネクタ 37">
              <a:extLst>
                <a:ext uri="{FF2B5EF4-FFF2-40B4-BE49-F238E27FC236}">
                  <a16:creationId xmlns:a16="http://schemas.microsoft.com/office/drawing/2014/main" id="{71DD3BFE-08AC-4418-980A-97DFAAEC41F2}"/>
                </a:ext>
              </a:extLst>
            </p:cNvPr>
            <p:cNvCxnSpPr/>
            <p:nvPr/>
          </p:nvCxnSpPr>
          <p:spPr>
            <a:xfrm>
              <a:off x="12077657" y="2206430"/>
              <a:ext cx="0" cy="933434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9" name="直線コネクタ 38">
              <a:extLst>
                <a:ext uri="{FF2B5EF4-FFF2-40B4-BE49-F238E27FC236}">
                  <a16:creationId xmlns:a16="http://schemas.microsoft.com/office/drawing/2014/main" id="{39A560E3-DF01-44A7-810D-5DE015E3F808}"/>
                </a:ext>
              </a:extLst>
            </p:cNvPr>
            <p:cNvCxnSpPr/>
            <p:nvPr/>
          </p:nvCxnSpPr>
          <p:spPr>
            <a:xfrm>
              <a:off x="6973330" y="2206430"/>
              <a:ext cx="0" cy="933434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直線コネクタ 39">
              <a:extLst>
                <a:ext uri="{FF2B5EF4-FFF2-40B4-BE49-F238E27FC236}">
                  <a16:creationId xmlns:a16="http://schemas.microsoft.com/office/drawing/2014/main" id="{278651C7-AD64-45E6-946B-7C062B20FE66}"/>
                </a:ext>
              </a:extLst>
            </p:cNvPr>
            <p:cNvCxnSpPr/>
            <p:nvPr/>
          </p:nvCxnSpPr>
          <p:spPr>
            <a:xfrm>
              <a:off x="7858537" y="2206430"/>
              <a:ext cx="0" cy="933434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直線コネクタ 40">
              <a:extLst>
                <a:ext uri="{FF2B5EF4-FFF2-40B4-BE49-F238E27FC236}">
                  <a16:creationId xmlns:a16="http://schemas.microsoft.com/office/drawing/2014/main" id="{51A57C61-0CB4-4A67-8C24-3AA3C239954D}"/>
                </a:ext>
              </a:extLst>
            </p:cNvPr>
            <p:cNvCxnSpPr/>
            <p:nvPr/>
          </p:nvCxnSpPr>
          <p:spPr>
            <a:xfrm>
              <a:off x="8705769" y="2206430"/>
              <a:ext cx="0" cy="933434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直線コネクタ 41">
              <a:extLst>
                <a:ext uri="{FF2B5EF4-FFF2-40B4-BE49-F238E27FC236}">
                  <a16:creationId xmlns:a16="http://schemas.microsoft.com/office/drawing/2014/main" id="{593476FE-E638-4E0C-8C77-30D0F23EB6B8}"/>
                </a:ext>
              </a:extLst>
            </p:cNvPr>
            <p:cNvCxnSpPr/>
            <p:nvPr/>
          </p:nvCxnSpPr>
          <p:spPr>
            <a:xfrm>
              <a:off x="9554815" y="2206430"/>
              <a:ext cx="0" cy="933434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直線コネクタ 43">
              <a:extLst>
                <a:ext uri="{FF2B5EF4-FFF2-40B4-BE49-F238E27FC236}">
                  <a16:creationId xmlns:a16="http://schemas.microsoft.com/office/drawing/2014/main" id="{62217DE2-1239-4C51-B2B5-84D58CC7F3B0}"/>
                </a:ext>
              </a:extLst>
            </p:cNvPr>
            <p:cNvCxnSpPr/>
            <p:nvPr/>
          </p:nvCxnSpPr>
          <p:spPr>
            <a:xfrm>
              <a:off x="11260022" y="2206430"/>
              <a:ext cx="0" cy="933434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9" name="直線コネクタ 48">
              <a:extLst>
                <a:ext uri="{FF2B5EF4-FFF2-40B4-BE49-F238E27FC236}">
                  <a16:creationId xmlns:a16="http://schemas.microsoft.com/office/drawing/2014/main" id="{ED8B8E6E-A782-4DDE-BE78-F6936A72D488}"/>
                </a:ext>
              </a:extLst>
            </p:cNvPr>
            <p:cNvCxnSpPr/>
            <p:nvPr/>
          </p:nvCxnSpPr>
          <p:spPr>
            <a:xfrm>
              <a:off x="10402952" y="2206430"/>
              <a:ext cx="0" cy="933434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2" name="直線コネクタ 51">
              <a:extLst>
                <a:ext uri="{FF2B5EF4-FFF2-40B4-BE49-F238E27FC236}">
                  <a16:creationId xmlns:a16="http://schemas.microsoft.com/office/drawing/2014/main" id="{AD1FB37E-3F1D-4F0E-82CC-4464EA1C0720}"/>
                </a:ext>
              </a:extLst>
            </p:cNvPr>
            <p:cNvCxnSpPr/>
            <p:nvPr/>
          </p:nvCxnSpPr>
          <p:spPr>
            <a:xfrm>
              <a:off x="5314120" y="2206430"/>
              <a:ext cx="0" cy="933434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8" name="直線コネクタ 57">
              <a:extLst>
                <a:ext uri="{FF2B5EF4-FFF2-40B4-BE49-F238E27FC236}">
                  <a16:creationId xmlns:a16="http://schemas.microsoft.com/office/drawing/2014/main" id="{F5D1FC7B-D7FC-492C-AD6E-E5F865C5AC0B}"/>
                </a:ext>
              </a:extLst>
            </p:cNvPr>
            <p:cNvCxnSpPr/>
            <p:nvPr/>
          </p:nvCxnSpPr>
          <p:spPr>
            <a:xfrm>
              <a:off x="4465981" y="2206430"/>
              <a:ext cx="0" cy="933434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0" name="直線コネクタ 59">
              <a:extLst>
                <a:ext uri="{FF2B5EF4-FFF2-40B4-BE49-F238E27FC236}">
                  <a16:creationId xmlns:a16="http://schemas.microsoft.com/office/drawing/2014/main" id="{2524EB2B-4DDB-4F90-858F-CE70E9D2C45E}"/>
                </a:ext>
              </a:extLst>
            </p:cNvPr>
            <p:cNvCxnSpPr/>
            <p:nvPr/>
          </p:nvCxnSpPr>
          <p:spPr>
            <a:xfrm>
              <a:off x="3617842" y="2206430"/>
              <a:ext cx="0" cy="933434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1" name="直線コネクタ 60">
              <a:extLst>
                <a:ext uri="{FF2B5EF4-FFF2-40B4-BE49-F238E27FC236}">
                  <a16:creationId xmlns:a16="http://schemas.microsoft.com/office/drawing/2014/main" id="{E340DA1E-6996-4892-B879-66FEDF22FA04}"/>
                </a:ext>
              </a:extLst>
            </p:cNvPr>
            <p:cNvCxnSpPr/>
            <p:nvPr/>
          </p:nvCxnSpPr>
          <p:spPr>
            <a:xfrm>
              <a:off x="2769703" y="2206430"/>
              <a:ext cx="0" cy="933434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2" name="直線コネクタ 61">
              <a:extLst>
                <a:ext uri="{FF2B5EF4-FFF2-40B4-BE49-F238E27FC236}">
                  <a16:creationId xmlns:a16="http://schemas.microsoft.com/office/drawing/2014/main" id="{B43CA419-64A2-43C0-9E8A-BD82BB511198}"/>
                </a:ext>
              </a:extLst>
            </p:cNvPr>
            <p:cNvCxnSpPr/>
            <p:nvPr/>
          </p:nvCxnSpPr>
          <p:spPr>
            <a:xfrm>
              <a:off x="1921564" y="2206430"/>
              <a:ext cx="0" cy="933434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3" name="直線コネクタ 62">
              <a:extLst>
                <a:ext uri="{FF2B5EF4-FFF2-40B4-BE49-F238E27FC236}">
                  <a16:creationId xmlns:a16="http://schemas.microsoft.com/office/drawing/2014/main" id="{C2590718-D9B7-4CFE-A612-A42F8D761711}"/>
                </a:ext>
              </a:extLst>
            </p:cNvPr>
            <p:cNvCxnSpPr/>
            <p:nvPr/>
          </p:nvCxnSpPr>
          <p:spPr>
            <a:xfrm>
              <a:off x="1073423" y="2206430"/>
              <a:ext cx="0" cy="933434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6DC08AA8-4627-4363-91DD-D9871E6AFD86}"/>
              </a:ext>
            </a:extLst>
          </p:cNvPr>
          <p:cNvSpPr txBox="1"/>
          <p:nvPr/>
        </p:nvSpPr>
        <p:spPr>
          <a:xfrm>
            <a:off x="774914" y="5090228"/>
            <a:ext cx="4176465" cy="126188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ja-JP"/>
            </a:defPPr>
            <a:lvl1pPr>
              <a:defRPr sz="480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defRPr>
            </a:lvl1pPr>
          </a:lstStyle>
          <a:p>
            <a:r>
              <a:rPr lang="ja-JP" altLang="en-US" sz="4000" dirty="0"/>
              <a:t>１未満の分数</a:t>
            </a:r>
            <a:endParaRPr lang="en-US" altLang="ja-JP" sz="4000" dirty="0"/>
          </a:p>
          <a:p>
            <a:r>
              <a:rPr lang="en-US" altLang="ja-JP" sz="3600" dirty="0"/>
              <a:t>(1</a:t>
            </a:r>
            <a:r>
              <a:rPr lang="ja-JP" altLang="en-US" sz="3600" dirty="0"/>
              <a:t>より小さい分数</a:t>
            </a:r>
            <a:r>
              <a:rPr lang="en-US" altLang="ja-JP" sz="3600" dirty="0"/>
              <a:t>)</a:t>
            </a:r>
            <a:endParaRPr lang="ja-JP" altLang="en-US" sz="3600" dirty="0"/>
          </a:p>
        </p:txBody>
      </p: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6DC08AA8-4627-4363-91DD-D9871E6AFD86}"/>
              </a:ext>
            </a:extLst>
          </p:cNvPr>
          <p:cNvSpPr txBox="1"/>
          <p:nvPr/>
        </p:nvSpPr>
        <p:spPr>
          <a:xfrm>
            <a:off x="5693445" y="5090228"/>
            <a:ext cx="6019178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ja-JP"/>
            </a:defPPr>
            <a:lvl1pPr>
              <a:defRPr sz="480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defRPr>
            </a:lvl1pPr>
          </a:lstStyle>
          <a:p>
            <a:r>
              <a:rPr lang="ja-JP" altLang="en-US" sz="4000" dirty="0">
                <a:solidFill>
                  <a:srgbClr val="0000FF"/>
                </a:solidFill>
              </a:rPr>
              <a:t>１以上の分数</a:t>
            </a:r>
            <a:endParaRPr lang="en-US" altLang="ja-JP" sz="4000" dirty="0">
              <a:solidFill>
                <a:srgbClr val="0000FF"/>
              </a:solidFill>
            </a:endParaRPr>
          </a:p>
          <a:p>
            <a:r>
              <a:rPr lang="en-US" altLang="ja-JP" sz="3200" dirty="0">
                <a:solidFill>
                  <a:srgbClr val="0000FF"/>
                </a:solidFill>
              </a:rPr>
              <a:t>(1</a:t>
            </a:r>
            <a:r>
              <a:rPr lang="ja-JP" altLang="en-US" sz="3200" dirty="0">
                <a:solidFill>
                  <a:srgbClr val="0000FF"/>
                </a:solidFill>
              </a:rPr>
              <a:t>に等しいか</a:t>
            </a:r>
            <a:r>
              <a:rPr lang="en-US" altLang="ja-JP" sz="3200" dirty="0">
                <a:solidFill>
                  <a:srgbClr val="0000FF"/>
                </a:solidFill>
              </a:rPr>
              <a:t>1</a:t>
            </a:r>
            <a:r>
              <a:rPr lang="ja-JP" altLang="en-US" sz="3200" dirty="0">
                <a:solidFill>
                  <a:srgbClr val="0000FF"/>
                </a:solidFill>
              </a:rPr>
              <a:t>より大きい分数</a:t>
            </a:r>
            <a:r>
              <a:rPr lang="en-US" altLang="ja-JP" sz="3200" dirty="0">
                <a:solidFill>
                  <a:srgbClr val="0000FF"/>
                </a:solidFill>
              </a:rPr>
              <a:t>)</a:t>
            </a:r>
            <a:endParaRPr lang="ja-JP" altLang="en-US" sz="32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7485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4" grpId="0" animBg="1"/>
      <p:bldP spid="35" grpId="0" animBg="1"/>
      <p:bldP spid="46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正方形/長方形 54">
            <a:extLst>
              <a:ext uri="{FF2B5EF4-FFF2-40B4-BE49-F238E27FC236}">
                <a16:creationId xmlns:a16="http://schemas.microsoft.com/office/drawing/2014/main" id="{7927A978-93FC-4A55-A159-D03D3032EA02}"/>
              </a:ext>
            </a:extLst>
          </p:cNvPr>
          <p:cNvSpPr/>
          <p:nvPr/>
        </p:nvSpPr>
        <p:spPr>
          <a:xfrm>
            <a:off x="18803477" y="3429000"/>
            <a:ext cx="848139" cy="84813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75916A04-E570-4C7D-9285-E73C9B95E03C}"/>
                  </a:ext>
                </a:extLst>
              </p:cNvPr>
              <p:cNvSpPr txBox="1"/>
              <p:nvPr/>
            </p:nvSpPr>
            <p:spPr>
              <a:xfrm>
                <a:off x="5891635" y="4545124"/>
                <a:ext cx="2469418" cy="11448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40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３－</m:t>
                    </m:r>
                    <m:f>
                      <m:fPr>
                        <m:ctrlPr>
                          <a:rPr lang="en-US" altLang="ja-JP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７</m:t>
                        </m:r>
                      </m:den>
                    </m:f>
                  </m:oMath>
                </a14:m>
                <a:r>
                  <a:rPr lang="ja-JP" altLang="en-US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 ＝</a:t>
                </a:r>
              </a:p>
            </p:txBody>
          </p:sp>
        </mc:Choice>
        <mc:Fallback xmlns="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75916A04-E570-4C7D-9285-E73C9B95E0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1635" y="4545124"/>
                <a:ext cx="2469418" cy="1144801"/>
              </a:xfrm>
              <a:prstGeom prst="rect">
                <a:avLst/>
              </a:prstGeom>
              <a:blipFill>
                <a:blip r:embed="rId2"/>
                <a:stretch>
                  <a:fillRect r="-8128" b="-1016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75916A04-E570-4C7D-9285-E73C9B95E03C}"/>
                  </a:ext>
                </a:extLst>
              </p:cNvPr>
              <p:cNvSpPr txBox="1"/>
              <p:nvPr/>
            </p:nvSpPr>
            <p:spPr>
              <a:xfrm>
                <a:off x="1221715" y="2941287"/>
                <a:ext cx="4019079" cy="11520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40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⑤５</m:t>
                    </m:r>
                    <m:f>
                      <m:fPr>
                        <m:ctrlPr>
                          <a:rPr lang="en-US" altLang="ja-JP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 smtClean="0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７</m:t>
                        </m:r>
                      </m:den>
                    </m:f>
                    <m:r>
                      <a:rPr lang="ja-JP" altLang="en-US" sz="40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－２</m:t>
                    </m:r>
                    <m:f>
                      <m:fPr>
                        <m:ctrlPr>
                          <a:rPr lang="en-US" altLang="ja-JP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６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７</m:t>
                        </m:r>
                      </m:den>
                    </m:f>
                  </m:oMath>
                </a14:m>
                <a:r>
                  <a:rPr lang="ja-JP" altLang="en-US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＝</a:t>
                </a:r>
              </a:p>
            </p:txBody>
          </p:sp>
        </mc:Choice>
        <mc:Fallback xmlns="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75916A04-E570-4C7D-9285-E73C9B95E0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1715" y="2941287"/>
                <a:ext cx="4019079" cy="1152047"/>
              </a:xfrm>
              <a:prstGeom prst="rect">
                <a:avLst/>
              </a:prstGeom>
              <a:blipFill>
                <a:blip r:embed="rId3"/>
                <a:stretch>
                  <a:fillRect r="-4697" b="-1005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FAEF375A-A34D-4F15-AF85-537D81FC187D}"/>
                  </a:ext>
                </a:extLst>
              </p:cNvPr>
              <p:cNvSpPr txBox="1"/>
              <p:nvPr/>
            </p:nvSpPr>
            <p:spPr>
              <a:xfrm>
                <a:off x="9804412" y="1558204"/>
                <a:ext cx="1342977" cy="11442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40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２</m:t>
                    </m:r>
                    <m:f>
                      <m:fPr>
                        <m:ctrlPr>
                          <a:rPr lang="en-US" altLang="ja-JP" sz="4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４</m:t>
                        </m:r>
                      </m:num>
                      <m:den>
                        <m:r>
                          <a:rPr lang="ja-JP" alt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７</m:t>
                        </m:r>
                      </m:den>
                    </m:f>
                  </m:oMath>
                </a14:m>
                <a:r>
                  <a:rPr kumimoji="1" lang="ja-JP" altLang="en-US" sz="40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 </a:t>
                </a:r>
                <a:endParaRPr kumimoji="1" lang="ja-JP" altLang="en-US" sz="40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FAEF375A-A34D-4F15-AF85-537D81FC18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04412" y="1558204"/>
                <a:ext cx="1342977" cy="114428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75916A04-E570-4C7D-9285-E73C9B95E03C}"/>
                  </a:ext>
                </a:extLst>
              </p:cNvPr>
              <p:cNvSpPr txBox="1"/>
              <p:nvPr/>
            </p:nvSpPr>
            <p:spPr>
              <a:xfrm>
                <a:off x="5809725" y="1601963"/>
                <a:ext cx="4210711" cy="11520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40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４</m:t>
                    </m:r>
                    <m:f>
                      <m:fPr>
                        <m:ctrlPr>
                          <a:rPr lang="en-US" altLang="ja-JP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１０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７</m:t>
                        </m:r>
                      </m:den>
                    </m:f>
                    <m:r>
                      <a:rPr lang="ja-JP" altLang="en-US" sz="40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－２</m:t>
                    </m:r>
                    <m:f>
                      <m:fPr>
                        <m:ctrlPr>
                          <a:rPr lang="en-US" altLang="ja-JP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６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７</m:t>
                        </m:r>
                      </m:den>
                    </m:f>
                  </m:oMath>
                </a14:m>
                <a:r>
                  <a:rPr lang="ja-JP" altLang="en-US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 ＝</a:t>
                </a:r>
              </a:p>
            </p:txBody>
          </p:sp>
        </mc:Choice>
        <mc:Fallback xmlns="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75916A04-E570-4C7D-9285-E73C9B95E0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9725" y="1601963"/>
                <a:ext cx="4210711" cy="1152047"/>
              </a:xfrm>
              <a:prstGeom prst="rect">
                <a:avLst/>
              </a:prstGeom>
              <a:blipFill>
                <a:blip r:embed="rId5"/>
                <a:stretch>
                  <a:fillRect r="-3763" b="-1005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173D1CE3-DB19-4088-9D5B-36F7B13B3BE5}"/>
                  </a:ext>
                </a:extLst>
              </p:cNvPr>
              <p:cNvSpPr txBox="1"/>
              <p:nvPr/>
            </p:nvSpPr>
            <p:spPr>
              <a:xfrm>
                <a:off x="9408368" y="3021539"/>
                <a:ext cx="1181495" cy="11452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１８</m:t>
                        </m:r>
                      </m:num>
                      <m:den>
                        <m:r>
                          <a:rPr lang="ja-JP" alt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７</m:t>
                        </m:r>
                      </m:den>
                    </m:f>
                  </m:oMath>
                </a14:m>
                <a:r>
                  <a:rPr kumimoji="1" lang="ja-JP" altLang="en-US" sz="40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 </a:t>
                </a:r>
                <a:endParaRPr kumimoji="1" lang="ja-JP" altLang="en-US" sz="40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173D1CE3-DB19-4088-9D5B-36F7B13B3B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08368" y="3021539"/>
                <a:ext cx="1181495" cy="114525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75916A04-E570-4C7D-9285-E73C9B95E03C}"/>
                  </a:ext>
                </a:extLst>
              </p:cNvPr>
              <p:cNvSpPr txBox="1"/>
              <p:nvPr/>
            </p:nvSpPr>
            <p:spPr>
              <a:xfrm>
                <a:off x="5669586" y="3076961"/>
                <a:ext cx="3738782" cy="11475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4000" i="1" dirty="0" smtClean="0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 </m:t>
                    </m:r>
                    <m:f>
                      <m:fPr>
                        <m:ctrlPr>
                          <a:rPr lang="en-US" altLang="ja-JP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３８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７</m:t>
                        </m:r>
                      </m:den>
                    </m:f>
                    <m:r>
                      <a:rPr lang="ja-JP" altLang="en-US" sz="40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－</m:t>
                    </m:r>
                    <m:f>
                      <m:fPr>
                        <m:ctrlPr>
                          <a:rPr lang="en-US" altLang="ja-JP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２０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７</m:t>
                        </m:r>
                      </m:den>
                    </m:f>
                  </m:oMath>
                </a14:m>
                <a:r>
                  <a:rPr lang="ja-JP" altLang="en-US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 ＝</a:t>
                </a:r>
              </a:p>
            </p:txBody>
          </p:sp>
        </mc:Choice>
        <mc:Fallback xmlns="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75916A04-E570-4C7D-9285-E73C9B95E0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9586" y="3076961"/>
                <a:ext cx="3738782" cy="1147558"/>
              </a:xfrm>
              <a:prstGeom prst="rect">
                <a:avLst/>
              </a:prstGeom>
              <a:blipFill>
                <a:blip r:embed="rId7"/>
                <a:stretch>
                  <a:fillRect r="-4078" b="-1010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左中かっこ 15"/>
          <p:cNvSpPr/>
          <p:nvPr/>
        </p:nvSpPr>
        <p:spPr>
          <a:xfrm>
            <a:off x="5174605" y="1508347"/>
            <a:ext cx="576477" cy="4200315"/>
          </a:xfrm>
          <a:prstGeom prst="leftBrac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FAEF375A-A34D-4F15-AF85-537D81FC187D}"/>
                  </a:ext>
                </a:extLst>
              </p:cNvPr>
              <p:cNvSpPr txBox="1"/>
              <p:nvPr/>
            </p:nvSpPr>
            <p:spPr>
              <a:xfrm>
                <a:off x="8360996" y="4515145"/>
                <a:ext cx="1342976" cy="11475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40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２</m:t>
                    </m:r>
                    <m:f>
                      <m:fPr>
                        <m:ctrlPr>
                          <a:rPr lang="en-US" altLang="ja-JP" sz="4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４</m:t>
                        </m:r>
                      </m:num>
                      <m:den>
                        <m:r>
                          <a:rPr lang="ja-JP" alt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７</m:t>
                        </m:r>
                      </m:den>
                    </m:f>
                  </m:oMath>
                </a14:m>
                <a:r>
                  <a:rPr kumimoji="1" lang="ja-JP" altLang="en-US" sz="40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 </a:t>
                </a:r>
                <a:endParaRPr kumimoji="1" lang="ja-JP" altLang="en-US" sz="40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FAEF375A-A34D-4F15-AF85-537D81FC18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60996" y="4515145"/>
                <a:ext cx="1342976" cy="114755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62D8BCAE-7F7E-44FD-9AEE-DEF62453647B}"/>
              </a:ext>
            </a:extLst>
          </p:cNvPr>
          <p:cNvSpPr txBox="1"/>
          <p:nvPr/>
        </p:nvSpPr>
        <p:spPr>
          <a:xfrm>
            <a:off x="1152568" y="570555"/>
            <a:ext cx="7157668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帯分数を含む分数のひき算の練習</a:t>
            </a:r>
          </a:p>
        </p:txBody>
      </p:sp>
    </p:spTree>
    <p:extLst>
      <p:ext uri="{BB962C8B-B14F-4D97-AF65-F5344CB8AC3E}">
        <p14:creationId xmlns:p14="http://schemas.microsoft.com/office/powerpoint/2010/main" val="1838905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2" grpId="0"/>
      <p:bldP spid="13" grpId="0"/>
      <p:bldP spid="14" grpId="0"/>
      <p:bldP spid="15" grpId="0"/>
      <p:bldP spid="18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正方形/長方形 54">
            <a:extLst>
              <a:ext uri="{FF2B5EF4-FFF2-40B4-BE49-F238E27FC236}">
                <a16:creationId xmlns:a16="http://schemas.microsoft.com/office/drawing/2014/main" id="{7927A978-93FC-4A55-A159-D03D3032EA02}"/>
              </a:ext>
            </a:extLst>
          </p:cNvPr>
          <p:cNvSpPr/>
          <p:nvPr/>
        </p:nvSpPr>
        <p:spPr>
          <a:xfrm>
            <a:off x="18803477" y="3429000"/>
            <a:ext cx="848139" cy="84813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75916A04-E570-4C7D-9285-E73C9B95E03C}"/>
                  </a:ext>
                </a:extLst>
              </p:cNvPr>
              <p:cNvSpPr txBox="1"/>
              <p:nvPr/>
            </p:nvSpPr>
            <p:spPr>
              <a:xfrm>
                <a:off x="1210782" y="3046656"/>
                <a:ext cx="4051334" cy="11490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40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⑥</m:t>
                    </m:r>
                    <m:r>
                      <a:rPr lang="ja-JP" altLang="en-US" sz="4000" i="1" smtClean="0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３</m:t>
                    </m:r>
                    <m:f>
                      <m:fPr>
                        <m:ctrlPr>
                          <a:rPr lang="en-US" altLang="ja-JP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２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den>
                    </m:f>
                    <m:r>
                      <a:rPr lang="ja-JP" altLang="en-US" sz="40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－１</m:t>
                    </m:r>
                    <m:f>
                      <m:fPr>
                        <m:ctrlPr>
                          <a:rPr lang="en-US" altLang="ja-JP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４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den>
                    </m:f>
                  </m:oMath>
                </a14:m>
                <a:r>
                  <a:rPr lang="ja-JP" altLang="en-US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＝</a:t>
                </a:r>
              </a:p>
            </p:txBody>
          </p:sp>
        </mc:Choice>
        <mc:Fallback xmlns="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75916A04-E570-4C7D-9285-E73C9B95E0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0782" y="3046656"/>
                <a:ext cx="4051334" cy="1149033"/>
              </a:xfrm>
              <a:prstGeom prst="rect">
                <a:avLst/>
              </a:prstGeom>
              <a:blipFill>
                <a:blip r:embed="rId2"/>
                <a:stretch>
                  <a:fillRect r="-3916" b="-1010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FAEF375A-A34D-4F15-AF85-537D81FC187D}"/>
                  </a:ext>
                </a:extLst>
              </p:cNvPr>
              <p:cNvSpPr txBox="1"/>
              <p:nvPr/>
            </p:nvSpPr>
            <p:spPr>
              <a:xfrm>
                <a:off x="9120336" y="1581101"/>
                <a:ext cx="1342977" cy="11442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40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１</m:t>
                    </m:r>
                    <m:f>
                      <m:fPr>
                        <m:ctrlPr>
                          <a:rPr lang="en-US" altLang="ja-JP" sz="4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num>
                      <m:den>
                        <m:r>
                          <a:rPr lang="ja-JP" alt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den>
                    </m:f>
                  </m:oMath>
                </a14:m>
                <a:r>
                  <a:rPr kumimoji="1" lang="ja-JP" altLang="en-US" sz="40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 </a:t>
                </a:r>
                <a:endParaRPr kumimoji="1" lang="ja-JP" altLang="en-US" sz="40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FAEF375A-A34D-4F15-AF85-537D81FC18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20336" y="1581101"/>
                <a:ext cx="1342977" cy="114428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テキスト ボックス 29">
                <a:extLst>
                  <a:ext uri="{FF2B5EF4-FFF2-40B4-BE49-F238E27FC236}">
                    <a16:creationId xmlns:a16="http://schemas.microsoft.com/office/drawing/2014/main" id="{173D1CE3-DB19-4088-9D5B-36F7B13B3BE5}"/>
                  </a:ext>
                </a:extLst>
              </p:cNvPr>
              <p:cNvSpPr txBox="1"/>
              <p:nvPr/>
            </p:nvSpPr>
            <p:spPr>
              <a:xfrm>
                <a:off x="8868309" y="3130415"/>
                <a:ext cx="720080" cy="11467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８</m:t>
                        </m:r>
                      </m:num>
                      <m:den>
                        <m:r>
                          <a:rPr lang="ja-JP" alt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den>
                    </m:f>
                  </m:oMath>
                </a14:m>
                <a:r>
                  <a:rPr kumimoji="1" lang="ja-JP" altLang="en-US" sz="40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 </a:t>
                </a:r>
                <a:endParaRPr kumimoji="1" lang="ja-JP" altLang="en-US" sz="40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30" name="テキスト ボックス 29">
                <a:extLst>
                  <a:ext uri="{FF2B5EF4-FFF2-40B4-BE49-F238E27FC236}">
                    <a16:creationId xmlns:a16="http://schemas.microsoft.com/office/drawing/2014/main" id="{173D1CE3-DB19-4088-9D5B-36F7B13B3B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68309" y="3130415"/>
                <a:ext cx="720080" cy="114672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75916A04-E570-4C7D-9285-E73C9B95E03C}"/>
                  </a:ext>
                </a:extLst>
              </p:cNvPr>
              <p:cNvSpPr txBox="1"/>
              <p:nvPr/>
            </p:nvSpPr>
            <p:spPr>
              <a:xfrm>
                <a:off x="5746293" y="1581101"/>
                <a:ext cx="3708412" cy="11448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40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２</m:t>
                    </m:r>
                    <m:f>
                      <m:fPr>
                        <m:ctrlPr>
                          <a:rPr lang="en-US" altLang="ja-JP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７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den>
                    </m:f>
                    <m:r>
                      <a:rPr lang="ja-JP" altLang="en-US" sz="40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－１</m:t>
                    </m:r>
                    <m:f>
                      <m:fPr>
                        <m:ctrlPr>
                          <a:rPr lang="en-US" altLang="ja-JP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４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den>
                    </m:f>
                  </m:oMath>
                </a14:m>
                <a:r>
                  <a:rPr lang="ja-JP" altLang="en-US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 ＝</a:t>
                </a:r>
              </a:p>
            </p:txBody>
          </p:sp>
        </mc:Choice>
        <mc:Fallback xmlns="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75916A04-E570-4C7D-9285-E73C9B95E0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6293" y="1581101"/>
                <a:ext cx="3708412" cy="1144801"/>
              </a:xfrm>
              <a:prstGeom prst="rect">
                <a:avLst/>
              </a:prstGeom>
              <a:blipFill>
                <a:blip r:embed="rId5"/>
                <a:stretch>
                  <a:fillRect r="-3947" b="-1010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75916A04-E570-4C7D-9285-E73C9B95E03C}"/>
                  </a:ext>
                </a:extLst>
              </p:cNvPr>
              <p:cNvSpPr txBox="1"/>
              <p:nvPr/>
            </p:nvSpPr>
            <p:spPr>
              <a:xfrm>
                <a:off x="5750303" y="3161061"/>
                <a:ext cx="3096343" cy="11462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１７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den>
                    </m:f>
                    <m:r>
                      <a:rPr lang="ja-JP" altLang="en-US" sz="40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－</m:t>
                    </m:r>
                    <m:f>
                      <m:fPr>
                        <m:ctrlPr>
                          <a:rPr lang="en-US" altLang="ja-JP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９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den>
                    </m:f>
                  </m:oMath>
                </a14:m>
                <a:r>
                  <a:rPr lang="ja-JP" altLang="en-US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 ＝</a:t>
                </a:r>
              </a:p>
            </p:txBody>
          </p:sp>
        </mc:Choice>
        <mc:Fallback xmlns="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75916A04-E570-4C7D-9285-E73C9B95E0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0303" y="3161061"/>
                <a:ext cx="3096343" cy="1146276"/>
              </a:xfrm>
              <a:prstGeom prst="rect">
                <a:avLst/>
              </a:prstGeom>
              <a:blipFill>
                <a:blip r:embed="rId6"/>
                <a:stretch>
                  <a:fillRect r="-5512" b="-1010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左中かっこ 15"/>
          <p:cNvSpPr/>
          <p:nvPr/>
        </p:nvSpPr>
        <p:spPr>
          <a:xfrm>
            <a:off x="5302658" y="1581101"/>
            <a:ext cx="421972" cy="4080147"/>
          </a:xfrm>
          <a:prstGeom prst="leftBrac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75916A04-E570-4C7D-9285-E73C9B95E03C}"/>
                  </a:ext>
                </a:extLst>
              </p:cNvPr>
              <p:cNvSpPr txBox="1"/>
              <p:nvPr/>
            </p:nvSpPr>
            <p:spPr>
              <a:xfrm>
                <a:off x="5915980" y="4617132"/>
                <a:ext cx="2520279" cy="11462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40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２－</m:t>
                    </m:r>
                    <m:f>
                      <m:fPr>
                        <m:ctrlPr>
                          <a:rPr lang="en-US" altLang="ja-JP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２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den>
                    </m:f>
                  </m:oMath>
                </a14:m>
                <a:r>
                  <a:rPr lang="ja-JP" altLang="en-US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 ＝</a:t>
                </a:r>
              </a:p>
            </p:txBody>
          </p:sp>
        </mc:Choice>
        <mc:Fallback xmlns="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75916A04-E570-4C7D-9285-E73C9B95E0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5980" y="4617132"/>
                <a:ext cx="2520279" cy="1146276"/>
              </a:xfrm>
              <a:prstGeom prst="rect">
                <a:avLst/>
              </a:prstGeom>
              <a:blipFill>
                <a:blip r:embed="rId7"/>
                <a:stretch>
                  <a:fillRect r="-6039" b="-1010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FAEF375A-A34D-4F15-AF85-537D81FC187D}"/>
                  </a:ext>
                </a:extLst>
              </p:cNvPr>
              <p:cNvSpPr txBox="1"/>
              <p:nvPr/>
            </p:nvSpPr>
            <p:spPr>
              <a:xfrm>
                <a:off x="8117742" y="4619120"/>
                <a:ext cx="1342977" cy="11442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40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１</m:t>
                    </m:r>
                    <m:f>
                      <m:fPr>
                        <m:ctrlPr>
                          <a:rPr lang="en-US" altLang="ja-JP" sz="4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num>
                      <m:den>
                        <m:r>
                          <a:rPr lang="ja-JP" alt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den>
                    </m:f>
                  </m:oMath>
                </a14:m>
                <a:r>
                  <a:rPr kumimoji="1" lang="ja-JP" altLang="en-US" sz="40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 </a:t>
                </a:r>
                <a:endParaRPr kumimoji="1" lang="ja-JP" altLang="en-US" sz="40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FAEF375A-A34D-4F15-AF85-537D81FC18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17742" y="4619120"/>
                <a:ext cx="1342977" cy="114428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2EABC0B-AF6C-8235-862B-A11211B792E3}"/>
              </a:ext>
            </a:extLst>
          </p:cNvPr>
          <p:cNvSpPr txBox="1"/>
          <p:nvPr/>
        </p:nvSpPr>
        <p:spPr>
          <a:xfrm>
            <a:off x="1152568" y="570555"/>
            <a:ext cx="7157668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帯分数を含む分数のひき算の練習</a:t>
            </a:r>
          </a:p>
        </p:txBody>
      </p:sp>
    </p:spTree>
    <p:extLst>
      <p:ext uri="{BB962C8B-B14F-4D97-AF65-F5344CB8AC3E}">
        <p14:creationId xmlns:p14="http://schemas.microsoft.com/office/powerpoint/2010/main" val="2321197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0" grpId="0"/>
      <p:bldP spid="17" grpId="0"/>
      <p:bldP spid="19" grpId="0"/>
      <p:bldP spid="18" grpId="0"/>
      <p:bldP spid="20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AC9C5756-75AB-4BCB-A09B-7F52B4918901}"/>
              </a:ext>
            </a:extLst>
          </p:cNvPr>
          <p:cNvSpPr/>
          <p:nvPr/>
        </p:nvSpPr>
        <p:spPr>
          <a:xfrm>
            <a:off x="2459596" y="2636912"/>
            <a:ext cx="8677073" cy="92057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9241A613-C3F4-48FC-A076-CB21C6867633}"/>
              </a:ext>
            </a:extLst>
          </p:cNvPr>
          <p:cNvCxnSpPr>
            <a:cxnSpLocks/>
          </p:cNvCxnSpPr>
          <p:nvPr/>
        </p:nvCxnSpPr>
        <p:spPr>
          <a:xfrm>
            <a:off x="5375920" y="2636912"/>
            <a:ext cx="0" cy="920579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7444A4CA-2441-477D-B343-BD2A5FCEBEC4}"/>
              </a:ext>
            </a:extLst>
          </p:cNvPr>
          <p:cNvCxnSpPr>
            <a:cxnSpLocks/>
          </p:cNvCxnSpPr>
          <p:nvPr/>
        </p:nvCxnSpPr>
        <p:spPr>
          <a:xfrm>
            <a:off x="8256240" y="2636912"/>
            <a:ext cx="0" cy="920579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1AE21FE6-990E-4EFF-9D35-B6042EE41817}"/>
              </a:ext>
            </a:extLst>
          </p:cNvPr>
          <p:cNvSpPr/>
          <p:nvPr/>
        </p:nvSpPr>
        <p:spPr>
          <a:xfrm>
            <a:off x="2459596" y="3933056"/>
            <a:ext cx="8677073" cy="92057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FEF88822-319B-4A91-A294-81E0365963A3}"/>
              </a:ext>
            </a:extLst>
          </p:cNvPr>
          <p:cNvSpPr/>
          <p:nvPr/>
        </p:nvSpPr>
        <p:spPr>
          <a:xfrm>
            <a:off x="2459596" y="5229200"/>
            <a:ext cx="8677073" cy="92057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932A3984-6128-478E-81DC-EC633F7E38BE}"/>
                  </a:ext>
                </a:extLst>
              </p:cNvPr>
              <p:cNvSpPr txBox="1"/>
              <p:nvPr/>
            </p:nvSpPr>
            <p:spPr>
              <a:xfrm>
                <a:off x="848359" y="2525057"/>
                <a:ext cx="842922" cy="11442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 smtClean="0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den>
                    </m:f>
                  </m:oMath>
                </a14:m>
                <a:r>
                  <a:rPr kumimoji="1" lang="ja-JP" altLang="en-US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 </a:t>
                </a:r>
              </a:p>
            </p:txBody>
          </p:sp>
        </mc:Choice>
        <mc:Fallback xmlns="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932A3984-6128-478E-81DC-EC633F7E38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8359" y="2525057"/>
                <a:ext cx="842922" cy="114428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47E7BB44-DD17-4649-8533-97F217B90C0B}"/>
              </a:ext>
            </a:extLst>
          </p:cNvPr>
          <p:cNvSpPr/>
          <p:nvPr/>
        </p:nvSpPr>
        <p:spPr>
          <a:xfrm>
            <a:off x="2449361" y="2630905"/>
            <a:ext cx="2886910" cy="95394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15" name="直線コネクタ 14">
            <a:extLst>
              <a:ext uri="{FF2B5EF4-FFF2-40B4-BE49-F238E27FC236}">
                <a16:creationId xmlns:a16="http://schemas.microsoft.com/office/drawing/2014/main" id="{1284F14B-D084-4878-9BD9-E82A05FE5D18}"/>
              </a:ext>
            </a:extLst>
          </p:cNvPr>
          <p:cNvCxnSpPr>
            <a:cxnSpLocks/>
          </p:cNvCxnSpPr>
          <p:nvPr/>
        </p:nvCxnSpPr>
        <p:spPr>
          <a:xfrm>
            <a:off x="5375920" y="3933055"/>
            <a:ext cx="0" cy="920579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1A6F209D-8702-444A-BA10-96311AA60F5A}"/>
              </a:ext>
            </a:extLst>
          </p:cNvPr>
          <p:cNvCxnSpPr>
            <a:cxnSpLocks/>
          </p:cNvCxnSpPr>
          <p:nvPr/>
        </p:nvCxnSpPr>
        <p:spPr>
          <a:xfrm>
            <a:off x="8256240" y="3933055"/>
            <a:ext cx="0" cy="920579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B50CC6E5-7FA7-46BC-B15D-E021A92B19EA}"/>
              </a:ext>
            </a:extLst>
          </p:cNvPr>
          <p:cNvCxnSpPr>
            <a:cxnSpLocks/>
          </p:cNvCxnSpPr>
          <p:nvPr/>
        </p:nvCxnSpPr>
        <p:spPr>
          <a:xfrm>
            <a:off x="3887225" y="3933055"/>
            <a:ext cx="0" cy="920579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コネクタ 19">
            <a:extLst>
              <a:ext uri="{FF2B5EF4-FFF2-40B4-BE49-F238E27FC236}">
                <a16:creationId xmlns:a16="http://schemas.microsoft.com/office/drawing/2014/main" id="{7AA9105D-95D4-4C2B-AD66-2268EA9E92F4}"/>
              </a:ext>
            </a:extLst>
          </p:cNvPr>
          <p:cNvCxnSpPr>
            <a:cxnSpLocks/>
          </p:cNvCxnSpPr>
          <p:nvPr/>
        </p:nvCxnSpPr>
        <p:spPr>
          <a:xfrm>
            <a:off x="6798132" y="3933055"/>
            <a:ext cx="0" cy="920579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コネクタ 20">
            <a:extLst>
              <a:ext uri="{FF2B5EF4-FFF2-40B4-BE49-F238E27FC236}">
                <a16:creationId xmlns:a16="http://schemas.microsoft.com/office/drawing/2014/main" id="{7AE02408-E0AE-40D3-9D97-DA068A075626}"/>
              </a:ext>
            </a:extLst>
          </p:cNvPr>
          <p:cNvCxnSpPr>
            <a:cxnSpLocks/>
          </p:cNvCxnSpPr>
          <p:nvPr/>
        </p:nvCxnSpPr>
        <p:spPr>
          <a:xfrm>
            <a:off x="9696400" y="3933055"/>
            <a:ext cx="0" cy="920579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ED4EA387-5E4D-4089-A90A-5060DB381BE6}"/>
              </a:ext>
            </a:extLst>
          </p:cNvPr>
          <p:cNvSpPr/>
          <p:nvPr/>
        </p:nvSpPr>
        <p:spPr>
          <a:xfrm>
            <a:off x="2449734" y="3930052"/>
            <a:ext cx="1399308" cy="95394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CED76E5C-7115-469A-94A0-3CA776CB031B}"/>
              </a:ext>
            </a:extLst>
          </p:cNvPr>
          <p:cNvSpPr/>
          <p:nvPr/>
        </p:nvSpPr>
        <p:spPr>
          <a:xfrm>
            <a:off x="3937161" y="3916404"/>
            <a:ext cx="1399308" cy="95394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050" name="Picture 2" descr="ソース画像を表示">
            <a:extLst>
              <a:ext uri="{FF2B5EF4-FFF2-40B4-BE49-F238E27FC236}">
                <a16:creationId xmlns:a16="http://schemas.microsoft.com/office/drawing/2014/main" id="{6C244FAB-238A-4805-B3F8-B8BBF588FE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" t="12733" r="26874" b="7867"/>
          <a:stretch/>
        </p:blipFill>
        <p:spPr bwMode="auto">
          <a:xfrm>
            <a:off x="892844" y="452980"/>
            <a:ext cx="2243178" cy="1829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E9818D29-67AC-4233-AF7F-2AB7305BB7CB}"/>
                  </a:ext>
                </a:extLst>
              </p:cNvPr>
              <p:cNvSpPr txBox="1"/>
              <p:nvPr/>
            </p:nvSpPr>
            <p:spPr>
              <a:xfrm>
                <a:off x="848359" y="3834881"/>
                <a:ext cx="842922" cy="11590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 smtClean="0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２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６</m:t>
                        </m:r>
                      </m:den>
                    </m:f>
                  </m:oMath>
                </a14:m>
                <a:r>
                  <a:rPr kumimoji="1" lang="ja-JP" altLang="en-US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 </a:t>
                </a:r>
              </a:p>
            </p:txBody>
          </p:sp>
        </mc:Choice>
        <mc:Fallback xmlns="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E9818D29-67AC-4233-AF7F-2AB7305BB7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8359" y="3834881"/>
                <a:ext cx="842922" cy="115903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27A7DBCE-4467-4D3B-902F-1ABB2A4C1108}"/>
                  </a:ext>
                </a:extLst>
              </p:cNvPr>
              <p:cNvSpPr txBox="1"/>
              <p:nvPr/>
            </p:nvSpPr>
            <p:spPr>
              <a:xfrm>
                <a:off x="848359" y="5109971"/>
                <a:ext cx="842922" cy="11560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 smtClean="0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９</m:t>
                        </m:r>
                      </m:den>
                    </m:f>
                  </m:oMath>
                </a14:m>
                <a:r>
                  <a:rPr kumimoji="1" lang="ja-JP" altLang="en-US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 </a:t>
                </a:r>
              </a:p>
            </p:txBody>
          </p:sp>
        </mc:Choice>
        <mc:Fallback xmlns="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27A7DBCE-4467-4D3B-902F-1ABB2A4C11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8359" y="5109971"/>
                <a:ext cx="842922" cy="115608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直線コネクタ 24">
            <a:extLst>
              <a:ext uri="{FF2B5EF4-FFF2-40B4-BE49-F238E27FC236}">
                <a16:creationId xmlns:a16="http://schemas.microsoft.com/office/drawing/2014/main" id="{AE5FAF68-046B-41CF-BE75-8EEBD1C86500}"/>
              </a:ext>
            </a:extLst>
          </p:cNvPr>
          <p:cNvCxnSpPr>
            <a:cxnSpLocks/>
          </p:cNvCxnSpPr>
          <p:nvPr/>
        </p:nvCxnSpPr>
        <p:spPr>
          <a:xfrm>
            <a:off x="3406332" y="5227723"/>
            <a:ext cx="0" cy="920579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コネクタ 25">
            <a:extLst>
              <a:ext uri="{FF2B5EF4-FFF2-40B4-BE49-F238E27FC236}">
                <a16:creationId xmlns:a16="http://schemas.microsoft.com/office/drawing/2014/main" id="{CADE6966-99FC-4E47-87DB-F5D123F2BE5F}"/>
              </a:ext>
            </a:extLst>
          </p:cNvPr>
          <p:cNvCxnSpPr>
            <a:cxnSpLocks/>
          </p:cNvCxnSpPr>
          <p:nvPr/>
        </p:nvCxnSpPr>
        <p:spPr>
          <a:xfrm>
            <a:off x="4391495" y="5227724"/>
            <a:ext cx="0" cy="920579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コネクタ 26">
            <a:extLst>
              <a:ext uri="{FF2B5EF4-FFF2-40B4-BE49-F238E27FC236}">
                <a16:creationId xmlns:a16="http://schemas.microsoft.com/office/drawing/2014/main" id="{197A1182-29CC-4BC4-A8C9-F12A297BF436}"/>
              </a:ext>
            </a:extLst>
          </p:cNvPr>
          <p:cNvCxnSpPr>
            <a:cxnSpLocks/>
          </p:cNvCxnSpPr>
          <p:nvPr/>
        </p:nvCxnSpPr>
        <p:spPr>
          <a:xfrm>
            <a:off x="5375920" y="5227723"/>
            <a:ext cx="0" cy="920579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コネクタ 29">
            <a:extLst>
              <a:ext uri="{FF2B5EF4-FFF2-40B4-BE49-F238E27FC236}">
                <a16:creationId xmlns:a16="http://schemas.microsoft.com/office/drawing/2014/main" id="{3725FE0B-C75C-4190-8578-487C21E77E24}"/>
              </a:ext>
            </a:extLst>
          </p:cNvPr>
          <p:cNvCxnSpPr>
            <a:cxnSpLocks/>
          </p:cNvCxnSpPr>
          <p:nvPr/>
        </p:nvCxnSpPr>
        <p:spPr>
          <a:xfrm>
            <a:off x="6286652" y="5227723"/>
            <a:ext cx="0" cy="920579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コネクタ 30">
            <a:extLst>
              <a:ext uri="{FF2B5EF4-FFF2-40B4-BE49-F238E27FC236}">
                <a16:creationId xmlns:a16="http://schemas.microsoft.com/office/drawing/2014/main" id="{0FD98FA2-7CB5-477A-B8B9-04BE1506E5ED}"/>
              </a:ext>
            </a:extLst>
          </p:cNvPr>
          <p:cNvCxnSpPr>
            <a:cxnSpLocks/>
          </p:cNvCxnSpPr>
          <p:nvPr/>
        </p:nvCxnSpPr>
        <p:spPr>
          <a:xfrm>
            <a:off x="7271815" y="5227724"/>
            <a:ext cx="0" cy="920579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コネクタ 31">
            <a:extLst>
              <a:ext uri="{FF2B5EF4-FFF2-40B4-BE49-F238E27FC236}">
                <a16:creationId xmlns:a16="http://schemas.microsoft.com/office/drawing/2014/main" id="{99E17914-EDFD-47FA-AB8D-F771707CE308}"/>
              </a:ext>
            </a:extLst>
          </p:cNvPr>
          <p:cNvCxnSpPr>
            <a:cxnSpLocks/>
          </p:cNvCxnSpPr>
          <p:nvPr/>
        </p:nvCxnSpPr>
        <p:spPr>
          <a:xfrm>
            <a:off x="8256240" y="5227723"/>
            <a:ext cx="0" cy="920579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コネクタ 38">
            <a:extLst>
              <a:ext uri="{FF2B5EF4-FFF2-40B4-BE49-F238E27FC236}">
                <a16:creationId xmlns:a16="http://schemas.microsoft.com/office/drawing/2014/main" id="{66DCC891-4243-45EE-B293-42B1EEDD7131}"/>
              </a:ext>
            </a:extLst>
          </p:cNvPr>
          <p:cNvCxnSpPr>
            <a:cxnSpLocks/>
          </p:cNvCxnSpPr>
          <p:nvPr/>
        </p:nvCxnSpPr>
        <p:spPr>
          <a:xfrm>
            <a:off x="9238980" y="5227723"/>
            <a:ext cx="0" cy="920579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コネクタ 39">
            <a:extLst>
              <a:ext uri="{FF2B5EF4-FFF2-40B4-BE49-F238E27FC236}">
                <a16:creationId xmlns:a16="http://schemas.microsoft.com/office/drawing/2014/main" id="{25B08E42-26AB-45E3-ADDE-40C6152EAF08}"/>
              </a:ext>
            </a:extLst>
          </p:cNvPr>
          <p:cNvCxnSpPr>
            <a:cxnSpLocks/>
          </p:cNvCxnSpPr>
          <p:nvPr/>
        </p:nvCxnSpPr>
        <p:spPr>
          <a:xfrm>
            <a:off x="10224143" y="5227724"/>
            <a:ext cx="0" cy="920579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正方形/長方形 41">
            <a:extLst>
              <a:ext uri="{FF2B5EF4-FFF2-40B4-BE49-F238E27FC236}">
                <a16:creationId xmlns:a16="http://schemas.microsoft.com/office/drawing/2014/main" id="{F158427E-4B31-4878-BB5B-3EEB2F925F90}"/>
              </a:ext>
            </a:extLst>
          </p:cNvPr>
          <p:cNvSpPr/>
          <p:nvPr/>
        </p:nvSpPr>
        <p:spPr>
          <a:xfrm>
            <a:off x="2449361" y="5212137"/>
            <a:ext cx="921636" cy="95394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正方形/長方形 42">
            <a:extLst>
              <a:ext uri="{FF2B5EF4-FFF2-40B4-BE49-F238E27FC236}">
                <a16:creationId xmlns:a16="http://schemas.microsoft.com/office/drawing/2014/main" id="{3A965EB1-9898-4B3C-A8E4-EC9C12333A32}"/>
              </a:ext>
            </a:extLst>
          </p:cNvPr>
          <p:cNvSpPr/>
          <p:nvPr/>
        </p:nvSpPr>
        <p:spPr>
          <a:xfrm>
            <a:off x="3446370" y="5212137"/>
            <a:ext cx="921636" cy="95394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正方形/長方形 43">
            <a:extLst>
              <a:ext uri="{FF2B5EF4-FFF2-40B4-BE49-F238E27FC236}">
                <a16:creationId xmlns:a16="http://schemas.microsoft.com/office/drawing/2014/main" id="{42DCF11C-D31D-4B7B-9FCB-4D57E5D2EC8C}"/>
              </a:ext>
            </a:extLst>
          </p:cNvPr>
          <p:cNvSpPr/>
          <p:nvPr/>
        </p:nvSpPr>
        <p:spPr>
          <a:xfrm>
            <a:off x="4414985" y="5212137"/>
            <a:ext cx="921636" cy="95394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B8053FF3-B043-4E5F-9231-E206E1F34A30}"/>
              </a:ext>
            </a:extLst>
          </p:cNvPr>
          <p:cNvSpPr txBox="1"/>
          <p:nvPr/>
        </p:nvSpPr>
        <p:spPr>
          <a:xfrm>
            <a:off x="3753207" y="452980"/>
            <a:ext cx="6089849" cy="7694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同じ大きさを表す分数</a:t>
            </a:r>
            <a:endParaRPr kumimoji="1"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テキスト ボックス 33">
                <a:extLst>
                  <a:ext uri="{FF2B5EF4-FFF2-40B4-BE49-F238E27FC236}">
                    <a16:creationId xmlns:a16="http://schemas.microsoft.com/office/drawing/2014/main" id="{754CABEB-56FB-4E17-A4B1-E95DAC7CD1CD}"/>
                  </a:ext>
                </a:extLst>
              </p:cNvPr>
              <p:cNvSpPr txBox="1"/>
              <p:nvPr/>
            </p:nvSpPr>
            <p:spPr>
              <a:xfrm>
                <a:off x="3753207" y="1387833"/>
                <a:ext cx="2886910" cy="1055289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3600" i="1" smtClean="0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</m:num>
                      <m:den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den>
                    </m:f>
                  </m:oMath>
                </a14:m>
                <a:r>
                  <a:rPr kumimoji="1" lang="ja-JP" altLang="en-US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＝</a:t>
                </a:r>
                <a:r>
                  <a:rPr lang="en-US" altLang="ja-JP" sz="3600" dirty="0">
                    <a:ea typeface="UD デジタル 教科書体 NP-B" panose="02020700000000000000" pitchFamily="18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２</m:t>
                        </m:r>
                      </m:num>
                      <m:den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６</m:t>
                        </m:r>
                      </m:den>
                    </m:f>
                  </m:oMath>
                </a14:m>
                <a:r>
                  <a:rPr kumimoji="1" lang="ja-JP" altLang="en-US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＝</a:t>
                </a:r>
                <a:r>
                  <a:rPr lang="en-US" altLang="ja-JP" sz="3600" dirty="0">
                    <a:ea typeface="UD デジタル 教科書体 NP-B" panose="02020700000000000000" pitchFamily="18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num>
                      <m:den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９</m:t>
                        </m:r>
                      </m:den>
                    </m:f>
                  </m:oMath>
                </a14:m>
                <a:r>
                  <a:rPr kumimoji="1" lang="ja-JP" altLang="en-US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 </a:t>
                </a:r>
              </a:p>
            </p:txBody>
          </p:sp>
        </mc:Choice>
        <mc:Fallback xmlns="">
          <p:sp>
            <p:nvSpPr>
              <p:cNvPr id="34" name="テキスト ボックス 33">
                <a:extLst>
                  <a:ext uri="{FF2B5EF4-FFF2-40B4-BE49-F238E27FC236}">
                    <a16:creationId xmlns:a16="http://schemas.microsoft.com/office/drawing/2014/main" id="{754CABEB-56FB-4E17-A4B1-E95DAC7CD1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3207" y="1387833"/>
                <a:ext cx="2886910" cy="1055289"/>
              </a:xfrm>
              <a:prstGeom prst="rect">
                <a:avLst/>
              </a:prstGeom>
              <a:blipFill>
                <a:blip r:embed="rId6"/>
                <a:stretch>
                  <a:fillRect b="-809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E6884EF8-49A5-4DC2-828E-EE9794E10CB2}"/>
              </a:ext>
            </a:extLst>
          </p:cNvPr>
          <p:cNvSpPr txBox="1"/>
          <p:nvPr/>
        </p:nvSpPr>
        <p:spPr>
          <a:xfrm>
            <a:off x="7104112" y="1365904"/>
            <a:ext cx="4563335" cy="1077218"/>
          </a:xfrm>
          <a:prstGeom prst="rect">
            <a:avLst/>
          </a:prstGeom>
          <a:solidFill>
            <a:srgbClr val="FFFF99"/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r>
              <a:rPr kumimoji="1"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倍の数に分けたときは</a:t>
            </a:r>
            <a:endParaRPr kumimoji="1" lang="en-US" altLang="ja-JP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食べる数も</a:t>
            </a:r>
            <a:r>
              <a:rPr kumimoji="1" lang="en-US" altLang="ja-JP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r>
              <a:rPr kumimoji="1"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倍にする</a:t>
            </a:r>
            <a:endParaRPr kumimoji="1" lang="en-US" altLang="ja-JP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62591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5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25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25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1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1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2" grpId="0" animBg="1"/>
      <p:bldP spid="23" grpId="0" animBg="1"/>
      <p:bldP spid="42" grpId="0" animBg="1"/>
      <p:bldP spid="43" grpId="0" animBg="1"/>
      <p:bldP spid="44" grpId="0" animBg="1"/>
      <p:bldP spid="34" grpId="0" animBg="1"/>
      <p:bldP spid="35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F9CC573D-5245-45F1-8C91-B8F4D3DE02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674" y="484392"/>
            <a:ext cx="2296580" cy="1592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楕円 2">
            <a:extLst>
              <a:ext uri="{FF2B5EF4-FFF2-40B4-BE49-F238E27FC236}">
                <a16:creationId xmlns:a16="http://schemas.microsoft.com/office/drawing/2014/main" id="{1FFAC159-9D83-4D79-8BFB-8C9B618C0750}"/>
              </a:ext>
            </a:extLst>
          </p:cNvPr>
          <p:cNvSpPr/>
          <p:nvPr/>
        </p:nvSpPr>
        <p:spPr>
          <a:xfrm>
            <a:off x="1415480" y="2428055"/>
            <a:ext cx="2296580" cy="2296580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13500000" scaled="1"/>
            <a:tileRect/>
          </a:gra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楕円 7">
            <a:extLst>
              <a:ext uri="{FF2B5EF4-FFF2-40B4-BE49-F238E27FC236}">
                <a16:creationId xmlns:a16="http://schemas.microsoft.com/office/drawing/2014/main" id="{01062498-B45F-41F8-82E2-B7B90769B0DC}"/>
              </a:ext>
            </a:extLst>
          </p:cNvPr>
          <p:cNvSpPr/>
          <p:nvPr/>
        </p:nvSpPr>
        <p:spPr>
          <a:xfrm>
            <a:off x="4619836" y="2428055"/>
            <a:ext cx="2296580" cy="2296580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13500000" scaled="1"/>
            <a:tileRect/>
          </a:gra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楕円 8">
            <a:extLst>
              <a:ext uri="{FF2B5EF4-FFF2-40B4-BE49-F238E27FC236}">
                <a16:creationId xmlns:a16="http://schemas.microsoft.com/office/drawing/2014/main" id="{E546D4F1-5C03-4215-9022-11FB1E7C60CC}"/>
              </a:ext>
            </a:extLst>
          </p:cNvPr>
          <p:cNvSpPr/>
          <p:nvPr/>
        </p:nvSpPr>
        <p:spPr>
          <a:xfrm>
            <a:off x="7824192" y="2428055"/>
            <a:ext cx="2296580" cy="2296580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13500000" scaled="1"/>
            <a:tileRect/>
          </a:gra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部分円 9">
            <a:extLst>
              <a:ext uri="{FF2B5EF4-FFF2-40B4-BE49-F238E27FC236}">
                <a16:creationId xmlns:a16="http://schemas.microsoft.com/office/drawing/2014/main" id="{6E4BD5CE-7EBF-4F6D-9104-62F96861F9B8}"/>
              </a:ext>
            </a:extLst>
          </p:cNvPr>
          <p:cNvSpPr/>
          <p:nvPr/>
        </p:nvSpPr>
        <p:spPr>
          <a:xfrm>
            <a:off x="1425136" y="2428055"/>
            <a:ext cx="2296578" cy="2296578"/>
          </a:xfrm>
          <a:prstGeom prst="pie">
            <a:avLst>
              <a:gd name="adj1" fmla="val 5472862"/>
              <a:gd name="adj2" fmla="val 1620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EF4818EF-22E3-45C5-85AB-02D1EC42DFD9}"/>
              </a:ext>
            </a:extLst>
          </p:cNvPr>
          <p:cNvCxnSpPr>
            <a:stCxn id="3" idx="0"/>
            <a:endCxn id="3" idx="4"/>
          </p:cNvCxnSpPr>
          <p:nvPr/>
        </p:nvCxnSpPr>
        <p:spPr>
          <a:xfrm>
            <a:off x="2563770" y="2428055"/>
            <a:ext cx="0" cy="2296580"/>
          </a:xfrm>
          <a:prstGeom prst="line">
            <a:avLst/>
          </a:prstGeom>
          <a:ln w="57150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17F350DD-FBD0-4E4F-8D77-7434E7592D03}"/>
              </a:ext>
            </a:extLst>
          </p:cNvPr>
          <p:cNvCxnSpPr/>
          <p:nvPr/>
        </p:nvCxnSpPr>
        <p:spPr>
          <a:xfrm>
            <a:off x="5768126" y="2428055"/>
            <a:ext cx="0" cy="2296580"/>
          </a:xfrm>
          <a:prstGeom prst="line">
            <a:avLst/>
          </a:prstGeom>
          <a:ln w="57150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部分円 18">
            <a:extLst>
              <a:ext uri="{FF2B5EF4-FFF2-40B4-BE49-F238E27FC236}">
                <a16:creationId xmlns:a16="http://schemas.microsoft.com/office/drawing/2014/main" id="{E820F2AE-509F-499E-8216-6289B43EF491}"/>
              </a:ext>
            </a:extLst>
          </p:cNvPr>
          <p:cNvSpPr/>
          <p:nvPr/>
        </p:nvSpPr>
        <p:spPr>
          <a:xfrm>
            <a:off x="4600020" y="2428055"/>
            <a:ext cx="2296578" cy="2296578"/>
          </a:xfrm>
          <a:prstGeom prst="pie">
            <a:avLst>
              <a:gd name="adj1" fmla="val 5472862"/>
              <a:gd name="adj2" fmla="val 1620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cxnSp>
        <p:nvCxnSpPr>
          <p:cNvPr id="15" name="直線コネクタ 14">
            <a:extLst>
              <a:ext uri="{FF2B5EF4-FFF2-40B4-BE49-F238E27FC236}">
                <a16:creationId xmlns:a16="http://schemas.microsoft.com/office/drawing/2014/main" id="{68BCD9D6-8D68-483E-A8DB-3F6508516CAD}"/>
              </a:ext>
            </a:extLst>
          </p:cNvPr>
          <p:cNvCxnSpPr>
            <a:stCxn id="8" idx="2"/>
            <a:endCxn id="8" idx="6"/>
          </p:cNvCxnSpPr>
          <p:nvPr/>
        </p:nvCxnSpPr>
        <p:spPr>
          <a:xfrm>
            <a:off x="4619836" y="3576345"/>
            <a:ext cx="2296580" cy="0"/>
          </a:xfrm>
          <a:prstGeom prst="line">
            <a:avLst/>
          </a:prstGeom>
          <a:ln w="571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4CCD699F-42B2-457F-8952-34F39778A37B}"/>
                  </a:ext>
                </a:extLst>
              </p:cNvPr>
              <p:cNvSpPr txBox="1"/>
              <p:nvPr/>
            </p:nvSpPr>
            <p:spPr>
              <a:xfrm>
                <a:off x="2151964" y="5026692"/>
                <a:ext cx="842922" cy="11442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 smtClean="0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２</m:t>
                        </m:r>
                      </m:den>
                    </m:f>
                  </m:oMath>
                </a14:m>
                <a:r>
                  <a:rPr kumimoji="1" lang="ja-JP" altLang="en-US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 </a:t>
                </a:r>
              </a:p>
            </p:txBody>
          </p:sp>
        </mc:Choice>
        <mc:Fallback xmlns="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4CCD699F-42B2-457F-8952-34F39778A3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1964" y="5026692"/>
                <a:ext cx="842922" cy="114428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995B0DCE-41A2-456A-9445-D4B869BD7DDB}"/>
                  </a:ext>
                </a:extLst>
              </p:cNvPr>
              <p:cNvSpPr txBox="1"/>
              <p:nvPr/>
            </p:nvSpPr>
            <p:spPr>
              <a:xfrm>
                <a:off x="5442918" y="5010650"/>
                <a:ext cx="842922" cy="11563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 smtClean="0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２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４</m:t>
                        </m:r>
                      </m:den>
                    </m:f>
                  </m:oMath>
                </a14:m>
                <a:r>
                  <a:rPr kumimoji="1" lang="ja-JP" altLang="en-US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 </a:t>
                </a:r>
              </a:p>
            </p:txBody>
          </p:sp>
        </mc:Choice>
        <mc:Fallback xmlns="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995B0DCE-41A2-456A-9445-D4B869BD7D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2918" y="5010650"/>
                <a:ext cx="842922" cy="115634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直線コネクタ 21">
            <a:extLst>
              <a:ext uri="{FF2B5EF4-FFF2-40B4-BE49-F238E27FC236}">
                <a16:creationId xmlns:a16="http://schemas.microsoft.com/office/drawing/2014/main" id="{9250E07F-5C42-41A7-84E6-B343A164987F}"/>
              </a:ext>
            </a:extLst>
          </p:cNvPr>
          <p:cNvCxnSpPr/>
          <p:nvPr/>
        </p:nvCxnSpPr>
        <p:spPr>
          <a:xfrm>
            <a:off x="8972482" y="2428055"/>
            <a:ext cx="0" cy="2296580"/>
          </a:xfrm>
          <a:prstGeom prst="line">
            <a:avLst/>
          </a:prstGeom>
          <a:ln w="57150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0" name="部分円 39">
            <a:extLst>
              <a:ext uri="{FF2B5EF4-FFF2-40B4-BE49-F238E27FC236}">
                <a16:creationId xmlns:a16="http://schemas.microsoft.com/office/drawing/2014/main" id="{6D859C21-7699-4B88-AE82-1E92F3938079}"/>
              </a:ext>
            </a:extLst>
          </p:cNvPr>
          <p:cNvSpPr/>
          <p:nvPr/>
        </p:nvSpPr>
        <p:spPr>
          <a:xfrm>
            <a:off x="7804374" y="2428055"/>
            <a:ext cx="2296578" cy="2296578"/>
          </a:xfrm>
          <a:prstGeom prst="pie">
            <a:avLst>
              <a:gd name="adj1" fmla="val 5472862"/>
              <a:gd name="adj2" fmla="val 1620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cxnSp>
        <p:nvCxnSpPr>
          <p:cNvPr id="1029" name="直線コネクタ 1028">
            <a:extLst>
              <a:ext uri="{FF2B5EF4-FFF2-40B4-BE49-F238E27FC236}">
                <a16:creationId xmlns:a16="http://schemas.microsoft.com/office/drawing/2014/main" id="{990C490C-2909-4439-854D-2D5C5A229CEB}"/>
              </a:ext>
            </a:extLst>
          </p:cNvPr>
          <p:cNvCxnSpPr>
            <a:cxnSpLocks/>
          </p:cNvCxnSpPr>
          <p:nvPr/>
        </p:nvCxnSpPr>
        <p:spPr>
          <a:xfrm>
            <a:off x="7982579" y="2923011"/>
            <a:ext cx="1979806" cy="1306672"/>
          </a:xfrm>
          <a:prstGeom prst="line">
            <a:avLst/>
          </a:prstGeom>
          <a:ln w="57150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1" name="直線コネクタ 1030">
            <a:extLst>
              <a:ext uri="{FF2B5EF4-FFF2-40B4-BE49-F238E27FC236}">
                <a16:creationId xmlns:a16="http://schemas.microsoft.com/office/drawing/2014/main" id="{774ABAC6-9D62-47C0-A4D7-ADDD4BC91CC7}"/>
              </a:ext>
            </a:extLst>
          </p:cNvPr>
          <p:cNvCxnSpPr>
            <a:cxnSpLocks/>
          </p:cNvCxnSpPr>
          <p:nvPr/>
        </p:nvCxnSpPr>
        <p:spPr>
          <a:xfrm flipV="1">
            <a:off x="7982579" y="2923011"/>
            <a:ext cx="1979806" cy="1306672"/>
          </a:xfrm>
          <a:prstGeom prst="line">
            <a:avLst/>
          </a:prstGeom>
          <a:ln w="57150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テキスト ボックス 40">
                <a:extLst>
                  <a:ext uri="{FF2B5EF4-FFF2-40B4-BE49-F238E27FC236}">
                    <a16:creationId xmlns:a16="http://schemas.microsoft.com/office/drawing/2014/main" id="{F8555891-C32F-48BD-8744-F950821E2E70}"/>
                  </a:ext>
                </a:extLst>
              </p:cNvPr>
              <p:cNvSpPr txBox="1"/>
              <p:nvPr/>
            </p:nvSpPr>
            <p:spPr>
              <a:xfrm>
                <a:off x="8630588" y="5010650"/>
                <a:ext cx="842922" cy="11563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 smtClean="0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６</m:t>
                        </m:r>
                      </m:den>
                    </m:f>
                  </m:oMath>
                </a14:m>
                <a:r>
                  <a:rPr kumimoji="1" lang="ja-JP" altLang="en-US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 </a:t>
                </a:r>
              </a:p>
            </p:txBody>
          </p:sp>
        </mc:Choice>
        <mc:Fallback xmlns="">
          <p:sp>
            <p:nvSpPr>
              <p:cNvPr id="41" name="テキスト ボックス 40">
                <a:extLst>
                  <a:ext uri="{FF2B5EF4-FFF2-40B4-BE49-F238E27FC236}">
                    <a16:creationId xmlns:a16="http://schemas.microsoft.com/office/drawing/2014/main" id="{F8555891-C32F-48BD-8744-F950821E2E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30588" y="5010650"/>
                <a:ext cx="842922" cy="115634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110EAF49-3393-475C-9E96-A834B8F33EBE}"/>
                  </a:ext>
                </a:extLst>
              </p:cNvPr>
              <p:cNvSpPr txBox="1"/>
              <p:nvPr/>
            </p:nvSpPr>
            <p:spPr>
              <a:xfrm>
                <a:off x="3663556" y="5346850"/>
                <a:ext cx="842923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sz="4000" i="1">
                          <a:latin typeface="Cambria Math" panose="02040503050406030204" pitchFamily="18" charset="0"/>
                          <a:ea typeface="UD デジタル 教科書体 NP-B" panose="02020700000000000000" pitchFamily="18" charset="-128"/>
                        </a:rPr>
                        <m:t>＝</m:t>
                      </m:r>
                    </m:oMath>
                  </m:oMathPara>
                </a14:m>
                <a:endParaRPr kumimoji="1" lang="ja-JP" altLang="en-US" sz="44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110EAF49-3393-475C-9E96-A834B8F33E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3556" y="5346850"/>
                <a:ext cx="842923" cy="70788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19FFF488-34B3-4093-B44C-7C6C2E50BDCA}"/>
                  </a:ext>
                </a:extLst>
              </p:cNvPr>
              <p:cNvSpPr txBox="1"/>
              <p:nvPr/>
            </p:nvSpPr>
            <p:spPr>
              <a:xfrm>
                <a:off x="6986502" y="5346850"/>
                <a:ext cx="842923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sz="4000" i="1">
                          <a:latin typeface="Cambria Math" panose="02040503050406030204" pitchFamily="18" charset="0"/>
                          <a:ea typeface="UD デジタル 教科書体 NP-B" panose="02020700000000000000" pitchFamily="18" charset="-128"/>
                        </a:rPr>
                        <m:t>＝</m:t>
                      </m:r>
                    </m:oMath>
                  </m:oMathPara>
                </a14:m>
                <a:endParaRPr kumimoji="1" lang="ja-JP" altLang="en-US" sz="44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19FFF488-34B3-4093-B44C-7C6C2E50BD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6502" y="5346850"/>
                <a:ext cx="842923" cy="70788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図 5">
            <a:extLst>
              <a:ext uri="{FF2B5EF4-FFF2-40B4-BE49-F238E27FC236}">
                <a16:creationId xmlns:a16="http://schemas.microsoft.com/office/drawing/2014/main" id="{375E45FE-C2E1-4D8B-9F35-A126B2B25A2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36103" y="5911881"/>
            <a:ext cx="2724408" cy="461727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88DA436B-A69F-4861-AB48-83FB63A7B57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53696" y="4928532"/>
            <a:ext cx="2724408" cy="416459"/>
          </a:xfrm>
          <a:prstGeom prst="rect">
            <a:avLst/>
          </a:prstGeom>
        </p:spPr>
      </p:pic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22A8682F-A191-4D08-B0BE-0D8433C50F5F}"/>
              </a:ext>
            </a:extLst>
          </p:cNvPr>
          <p:cNvSpPr txBox="1"/>
          <p:nvPr/>
        </p:nvSpPr>
        <p:spPr>
          <a:xfrm>
            <a:off x="3695548" y="5846512"/>
            <a:ext cx="1060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>
              <a:defRPr sz="480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defRPr>
            </a:lvl1pPr>
          </a:lstStyle>
          <a:p>
            <a:r>
              <a:rPr lang="en-US" altLang="ja-JP" sz="3200" dirty="0">
                <a:solidFill>
                  <a:srgbClr val="0000FF"/>
                </a:solidFill>
              </a:rPr>
              <a:t>2</a:t>
            </a:r>
            <a:r>
              <a:rPr lang="ja-JP" altLang="en-US" sz="3200" dirty="0">
                <a:solidFill>
                  <a:srgbClr val="0000FF"/>
                </a:solidFill>
              </a:rPr>
              <a:t>倍</a:t>
            </a: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7A5E6343-3EC6-4306-8689-933879960E6B}"/>
              </a:ext>
            </a:extLst>
          </p:cNvPr>
          <p:cNvSpPr txBox="1"/>
          <p:nvPr/>
        </p:nvSpPr>
        <p:spPr>
          <a:xfrm>
            <a:off x="3695548" y="4943495"/>
            <a:ext cx="1060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>
              <a:defRPr sz="480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defRPr>
            </a:lvl1pPr>
          </a:lstStyle>
          <a:p>
            <a:r>
              <a:rPr lang="en-US" altLang="ja-JP" sz="3200" dirty="0">
                <a:solidFill>
                  <a:srgbClr val="0000FF"/>
                </a:solidFill>
              </a:rPr>
              <a:t>2</a:t>
            </a:r>
            <a:r>
              <a:rPr lang="ja-JP" altLang="en-US" sz="3200" dirty="0">
                <a:solidFill>
                  <a:srgbClr val="0000FF"/>
                </a:solidFill>
              </a:rPr>
              <a:t>倍</a:t>
            </a:r>
          </a:p>
        </p:txBody>
      </p:sp>
      <p:pic>
        <p:nvPicPr>
          <p:cNvPr id="28" name="図 27">
            <a:extLst>
              <a:ext uri="{FF2B5EF4-FFF2-40B4-BE49-F238E27FC236}">
                <a16:creationId xmlns:a16="http://schemas.microsoft.com/office/drawing/2014/main" id="{C296CBDB-64BA-41A2-8029-0AD03C4581A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31129" y="5951779"/>
            <a:ext cx="6066712" cy="589908"/>
          </a:xfrm>
          <a:prstGeom prst="rect">
            <a:avLst/>
          </a:prstGeom>
        </p:spPr>
      </p:pic>
      <p:pic>
        <p:nvPicPr>
          <p:cNvPr id="29" name="図 28">
            <a:extLst>
              <a:ext uri="{FF2B5EF4-FFF2-40B4-BE49-F238E27FC236}">
                <a16:creationId xmlns:a16="http://schemas.microsoft.com/office/drawing/2014/main" id="{B2CA8905-CD74-432D-BD61-2054BC7252D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V="1">
            <a:off x="2731129" y="4687925"/>
            <a:ext cx="6066712" cy="657996"/>
          </a:xfrm>
          <a:prstGeom prst="rect">
            <a:avLst/>
          </a:prstGeom>
        </p:spPr>
      </p:pic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4D2E5E3-6660-4E6D-BCC5-E5E4A3D7F1C1}"/>
              </a:ext>
            </a:extLst>
          </p:cNvPr>
          <p:cNvSpPr txBox="1"/>
          <p:nvPr/>
        </p:nvSpPr>
        <p:spPr>
          <a:xfrm>
            <a:off x="6386128" y="4801665"/>
            <a:ext cx="1060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>
              <a:defRPr sz="480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defRPr>
            </a:lvl1pPr>
          </a:lstStyle>
          <a:p>
            <a:r>
              <a:rPr lang="en-US" altLang="ja-JP" sz="3200" dirty="0">
                <a:solidFill>
                  <a:srgbClr val="0000FF"/>
                </a:solidFill>
              </a:rPr>
              <a:t>3</a:t>
            </a:r>
            <a:r>
              <a:rPr lang="ja-JP" altLang="en-US" sz="3200" dirty="0">
                <a:solidFill>
                  <a:srgbClr val="0000FF"/>
                </a:solidFill>
              </a:rPr>
              <a:t>倍</a:t>
            </a: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36F0A1FD-C2C6-41D0-A236-F47BE313580F}"/>
              </a:ext>
            </a:extLst>
          </p:cNvPr>
          <p:cNvSpPr txBox="1"/>
          <p:nvPr/>
        </p:nvSpPr>
        <p:spPr>
          <a:xfrm>
            <a:off x="6386128" y="5945783"/>
            <a:ext cx="1060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>
              <a:defRPr sz="480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defRPr>
            </a:lvl1pPr>
          </a:lstStyle>
          <a:p>
            <a:r>
              <a:rPr lang="en-US" altLang="ja-JP" sz="3200" dirty="0">
                <a:solidFill>
                  <a:srgbClr val="0000FF"/>
                </a:solidFill>
              </a:rPr>
              <a:t>3</a:t>
            </a:r>
            <a:r>
              <a:rPr lang="ja-JP" altLang="en-US" sz="3200" dirty="0">
                <a:solidFill>
                  <a:srgbClr val="0000FF"/>
                </a:solidFill>
              </a:rPr>
              <a:t>倍</a:t>
            </a: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90DCD3F8-CD5C-40A8-AD92-658B1EA56133}"/>
              </a:ext>
            </a:extLst>
          </p:cNvPr>
          <p:cNvSpPr txBox="1"/>
          <p:nvPr/>
        </p:nvSpPr>
        <p:spPr>
          <a:xfrm>
            <a:off x="3753207" y="385612"/>
            <a:ext cx="6089849" cy="769441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同じ大きさを表す分数</a:t>
            </a:r>
            <a:endParaRPr kumimoji="1"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テキスト ボックス 32">
                <a:extLst>
                  <a:ext uri="{FF2B5EF4-FFF2-40B4-BE49-F238E27FC236}">
                    <a16:creationId xmlns:a16="http://schemas.microsoft.com/office/drawing/2014/main" id="{FAD24DDC-9385-4532-B69C-D70796FDF06A}"/>
                  </a:ext>
                </a:extLst>
              </p:cNvPr>
              <p:cNvSpPr txBox="1"/>
              <p:nvPr/>
            </p:nvSpPr>
            <p:spPr>
              <a:xfrm>
                <a:off x="3753207" y="1247917"/>
                <a:ext cx="2882853" cy="1054841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3600" i="1" smtClean="0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</m:num>
                      <m:den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２</m:t>
                        </m:r>
                      </m:den>
                    </m:f>
                  </m:oMath>
                </a14:m>
                <a:r>
                  <a:rPr kumimoji="1" lang="ja-JP" altLang="en-US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＝</a:t>
                </a:r>
                <a:r>
                  <a:rPr lang="en-US" altLang="ja-JP" sz="3600" dirty="0">
                    <a:ea typeface="UD デジタル 教科書体 NP-B" panose="02020700000000000000" pitchFamily="18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２</m:t>
                        </m:r>
                      </m:num>
                      <m:den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４</m:t>
                        </m:r>
                      </m:den>
                    </m:f>
                  </m:oMath>
                </a14:m>
                <a:r>
                  <a:rPr kumimoji="1" lang="ja-JP" altLang="en-US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＝</a:t>
                </a:r>
                <a:r>
                  <a:rPr lang="en-US" altLang="ja-JP" sz="3600" dirty="0">
                    <a:ea typeface="UD デジタル 教科書体 NP-B" panose="02020700000000000000" pitchFamily="18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num>
                      <m:den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６</m:t>
                        </m:r>
                      </m:den>
                    </m:f>
                  </m:oMath>
                </a14:m>
                <a:r>
                  <a:rPr kumimoji="1" lang="ja-JP" altLang="en-US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 </a:t>
                </a:r>
              </a:p>
            </p:txBody>
          </p:sp>
        </mc:Choice>
        <mc:Fallback xmlns="">
          <p:sp>
            <p:nvSpPr>
              <p:cNvPr id="33" name="テキスト ボックス 32">
                <a:extLst>
                  <a:ext uri="{FF2B5EF4-FFF2-40B4-BE49-F238E27FC236}">
                    <a16:creationId xmlns:a16="http://schemas.microsoft.com/office/drawing/2014/main" id="{FAD24DDC-9385-4532-B69C-D70796FDF0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3207" y="1247917"/>
                <a:ext cx="2882853" cy="1054841"/>
              </a:xfrm>
              <a:prstGeom prst="rect">
                <a:avLst/>
              </a:prstGeom>
              <a:blipFill>
                <a:blip r:embed="rId10"/>
                <a:stretch>
                  <a:fillRect b="-809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CD9D8FAC-1483-40BA-996C-8C83597FEEF7}"/>
              </a:ext>
            </a:extLst>
          </p:cNvPr>
          <p:cNvSpPr txBox="1"/>
          <p:nvPr/>
        </p:nvSpPr>
        <p:spPr>
          <a:xfrm>
            <a:off x="6841604" y="1250314"/>
            <a:ext cx="5159051" cy="1077218"/>
          </a:xfrm>
          <a:prstGeom prst="rect">
            <a:avLst/>
          </a:prstGeom>
          <a:solidFill>
            <a:srgbClr val="FFFF99"/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分母を</a:t>
            </a:r>
            <a:r>
              <a:rPr kumimoji="1" lang="en-US" altLang="ja-JP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r>
              <a:rPr kumimoji="1"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倍したら、分子も</a:t>
            </a:r>
            <a:r>
              <a:rPr kumimoji="1" lang="en-US" altLang="ja-JP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r>
              <a:rPr kumimoji="1"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倍すれば、同じ大きさだ</a:t>
            </a:r>
            <a:endParaRPr kumimoji="1" lang="en-US" altLang="ja-JP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9358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5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25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50"/>
                            </p:stCondLst>
                            <p:childTnLst>
                              <p:par>
                                <p:cTn id="3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75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75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250"/>
                            </p:stCondLst>
                            <p:childTnLst>
                              <p:par>
                                <p:cTn id="4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75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1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750"/>
                            </p:stCondLst>
                            <p:childTnLst>
                              <p:par>
                                <p:cTn id="7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250"/>
                            </p:stCondLst>
                            <p:childTnLst>
                              <p:par>
                                <p:cTn id="7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1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"/>
                            </p:stCondLst>
                            <p:childTnLst>
                              <p:par>
                                <p:cTn id="8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1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250"/>
                            </p:stCondLst>
                            <p:childTnLst>
                              <p:par>
                                <p:cTn id="9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3250"/>
                            </p:stCondLst>
                            <p:childTnLst>
                              <p:par>
                                <p:cTn id="9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6" dur="1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1" dur="1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6" dur="1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9" grpId="0" animBg="1"/>
      <p:bldP spid="20" grpId="0"/>
      <p:bldP spid="21" grpId="0"/>
      <p:bldP spid="40" grpId="0" animBg="1"/>
      <p:bldP spid="41" grpId="0"/>
      <p:bldP spid="23" grpId="0"/>
      <p:bldP spid="24" grpId="0"/>
      <p:bldP spid="26" grpId="0"/>
      <p:bldP spid="27" grpId="0"/>
      <p:bldP spid="30" grpId="0"/>
      <p:bldP spid="31" grpId="0"/>
      <p:bldP spid="33" grpId="0" animBg="1"/>
      <p:bldP spid="34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ECE26AD-3F78-4003-8D43-970C4751E1A6}"/>
              </a:ext>
            </a:extLst>
          </p:cNvPr>
          <p:cNvSpPr txBox="1"/>
          <p:nvPr/>
        </p:nvSpPr>
        <p:spPr>
          <a:xfrm>
            <a:off x="1091444" y="584684"/>
            <a:ext cx="6089849" cy="769441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同じ大きさを表す分数</a:t>
            </a:r>
            <a:endParaRPr kumimoji="1"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pic>
        <p:nvPicPr>
          <p:cNvPr id="3" name="図 2" descr="図形 が含まれている画像&#10;&#10;自動的に生成された説明">
            <a:extLst>
              <a:ext uri="{FF2B5EF4-FFF2-40B4-BE49-F238E27FC236}">
                <a16:creationId xmlns:a16="http://schemas.microsoft.com/office/drawing/2014/main" id="{380CCA6A-4221-4594-B52E-C70502EBEE3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66" t="22523" r="2995" b="-126"/>
          <a:stretch/>
        </p:blipFill>
        <p:spPr>
          <a:xfrm>
            <a:off x="751825" y="1611367"/>
            <a:ext cx="1779780" cy="15255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0672EC38-817C-43C6-8B95-915B36C86BE5}"/>
                  </a:ext>
                </a:extLst>
              </p:cNvPr>
              <p:cNvSpPr txBox="1"/>
              <p:nvPr/>
            </p:nvSpPr>
            <p:spPr>
              <a:xfrm>
                <a:off x="2516359" y="1039121"/>
                <a:ext cx="9050876" cy="23004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kumimoji="1" lang="ja-JP" altLang="en-US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例えば、</a:t>
                </a:r>
                <a:r>
                  <a:rPr lang="en-US" altLang="ja-JP" sz="4000" dirty="0">
                    <a:ea typeface="UD デジタル 教科書体 NP-B" panose="02020700000000000000" pitchFamily="18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 smtClean="0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２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den>
                    </m:f>
                  </m:oMath>
                </a14:m>
                <a:r>
                  <a:rPr kumimoji="1" lang="ja-JP" altLang="en-US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と同じ大きさを表す分数を</a:t>
                </a:r>
                <a:endParaRPr kumimoji="1" lang="en-US" altLang="ja-JP" sz="40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  <a:p>
                <a:r>
                  <a:rPr kumimoji="1" lang="ja-JP" altLang="en-US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作るにはどうすれば良いのだろうか？</a:t>
                </a:r>
              </a:p>
            </p:txBody>
          </p:sp>
        </mc:Choice>
        <mc:Fallback xmlns="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0672EC38-817C-43C6-8B95-915B36C86B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6359" y="1039121"/>
                <a:ext cx="9050876" cy="2300438"/>
              </a:xfrm>
              <a:prstGeom prst="rect">
                <a:avLst/>
              </a:prstGeom>
              <a:blipFill>
                <a:blip r:embed="rId3"/>
                <a:stretch>
                  <a:fillRect l="-2424" r="-1077" b="-1031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1FBAC096-82EE-4B30-8E5B-15ED031342EC}"/>
              </a:ext>
            </a:extLst>
          </p:cNvPr>
          <p:cNvSpPr txBox="1"/>
          <p:nvPr/>
        </p:nvSpPr>
        <p:spPr>
          <a:xfrm>
            <a:off x="925353" y="3627792"/>
            <a:ext cx="10341293" cy="646331"/>
          </a:xfrm>
          <a:prstGeom prst="rect">
            <a:avLst/>
          </a:prstGeom>
          <a:solidFill>
            <a:srgbClr val="FFFFCC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分母と分子に同じ数をかければ同じ大きさになる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44F13BE1-153A-310D-EA78-5777B63505E5}"/>
                  </a:ext>
                </a:extLst>
              </p:cNvPr>
              <p:cNvSpPr txBox="1"/>
              <p:nvPr/>
            </p:nvSpPr>
            <p:spPr>
              <a:xfrm>
                <a:off x="1523492" y="4661857"/>
                <a:ext cx="9613068" cy="11540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２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den>
                    </m:f>
                    <m:r>
                      <a:rPr lang="en-US" altLang="ja-JP" sz="40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 </m:t>
                    </m:r>
                  </m:oMath>
                </a14:m>
                <a:r>
                  <a:rPr kumimoji="1" lang="ja-JP" altLang="en-US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＝</a:t>
                </a:r>
                <a:r>
                  <a:rPr lang="en-US" altLang="ja-JP" sz="4000" dirty="0">
                    <a:ea typeface="UD デジタル 教科書体 NP-B" panose="02020700000000000000" pitchFamily="18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/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６</m:t>
                        </m:r>
                      </m:den>
                    </m:f>
                    <m:r>
                      <m:rPr>
                        <m:nor/>
                      </m:rPr>
                      <a:rPr lang="ja-JP" altLang="en-US" sz="4000" dirty="0">
                        <a:latin typeface="UD デジタル 教科書体 NP-B" panose="02020700000000000000" pitchFamily="18" charset="-128"/>
                        <a:ea typeface="UD デジタル 教科書体 NP-B" panose="02020700000000000000" pitchFamily="18" charset="-128"/>
                      </a:rPr>
                      <m:t>＝</m:t>
                    </m:r>
                    <m:r>
                      <m:rPr>
                        <m:nor/>
                      </m:rPr>
                      <a:rPr lang="en-US" altLang="ja-JP" sz="4000" dirty="0">
                        <a:ea typeface="UD デジタル 教科書体 NP-B" panose="02020700000000000000" pitchFamily="18" charset="-128"/>
                      </a:rPr>
                      <m:t> </m:t>
                    </m:r>
                    <m:f>
                      <m:fPr>
                        <m:ctrlPr>
                          <a:rPr lang="en-US" altLang="ja-JP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/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９</m:t>
                        </m:r>
                      </m:den>
                    </m:f>
                    <m:r>
                      <m:rPr>
                        <m:nor/>
                      </m:rPr>
                      <a:rPr lang="ja-JP" altLang="en-US" sz="4000" dirty="0">
                        <a:latin typeface="UD デジタル 教科書体 NP-B" panose="02020700000000000000" pitchFamily="18" charset="-128"/>
                        <a:ea typeface="UD デジタル 教科書体 NP-B" panose="02020700000000000000" pitchFamily="18" charset="-128"/>
                      </a:rPr>
                      <m:t>＝</m:t>
                    </m:r>
                    <m:r>
                      <m:rPr>
                        <m:nor/>
                      </m:rPr>
                      <a:rPr lang="en-US" altLang="ja-JP" sz="4000" dirty="0">
                        <a:ea typeface="UD デジタル 教科書体 NP-B" panose="02020700000000000000" pitchFamily="18" charset="-128"/>
                      </a:rPr>
                      <m:t> </m:t>
                    </m:r>
                    <m:f>
                      <m:fPr>
                        <m:ctrlPr>
                          <a:rPr lang="en-US" altLang="ja-JP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/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１２</m:t>
                        </m:r>
                      </m:den>
                    </m:f>
                    <m:r>
                      <m:rPr>
                        <m:nor/>
                      </m:rPr>
                      <a:rPr lang="ja-JP" altLang="en-US" sz="4000" dirty="0">
                        <a:latin typeface="UD デジタル 教科書体 NP-B" panose="02020700000000000000" pitchFamily="18" charset="-128"/>
                        <a:ea typeface="UD デジタル 教科書体 NP-B" panose="02020700000000000000" pitchFamily="18" charset="-128"/>
                      </a:rPr>
                      <m:t>＝</m:t>
                    </m:r>
                    <m:r>
                      <m:rPr>
                        <m:nor/>
                      </m:rPr>
                      <a:rPr lang="en-US" altLang="ja-JP" sz="4000" dirty="0">
                        <a:ea typeface="UD デジタル 教科書体 NP-B" panose="02020700000000000000" pitchFamily="18" charset="-128"/>
                      </a:rPr>
                      <m:t> </m:t>
                    </m:r>
                    <m:f>
                      <m:fPr>
                        <m:ctrlPr>
                          <a:rPr lang="en-US" altLang="ja-JP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/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１５</m:t>
                        </m:r>
                      </m:den>
                    </m:f>
                    <m:r>
                      <m:rPr>
                        <m:nor/>
                      </m:rPr>
                      <a:rPr lang="ja-JP" altLang="en-US" sz="4000" dirty="0">
                        <a:latin typeface="UD デジタル 教科書体 NP-B" panose="02020700000000000000" pitchFamily="18" charset="-128"/>
                        <a:ea typeface="UD デジタル 教科書体 NP-B" panose="02020700000000000000" pitchFamily="18" charset="-128"/>
                      </a:rPr>
                      <m:t>＝</m:t>
                    </m:r>
                    <m:r>
                      <m:rPr>
                        <m:nor/>
                      </m:rPr>
                      <a:rPr lang="en-US" altLang="ja-JP" sz="4000" dirty="0">
                        <a:ea typeface="UD デジタル 教科書体 NP-B" panose="02020700000000000000" pitchFamily="18" charset="-128"/>
                      </a:rPr>
                      <m:t> </m:t>
                    </m:r>
                    <m:f>
                      <m:fPr>
                        <m:ctrlPr>
                          <a:rPr lang="en-US" altLang="ja-JP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/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１８</m:t>
                        </m:r>
                      </m:den>
                    </m:f>
                  </m:oMath>
                </a14:m>
                <a:r>
                  <a:rPr lang="en-US" altLang="ja-JP" sz="4000" dirty="0">
                    <a:ea typeface="UD デジタル 教科書体 NP-B" panose="02020700000000000000" pitchFamily="18" charset="-128"/>
                  </a:rPr>
                  <a:t> …</a:t>
                </a:r>
              </a:p>
            </p:txBody>
          </p:sp>
        </mc:Choice>
        <mc:Fallback xmlns="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44F13BE1-153A-310D-EA78-5777B63505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3492" y="4661857"/>
                <a:ext cx="9613068" cy="1154034"/>
              </a:xfrm>
              <a:prstGeom prst="rect">
                <a:avLst/>
              </a:prstGeom>
              <a:blipFill>
                <a:blip r:embed="rId4"/>
                <a:stretch>
                  <a:fillRect r="-634" b="-899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2EDE605C-EC63-2BF7-8726-061F7CA1269B}"/>
              </a:ext>
            </a:extLst>
          </p:cNvPr>
          <p:cNvSpPr txBox="1"/>
          <p:nvPr/>
        </p:nvSpPr>
        <p:spPr>
          <a:xfrm>
            <a:off x="2888785" y="4697385"/>
            <a:ext cx="5760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</a:t>
            </a:r>
            <a:endParaRPr kumimoji="1" lang="ja-JP" altLang="en-US" sz="40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F9962312-A145-EE9E-0137-072B4BF446CC}"/>
              </a:ext>
            </a:extLst>
          </p:cNvPr>
          <p:cNvSpPr txBox="1"/>
          <p:nvPr/>
        </p:nvSpPr>
        <p:spPr>
          <a:xfrm>
            <a:off x="4236906" y="4697385"/>
            <a:ext cx="5760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</a:t>
            </a:r>
            <a:endParaRPr kumimoji="1" lang="ja-JP" altLang="en-US" sz="40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1AB9E38A-F008-970E-5891-7DB4FEE47559}"/>
              </a:ext>
            </a:extLst>
          </p:cNvPr>
          <p:cNvSpPr txBox="1"/>
          <p:nvPr/>
        </p:nvSpPr>
        <p:spPr>
          <a:xfrm>
            <a:off x="5794256" y="4719513"/>
            <a:ext cx="5760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</a:t>
            </a:r>
            <a:endParaRPr kumimoji="1" lang="ja-JP" altLang="en-US" sz="40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A47BE18D-0F2C-7358-59F0-C18A240286FD}"/>
                  </a:ext>
                </a:extLst>
              </p:cNvPr>
              <p:cNvSpPr txBox="1"/>
              <p:nvPr/>
            </p:nvSpPr>
            <p:spPr>
              <a:xfrm>
                <a:off x="7272621" y="4688735"/>
                <a:ext cx="1182958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44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１</m:t>
                    </m:r>
                  </m:oMath>
                </a14:m>
                <a:r>
                  <a:rPr kumimoji="1" lang="en-US" altLang="ja-JP" sz="4400" dirty="0">
                    <a:solidFill>
                      <a:srgbClr val="0000FF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0</a:t>
                </a:r>
                <a:endParaRPr kumimoji="1" lang="ja-JP" altLang="en-US" sz="4400" dirty="0">
                  <a:solidFill>
                    <a:srgbClr val="0000FF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A47BE18D-0F2C-7358-59F0-C18A240286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2621" y="4688735"/>
                <a:ext cx="1182958" cy="769441"/>
              </a:xfrm>
              <a:prstGeom prst="rect">
                <a:avLst/>
              </a:prstGeom>
              <a:blipFill>
                <a:blip r:embed="rId5"/>
                <a:stretch>
                  <a:fillRect t="-15873" r="-17526" b="-3730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952B8D77-0E2F-22AE-C4AE-5C5F2D7839DA}"/>
                  </a:ext>
                </a:extLst>
              </p:cNvPr>
              <p:cNvSpPr txBox="1"/>
              <p:nvPr/>
            </p:nvSpPr>
            <p:spPr>
              <a:xfrm>
                <a:off x="9083734" y="4688735"/>
                <a:ext cx="1182958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44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１</m:t>
                    </m:r>
                  </m:oMath>
                </a14:m>
                <a:r>
                  <a:rPr kumimoji="1" lang="en-US" altLang="ja-JP" sz="4400" dirty="0">
                    <a:solidFill>
                      <a:srgbClr val="0000FF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2</a:t>
                </a:r>
                <a:endParaRPr kumimoji="1" lang="ja-JP" altLang="en-US" sz="4400" dirty="0">
                  <a:solidFill>
                    <a:srgbClr val="0000FF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952B8D77-0E2F-22AE-C4AE-5C5F2D7839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83734" y="4688735"/>
                <a:ext cx="1182958" cy="769441"/>
              </a:xfrm>
              <a:prstGeom prst="rect">
                <a:avLst/>
              </a:prstGeom>
              <a:blipFill>
                <a:blip r:embed="rId6"/>
                <a:stretch>
                  <a:fillRect t="-15873" r="-17526" b="-3730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68357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9" grpId="0"/>
      <p:bldP spid="10" grpId="0"/>
      <p:bldP spid="11" grpId="0"/>
      <p:bldP spid="12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ECBB65A0-46DA-6D7E-D09D-0465F92D09BC}"/>
                  </a:ext>
                </a:extLst>
              </p:cNvPr>
              <p:cNvSpPr txBox="1"/>
              <p:nvPr/>
            </p:nvSpPr>
            <p:spPr>
              <a:xfrm>
                <a:off x="839416" y="631639"/>
                <a:ext cx="7416824" cy="2577565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 今日は、</a:t>
                </a:r>
                <a14:m>
                  <m:oMath xmlns:m="http://schemas.openxmlformats.org/officeDocument/2006/math">
                    <m:r>
                      <a:rPr lang="ja-JP" altLang="en-US" sz="3600" i="1" dirty="0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４</m:t>
                    </m:r>
                    <m:f>
                      <m:fPr>
                        <m:ctrlPr>
                          <a:rPr lang="en-US" altLang="ja-JP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４</m:t>
                        </m:r>
                      </m:num>
                      <m:den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den>
                    </m:f>
                    <m:r>
                      <a:rPr lang="ja-JP" altLang="en-US" sz="36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 </m:t>
                    </m:r>
                  </m:oMath>
                </a14:m>
                <a:r>
                  <a:rPr kumimoji="1" lang="en-US" altLang="ja-JP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km</a:t>
                </a:r>
                <a:r>
                  <a:rPr kumimoji="1" lang="ja-JP" altLang="en-US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走りました。</a:t>
                </a:r>
                <a:endParaRPr kumimoji="1" lang="en-US" altLang="ja-JP" sz="36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  <a:p>
                <a:r>
                  <a:rPr kumimoji="1" lang="ja-JP" altLang="en-US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 昨日は</a:t>
                </a:r>
                <a14:m>
                  <m:oMath xmlns:m="http://schemas.openxmlformats.org/officeDocument/2006/math">
                    <m:r>
                      <a:rPr lang="ja-JP" altLang="en-US" sz="3600" i="1" dirty="0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、</m:t>
                    </m:r>
                    <m:r>
                      <a:rPr lang="ja-JP" altLang="en-US" sz="36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２</m:t>
                    </m:r>
                    <m:f>
                      <m:fPr>
                        <m:ctrlPr>
                          <a:rPr lang="en-US" altLang="ja-JP" sz="3600" i="1" smtClean="0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</m:num>
                      <m:den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den>
                    </m:f>
                    <m:r>
                      <a:rPr lang="ja-JP" altLang="en-US" sz="36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 </m:t>
                    </m:r>
                  </m:oMath>
                </a14:m>
                <a:r>
                  <a:rPr kumimoji="1" lang="en-US" altLang="ja-JP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km</a:t>
                </a:r>
                <a:r>
                  <a:rPr kumimoji="1" lang="ja-JP" altLang="en-US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走りました。</a:t>
                </a:r>
                <a:endParaRPr kumimoji="1" lang="en-US" altLang="ja-JP" sz="36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  <a:p>
                <a:r>
                  <a:rPr kumimoji="1" lang="ja-JP" altLang="en-US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 ２日間合計で何</a:t>
                </a:r>
                <a:r>
                  <a:rPr kumimoji="1" lang="en-US" altLang="ja-JP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km</a:t>
                </a:r>
                <a:r>
                  <a:rPr kumimoji="1" lang="ja-JP" altLang="en-US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走りましたか。</a:t>
                </a:r>
              </a:p>
            </p:txBody>
          </p:sp>
        </mc:Choice>
        <mc:Fallback xmlns="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ECBB65A0-46DA-6D7E-D09D-0465F92D09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416" y="631639"/>
                <a:ext cx="7416824" cy="2577565"/>
              </a:xfrm>
              <a:prstGeom prst="rect">
                <a:avLst/>
              </a:prstGeom>
              <a:blipFill>
                <a:blip r:embed="rId2"/>
                <a:stretch>
                  <a:fillRect l="-575" r="-2135" b="-6840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02932513-AAAA-F00A-461D-1E93D10EF06D}"/>
                  </a:ext>
                </a:extLst>
              </p:cNvPr>
              <p:cNvSpPr txBox="1"/>
              <p:nvPr/>
            </p:nvSpPr>
            <p:spPr>
              <a:xfrm>
                <a:off x="949020" y="3292703"/>
                <a:ext cx="3531736" cy="10433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式 </a:t>
                </a:r>
                <a14:m>
                  <m:oMath xmlns:m="http://schemas.openxmlformats.org/officeDocument/2006/math">
                    <m:r>
                      <a:rPr lang="ja-JP" altLang="en-US" sz="3600" i="1" dirty="0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 </m:t>
                    </m:r>
                    <m:r>
                      <a:rPr lang="ja-JP" altLang="en-US" sz="3600" i="1" dirty="0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４</m:t>
                    </m:r>
                    <m:f>
                      <m:fPr>
                        <m:ctrlPr>
                          <a:rPr lang="en-US" altLang="ja-JP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４</m:t>
                        </m:r>
                      </m:num>
                      <m:den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den>
                    </m:f>
                    <m:r>
                      <a:rPr lang="ja-JP" altLang="en-US" sz="36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 </m:t>
                    </m:r>
                    <m:r>
                      <a:rPr lang="ja-JP" altLang="en-US" sz="36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＋２</m:t>
                    </m:r>
                    <m:f>
                      <m:fPr>
                        <m:ctrlPr>
                          <a:rPr lang="en-US" altLang="ja-JP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</m:num>
                      <m:den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den>
                    </m:f>
                  </m:oMath>
                </a14:m>
                <a:endParaRPr kumimoji="1" lang="ja-JP" altLang="en-US" sz="36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02932513-AAAA-F00A-461D-1E93D10EF0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9020" y="3292703"/>
                <a:ext cx="3531736" cy="1043363"/>
              </a:xfrm>
              <a:prstGeom prst="rect">
                <a:avLst/>
              </a:prstGeom>
              <a:blipFill>
                <a:blip r:embed="rId3"/>
                <a:stretch>
                  <a:fillRect l="-5354" b="-994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D934BCF2-0EF4-3E7B-4894-E229452AFD2B}"/>
                  </a:ext>
                </a:extLst>
              </p:cNvPr>
              <p:cNvSpPr txBox="1"/>
              <p:nvPr/>
            </p:nvSpPr>
            <p:spPr>
              <a:xfrm>
                <a:off x="4403812" y="3380931"/>
                <a:ext cx="1646605" cy="10329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＝</a:t>
                </a:r>
                <a14:m>
                  <m:oMath xmlns:m="http://schemas.openxmlformats.org/officeDocument/2006/math">
                    <m:r>
                      <a:rPr lang="ja-JP" altLang="en-US" sz="3600" i="1" dirty="0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６</m:t>
                    </m:r>
                    <m:f>
                      <m:fPr>
                        <m:ctrlPr>
                          <a:rPr lang="en-US" altLang="ja-JP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num>
                      <m:den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den>
                    </m:f>
                  </m:oMath>
                </a14:m>
                <a:endParaRPr kumimoji="1" lang="ja-JP" altLang="en-US" sz="36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D934BCF2-0EF4-3E7B-4894-E229452AFD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3812" y="3380931"/>
                <a:ext cx="1646605" cy="1032975"/>
              </a:xfrm>
              <a:prstGeom prst="rect">
                <a:avLst/>
              </a:prstGeom>
              <a:blipFill>
                <a:blip r:embed="rId4"/>
                <a:stretch>
                  <a:fillRect l="-11070" b="-1005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EDF72768-95F7-2F17-3305-4C96D5C52B97}"/>
                  </a:ext>
                </a:extLst>
              </p:cNvPr>
              <p:cNvSpPr txBox="1"/>
              <p:nvPr/>
            </p:nvSpPr>
            <p:spPr>
              <a:xfrm>
                <a:off x="6411069" y="5071688"/>
                <a:ext cx="234391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答え</a:t>
                </a:r>
                <a14:m>
                  <m:oMath xmlns:m="http://schemas.openxmlformats.org/officeDocument/2006/math">
                    <m:r>
                      <a:rPr lang="ja-JP" altLang="en-US" sz="3600" i="1" dirty="0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 </m:t>
                    </m:r>
                    <m:r>
                      <a:rPr lang="ja-JP" altLang="en-US" sz="3600" i="1" dirty="0" smtClean="0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７</m:t>
                    </m:r>
                  </m:oMath>
                </a14:m>
                <a:r>
                  <a:rPr kumimoji="1" lang="en-US" altLang="ja-JP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km</a:t>
                </a:r>
                <a:endParaRPr kumimoji="1" lang="ja-JP" altLang="en-US" sz="36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EDF72768-95F7-2F17-3305-4C96D5C52B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1069" y="5071688"/>
                <a:ext cx="2343911" cy="646331"/>
              </a:xfrm>
              <a:prstGeom prst="rect">
                <a:avLst/>
              </a:prstGeom>
              <a:blipFill>
                <a:blip r:embed="rId5"/>
                <a:stretch>
                  <a:fillRect l="-8073" t="-14151" r="-7031" b="-3584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8" name="Picture 4">
            <a:extLst>
              <a:ext uri="{FF2B5EF4-FFF2-40B4-BE49-F238E27FC236}">
                <a16:creationId xmlns:a16="http://schemas.microsoft.com/office/drawing/2014/main" id="{784323D9-43E0-39A4-842C-0DDE27448F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0296" y="474461"/>
            <a:ext cx="1685045" cy="2515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C6423A30-0C5C-E7A4-2ED8-610A04826C2A}"/>
              </a:ext>
            </a:extLst>
          </p:cNvPr>
          <p:cNvSpPr txBox="1"/>
          <p:nvPr/>
        </p:nvSpPr>
        <p:spPr>
          <a:xfrm>
            <a:off x="4403812" y="4725144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＝７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EDF72768-95F7-2F17-3305-4C96D5C52B97}"/>
              </a:ext>
            </a:extLst>
          </p:cNvPr>
          <p:cNvSpPr txBox="1"/>
          <p:nvPr/>
        </p:nvSpPr>
        <p:spPr>
          <a:xfrm>
            <a:off x="6240016" y="3689735"/>
            <a:ext cx="43396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このままでは</a:t>
            </a:r>
            <a:r>
              <a:rPr lang="en-US" altLang="ja-JP" sz="36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36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だよ</a:t>
            </a:r>
            <a:endParaRPr kumimoji="1" lang="ja-JP" altLang="en-US" sz="3600" dirty="0">
              <a:solidFill>
                <a:schemeClr val="accent6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62730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  <p:bldP spid="8" grpId="0"/>
      <p:bldP spid="10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ECBB65A0-46DA-6D7E-D09D-0465F92D09BC}"/>
                  </a:ext>
                </a:extLst>
              </p:cNvPr>
              <p:cNvSpPr txBox="1"/>
              <p:nvPr/>
            </p:nvSpPr>
            <p:spPr>
              <a:xfrm>
                <a:off x="839416" y="600216"/>
                <a:ext cx="8172908" cy="2537746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 じゃがいもを</a:t>
                </a:r>
                <a14:m>
                  <m:oMath xmlns:m="http://schemas.openxmlformats.org/officeDocument/2006/math">
                    <m:r>
                      <a:rPr lang="ja-JP" altLang="en-US" sz="3600" i="1" smtClean="0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３</m:t>
                    </m:r>
                    <m:f>
                      <m:fPr>
                        <m:ctrlPr>
                          <a:rPr lang="en-US" altLang="ja-JP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２</m:t>
                        </m:r>
                      </m:num>
                      <m:den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７</m:t>
                        </m:r>
                      </m:den>
                    </m:f>
                    <m:r>
                      <a:rPr lang="ja-JP" altLang="en-US" sz="36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 </m:t>
                    </m:r>
                  </m:oMath>
                </a14:m>
                <a:r>
                  <a:rPr kumimoji="1" lang="en-US" altLang="ja-JP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kg</a:t>
                </a:r>
                <a:r>
                  <a:rPr kumimoji="1" lang="ja-JP" altLang="en-US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買いました。</a:t>
                </a:r>
                <a:endParaRPr kumimoji="1" lang="en-US" altLang="ja-JP" sz="36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  <a:p>
                <a:r>
                  <a:rPr kumimoji="1" lang="ja-JP" altLang="en-US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 次の日に</a:t>
                </a:r>
                <a14:m>
                  <m:oMath xmlns:m="http://schemas.openxmlformats.org/officeDocument/2006/math">
                    <m:r>
                      <a:rPr lang="ja-JP" altLang="en-US" sz="3600" i="1" dirty="0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１</m:t>
                    </m:r>
                    <m:f>
                      <m:fPr>
                        <m:ctrlPr>
                          <a:rPr lang="en-US" altLang="ja-JP" sz="3600" i="1" smtClean="0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num>
                      <m:den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７</m:t>
                        </m:r>
                      </m:den>
                    </m:f>
                    <m:r>
                      <a:rPr lang="ja-JP" altLang="en-US" sz="36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 </m:t>
                    </m:r>
                  </m:oMath>
                </a14:m>
                <a:r>
                  <a:rPr kumimoji="1" lang="en-US" altLang="ja-JP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kg</a:t>
                </a:r>
                <a:r>
                  <a:rPr kumimoji="1" lang="ja-JP" altLang="en-US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使いました。</a:t>
                </a:r>
                <a:endParaRPr kumimoji="1" lang="en-US" altLang="ja-JP" sz="36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  <a:p>
                <a:r>
                  <a:rPr kumimoji="1" lang="ja-JP" altLang="en-US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 残っているじゃがいもは何</a:t>
                </a:r>
                <a:r>
                  <a:rPr kumimoji="1" lang="en-US" altLang="ja-JP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kg</a:t>
                </a:r>
                <a:r>
                  <a:rPr kumimoji="1" lang="ja-JP" altLang="en-US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ですか。</a:t>
                </a:r>
              </a:p>
            </p:txBody>
          </p:sp>
        </mc:Choice>
        <mc:Fallback xmlns="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ECBB65A0-46DA-6D7E-D09D-0465F92D09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416" y="600216"/>
                <a:ext cx="8172908" cy="2537746"/>
              </a:xfrm>
              <a:prstGeom prst="rect">
                <a:avLst/>
              </a:prstGeom>
              <a:blipFill>
                <a:blip r:embed="rId2"/>
                <a:stretch>
                  <a:fillRect l="-522" r="-2534" b="-7637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02932513-AAAA-F00A-461D-1E93D10EF06D}"/>
                  </a:ext>
                </a:extLst>
              </p:cNvPr>
              <p:cNvSpPr txBox="1"/>
              <p:nvPr/>
            </p:nvSpPr>
            <p:spPr>
              <a:xfrm>
                <a:off x="839416" y="3438324"/>
                <a:ext cx="3454792" cy="10395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式 </a:t>
                </a:r>
                <a14:m>
                  <m:oMath xmlns:m="http://schemas.openxmlformats.org/officeDocument/2006/math">
                    <m:r>
                      <a:rPr lang="ja-JP" altLang="en-US" sz="3600" i="1" smtClean="0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３</m:t>
                    </m:r>
                    <m:f>
                      <m:fPr>
                        <m:ctrlPr>
                          <a:rPr lang="en-US" altLang="ja-JP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２</m:t>
                        </m:r>
                      </m:num>
                      <m:den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７</m:t>
                        </m:r>
                      </m:den>
                    </m:f>
                    <m:r>
                      <a:rPr lang="ja-JP" altLang="en-US" sz="36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 </m:t>
                    </m:r>
                  </m:oMath>
                </a14:m>
                <a:r>
                  <a:rPr kumimoji="1" lang="ja-JP" altLang="en-US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－</a:t>
                </a:r>
                <a14:m>
                  <m:oMath xmlns:m="http://schemas.openxmlformats.org/officeDocument/2006/math">
                    <m:r>
                      <a:rPr lang="ja-JP" altLang="en-US" sz="3600" i="1" dirty="0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１</m:t>
                    </m:r>
                    <m:f>
                      <m:fPr>
                        <m:ctrlPr>
                          <a:rPr lang="en-US" altLang="ja-JP" sz="3600" i="1" smtClean="0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num>
                      <m:den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７</m:t>
                        </m:r>
                      </m:den>
                    </m:f>
                    <m:r>
                      <a:rPr lang="ja-JP" altLang="en-US" sz="36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 </m:t>
                    </m:r>
                  </m:oMath>
                </a14:m>
                <a:endParaRPr kumimoji="1" lang="ja-JP" altLang="en-US" sz="36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02932513-AAAA-F00A-461D-1E93D10EF0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416" y="3438324"/>
                <a:ext cx="3454792" cy="1039515"/>
              </a:xfrm>
              <a:prstGeom prst="rect">
                <a:avLst/>
              </a:prstGeom>
              <a:blipFill>
                <a:blip r:embed="rId3"/>
                <a:stretch>
                  <a:fillRect l="-5477" b="-935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D934BCF2-0EF4-3E7B-4894-E229452AFD2B}"/>
                  </a:ext>
                </a:extLst>
              </p:cNvPr>
              <p:cNvSpPr txBox="1"/>
              <p:nvPr/>
            </p:nvSpPr>
            <p:spPr>
              <a:xfrm>
                <a:off x="4494201" y="3267090"/>
                <a:ext cx="3156633" cy="10395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＝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２３</m:t>
                        </m:r>
                      </m:num>
                      <m:den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７</m:t>
                        </m:r>
                      </m:den>
                    </m:f>
                    <m:r>
                      <a:rPr lang="ja-JP" altLang="en-US" sz="36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 </m:t>
                    </m:r>
                  </m:oMath>
                </a14:m>
                <a:r>
                  <a:rPr kumimoji="1" lang="ja-JP" altLang="en-US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－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3600" i="1" smtClean="0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１２</m:t>
                        </m:r>
                      </m:num>
                      <m:den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７</m:t>
                        </m:r>
                      </m:den>
                    </m:f>
                    <m:r>
                      <a:rPr lang="ja-JP" altLang="en-US" sz="36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 </m:t>
                    </m:r>
                  </m:oMath>
                </a14:m>
                <a:endParaRPr kumimoji="1" lang="ja-JP" altLang="en-US" sz="36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D934BCF2-0EF4-3E7B-4894-E229452AFD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4201" y="3267090"/>
                <a:ext cx="3156633" cy="1039515"/>
              </a:xfrm>
              <a:prstGeom prst="rect">
                <a:avLst/>
              </a:prstGeom>
              <a:blipFill>
                <a:blip r:embed="rId4"/>
                <a:stretch>
                  <a:fillRect l="-5792" b="-10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8F6EF861-E749-D1FC-3F6E-17287A22E714}"/>
                  </a:ext>
                </a:extLst>
              </p:cNvPr>
              <p:cNvSpPr txBox="1"/>
              <p:nvPr/>
            </p:nvSpPr>
            <p:spPr>
              <a:xfrm>
                <a:off x="7496854" y="3260549"/>
                <a:ext cx="1670650" cy="10365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＝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１１</m:t>
                        </m:r>
                      </m:num>
                      <m:den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７</m:t>
                        </m:r>
                      </m:den>
                    </m:f>
                    <m:r>
                      <a:rPr lang="ja-JP" altLang="en-US" sz="36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 </m:t>
                    </m:r>
                  </m:oMath>
                </a14:m>
                <a:endParaRPr kumimoji="1" lang="ja-JP" altLang="en-US" sz="36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8F6EF861-E749-D1FC-3F6E-17287A22E7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6854" y="3260549"/>
                <a:ext cx="1670650" cy="1036566"/>
              </a:xfrm>
              <a:prstGeom prst="rect">
                <a:avLst/>
              </a:prstGeom>
              <a:blipFill>
                <a:blip r:embed="rId5"/>
                <a:stretch>
                  <a:fillRect l="-11314" b="-10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2" descr="野菜 ジャガイモ | 無料イラスト素材｜素材ラボ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6115" y="1232757"/>
            <a:ext cx="2318263" cy="1604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左中かっこ 2">
            <a:extLst>
              <a:ext uri="{FF2B5EF4-FFF2-40B4-BE49-F238E27FC236}">
                <a16:creationId xmlns:a16="http://schemas.microsoft.com/office/drawing/2014/main" id="{F4BB107F-1D3B-0135-B873-38363233125D}"/>
              </a:ext>
            </a:extLst>
          </p:cNvPr>
          <p:cNvSpPr/>
          <p:nvPr/>
        </p:nvSpPr>
        <p:spPr>
          <a:xfrm>
            <a:off x="4085538" y="3408004"/>
            <a:ext cx="417339" cy="3081336"/>
          </a:xfrm>
          <a:prstGeom prst="leftBrac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C5908361-FAC4-A5C4-753A-908BF6533D61}"/>
                  </a:ext>
                </a:extLst>
              </p:cNvPr>
              <p:cNvSpPr txBox="1"/>
              <p:nvPr/>
            </p:nvSpPr>
            <p:spPr>
              <a:xfrm>
                <a:off x="4455547" y="4362095"/>
                <a:ext cx="3233578" cy="10395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＝２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９</m:t>
                        </m:r>
                      </m:num>
                      <m:den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７</m:t>
                        </m:r>
                      </m:den>
                    </m:f>
                    <m:r>
                      <a:rPr lang="ja-JP" altLang="en-US" sz="36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 </m:t>
                    </m:r>
                  </m:oMath>
                </a14:m>
                <a:r>
                  <a:rPr kumimoji="1" lang="ja-JP" altLang="en-US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－</a:t>
                </a:r>
                <a14:m>
                  <m:oMath xmlns:m="http://schemas.openxmlformats.org/officeDocument/2006/math">
                    <m:r>
                      <a:rPr lang="ja-JP" altLang="en-US" sz="3600" i="1" dirty="0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１</m:t>
                    </m:r>
                    <m:f>
                      <m:fPr>
                        <m:ctrlPr>
                          <a:rPr lang="en-US" altLang="ja-JP" sz="3600" i="1" smtClean="0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num>
                      <m:den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７</m:t>
                        </m:r>
                      </m:den>
                    </m:f>
                    <m:r>
                      <a:rPr lang="ja-JP" altLang="en-US" sz="36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 </m:t>
                    </m:r>
                  </m:oMath>
                </a14:m>
                <a:endParaRPr kumimoji="1" lang="ja-JP" altLang="en-US" sz="36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C5908361-FAC4-A5C4-753A-908BF6533D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5547" y="4362095"/>
                <a:ext cx="3233578" cy="1039515"/>
              </a:xfrm>
              <a:prstGeom prst="rect">
                <a:avLst/>
              </a:prstGeom>
              <a:blipFill>
                <a:blip r:embed="rId7"/>
                <a:stretch>
                  <a:fillRect l="-5849" b="-10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7BDB70F1-374E-6D2B-454D-E1CC9293E73F}"/>
                  </a:ext>
                </a:extLst>
              </p:cNvPr>
              <p:cNvSpPr txBox="1"/>
              <p:nvPr/>
            </p:nvSpPr>
            <p:spPr>
              <a:xfrm>
                <a:off x="7496854" y="4386177"/>
                <a:ext cx="1747594" cy="10420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＝</a:t>
                </a:r>
                <a14:m>
                  <m:oMath xmlns:m="http://schemas.openxmlformats.org/officeDocument/2006/math">
                    <m:r>
                      <a:rPr lang="ja-JP" altLang="en-US" sz="3600" i="1" dirty="0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１</m:t>
                    </m:r>
                    <m:f>
                      <m:fPr>
                        <m:ctrlPr>
                          <a:rPr lang="en-US" altLang="ja-JP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４</m:t>
                        </m:r>
                      </m:num>
                      <m:den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７</m:t>
                        </m:r>
                      </m:den>
                    </m:f>
                    <m:r>
                      <a:rPr lang="ja-JP" altLang="en-US" sz="36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 </m:t>
                    </m:r>
                  </m:oMath>
                </a14:m>
                <a:endParaRPr kumimoji="1" lang="ja-JP" altLang="en-US" sz="36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7BDB70F1-374E-6D2B-454D-E1CC9293E7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6854" y="4386177"/>
                <a:ext cx="1747594" cy="1042017"/>
              </a:xfrm>
              <a:prstGeom prst="rect">
                <a:avLst/>
              </a:prstGeom>
              <a:blipFill>
                <a:blip r:embed="rId8"/>
                <a:stretch>
                  <a:fillRect l="-10839" b="-1058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91B8F7B0-7B4C-0426-070E-51A691C267CD}"/>
                  </a:ext>
                </a:extLst>
              </p:cNvPr>
              <p:cNvSpPr txBox="1"/>
              <p:nvPr/>
            </p:nvSpPr>
            <p:spPr>
              <a:xfrm>
                <a:off x="4455547" y="5466955"/>
                <a:ext cx="2132315" cy="10390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＝２－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3600" i="1" smtClean="0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num>
                      <m:den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７</m:t>
                        </m:r>
                      </m:den>
                    </m:f>
                    <m:r>
                      <a:rPr lang="ja-JP" altLang="en-US" sz="36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 </m:t>
                    </m:r>
                  </m:oMath>
                </a14:m>
                <a:endParaRPr kumimoji="1" lang="ja-JP" altLang="en-US" sz="36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91B8F7B0-7B4C-0426-070E-51A691C267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5547" y="5466955"/>
                <a:ext cx="2132315" cy="1039067"/>
              </a:xfrm>
              <a:prstGeom prst="rect">
                <a:avLst/>
              </a:prstGeom>
              <a:blipFill>
                <a:blip r:embed="rId9"/>
                <a:stretch>
                  <a:fillRect l="-8857" b="-10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1BE92098-60F1-0927-8E3D-97C02B692FA2}"/>
                  </a:ext>
                </a:extLst>
              </p:cNvPr>
              <p:cNvSpPr txBox="1"/>
              <p:nvPr/>
            </p:nvSpPr>
            <p:spPr>
              <a:xfrm>
                <a:off x="6480485" y="5491037"/>
                <a:ext cx="1747594" cy="10420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＝</a:t>
                </a:r>
                <a14:m>
                  <m:oMath xmlns:m="http://schemas.openxmlformats.org/officeDocument/2006/math">
                    <m:r>
                      <a:rPr lang="ja-JP" altLang="en-US" sz="3600" i="1" dirty="0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１</m:t>
                    </m:r>
                    <m:f>
                      <m:fPr>
                        <m:ctrlPr>
                          <a:rPr lang="en-US" altLang="ja-JP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４</m:t>
                        </m:r>
                      </m:num>
                      <m:den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７</m:t>
                        </m:r>
                      </m:den>
                    </m:f>
                    <m:r>
                      <a:rPr lang="ja-JP" altLang="en-US" sz="36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 </m:t>
                    </m:r>
                  </m:oMath>
                </a14:m>
                <a:endParaRPr kumimoji="1" lang="ja-JP" altLang="en-US" sz="36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1BE92098-60F1-0927-8E3D-97C02B692F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0485" y="5491037"/>
                <a:ext cx="1747594" cy="1042017"/>
              </a:xfrm>
              <a:prstGeom prst="rect">
                <a:avLst/>
              </a:prstGeom>
              <a:blipFill>
                <a:blip r:embed="rId10"/>
                <a:stretch>
                  <a:fillRect l="-10453" b="-994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58220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3" grpId="0" animBg="1"/>
      <p:bldP spid="7" grpId="0"/>
      <p:bldP spid="10" grpId="0"/>
      <p:bldP spid="11" grpId="0"/>
      <p:bldP spid="12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ECBB65A0-46DA-6D7E-D09D-0465F92D09BC}"/>
                  </a:ext>
                </a:extLst>
              </p:cNvPr>
              <p:cNvSpPr txBox="1"/>
              <p:nvPr/>
            </p:nvSpPr>
            <p:spPr>
              <a:xfrm>
                <a:off x="839415" y="600216"/>
                <a:ext cx="9339044" cy="2537746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 水槽に水を</a:t>
                </a:r>
                <a14:m>
                  <m:oMath xmlns:m="http://schemas.openxmlformats.org/officeDocument/2006/math">
                    <m:r>
                      <a:rPr lang="ja-JP" altLang="en-US" sz="3600" i="1" dirty="0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９</m:t>
                    </m:r>
                    <m:f>
                      <m:fPr>
                        <m:ctrlPr>
                          <a:rPr lang="en-US" altLang="ja-JP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２</m:t>
                        </m:r>
                      </m:num>
                      <m:den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９</m:t>
                        </m:r>
                      </m:den>
                    </m:f>
                    <m:r>
                      <a:rPr lang="ja-JP" altLang="en-US" sz="36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 </m:t>
                    </m:r>
                    <m:r>
                      <a:rPr lang="ja-JP" altLang="en-US" sz="36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Ｌ</m:t>
                    </m:r>
                  </m:oMath>
                </a14:m>
                <a:r>
                  <a:rPr kumimoji="1" lang="ja-JP" altLang="en-US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入れました。しかし、</a:t>
                </a:r>
                <a:endParaRPr kumimoji="1" lang="en-US" altLang="ja-JP" sz="36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  <a:p>
                <a:r>
                  <a:rPr kumimoji="1" lang="ja-JP" altLang="en-US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 次の日には</a:t>
                </a:r>
                <a14:m>
                  <m:oMath xmlns:m="http://schemas.openxmlformats.org/officeDocument/2006/math">
                    <m:r>
                      <a:rPr lang="ja-JP" altLang="en-US" sz="3600" i="1" dirty="0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５</m:t>
                    </m:r>
                    <m:f>
                      <m:fPr>
                        <m:ctrlPr>
                          <a:rPr lang="en-US" altLang="ja-JP" sz="3600" i="1" smtClean="0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７</m:t>
                        </m:r>
                      </m:num>
                      <m:den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９</m:t>
                        </m:r>
                      </m:den>
                    </m:f>
                    <m:r>
                      <a:rPr lang="ja-JP" altLang="en-US" sz="36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 </m:t>
                    </m:r>
                    <m:r>
                      <a:rPr lang="ja-JP" altLang="en-US" sz="36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Ｌ</m:t>
                    </m:r>
                  </m:oMath>
                </a14:m>
                <a:r>
                  <a:rPr kumimoji="1" lang="ja-JP" altLang="en-US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しかありませんでした。</a:t>
                </a:r>
                <a:endParaRPr kumimoji="1" lang="en-US" altLang="ja-JP" sz="36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  <a:p>
                <a:r>
                  <a:rPr kumimoji="1" lang="ja-JP" altLang="en-US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 減った水は何Ｌですか。</a:t>
                </a:r>
              </a:p>
            </p:txBody>
          </p:sp>
        </mc:Choice>
        <mc:Fallback xmlns="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ECBB65A0-46DA-6D7E-D09D-0465F92D09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415" y="600216"/>
                <a:ext cx="9339044" cy="2537746"/>
              </a:xfrm>
              <a:prstGeom prst="rect">
                <a:avLst/>
              </a:prstGeom>
              <a:blipFill>
                <a:blip r:embed="rId2"/>
                <a:stretch>
                  <a:fillRect l="-456" r="-1043" b="-8353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02932513-AAAA-F00A-461D-1E93D10EF06D}"/>
                  </a:ext>
                </a:extLst>
              </p:cNvPr>
              <p:cNvSpPr txBox="1"/>
              <p:nvPr/>
            </p:nvSpPr>
            <p:spPr>
              <a:xfrm>
                <a:off x="839416" y="3183319"/>
                <a:ext cx="3377848" cy="10500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式 </a:t>
                </a:r>
                <a14:m>
                  <m:oMath xmlns:m="http://schemas.openxmlformats.org/officeDocument/2006/math">
                    <m:r>
                      <a:rPr lang="ja-JP" altLang="en-US" sz="3600" i="1" dirty="0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９</m:t>
                    </m:r>
                    <m:f>
                      <m:fPr>
                        <m:ctrlPr>
                          <a:rPr lang="en-US" altLang="ja-JP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２</m:t>
                        </m:r>
                      </m:num>
                      <m:den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９</m:t>
                        </m:r>
                      </m:den>
                    </m:f>
                    <m:r>
                      <a:rPr lang="ja-JP" altLang="en-US" sz="36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 </m:t>
                    </m:r>
                  </m:oMath>
                </a14:m>
                <a:r>
                  <a:rPr kumimoji="1" lang="ja-JP" altLang="en-US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－５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3600" i="1" smtClean="0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７</m:t>
                        </m:r>
                      </m:num>
                      <m:den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９</m:t>
                        </m:r>
                      </m:den>
                    </m:f>
                    <m:r>
                      <a:rPr lang="ja-JP" altLang="en-US" sz="36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 </m:t>
                    </m:r>
                  </m:oMath>
                </a14:m>
                <a:endParaRPr kumimoji="1" lang="ja-JP" altLang="en-US" sz="36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02932513-AAAA-F00A-461D-1E93D10EF0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416" y="3183319"/>
                <a:ext cx="3377848" cy="1050096"/>
              </a:xfrm>
              <a:prstGeom prst="rect">
                <a:avLst/>
              </a:prstGeom>
              <a:blipFill>
                <a:blip r:embed="rId3"/>
                <a:stretch>
                  <a:fillRect l="-5596" b="-872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D934BCF2-0EF4-3E7B-4894-E229452AFD2B}"/>
                  </a:ext>
                </a:extLst>
              </p:cNvPr>
              <p:cNvSpPr txBox="1"/>
              <p:nvPr/>
            </p:nvSpPr>
            <p:spPr>
              <a:xfrm>
                <a:off x="4403812" y="3194991"/>
                <a:ext cx="3156633" cy="10505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＝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８３</m:t>
                        </m:r>
                      </m:num>
                      <m:den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９</m:t>
                        </m:r>
                      </m:den>
                    </m:f>
                    <m:r>
                      <a:rPr lang="ja-JP" altLang="en-US" sz="36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 </m:t>
                    </m:r>
                  </m:oMath>
                </a14:m>
                <a:r>
                  <a:rPr kumimoji="1" lang="ja-JP" altLang="en-US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－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3600" i="1" smtClean="0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５２</m:t>
                        </m:r>
                      </m:num>
                      <m:den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９</m:t>
                        </m:r>
                      </m:den>
                    </m:f>
                    <m:r>
                      <a:rPr lang="ja-JP" altLang="en-US" sz="36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 </m:t>
                    </m:r>
                  </m:oMath>
                </a14:m>
                <a:endParaRPr kumimoji="1" lang="ja-JP" altLang="en-US" sz="36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D934BCF2-0EF4-3E7B-4894-E229452AFD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3812" y="3194991"/>
                <a:ext cx="3156633" cy="1050544"/>
              </a:xfrm>
              <a:prstGeom prst="rect">
                <a:avLst/>
              </a:prstGeom>
              <a:blipFill>
                <a:blip r:embed="rId4"/>
                <a:stretch>
                  <a:fillRect l="-5792" b="-872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8F6EF861-E749-D1FC-3F6E-17287A22E714}"/>
                  </a:ext>
                </a:extLst>
              </p:cNvPr>
              <p:cNvSpPr txBox="1"/>
              <p:nvPr/>
            </p:nvSpPr>
            <p:spPr>
              <a:xfrm>
                <a:off x="4403812" y="4302116"/>
                <a:ext cx="3748142" cy="10471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＝</a:t>
                </a:r>
                <a14:m>
                  <m:oMath xmlns:m="http://schemas.openxmlformats.org/officeDocument/2006/math">
                    <m:r>
                      <a:rPr lang="ja-JP" altLang="en-US" sz="3600" i="1" dirty="0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８</m:t>
                    </m:r>
                    <m:f>
                      <m:fPr>
                        <m:ctrlPr>
                          <a:rPr lang="en-US" altLang="ja-JP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 smtClean="0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１１</m:t>
                        </m:r>
                      </m:num>
                      <m:den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９</m:t>
                        </m:r>
                      </m:den>
                    </m:f>
                    <m:r>
                      <a:rPr lang="ja-JP" altLang="en-US" sz="3600" i="1" dirty="0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－５</m:t>
                    </m:r>
                    <m:f>
                      <m:fPr>
                        <m:ctrlPr>
                          <a:rPr lang="en-US" altLang="ja-JP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７</m:t>
                        </m:r>
                      </m:num>
                      <m:den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９</m:t>
                        </m:r>
                      </m:den>
                    </m:f>
                    <m:r>
                      <a:rPr lang="ja-JP" altLang="en-US" sz="36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 </m:t>
                    </m:r>
                  </m:oMath>
                </a14:m>
                <a:endParaRPr kumimoji="1" lang="ja-JP" altLang="en-US" sz="36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8F6EF861-E749-D1FC-3F6E-17287A22E7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3812" y="4302116"/>
                <a:ext cx="3748142" cy="1047146"/>
              </a:xfrm>
              <a:prstGeom prst="rect">
                <a:avLst/>
              </a:prstGeom>
              <a:blipFill>
                <a:blip r:embed="rId5"/>
                <a:stretch>
                  <a:fillRect l="-4878" b="-872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テキスト ボックス 1">
                <a:extLst>
                  <a:ext uri="{FF2B5EF4-FFF2-40B4-BE49-F238E27FC236}">
                    <a16:creationId xmlns:a16="http://schemas.microsoft.com/office/drawing/2014/main" id="{1F78545F-B6F4-6E51-9228-8CD8994B4ED9}"/>
                  </a:ext>
                </a:extLst>
              </p:cNvPr>
              <p:cNvSpPr txBox="1"/>
              <p:nvPr/>
            </p:nvSpPr>
            <p:spPr>
              <a:xfrm>
                <a:off x="4403812" y="5344324"/>
                <a:ext cx="2209259" cy="10525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＝</a:t>
                </a:r>
                <a14:m>
                  <m:oMath xmlns:m="http://schemas.openxmlformats.org/officeDocument/2006/math">
                    <m:r>
                      <a:rPr lang="ja-JP" altLang="en-US" sz="3600" i="1" dirty="0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４－</m:t>
                    </m:r>
                    <m:f>
                      <m:fPr>
                        <m:ctrlPr>
                          <a:rPr lang="en-US" altLang="ja-JP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num>
                      <m:den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９</m:t>
                        </m:r>
                      </m:den>
                    </m:f>
                    <m:r>
                      <a:rPr lang="ja-JP" altLang="en-US" sz="36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 </m:t>
                    </m:r>
                  </m:oMath>
                </a14:m>
                <a:endParaRPr kumimoji="1" lang="ja-JP" altLang="en-US" sz="36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2" name="テキスト ボックス 1">
                <a:extLst>
                  <a:ext uri="{FF2B5EF4-FFF2-40B4-BE49-F238E27FC236}">
                    <a16:creationId xmlns:a16="http://schemas.microsoft.com/office/drawing/2014/main" id="{1F78545F-B6F4-6E51-9228-8CD8994B4E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3812" y="5344324"/>
                <a:ext cx="2209259" cy="1052596"/>
              </a:xfrm>
              <a:prstGeom prst="rect">
                <a:avLst/>
              </a:prstGeom>
              <a:blipFill>
                <a:blip r:embed="rId6"/>
                <a:stretch>
                  <a:fillRect l="-8264" b="-814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左中かっこ 2">
            <a:extLst>
              <a:ext uri="{FF2B5EF4-FFF2-40B4-BE49-F238E27FC236}">
                <a16:creationId xmlns:a16="http://schemas.microsoft.com/office/drawing/2014/main" id="{F21DC614-A88F-2FDE-2AA4-8DD55D0ED182}"/>
              </a:ext>
            </a:extLst>
          </p:cNvPr>
          <p:cNvSpPr/>
          <p:nvPr/>
        </p:nvSpPr>
        <p:spPr>
          <a:xfrm>
            <a:off x="4085538" y="3408004"/>
            <a:ext cx="417339" cy="3081336"/>
          </a:xfrm>
          <a:prstGeom prst="leftBrac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22A01BB1-836E-28B2-C4B3-0BC4EB2C2548}"/>
                  </a:ext>
                </a:extLst>
              </p:cNvPr>
              <p:cNvSpPr txBox="1"/>
              <p:nvPr/>
            </p:nvSpPr>
            <p:spPr>
              <a:xfrm>
                <a:off x="7463386" y="3194991"/>
                <a:ext cx="1569660" cy="10496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＝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３１</m:t>
                        </m:r>
                      </m:num>
                      <m:den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９</m:t>
                        </m:r>
                      </m:den>
                    </m:f>
                  </m:oMath>
                </a14:m>
                <a:endParaRPr kumimoji="1" lang="ja-JP" altLang="en-US" sz="36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22A01BB1-836E-28B2-C4B3-0BC4EB2C25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3386" y="3194991"/>
                <a:ext cx="1569660" cy="1049646"/>
              </a:xfrm>
              <a:prstGeom prst="rect">
                <a:avLst/>
              </a:prstGeom>
              <a:blipFill>
                <a:blip r:embed="rId7"/>
                <a:stretch>
                  <a:fillRect l="-11628" b="-872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871D4C0C-80DF-22A8-C5D9-B4BE90B4F096}"/>
                  </a:ext>
                </a:extLst>
              </p:cNvPr>
              <p:cNvSpPr txBox="1"/>
              <p:nvPr/>
            </p:nvSpPr>
            <p:spPr>
              <a:xfrm>
                <a:off x="8040216" y="4302116"/>
                <a:ext cx="1646605" cy="10525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＝</a:t>
                </a:r>
                <a14:m>
                  <m:oMath xmlns:m="http://schemas.openxmlformats.org/officeDocument/2006/math">
                    <m:r>
                      <a:rPr lang="ja-JP" altLang="en-US" sz="3600" i="1" dirty="0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３</m:t>
                    </m:r>
                    <m:f>
                      <m:fPr>
                        <m:ctrlPr>
                          <a:rPr lang="en-US" altLang="ja-JP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 smtClean="0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４</m:t>
                        </m:r>
                      </m:num>
                      <m:den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９</m:t>
                        </m:r>
                      </m:den>
                    </m:f>
                  </m:oMath>
                </a14:m>
                <a:endParaRPr kumimoji="1" lang="ja-JP" altLang="en-US" sz="36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871D4C0C-80DF-22A8-C5D9-B4BE90B4F0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0216" y="4302116"/>
                <a:ext cx="1646605" cy="1052596"/>
              </a:xfrm>
              <a:prstGeom prst="rect">
                <a:avLst/>
              </a:prstGeom>
              <a:blipFill>
                <a:blip r:embed="rId8"/>
                <a:stretch>
                  <a:fillRect l="-11481" b="-930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23F03283-559F-D54F-9F09-AA6B7B710207}"/>
                  </a:ext>
                </a:extLst>
              </p:cNvPr>
              <p:cNvSpPr txBox="1"/>
              <p:nvPr/>
            </p:nvSpPr>
            <p:spPr>
              <a:xfrm>
                <a:off x="6500885" y="5364808"/>
                <a:ext cx="1646605" cy="10525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＝</a:t>
                </a:r>
                <a14:m>
                  <m:oMath xmlns:m="http://schemas.openxmlformats.org/officeDocument/2006/math">
                    <m:r>
                      <a:rPr lang="ja-JP" altLang="en-US" sz="3600" i="1" dirty="0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３</m:t>
                    </m:r>
                    <m:f>
                      <m:fPr>
                        <m:ctrlPr>
                          <a:rPr lang="en-US" altLang="ja-JP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 smtClean="0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４</m:t>
                        </m:r>
                      </m:num>
                      <m:den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９</m:t>
                        </m:r>
                      </m:den>
                    </m:f>
                  </m:oMath>
                </a14:m>
                <a:endParaRPr kumimoji="1" lang="ja-JP" altLang="en-US" sz="36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23F03283-559F-D54F-9F09-AA6B7B7102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0885" y="5364808"/>
                <a:ext cx="1646605" cy="1052596"/>
              </a:xfrm>
              <a:prstGeom prst="rect">
                <a:avLst/>
              </a:prstGeom>
              <a:blipFill>
                <a:blip r:embed="rId9"/>
                <a:stretch>
                  <a:fillRect l="-11070" b="-867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32463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2" grpId="0"/>
      <p:bldP spid="3" grpId="0" animBg="1"/>
      <p:bldP spid="7" grpId="0"/>
      <p:bldP spid="10" grpId="0"/>
      <p:bldP spid="11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図 36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96A25653-20EF-4A43-A120-A02CC4000571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182" y="330894"/>
            <a:ext cx="1274959" cy="1476163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ECE26AD-3F78-4003-8D43-970C4751E1A6}"/>
              </a:ext>
            </a:extLst>
          </p:cNvPr>
          <p:cNvSpPr txBox="1"/>
          <p:nvPr/>
        </p:nvSpPr>
        <p:spPr>
          <a:xfrm>
            <a:off x="2675620" y="697094"/>
            <a:ext cx="8028892" cy="769441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時間と分の関係を分数で考える</a:t>
            </a:r>
            <a:endParaRPr kumimoji="1"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5F85B277-D18D-4D89-800C-01D651AB7016}"/>
                  </a:ext>
                </a:extLst>
              </p:cNvPr>
              <p:cNvSpPr txBox="1"/>
              <p:nvPr/>
            </p:nvSpPr>
            <p:spPr>
              <a:xfrm>
                <a:off x="996782" y="5067721"/>
                <a:ext cx="337102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ja-JP" sz="3600" dirty="0">
                        <a:latin typeface="UD デジタル 教科書体 NP-B" panose="02020700000000000000" pitchFamily="18" charset="-128"/>
                        <a:ea typeface="UD デジタル 教科書体 NP-B" panose="02020700000000000000" pitchFamily="18" charset="-128"/>
                      </a:rPr>
                      <m:t>30</m:t>
                    </m:r>
                    <m:r>
                      <a:rPr lang="ja-JP" altLang="en-US" sz="3600" i="1" dirty="0" smtClean="0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分</m:t>
                    </m:r>
                  </m:oMath>
                </a14:m>
                <a:r>
                  <a:rPr lang="ja-JP" altLang="en-US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＝　 時間</a:t>
                </a:r>
              </a:p>
            </p:txBody>
          </p:sp>
        </mc:Choice>
        <mc:Fallback xmlns="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5F85B277-D18D-4D89-800C-01D651AB70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6782" y="5067721"/>
                <a:ext cx="3371026" cy="646331"/>
              </a:xfrm>
              <a:prstGeom prst="rect">
                <a:avLst/>
              </a:prstGeom>
              <a:blipFill>
                <a:blip r:embed="rId3"/>
                <a:stretch>
                  <a:fillRect t="-13208" r="-2351" b="-3584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図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25" r="1710" b="23226"/>
          <a:stretch/>
        </p:blipFill>
        <p:spPr>
          <a:xfrm>
            <a:off x="1234210" y="1694638"/>
            <a:ext cx="2712586" cy="2747421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25" r="1710" b="23226"/>
          <a:stretch/>
        </p:blipFill>
        <p:spPr>
          <a:xfrm>
            <a:off x="4739932" y="1694638"/>
            <a:ext cx="2712586" cy="2747421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25" r="1710" b="23226"/>
          <a:stretch/>
        </p:blipFill>
        <p:spPr>
          <a:xfrm>
            <a:off x="8245654" y="1694638"/>
            <a:ext cx="2712586" cy="2747421"/>
          </a:xfrm>
          <a:prstGeom prst="rect">
            <a:avLst/>
          </a:prstGeom>
        </p:spPr>
      </p:pic>
      <p:cxnSp>
        <p:nvCxnSpPr>
          <p:cNvPr id="13" name="直線コネクタ 12"/>
          <p:cNvCxnSpPr/>
          <p:nvPr/>
        </p:nvCxnSpPr>
        <p:spPr>
          <a:xfrm>
            <a:off x="2617798" y="1466535"/>
            <a:ext cx="0" cy="3114593"/>
          </a:xfrm>
          <a:prstGeom prst="line">
            <a:avLst/>
          </a:prstGeom>
          <a:ln w="762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5F85B277-D18D-4D89-800C-01D651AB7016}"/>
                  </a:ext>
                </a:extLst>
              </p:cNvPr>
              <p:cNvSpPr txBox="1"/>
              <p:nvPr/>
            </p:nvSpPr>
            <p:spPr>
              <a:xfrm>
                <a:off x="2634039" y="4670162"/>
                <a:ext cx="625471" cy="11671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ja-JP" sz="3600" i="1"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</m:ctrlPr>
                        </m:fPr>
                        <m:num>
                          <m:r>
                            <a:rPr lang="ja-JP" altLang="en-US" sz="3600" i="1"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１</m:t>
                          </m:r>
                        </m:num>
                        <m:den>
                          <m:r>
                            <a:rPr lang="ja-JP" altLang="en-US" sz="3600" i="1"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２</m:t>
                          </m:r>
                        </m:den>
                      </m:f>
                    </m:oMath>
                  </m:oMathPara>
                </a14:m>
                <a:endParaRPr kumimoji="1" lang="ja-JP" altLang="en-US" sz="36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5F85B277-D18D-4D89-800C-01D651AB70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4039" y="4670162"/>
                <a:ext cx="625471" cy="116711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5F85B277-D18D-4D89-800C-01D651AB7016}"/>
                  </a:ext>
                </a:extLst>
              </p:cNvPr>
              <p:cNvSpPr txBox="1"/>
              <p:nvPr/>
            </p:nvSpPr>
            <p:spPr>
              <a:xfrm>
                <a:off x="4680742" y="5067721"/>
                <a:ext cx="325146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ja-JP" sz="3600" dirty="0">
                        <a:latin typeface="UD デジタル 教科書体 NP-B" panose="02020700000000000000" pitchFamily="18" charset="-128"/>
                        <a:ea typeface="UD デジタル 教科書体 NP-B" panose="02020700000000000000" pitchFamily="18" charset="-128"/>
                      </a:rPr>
                      <m:t>20</m:t>
                    </m:r>
                    <m:r>
                      <a:rPr lang="ja-JP" altLang="en-US" sz="3600" i="1" dirty="0" smtClean="0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分</m:t>
                    </m:r>
                  </m:oMath>
                </a14:m>
                <a:r>
                  <a:rPr lang="ja-JP" altLang="en-US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＝    時間</a:t>
                </a:r>
              </a:p>
            </p:txBody>
          </p:sp>
        </mc:Choice>
        <mc:Fallback xmlns="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5F85B277-D18D-4D89-800C-01D651AB70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0742" y="5067721"/>
                <a:ext cx="3251462" cy="646331"/>
              </a:xfrm>
              <a:prstGeom prst="rect">
                <a:avLst/>
              </a:prstGeom>
              <a:blipFill>
                <a:blip r:embed="rId6"/>
                <a:stretch>
                  <a:fillRect t="-13208" r="-5441" b="-3584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5F85B277-D18D-4D89-800C-01D651AB7016}"/>
                  </a:ext>
                </a:extLst>
              </p:cNvPr>
              <p:cNvSpPr txBox="1"/>
              <p:nvPr/>
            </p:nvSpPr>
            <p:spPr>
              <a:xfrm>
                <a:off x="6317999" y="4677196"/>
                <a:ext cx="678101" cy="11680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ja-JP" sz="3600" i="1"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</m:ctrlPr>
                        </m:fPr>
                        <m:num>
                          <m:r>
                            <a:rPr lang="ja-JP" altLang="en-US" sz="3600" i="1"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１</m:t>
                          </m:r>
                        </m:num>
                        <m:den>
                          <m:r>
                            <a:rPr lang="ja-JP" altLang="en-US" sz="3600" i="1"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３</m:t>
                          </m:r>
                        </m:den>
                      </m:f>
                    </m:oMath>
                  </m:oMathPara>
                </a14:m>
                <a:endParaRPr kumimoji="1" lang="ja-JP" altLang="en-US" sz="36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5F85B277-D18D-4D89-800C-01D651AB70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7999" y="4677196"/>
                <a:ext cx="678101" cy="116801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E0EF2460-225A-40B7-58BC-2D7EED077140}"/>
              </a:ext>
            </a:extLst>
          </p:cNvPr>
          <p:cNvGrpSpPr/>
          <p:nvPr/>
        </p:nvGrpSpPr>
        <p:grpSpPr>
          <a:xfrm>
            <a:off x="4835860" y="1624084"/>
            <a:ext cx="2616658" cy="2236964"/>
            <a:chOff x="4835860" y="1624084"/>
            <a:chExt cx="2616658" cy="2236964"/>
          </a:xfrm>
        </p:grpSpPr>
        <p:cxnSp>
          <p:nvCxnSpPr>
            <p:cNvPr id="17" name="直線コネクタ 16"/>
            <p:cNvCxnSpPr/>
            <p:nvPr/>
          </p:nvCxnSpPr>
          <p:spPr>
            <a:xfrm flipH="1">
              <a:off x="6117707" y="1624084"/>
              <a:ext cx="10138" cy="1417581"/>
            </a:xfrm>
            <a:prstGeom prst="line">
              <a:avLst/>
            </a:prstGeom>
            <a:ln w="762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線コネクタ 20"/>
            <p:cNvCxnSpPr>
              <a:cxnSpLocks/>
            </p:cNvCxnSpPr>
            <p:nvPr/>
          </p:nvCxnSpPr>
          <p:spPr>
            <a:xfrm>
              <a:off x="6117707" y="3041665"/>
              <a:ext cx="1334811" cy="819383"/>
            </a:xfrm>
            <a:prstGeom prst="line">
              <a:avLst/>
            </a:prstGeom>
            <a:ln w="762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線コネクタ 22"/>
            <p:cNvCxnSpPr>
              <a:cxnSpLocks/>
            </p:cNvCxnSpPr>
            <p:nvPr/>
          </p:nvCxnSpPr>
          <p:spPr>
            <a:xfrm flipH="1">
              <a:off x="4835860" y="3041665"/>
              <a:ext cx="1281847" cy="819383"/>
            </a:xfrm>
            <a:prstGeom prst="line">
              <a:avLst/>
            </a:prstGeom>
            <a:ln w="762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5F85B277-D18D-4D89-800C-01D651AB7016}"/>
                  </a:ext>
                </a:extLst>
              </p:cNvPr>
              <p:cNvSpPr txBox="1"/>
              <p:nvPr/>
            </p:nvSpPr>
            <p:spPr>
              <a:xfrm>
                <a:off x="8063094" y="5067721"/>
                <a:ext cx="332549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ja-JP" sz="3600" dirty="0">
                        <a:latin typeface="UD デジタル 教科書体 NP-B" panose="02020700000000000000" pitchFamily="18" charset="-128"/>
                        <a:ea typeface="UD デジタル 教科書体 NP-B" panose="02020700000000000000" pitchFamily="18" charset="-128"/>
                      </a:rPr>
                      <m:t>15</m:t>
                    </m:r>
                    <m:r>
                      <a:rPr lang="ja-JP" altLang="en-US" sz="3600" i="1" dirty="0" smtClean="0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分</m:t>
                    </m:r>
                  </m:oMath>
                </a14:m>
                <a:r>
                  <a:rPr kumimoji="1" lang="ja-JP" altLang="en-US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＝ </a:t>
                </a:r>
                <a:r>
                  <a:rPr lang="ja-JP" altLang="en-US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　時間</a:t>
                </a:r>
              </a:p>
            </p:txBody>
          </p:sp>
        </mc:Choice>
        <mc:Fallback xmlns="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5F85B277-D18D-4D89-800C-01D651AB70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3094" y="5067721"/>
                <a:ext cx="3325494" cy="646331"/>
              </a:xfrm>
              <a:prstGeom prst="rect">
                <a:avLst/>
              </a:prstGeom>
              <a:blipFill>
                <a:blip r:embed="rId8"/>
                <a:stretch>
                  <a:fillRect t="-13208" r="-3853" b="-3584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5F85B277-D18D-4D89-800C-01D651AB7016}"/>
                  </a:ext>
                </a:extLst>
              </p:cNvPr>
              <p:cNvSpPr txBox="1"/>
              <p:nvPr/>
            </p:nvSpPr>
            <p:spPr>
              <a:xfrm>
                <a:off x="9700351" y="4678094"/>
                <a:ext cx="644121" cy="11671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ja-JP" sz="3600" i="1"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</m:ctrlPr>
                        </m:fPr>
                        <m:num>
                          <m:r>
                            <a:rPr lang="ja-JP" altLang="en-US" sz="3600" i="1"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１</m:t>
                          </m:r>
                        </m:num>
                        <m:den>
                          <m:r>
                            <a:rPr lang="ja-JP" altLang="en-US" sz="3600" i="1"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４</m:t>
                          </m:r>
                        </m:den>
                      </m:f>
                    </m:oMath>
                  </m:oMathPara>
                </a14:m>
                <a:endParaRPr kumimoji="1" lang="ja-JP" altLang="en-US" sz="36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5F85B277-D18D-4D89-800C-01D651AB70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00351" y="4678094"/>
                <a:ext cx="644121" cy="116711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AE1EAA80-DF9A-B39E-9C67-A082C451BA74}"/>
              </a:ext>
            </a:extLst>
          </p:cNvPr>
          <p:cNvGrpSpPr/>
          <p:nvPr/>
        </p:nvGrpSpPr>
        <p:grpSpPr>
          <a:xfrm>
            <a:off x="8063095" y="1466535"/>
            <a:ext cx="3208081" cy="3114593"/>
            <a:chOff x="8063095" y="1466535"/>
            <a:chExt cx="3208081" cy="3114593"/>
          </a:xfrm>
        </p:grpSpPr>
        <p:cxnSp>
          <p:nvCxnSpPr>
            <p:cNvPr id="28" name="直線コネクタ 27"/>
            <p:cNvCxnSpPr/>
            <p:nvPr/>
          </p:nvCxnSpPr>
          <p:spPr>
            <a:xfrm>
              <a:off x="9629540" y="1466535"/>
              <a:ext cx="0" cy="3114593"/>
            </a:xfrm>
            <a:prstGeom prst="line">
              <a:avLst/>
            </a:prstGeom>
            <a:ln w="762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線コネクタ 29"/>
            <p:cNvCxnSpPr/>
            <p:nvPr/>
          </p:nvCxnSpPr>
          <p:spPr>
            <a:xfrm>
              <a:off x="8063095" y="3068349"/>
              <a:ext cx="3208081" cy="0"/>
            </a:xfrm>
            <a:prstGeom prst="line">
              <a:avLst/>
            </a:prstGeom>
            <a:ln w="762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40838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5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25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25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ECE26AD-3F78-4003-8D43-970C4751E1A6}"/>
              </a:ext>
            </a:extLst>
          </p:cNvPr>
          <p:cNvSpPr txBox="1"/>
          <p:nvPr/>
        </p:nvSpPr>
        <p:spPr>
          <a:xfrm>
            <a:off x="2675620" y="697094"/>
            <a:ext cx="8028892" cy="769441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時間と分の関係を分数で考える</a:t>
            </a:r>
            <a:endParaRPr kumimoji="1"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5F85B277-D18D-4D89-800C-01D651AB7016}"/>
                  </a:ext>
                </a:extLst>
              </p:cNvPr>
              <p:cNvSpPr txBox="1"/>
              <p:nvPr/>
            </p:nvSpPr>
            <p:spPr>
              <a:xfrm>
                <a:off x="602008" y="5318108"/>
                <a:ext cx="167883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3600" i="1" dirty="0" smtClean="0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１分</m:t>
                    </m:r>
                  </m:oMath>
                </a14:m>
                <a:r>
                  <a:rPr kumimoji="1" lang="ja-JP" altLang="en-US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＝</a:t>
                </a:r>
              </a:p>
            </p:txBody>
          </p:sp>
        </mc:Choice>
        <mc:Fallback xmlns="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5F85B277-D18D-4D89-800C-01D651AB70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008" y="5318108"/>
                <a:ext cx="1678837" cy="646331"/>
              </a:xfrm>
              <a:prstGeom prst="rect">
                <a:avLst/>
              </a:prstGeom>
              <a:blipFill>
                <a:blip r:embed="rId2"/>
                <a:stretch>
                  <a:fillRect t="-13208" r="-4364" b="-3584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図 6" descr="探す, 座る, クマ, 小さい が含まれている画像&#10;&#10;自動的に生成された説明">
            <a:extLst>
              <a:ext uri="{FF2B5EF4-FFF2-40B4-BE49-F238E27FC236}">
                <a16:creationId xmlns:a16="http://schemas.microsoft.com/office/drawing/2014/main" id="{1CFFE593-F0E4-46C6-97AF-3CAEDA3EE4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578" y="423582"/>
            <a:ext cx="1437807" cy="1437807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25" r="1710" b="23226"/>
          <a:stretch/>
        </p:blipFill>
        <p:spPr>
          <a:xfrm>
            <a:off x="1234210" y="1694638"/>
            <a:ext cx="2712586" cy="2747421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25" r="1710" b="23226"/>
          <a:stretch/>
        </p:blipFill>
        <p:spPr>
          <a:xfrm>
            <a:off x="4739932" y="1694638"/>
            <a:ext cx="2712586" cy="2747421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25" r="1710" b="23226"/>
          <a:stretch/>
        </p:blipFill>
        <p:spPr>
          <a:xfrm>
            <a:off x="8245654" y="1694638"/>
            <a:ext cx="2712586" cy="2747421"/>
          </a:xfrm>
          <a:prstGeom prst="rect">
            <a:avLst/>
          </a:prstGeom>
        </p:spPr>
      </p:pic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5F85B277-D18D-4D89-800C-01D651AB7016}"/>
              </a:ext>
            </a:extLst>
          </p:cNvPr>
          <p:cNvSpPr txBox="1"/>
          <p:nvPr/>
        </p:nvSpPr>
        <p:spPr>
          <a:xfrm>
            <a:off x="3123352" y="5317171"/>
            <a:ext cx="11763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時間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5F85B277-D18D-4D89-800C-01D651AB7016}"/>
                  </a:ext>
                </a:extLst>
              </p:cNvPr>
              <p:cNvSpPr txBox="1"/>
              <p:nvPr/>
            </p:nvSpPr>
            <p:spPr>
              <a:xfrm>
                <a:off x="7239872" y="5257148"/>
                <a:ext cx="56761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sz="3600" i="1" dirty="0" smtClean="0">
                          <a:latin typeface="Cambria Math" panose="02040503050406030204" pitchFamily="18" charset="0"/>
                          <a:ea typeface="UD デジタル 教科書体 NP-B" panose="02020700000000000000" pitchFamily="18" charset="-128"/>
                        </a:rPr>
                        <m:t>分</m:t>
                      </m:r>
                    </m:oMath>
                  </m:oMathPara>
                </a14:m>
                <a:endParaRPr kumimoji="1" lang="ja-JP" altLang="en-US" sz="36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5F85B277-D18D-4D89-800C-01D651AB70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9872" y="5257148"/>
                <a:ext cx="567611" cy="6463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5F85B277-D18D-4D89-800C-01D651AB7016}"/>
                  </a:ext>
                </a:extLst>
              </p:cNvPr>
              <p:cNvSpPr txBox="1"/>
              <p:nvPr/>
            </p:nvSpPr>
            <p:spPr>
              <a:xfrm>
                <a:off x="4611918" y="5009259"/>
                <a:ext cx="2060440" cy="10478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２</m:t>
                        </m:r>
                      </m:num>
                      <m:den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den>
                    </m:f>
                  </m:oMath>
                </a14:m>
                <a:r>
                  <a:rPr lang="ja-JP" altLang="en-US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時間＝</a:t>
                </a:r>
                <a:endParaRPr kumimoji="1" lang="ja-JP" altLang="en-US" sz="36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5F85B277-D18D-4D89-800C-01D651AB70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1918" y="5009259"/>
                <a:ext cx="2060440" cy="1047851"/>
              </a:xfrm>
              <a:prstGeom prst="rect">
                <a:avLst/>
              </a:prstGeom>
              <a:blipFill>
                <a:blip r:embed="rId6"/>
                <a:stretch>
                  <a:fillRect r="-6509" b="-872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0FF9B3EB-432E-AB9C-4EB0-5DAB70DD268A}"/>
              </a:ext>
            </a:extLst>
          </p:cNvPr>
          <p:cNvGrpSpPr/>
          <p:nvPr/>
        </p:nvGrpSpPr>
        <p:grpSpPr>
          <a:xfrm>
            <a:off x="4835860" y="1624084"/>
            <a:ext cx="2616658" cy="2236964"/>
            <a:chOff x="4835860" y="1624084"/>
            <a:chExt cx="2616658" cy="2236964"/>
          </a:xfrm>
        </p:grpSpPr>
        <p:cxnSp>
          <p:nvCxnSpPr>
            <p:cNvPr id="17" name="直線コネクタ 16"/>
            <p:cNvCxnSpPr/>
            <p:nvPr/>
          </p:nvCxnSpPr>
          <p:spPr>
            <a:xfrm flipH="1">
              <a:off x="6117707" y="1624084"/>
              <a:ext cx="10138" cy="1417581"/>
            </a:xfrm>
            <a:prstGeom prst="line">
              <a:avLst/>
            </a:prstGeom>
            <a:ln w="762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線コネクタ 20"/>
            <p:cNvCxnSpPr/>
            <p:nvPr/>
          </p:nvCxnSpPr>
          <p:spPr>
            <a:xfrm>
              <a:off x="6117707" y="3041665"/>
              <a:ext cx="1334811" cy="819383"/>
            </a:xfrm>
            <a:prstGeom prst="line">
              <a:avLst/>
            </a:prstGeom>
            <a:ln w="762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線コネクタ 22"/>
            <p:cNvCxnSpPr/>
            <p:nvPr/>
          </p:nvCxnSpPr>
          <p:spPr>
            <a:xfrm flipH="1">
              <a:off x="4835860" y="3041665"/>
              <a:ext cx="1281847" cy="819383"/>
            </a:xfrm>
            <a:prstGeom prst="line">
              <a:avLst/>
            </a:prstGeom>
            <a:ln w="762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5F85B277-D18D-4D89-800C-01D651AB7016}"/>
                  </a:ext>
                </a:extLst>
              </p:cNvPr>
              <p:cNvSpPr txBox="1"/>
              <p:nvPr/>
            </p:nvSpPr>
            <p:spPr>
              <a:xfrm>
                <a:off x="10766405" y="5257148"/>
                <a:ext cx="62956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sz="3600" i="1" dirty="0" smtClean="0">
                          <a:latin typeface="Cambria Math" panose="02040503050406030204" pitchFamily="18" charset="0"/>
                          <a:ea typeface="UD デジタル 教科書体 NP-B" panose="02020700000000000000" pitchFamily="18" charset="-128"/>
                        </a:rPr>
                        <m:t>分</m:t>
                      </m:r>
                    </m:oMath>
                  </m:oMathPara>
                </a14:m>
                <a:endParaRPr kumimoji="1" lang="ja-JP" altLang="en-US" sz="36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5F85B277-D18D-4D89-800C-01D651AB70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66405" y="5257148"/>
                <a:ext cx="629565" cy="64633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5F85B277-D18D-4D89-800C-01D651AB7016}"/>
                  </a:ext>
                </a:extLst>
              </p:cNvPr>
              <p:cNvSpPr txBox="1"/>
              <p:nvPr/>
            </p:nvSpPr>
            <p:spPr>
              <a:xfrm>
                <a:off x="8175436" y="5009259"/>
                <a:ext cx="2012273" cy="10494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num>
                      <m:den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４</m:t>
                        </m:r>
                      </m:den>
                    </m:f>
                  </m:oMath>
                </a14:m>
                <a:r>
                  <a:rPr lang="ja-JP" altLang="en-US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時間＝</a:t>
                </a:r>
                <a:endParaRPr kumimoji="1" lang="ja-JP" altLang="en-US" sz="36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5F85B277-D18D-4D89-800C-01D651AB70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5436" y="5009259"/>
                <a:ext cx="2012273" cy="1049454"/>
              </a:xfrm>
              <a:prstGeom prst="rect">
                <a:avLst/>
              </a:prstGeom>
              <a:blipFill>
                <a:blip r:embed="rId8"/>
                <a:stretch>
                  <a:fillRect r="-9394" b="-872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グループ化 11">
            <a:extLst>
              <a:ext uri="{FF2B5EF4-FFF2-40B4-BE49-F238E27FC236}">
                <a16:creationId xmlns:a16="http://schemas.microsoft.com/office/drawing/2014/main" id="{0AE71516-694C-847C-ADA5-551A58501550}"/>
              </a:ext>
            </a:extLst>
          </p:cNvPr>
          <p:cNvGrpSpPr/>
          <p:nvPr/>
        </p:nvGrpSpPr>
        <p:grpSpPr>
          <a:xfrm>
            <a:off x="8063095" y="1466535"/>
            <a:ext cx="3208081" cy="3114593"/>
            <a:chOff x="8063095" y="1466535"/>
            <a:chExt cx="3208081" cy="3114593"/>
          </a:xfrm>
        </p:grpSpPr>
        <p:cxnSp>
          <p:nvCxnSpPr>
            <p:cNvPr id="28" name="直線コネクタ 27"/>
            <p:cNvCxnSpPr/>
            <p:nvPr/>
          </p:nvCxnSpPr>
          <p:spPr>
            <a:xfrm>
              <a:off x="9629540" y="1466535"/>
              <a:ext cx="0" cy="3114593"/>
            </a:xfrm>
            <a:prstGeom prst="line">
              <a:avLst/>
            </a:prstGeom>
            <a:ln w="762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線コネクタ 29"/>
            <p:cNvCxnSpPr/>
            <p:nvPr/>
          </p:nvCxnSpPr>
          <p:spPr>
            <a:xfrm>
              <a:off x="8063095" y="3068349"/>
              <a:ext cx="3208081" cy="0"/>
            </a:xfrm>
            <a:prstGeom prst="line">
              <a:avLst/>
            </a:prstGeom>
            <a:ln w="762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D4ECB27C-5AC5-E874-25B6-6CBB14DA2086}"/>
                  </a:ext>
                </a:extLst>
              </p:cNvPr>
              <p:cNvSpPr txBox="1"/>
              <p:nvPr/>
            </p:nvSpPr>
            <p:spPr>
              <a:xfrm>
                <a:off x="2084045" y="5004771"/>
                <a:ext cx="1041388" cy="10523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</m:num>
                      <m:den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６０</m:t>
                        </m:r>
                      </m:den>
                    </m:f>
                  </m:oMath>
                </a14:m>
                <a:r>
                  <a:rPr kumimoji="1" lang="ja-JP" altLang="en-US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 </a:t>
                </a:r>
              </a:p>
            </p:txBody>
          </p:sp>
        </mc:Choice>
        <mc:Fallback xmlns="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D4ECB27C-5AC5-E874-25B6-6CBB14DA20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4045" y="5004771"/>
                <a:ext cx="1041388" cy="105233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480E1083-BD67-9F60-96B1-53EDD67C4E24}"/>
                  </a:ext>
                </a:extLst>
              </p:cNvPr>
              <p:cNvSpPr txBox="1"/>
              <p:nvPr/>
            </p:nvSpPr>
            <p:spPr>
              <a:xfrm>
                <a:off x="6531204" y="5257147"/>
                <a:ext cx="83227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ja-JP" sz="3600" dirty="0"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m:t>40</m:t>
                      </m:r>
                    </m:oMath>
                  </m:oMathPara>
                </a14:m>
                <a:endParaRPr kumimoji="1" lang="ja-JP" altLang="en-US" sz="36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480E1083-BD67-9F60-96B1-53EDD67C4E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1204" y="5257147"/>
                <a:ext cx="832273" cy="64633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747EA451-2BBE-2485-1788-9D130E4A1FAA}"/>
                  </a:ext>
                </a:extLst>
              </p:cNvPr>
              <p:cNvSpPr txBox="1"/>
              <p:nvPr/>
            </p:nvSpPr>
            <p:spPr>
              <a:xfrm>
                <a:off x="10040006" y="5257147"/>
                <a:ext cx="88486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ja-JP" sz="3600" dirty="0"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m:t>45</m:t>
                      </m:r>
                    </m:oMath>
                  </m:oMathPara>
                </a14:m>
                <a:endParaRPr kumimoji="1" lang="ja-JP" altLang="en-US" sz="36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747EA451-2BBE-2485-1788-9D130E4A1F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40006" y="5257147"/>
                <a:ext cx="884861" cy="64633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480E1083-BD67-9F60-96B1-53EDD67C4E24}"/>
                  </a:ext>
                </a:extLst>
              </p:cNvPr>
              <p:cNvSpPr txBox="1"/>
              <p:nvPr/>
            </p:nvSpPr>
            <p:spPr>
              <a:xfrm>
                <a:off x="7385414" y="3736812"/>
                <a:ext cx="67768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800" b="1" i="1" dirty="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  <a:ea typeface="UD デジタル 教科書体 NP-B" panose="02020700000000000000" pitchFamily="18" charset="-128"/>
                        </a:rPr>
                        <m:t>𝟐𝟎</m:t>
                      </m:r>
                    </m:oMath>
                  </m:oMathPara>
                </a14:m>
                <a:endParaRPr kumimoji="1" lang="ja-JP" altLang="en-US" sz="2800" b="1" dirty="0">
                  <a:solidFill>
                    <a:srgbClr val="FF00FF"/>
                  </a:solidFill>
                  <a:latin typeface="Bodoni MT Black" panose="02070A03080606020203" pitchFamily="18" charset="0"/>
                  <a:ea typeface="ＭＳ 明朝" panose="02020609040205080304" pitchFamily="17" charset="-128"/>
                </a:endParaRPr>
              </a:p>
            </p:txBody>
          </p:sp>
        </mc:Choice>
        <mc:Fallback xmlns=""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480E1083-BD67-9F60-96B1-53EDD67C4E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5414" y="3736812"/>
                <a:ext cx="677681" cy="52322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テキスト ボックス 26">
                <a:extLst>
                  <a:ext uri="{FF2B5EF4-FFF2-40B4-BE49-F238E27FC236}">
                    <a16:creationId xmlns:a16="http://schemas.microsoft.com/office/drawing/2014/main" id="{480E1083-BD67-9F60-96B1-53EDD67C4E24}"/>
                  </a:ext>
                </a:extLst>
              </p:cNvPr>
              <p:cNvSpPr txBox="1"/>
              <p:nvPr/>
            </p:nvSpPr>
            <p:spPr>
              <a:xfrm>
                <a:off x="4366820" y="3763852"/>
                <a:ext cx="67768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800" b="1" i="1" dirty="0" smtClean="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  <a:ea typeface="UD デジタル 教科書体 NP-B" panose="02020700000000000000" pitchFamily="18" charset="-128"/>
                        </a:rPr>
                        <m:t>𝟒</m:t>
                      </m:r>
                      <m:r>
                        <a:rPr lang="en-US" altLang="ja-JP" sz="2800" b="1" i="1" dirty="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  <a:ea typeface="UD デジタル 教科書体 NP-B" panose="02020700000000000000" pitchFamily="18" charset="-128"/>
                        </a:rPr>
                        <m:t>𝟎</m:t>
                      </m:r>
                    </m:oMath>
                  </m:oMathPara>
                </a14:m>
                <a:endParaRPr kumimoji="1" lang="ja-JP" altLang="en-US" sz="2800" b="1" dirty="0">
                  <a:solidFill>
                    <a:srgbClr val="FF00FF"/>
                  </a:solidFill>
                  <a:latin typeface="Bodoni MT Black" panose="02070A03080606020203" pitchFamily="18" charset="0"/>
                  <a:ea typeface="ＭＳ 明朝" panose="02020609040205080304" pitchFamily="17" charset="-128"/>
                </a:endParaRPr>
              </a:p>
            </p:txBody>
          </p:sp>
        </mc:Choice>
        <mc:Fallback xmlns="">
          <p:sp>
            <p:nvSpPr>
              <p:cNvPr id="27" name="テキスト ボックス 26">
                <a:extLst>
                  <a:ext uri="{FF2B5EF4-FFF2-40B4-BE49-F238E27FC236}">
                    <a16:creationId xmlns:a16="http://schemas.microsoft.com/office/drawing/2014/main" id="{480E1083-BD67-9F60-96B1-53EDD67C4E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6820" y="3763852"/>
                <a:ext cx="677681" cy="52322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480E1083-BD67-9F60-96B1-53EDD67C4E24}"/>
                  </a:ext>
                </a:extLst>
              </p:cNvPr>
              <p:cNvSpPr txBox="1"/>
              <p:nvPr/>
            </p:nvSpPr>
            <p:spPr>
              <a:xfrm>
                <a:off x="11271176" y="2806738"/>
                <a:ext cx="67768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800" b="1" i="1" dirty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ea typeface="UD デジタル 教科書体 NP-B" panose="02020700000000000000" pitchFamily="18" charset="-128"/>
                        </a:rPr>
                        <m:t>𝟏𝟓</m:t>
                      </m:r>
                    </m:oMath>
                  </m:oMathPara>
                </a14:m>
                <a:endParaRPr kumimoji="1" lang="ja-JP" altLang="en-US" sz="2800" b="1" dirty="0">
                  <a:solidFill>
                    <a:schemeClr val="accent2"/>
                  </a:solidFill>
                  <a:latin typeface="Bodoni MT Black" panose="02070A03080606020203" pitchFamily="18" charset="0"/>
                  <a:ea typeface="ＭＳ 明朝" panose="02020609040205080304" pitchFamily="17" charset="-128"/>
                </a:endParaRPr>
              </a:p>
            </p:txBody>
          </p:sp>
        </mc:Choice>
        <mc:Fallback xmlns=""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480E1083-BD67-9F60-96B1-53EDD67C4E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71176" y="2806738"/>
                <a:ext cx="677681" cy="52322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テキスト ボックス 30">
                <a:extLst>
                  <a:ext uri="{FF2B5EF4-FFF2-40B4-BE49-F238E27FC236}">
                    <a16:creationId xmlns:a16="http://schemas.microsoft.com/office/drawing/2014/main" id="{480E1083-BD67-9F60-96B1-53EDD67C4E24}"/>
                  </a:ext>
                </a:extLst>
              </p:cNvPr>
              <p:cNvSpPr txBox="1"/>
              <p:nvPr/>
            </p:nvSpPr>
            <p:spPr>
              <a:xfrm>
                <a:off x="9310561" y="4547621"/>
                <a:ext cx="67768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800" b="1" i="1" dirty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ea typeface="UD デジタル 教科書体 NP-B" panose="02020700000000000000" pitchFamily="18" charset="-128"/>
                        </a:rPr>
                        <m:t>𝟑𝟎</m:t>
                      </m:r>
                    </m:oMath>
                  </m:oMathPara>
                </a14:m>
                <a:endParaRPr kumimoji="1" lang="ja-JP" altLang="en-US" sz="2800" b="1" dirty="0">
                  <a:solidFill>
                    <a:schemeClr val="accent2"/>
                  </a:solidFill>
                  <a:latin typeface="Bodoni MT Black" panose="02070A03080606020203" pitchFamily="18" charset="0"/>
                  <a:ea typeface="ＭＳ 明朝" panose="02020609040205080304" pitchFamily="17" charset="-128"/>
                </a:endParaRPr>
              </a:p>
            </p:txBody>
          </p:sp>
        </mc:Choice>
        <mc:Fallback xmlns="">
          <p:sp>
            <p:nvSpPr>
              <p:cNvPr id="31" name="テキスト ボックス 30">
                <a:extLst>
                  <a:ext uri="{FF2B5EF4-FFF2-40B4-BE49-F238E27FC236}">
                    <a16:creationId xmlns:a16="http://schemas.microsoft.com/office/drawing/2014/main" id="{480E1083-BD67-9F60-96B1-53EDD67C4E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10561" y="4547621"/>
                <a:ext cx="677681" cy="52322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480E1083-BD67-9F60-96B1-53EDD67C4E24}"/>
                  </a:ext>
                </a:extLst>
              </p:cNvPr>
              <p:cNvSpPr txBox="1"/>
              <p:nvPr/>
            </p:nvSpPr>
            <p:spPr>
              <a:xfrm>
                <a:off x="7524508" y="2806738"/>
                <a:ext cx="67768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800" b="1" i="1" dirty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ea typeface="UD デジタル 教科書体 NP-B" panose="02020700000000000000" pitchFamily="18" charset="-128"/>
                        </a:rPr>
                        <m:t>𝟒𝟓</m:t>
                      </m:r>
                    </m:oMath>
                  </m:oMathPara>
                </a14:m>
                <a:endParaRPr kumimoji="1" lang="ja-JP" altLang="en-US" sz="2800" b="1" dirty="0">
                  <a:solidFill>
                    <a:schemeClr val="accent2"/>
                  </a:solidFill>
                  <a:latin typeface="Bodoni MT Black" panose="02070A03080606020203" pitchFamily="18" charset="0"/>
                  <a:ea typeface="ＭＳ 明朝" panose="02020609040205080304" pitchFamily="17" charset="-128"/>
                </a:endParaRPr>
              </a:p>
            </p:txBody>
          </p:sp>
        </mc:Choice>
        <mc:Fallback xmlns=""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480E1083-BD67-9F60-96B1-53EDD67C4E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4508" y="2806738"/>
                <a:ext cx="677681" cy="52322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69787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/>
      <p:bldP spid="20" grpId="0"/>
      <p:bldP spid="26" grpId="0"/>
      <p:bldP spid="27" grpId="0"/>
      <p:bldP spid="29" grpId="0"/>
      <p:bldP spid="31" grpId="0"/>
      <p:bldP spid="3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6" name="テキスト ボックス 35">
                <a:extLst>
                  <a:ext uri="{FF2B5EF4-FFF2-40B4-BE49-F238E27FC236}">
                    <a16:creationId xmlns:a16="http://schemas.microsoft.com/office/drawing/2014/main" id="{5610A370-D11B-4F40-A01B-CE0AAE9C00A6}"/>
                  </a:ext>
                </a:extLst>
              </p:cNvPr>
              <p:cNvSpPr txBox="1"/>
              <p:nvPr/>
            </p:nvSpPr>
            <p:spPr>
              <a:xfrm>
                <a:off x="2516099" y="1858770"/>
                <a:ext cx="842922" cy="11442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 smtClean="0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２</m:t>
                        </m:r>
                      </m:den>
                    </m:f>
                  </m:oMath>
                </a14:m>
                <a:r>
                  <a:rPr kumimoji="1" lang="ja-JP" altLang="en-US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 </a:t>
                </a:r>
              </a:p>
            </p:txBody>
          </p:sp>
        </mc:Choice>
        <mc:Fallback xmlns="">
          <p:sp>
            <p:nvSpPr>
              <p:cNvPr id="36" name="テキスト ボックス 35">
                <a:extLst>
                  <a:ext uri="{FF2B5EF4-FFF2-40B4-BE49-F238E27FC236}">
                    <a16:creationId xmlns:a16="http://schemas.microsoft.com/office/drawing/2014/main" id="{5610A370-D11B-4F40-A01B-CE0AAE9C00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6099" y="1858770"/>
                <a:ext cx="842922" cy="114428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テキスト ボックス 44">
                <a:extLst>
                  <a:ext uri="{FF2B5EF4-FFF2-40B4-BE49-F238E27FC236}">
                    <a16:creationId xmlns:a16="http://schemas.microsoft.com/office/drawing/2014/main" id="{2832282C-9150-4D69-BC1C-9852CDF5BC1F}"/>
                  </a:ext>
                </a:extLst>
              </p:cNvPr>
              <p:cNvSpPr txBox="1"/>
              <p:nvPr/>
            </p:nvSpPr>
            <p:spPr>
              <a:xfrm>
                <a:off x="3693040" y="1861527"/>
                <a:ext cx="842915" cy="11415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 smtClean="0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４</m:t>
                        </m:r>
                      </m:den>
                    </m:f>
                  </m:oMath>
                </a14:m>
                <a:r>
                  <a:rPr kumimoji="1" lang="ja-JP" altLang="en-US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 </a:t>
                </a:r>
              </a:p>
            </p:txBody>
          </p:sp>
        </mc:Choice>
        <mc:Fallback xmlns="">
          <p:sp>
            <p:nvSpPr>
              <p:cNvPr id="45" name="テキスト ボックス 44">
                <a:extLst>
                  <a:ext uri="{FF2B5EF4-FFF2-40B4-BE49-F238E27FC236}">
                    <a16:creationId xmlns:a16="http://schemas.microsoft.com/office/drawing/2014/main" id="{2832282C-9150-4D69-BC1C-9852CDF5BC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3040" y="1861527"/>
                <a:ext cx="842915" cy="11415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テキスト ボックス 52">
                <a:extLst>
                  <a:ext uri="{FF2B5EF4-FFF2-40B4-BE49-F238E27FC236}">
                    <a16:creationId xmlns:a16="http://schemas.microsoft.com/office/drawing/2014/main" id="{D00CEB65-11A3-4DCD-854E-07DA572AA269}"/>
                  </a:ext>
                </a:extLst>
              </p:cNvPr>
              <p:cNvSpPr txBox="1"/>
              <p:nvPr/>
            </p:nvSpPr>
            <p:spPr>
              <a:xfrm>
                <a:off x="4869974" y="1858770"/>
                <a:ext cx="728108" cy="11565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 smtClean="0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９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９</m:t>
                        </m:r>
                      </m:den>
                    </m:f>
                  </m:oMath>
                </a14:m>
                <a:r>
                  <a:rPr kumimoji="1" lang="ja-JP" altLang="en-US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 </a:t>
                </a:r>
              </a:p>
            </p:txBody>
          </p:sp>
        </mc:Choice>
        <mc:Fallback xmlns="">
          <p:sp>
            <p:nvSpPr>
              <p:cNvPr id="53" name="テキスト ボックス 52">
                <a:extLst>
                  <a:ext uri="{FF2B5EF4-FFF2-40B4-BE49-F238E27FC236}">
                    <a16:creationId xmlns:a16="http://schemas.microsoft.com/office/drawing/2014/main" id="{D00CEB65-11A3-4DCD-854E-07DA572AA2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9974" y="1858770"/>
                <a:ext cx="728108" cy="115659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正方形/長方形 54">
            <a:extLst>
              <a:ext uri="{FF2B5EF4-FFF2-40B4-BE49-F238E27FC236}">
                <a16:creationId xmlns:a16="http://schemas.microsoft.com/office/drawing/2014/main" id="{7927A978-93FC-4A55-A159-D03D3032EA02}"/>
              </a:ext>
            </a:extLst>
          </p:cNvPr>
          <p:cNvSpPr/>
          <p:nvPr/>
        </p:nvSpPr>
        <p:spPr>
          <a:xfrm>
            <a:off x="18803477" y="3429000"/>
            <a:ext cx="848139" cy="84813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テキスト ボックス 63">
                <a:extLst>
                  <a:ext uri="{FF2B5EF4-FFF2-40B4-BE49-F238E27FC236}">
                    <a16:creationId xmlns:a16="http://schemas.microsoft.com/office/drawing/2014/main" id="{73704575-B1BC-4AA6-8719-7D3CFB1EC9E6}"/>
                  </a:ext>
                </a:extLst>
              </p:cNvPr>
              <p:cNvSpPr txBox="1"/>
              <p:nvPr/>
            </p:nvSpPr>
            <p:spPr>
              <a:xfrm>
                <a:off x="5932101" y="1872369"/>
                <a:ext cx="728108" cy="11563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</m:num>
                      <m:den>
                        <m:r>
                          <a:rPr lang="ja-JP" alt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den>
                    </m:f>
                  </m:oMath>
                </a14:m>
                <a:r>
                  <a:rPr kumimoji="1" lang="ja-JP" altLang="en-US" sz="40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 </a:t>
                </a:r>
                <a:endParaRPr kumimoji="1" lang="ja-JP" altLang="en-US" sz="40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64" name="テキスト ボックス 63">
                <a:extLst>
                  <a:ext uri="{FF2B5EF4-FFF2-40B4-BE49-F238E27FC236}">
                    <a16:creationId xmlns:a16="http://schemas.microsoft.com/office/drawing/2014/main" id="{73704575-B1BC-4AA6-8719-7D3CFB1EC9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2101" y="1872369"/>
                <a:ext cx="728108" cy="115634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6DC08AA8-4627-4363-91DD-D9871E6AFD86}"/>
              </a:ext>
            </a:extLst>
          </p:cNvPr>
          <p:cNvSpPr txBox="1"/>
          <p:nvPr/>
        </p:nvSpPr>
        <p:spPr>
          <a:xfrm>
            <a:off x="1331823" y="3337093"/>
            <a:ext cx="20810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>
              <a:defRPr sz="480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defRPr>
            </a:lvl1pPr>
          </a:lstStyle>
          <a:p>
            <a:r>
              <a:rPr lang="ja-JP" altLang="en-US" sz="2400" dirty="0"/>
              <a:t>しん</a:t>
            </a:r>
            <a:endParaRPr lang="en-US" altLang="ja-JP" sz="2400" dirty="0"/>
          </a:p>
          <a:p>
            <a:r>
              <a:rPr lang="ja-JP" altLang="en-US" dirty="0"/>
              <a:t>真分数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4B5C5BA9-46E9-4DC0-9F22-8B2659346233}"/>
              </a:ext>
            </a:extLst>
          </p:cNvPr>
          <p:cNvSpPr txBox="1"/>
          <p:nvPr/>
        </p:nvSpPr>
        <p:spPr>
          <a:xfrm>
            <a:off x="1331823" y="4710270"/>
            <a:ext cx="20810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>
              <a:defRPr sz="480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defRPr>
            </a:lvl1pPr>
          </a:lstStyle>
          <a:p>
            <a:r>
              <a:rPr lang="ja-JP" altLang="en-US" sz="2400" dirty="0">
                <a:solidFill>
                  <a:srgbClr val="0000FF"/>
                </a:solidFill>
              </a:rPr>
              <a:t> か</a:t>
            </a:r>
            <a:endParaRPr lang="en-US" altLang="ja-JP" sz="2400" dirty="0">
              <a:solidFill>
                <a:srgbClr val="0000FF"/>
              </a:solidFill>
            </a:endParaRPr>
          </a:p>
          <a:p>
            <a:r>
              <a:rPr lang="ja-JP" altLang="en-US" dirty="0">
                <a:solidFill>
                  <a:srgbClr val="0000FF"/>
                </a:solidFill>
              </a:rPr>
              <a:t>仮分数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テキスト ボックス 56">
                <a:extLst>
                  <a:ext uri="{FF2B5EF4-FFF2-40B4-BE49-F238E27FC236}">
                    <a16:creationId xmlns:a16="http://schemas.microsoft.com/office/drawing/2014/main" id="{584CA1F4-23CB-4BB5-B36E-A023BD6ACD18}"/>
                  </a:ext>
                </a:extLst>
              </p:cNvPr>
              <p:cNvSpPr txBox="1"/>
              <p:nvPr/>
            </p:nvSpPr>
            <p:spPr>
              <a:xfrm>
                <a:off x="1339158" y="1858770"/>
                <a:ext cx="842922" cy="11442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 smtClean="0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den>
                    </m:f>
                  </m:oMath>
                </a14:m>
                <a:r>
                  <a:rPr kumimoji="1" lang="ja-JP" altLang="en-US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 </a:t>
                </a:r>
              </a:p>
            </p:txBody>
          </p:sp>
        </mc:Choice>
        <mc:Fallback xmlns="">
          <p:sp>
            <p:nvSpPr>
              <p:cNvPr id="57" name="テキスト ボックス 56">
                <a:extLst>
                  <a:ext uri="{FF2B5EF4-FFF2-40B4-BE49-F238E27FC236}">
                    <a16:creationId xmlns:a16="http://schemas.microsoft.com/office/drawing/2014/main" id="{584CA1F4-23CB-4BB5-B36E-A023BD6ACD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9158" y="1858770"/>
                <a:ext cx="842922" cy="114428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テキスト ボックス 58">
            <a:extLst>
              <a:ext uri="{FF2B5EF4-FFF2-40B4-BE49-F238E27FC236}">
                <a16:creationId xmlns:a16="http://schemas.microsoft.com/office/drawing/2014/main" id="{1B6CBAE6-6290-4FD2-B0B3-E1D2179AB42E}"/>
              </a:ext>
            </a:extLst>
          </p:cNvPr>
          <p:cNvSpPr txBox="1"/>
          <p:nvPr/>
        </p:nvSpPr>
        <p:spPr>
          <a:xfrm>
            <a:off x="1760619" y="677372"/>
            <a:ext cx="8793998" cy="830997"/>
          </a:xfrm>
          <a:prstGeom prst="rect">
            <a:avLst/>
          </a:prstGeom>
          <a:solidFill>
            <a:srgbClr val="FFFF99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真分数と仮分数に分けてみよう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563C5E43-360F-408F-8FF6-3C22DE63E282}"/>
                  </a:ext>
                </a:extLst>
              </p:cNvPr>
              <p:cNvSpPr txBox="1"/>
              <p:nvPr/>
            </p:nvSpPr>
            <p:spPr>
              <a:xfrm>
                <a:off x="6994228" y="1872369"/>
                <a:ext cx="728108" cy="11563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８</m:t>
                        </m:r>
                      </m:num>
                      <m:den>
                        <m:r>
                          <a:rPr lang="ja-JP" alt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den>
                    </m:f>
                  </m:oMath>
                </a14:m>
                <a:r>
                  <a:rPr kumimoji="1" lang="ja-JP" altLang="en-US" sz="40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 </a:t>
                </a:r>
                <a:endParaRPr kumimoji="1" lang="ja-JP" altLang="en-US" sz="40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563C5E43-360F-408F-8FF6-3C22DE63E2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4228" y="1872369"/>
                <a:ext cx="728108" cy="115634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テキスト ボックス 32">
                <a:extLst>
                  <a:ext uri="{FF2B5EF4-FFF2-40B4-BE49-F238E27FC236}">
                    <a16:creationId xmlns:a16="http://schemas.microsoft.com/office/drawing/2014/main" id="{468833C1-4ED2-4B53-9AA4-5F78DB1B02E8}"/>
                  </a:ext>
                </a:extLst>
              </p:cNvPr>
              <p:cNvSpPr txBox="1"/>
              <p:nvPr/>
            </p:nvSpPr>
            <p:spPr>
              <a:xfrm>
                <a:off x="8056354" y="1872369"/>
                <a:ext cx="1291143" cy="11563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８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１１</m:t>
                        </m:r>
                      </m:den>
                    </m:f>
                  </m:oMath>
                </a14:m>
                <a:r>
                  <a:rPr kumimoji="1" lang="ja-JP" altLang="en-US" sz="40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 </a:t>
                </a:r>
                <a:endParaRPr kumimoji="1" lang="ja-JP" altLang="en-US" sz="40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33" name="テキスト ボックス 32">
                <a:extLst>
                  <a:ext uri="{FF2B5EF4-FFF2-40B4-BE49-F238E27FC236}">
                    <a16:creationId xmlns:a16="http://schemas.microsoft.com/office/drawing/2014/main" id="{468833C1-4ED2-4B53-9AA4-5F78DB1B02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6354" y="1872369"/>
                <a:ext cx="1291143" cy="115634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テキスト ボックス 33">
                <a:extLst>
                  <a:ext uri="{FF2B5EF4-FFF2-40B4-BE49-F238E27FC236}">
                    <a16:creationId xmlns:a16="http://schemas.microsoft.com/office/drawing/2014/main" id="{8E696C83-1EC8-4A15-808A-ECD6A7F27882}"/>
                  </a:ext>
                </a:extLst>
              </p:cNvPr>
              <p:cNvSpPr txBox="1"/>
              <p:nvPr/>
            </p:nvSpPr>
            <p:spPr>
              <a:xfrm>
                <a:off x="9624392" y="1872369"/>
                <a:ext cx="1291143" cy="11470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１３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１１</m:t>
                        </m:r>
                      </m:den>
                    </m:f>
                  </m:oMath>
                </a14:m>
                <a:r>
                  <a:rPr kumimoji="1" lang="ja-JP" altLang="en-US" sz="40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 </a:t>
                </a:r>
                <a:endParaRPr kumimoji="1" lang="ja-JP" altLang="en-US" sz="40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34" name="テキスト ボックス 33">
                <a:extLst>
                  <a:ext uri="{FF2B5EF4-FFF2-40B4-BE49-F238E27FC236}">
                    <a16:creationId xmlns:a16="http://schemas.microsoft.com/office/drawing/2014/main" id="{8E696C83-1EC8-4A15-808A-ECD6A7F278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24392" y="1872369"/>
                <a:ext cx="1291143" cy="114704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テキスト ボックス 34">
                <a:extLst>
                  <a:ext uri="{FF2B5EF4-FFF2-40B4-BE49-F238E27FC236}">
                    <a16:creationId xmlns:a16="http://schemas.microsoft.com/office/drawing/2014/main" id="{C0411717-A63D-4017-B395-AB02EE819C36}"/>
                  </a:ext>
                </a:extLst>
              </p:cNvPr>
              <p:cNvSpPr txBox="1"/>
              <p:nvPr/>
            </p:nvSpPr>
            <p:spPr>
              <a:xfrm>
                <a:off x="3858048" y="3280925"/>
                <a:ext cx="842922" cy="11457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 smtClean="0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den>
                    </m:f>
                  </m:oMath>
                </a14:m>
                <a:r>
                  <a:rPr kumimoji="1" lang="ja-JP" altLang="en-US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， </a:t>
                </a:r>
              </a:p>
            </p:txBody>
          </p:sp>
        </mc:Choice>
        <mc:Fallback xmlns="">
          <p:sp>
            <p:nvSpPr>
              <p:cNvPr id="35" name="テキスト ボックス 34">
                <a:extLst>
                  <a:ext uri="{FF2B5EF4-FFF2-40B4-BE49-F238E27FC236}">
                    <a16:creationId xmlns:a16="http://schemas.microsoft.com/office/drawing/2014/main" id="{C0411717-A63D-4017-B395-AB02EE819C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8048" y="3280925"/>
                <a:ext cx="842922" cy="1145763"/>
              </a:xfrm>
              <a:prstGeom prst="rect">
                <a:avLst/>
              </a:prstGeom>
              <a:blipFill>
                <a:blip r:embed="rId10"/>
                <a:stretch>
                  <a:fillRect r="-85507" b="-957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テキスト ボックス 36">
                <a:extLst>
                  <a:ext uri="{FF2B5EF4-FFF2-40B4-BE49-F238E27FC236}">
                    <a16:creationId xmlns:a16="http://schemas.microsoft.com/office/drawing/2014/main" id="{A164D8F7-78D3-46B1-8CA9-6A9C08AF7378}"/>
                  </a:ext>
                </a:extLst>
              </p:cNvPr>
              <p:cNvSpPr txBox="1"/>
              <p:nvPr/>
            </p:nvSpPr>
            <p:spPr>
              <a:xfrm>
                <a:off x="3858048" y="4764785"/>
                <a:ext cx="842922" cy="11442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 smtClean="0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２</m:t>
                        </m:r>
                      </m:den>
                    </m:f>
                  </m:oMath>
                </a14:m>
                <a:r>
                  <a:rPr kumimoji="1" lang="ja-JP" altLang="en-US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， </a:t>
                </a:r>
              </a:p>
            </p:txBody>
          </p:sp>
        </mc:Choice>
        <mc:Fallback xmlns="">
          <p:sp>
            <p:nvSpPr>
              <p:cNvPr id="37" name="テキスト ボックス 36">
                <a:extLst>
                  <a:ext uri="{FF2B5EF4-FFF2-40B4-BE49-F238E27FC236}">
                    <a16:creationId xmlns:a16="http://schemas.microsoft.com/office/drawing/2014/main" id="{A164D8F7-78D3-46B1-8CA9-6A9C08AF73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8048" y="4764785"/>
                <a:ext cx="842922" cy="1144288"/>
              </a:xfrm>
              <a:prstGeom prst="rect">
                <a:avLst/>
              </a:prstGeom>
              <a:blipFill>
                <a:blip r:embed="rId11"/>
                <a:stretch>
                  <a:fillRect r="-85507" b="-1016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テキスト ボックス 37">
                <a:extLst>
                  <a:ext uri="{FF2B5EF4-FFF2-40B4-BE49-F238E27FC236}">
                    <a16:creationId xmlns:a16="http://schemas.microsoft.com/office/drawing/2014/main" id="{6518B09B-1F34-45F3-8A0B-45FDF0B705CF}"/>
                  </a:ext>
                </a:extLst>
              </p:cNvPr>
              <p:cNvSpPr txBox="1"/>
              <p:nvPr/>
            </p:nvSpPr>
            <p:spPr>
              <a:xfrm>
                <a:off x="5081852" y="4764785"/>
                <a:ext cx="842915" cy="11415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 smtClean="0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４</m:t>
                        </m:r>
                      </m:den>
                    </m:f>
                  </m:oMath>
                </a14:m>
                <a:r>
                  <a:rPr kumimoji="1" lang="ja-JP" altLang="en-US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， </a:t>
                </a:r>
              </a:p>
            </p:txBody>
          </p:sp>
        </mc:Choice>
        <mc:Fallback xmlns="">
          <p:sp>
            <p:nvSpPr>
              <p:cNvPr id="38" name="テキスト ボックス 37">
                <a:extLst>
                  <a:ext uri="{FF2B5EF4-FFF2-40B4-BE49-F238E27FC236}">
                    <a16:creationId xmlns:a16="http://schemas.microsoft.com/office/drawing/2014/main" id="{6518B09B-1F34-45F3-8A0B-45FDF0B705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1852" y="4764785"/>
                <a:ext cx="842915" cy="1141531"/>
              </a:xfrm>
              <a:prstGeom prst="rect">
                <a:avLst/>
              </a:prstGeom>
              <a:blipFill>
                <a:blip r:embed="rId12"/>
                <a:stretch>
                  <a:fillRect r="-85507" b="-962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53C3A183-E21D-490A-84BE-94773381A6E2}"/>
                  </a:ext>
                </a:extLst>
              </p:cNvPr>
              <p:cNvSpPr txBox="1"/>
              <p:nvPr/>
            </p:nvSpPr>
            <p:spPr>
              <a:xfrm>
                <a:off x="6305649" y="4710270"/>
                <a:ext cx="728108" cy="11565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 smtClean="0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９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９</m:t>
                        </m:r>
                      </m:den>
                    </m:f>
                  </m:oMath>
                </a14:m>
                <a:r>
                  <a:rPr kumimoji="1" lang="ja-JP" altLang="en-US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， </a:t>
                </a:r>
              </a:p>
            </p:txBody>
          </p:sp>
        </mc:Choice>
        <mc:Fallback xmlns=""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53C3A183-E21D-490A-84BE-94773381A6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5649" y="4710270"/>
                <a:ext cx="728108" cy="1156599"/>
              </a:xfrm>
              <a:prstGeom prst="rect">
                <a:avLst/>
              </a:prstGeom>
              <a:blipFill>
                <a:blip r:embed="rId13"/>
                <a:stretch>
                  <a:fillRect r="-98333" b="-952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テキスト ボックス 39">
                <a:extLst>
                  <a:ext uri="{FF2B5EF4-FFF2-40B4-BE49-F238E27FC236}">
                    <a16:creationId xmlns:a16="http://schemas.microsoft.com/office/drawing/2014/main" id="{CB9D7E04-FAF1-46E4-AD6A-18221EEF4BA0}"/>
                  </a:ext>
                </a:extLst>
              </p:cNvPr>
              <p:cNvSpPr txBox="1"/>
              <p:nvPr/>
            </p:nvSpPr>
            <p:spPr>
              <a:xfrm>
                <a:off x="5070719" y="3280925"/>
                <a:ext cx="728108" cy="11563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</m:num>
                      <m:den>
                        <m:r>
                          <a:rPr lang="ja-JP" alt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den>
                    </m:f>
                  </m:oMath>
                </a14:m>
                <a:r>
                  <a:rPr kumimoji="1" lang="ja-JP" altLang="en-US" sz="40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， </a:t>
                </a:r>
                <a:endParaRPr kumimoji="1" lang="ja-JP" altLang="en-US" sz="40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40" name="テキスト ボックス 39">
                <a:extLst>
                  <a:ext uri="{FF2B5EF4-FFF2-40B4-BE49-F238E27FC236}">
                    <a16:creationId xmlns:a16="http://schemas.microsoft.com/office/drawing/2014/main" id="{CB9D7E04-FAF1-46E4-AD6A-18221EEF4B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0719" y="3280925"/>
                <a:ext cx="728108" cy="1156342"/>
              </a:xfrm>
              <a:prstGeom prst="rect">
                <a:avLst/>
              </a:prstGeom>
              <a:blipFill>
                <a:blip r:embed="rId14"/>
                <a:stretch>
                  <a:fillRect r="-99160" b="-842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テキスト ボックス 40">
                <a:extLst>
                  <a:ext uri="{FF2B5EF4-FFF2-40B4-BE49-F238E27FC236}">
                    <a16:creationId xmlns:a16="http://schemas.microsoft.com/office/drawing/2014/main" id="{C715D493-2F9D-4668-8AB9-10BA9F621C3E}"/>
                  </a:ext>
                </a:extLst>
              </p:cNvPr>
              <p:cNvSpPr txBox="1"/>
              <p:nvPr/>
            </p:nvSpPr>
            <p:spPr>
              <a:xfrm>
                <a:off x="7477626" y="4726026"/>
                <a:ext cx="728108" cy="11563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８</m:t>
                        </m:r>
                      </m:num>
                      <m:den>
                        <m:r>
                          <a:rPr lang="ja-JP" alt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den>
                    </m:f>
                  </m:oMath>
                </a14:m>
                <a:r>
                  <a:rPr kumimoji="1" lang="ja-JP" altLang="en-US" sz="40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， </a:t>
                </a:r>
                <a:endParaRPr kumimoji="1" lang="ja-JP" altLang="en-US" sz="40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41" name="テキスト ボックス 40">
                <a:extLst>
                  <a:ext uri="{FF2B5EF4-FFF2-40B4-BE49-F238E27FC236}">
                    <a16:creationId xmlns:a16="http://schemas.microsoft.com/office/drawing/2014/main" id="{C715D493-2F9D-4668-8AB9-10BA9F621C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7626" y="4726026"/>
                <a:ext cx="728108" cy="1156342"/>
              </a:xfrm>
              <a:prstGeom prst="rect">
                <a:avLst/>
              </a:prstGeom>
              <a:blipFill>
                <a:blip r:embed="rId15"/>
                <a:stretch>
                  <a:fillRect r="-99160" b="-894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テキスト ボックス 41">
                <a:extLst>
                  <a:ext uri="{FF2B5EF4-FFF2-40B4-BE49-F238E27FC236}">
                    <a16:creationId xmlns:a16="http://schemas.microsoft.com/office/drawing/2014/main" id="{F6BF1E88-4AFD-4F3F-89B4-2F532C6B035B}"/>
                  </a:ext>
                </a:extLst>
              </p:cNvPr>
              <p:cNvSpPr txBox="1"/>
              <p:nvPr/>
            </p:nvSpPr>
            <p:spPr>
              <a:xfrm>
                <a:off x="6168576" y="3305115"/>
                <a:ext cx="1291143" cy="11563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８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１１</m:t>
                        </m:r>
                      </m:den>
                    </m:f>
                  </m:oMath>
                </a14:m>
                <a:r>
                  <a:rPr kumimoji="1" lang="ja-JP" altLang="en-US" sz="40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 </a:t>
                </a:r>
                <a:endParaRPr kumimoji="1" lang="ja-JP" altLang="en-US" sz="40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42" name="テキスト ボックス 41">
                <a:extLst>
                  <a:ext uri="{FF2B5EF4-FFF2-40B4-BE49-F238E27FC236}">
                    <a16:creationId xmlns:a16="http://schemas.microsoft.com/office/drawing/2014/main" id="{F6BF1E88-4AFD-4F3F-89B4-2F532C6B03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8576" y="3305115"/>
                <a:ext cx="1291143" cy="115634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テキスト ボックス 43">
                <a:extLst>
                  <a:ext uri="{FF2B5EF4-FFF2-40B4-BE49-F238E27FC236}">
                    <a16:creationId xmlns:a16="http://schemas.microsoft.com/office/drawing/2014/main" id="{34446A9C-211C-421D-94E0-0B7F11D432D3}"/>
                  </a:ext>
                </a:extLst>
              </p:cNvPr>
              <p:cNvSpPr txBox="1"/>
              <p:nvPr/>
            </p:nvSpPr>
            <p:spPr>
              <a:xfrm>
                <a:off x="8638436" y="4688828"/>
                <a:ext cx="1291143" cy="11470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１３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１１</m:t>
                        </m:r>
                      </m:den>
                    </m:f>
                  </m:oMath>
                </a14:m>
                <a:r>
                  <a:rPr kumimoji="1" lang="ja-JP" altLang="en-US" sz="40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 </a:t>
                </a:r>
                <a:endParaRPr kumimoji="1" lang="ja-JP" altLang="en-US" sz="40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44" name="テキスト ボックス 43">
                <a:extLst>
                  <a:ext uri="{FF2B5EF4-FFF2-40B4-BE49-F238E27FC236}">
                    <a16:creationId xmlns:a16="http://schemas.microsoft.com/office/drawing/2014/main" id="{34446A9C-211C-421D-94E0-0B7F11D432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38436" y="4688828"/>
                <a:ext cx="1291143" cy="1147045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17347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7" grpId="0"/>
      <p:bldP spid="38" grpId="0"/>
      <p:bldP spid="39" grpId="0"/>
      <p:bldP spid="40" grpId="0"/>
      <p:bldP spid="41" grpId="0"/>
      <p:bldP spid="42" grpId="0"/>
      <p:bldP spid="44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ECE26AD-3F78-4003-8D43-970C4751E1A6}"/>
              </a:ext>
            </a:extLst>
          </p:cNvPr>
          <p:cNvSpPr txBox="1"/>
          <p:nvPr/>
        </p:nvSpPr>
        <p:spPr>
          <a:xfrm>
            <a:off x="2675620" y="697094"/>
            <a:ext cx="8028892" cy="769441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時間と分の関係を分数で考える</a:t>
            </a:r>
            <a:endParaRPr kumimoji="1"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672EC38-817C-43C6-8B95-915B36C86BE5}"/>
              </a:ext>
            </a:extLst>
          </p:cNvPr>
          <p:cNvSpPr txBox="1"/>
          <p:nvPr/>
        </p:nvSpPr>
        <p:spPr>
          <a:xfrm>
            <a:off x="1014216" y="2459829"/>
            <a:ext cx="102611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①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分は</a:t>
            </a:r>
            <a:r>
              <a:rPr kumimoji="1" lang="ja-JP" altLang="en-US" sz="4000" u="sng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倍すると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60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分なので 　  時間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0672EC38-817C-43C6-8B95-915B36C86BE5}"/>
              </a:ext>
            </a:extLst>
          </p:cNvPr>
          <p:cNvSpPr txBox="1"/>
          <p:nvPr/>
        </p:nvSpPr>
        <p:spPr>
          <a:xfrm>
            <a:off x="1014216" y="3721539"/>
            <a:ext cx="104823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②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12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分は</a:t>
            </a:r>
            <a:r>
              <a:rPr kumimoji="1" lang="ja-JP" altLang="en-US" sz="4000" u="sng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倍すると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60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分なので　　時間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5F85B277-D18D-4D89-800C-01D651AB7016}"/>
                  </a:ext>
                </a:extLst>
              </p:cNvPr>
              <p:cNvSpPr txBox="1"/>
              <p:nvPr/>
            </p:nvSpPr>
            <p:spPr>
              <a:xfrm>
                <a:off x="9367961" y="2195397"/>
                <a:ext cx="864096" cy="1288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ja-JP" sz="40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</m:ctrlPr>
                        </m:fPr>
                        <m:num>
                          <m:r>
                            <a:rPr lang="ja-JP" altLang="en-US" sz="4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１</m:t>
                          </m:r>
                        </m:num>
                        <m:den>
                          <m:r>
                            <a:rPr lang="ja-JP" altLang="en-US" sz="4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６</m:t>
                          </m:r>
                        </m:den>
                      </m:f>
                    </m:oMath>
                  </m:oMathPara>
                </a14:m>
                <a:endParaRPr kumimoji="1" lang="ja-JP" altLang="en-US" sz="4000" dirty="0">
                  <a:solidFill>
                    <a:srgbClr val="0000FF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5F85B277-D18D-4D89-800C-01D651AB70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67961" y="2195397"/>
                <a:ext cx="864096" cy="128811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5F85B277-D18D-4D89-800C-01D651AB7016}"/>
                  </a:ext>
                </a:extLst>
              </p:cNvPr>
              <p:cNvSpPr txBox="1"/>
              <p:nvPr/>
            </p:nvSpPr>
            <p:spPr>
              <a:xfrm>
                <a:off x="9367961" y="3541458"/>
                <a:ext cx="864096" cy="1288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ja-JP" sz="40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</m:ctrlPr>
                        </m:fPr>
                        <m:num>
                          <m:r>
                            <a:rPr lang="ja-JP" altLang="en-US" sz="4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１</m:t>
                          </m:r>
                        </m:num>
                        <m:den>
                          <m:r>
                            <a:rPr lang="ja-JP" altLang="en-US" sz="4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５</m:t>
                          </m:r>
                        </m:den>
                      </m:f>
                    </m:oMath>
                  </m:oMathPara>
                </a14:m>
                <a:endParaRPr kumimoji="1" lang="ja-JP" altLang="en-US" sz="4000" dirty="0">
                  <a:solidFill>
                    <a:srgbClr val="0000FF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5F85B277-D18D-4D89-800C-01D651AB70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67961" y="3541458"/>
                <a:ext cx="864096" cy="128811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0672EC38-817C-43C6-8B95-915B36C86BE5}"/>
              </a:ext>
            </a:extLst>
          </p:cNvPr>
          <p:cNvSpPr txBox="1"/>
          <p:nvPr/>
        </p:nvSpPr>
        <p:spPr>
          <a:xfrm>
            <a:off x="1014216" y="5119353"/>
            <a:ext cx="1046632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③５分は</a:t>
            </a:r>
            <a:r>
              <a:rPr kumimoji="1" lang="ja-JP" altLang="en-US" sz="4000" u="sng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倍すると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60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分なので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  時間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5F85B277-D18D-4D89-800C-01D651AB7016}"/>
                  </a:ext>
                </a:extLst>
              </p:cNvPr>
              <p:cNvSpPr txBox="1"/>
              <p:nvPr/>
            </p:nvSpPr>
            <p:spPr>
              <a:xfrm>
                <a:off x="9015953" y="4884655"/>
                <a:ext cx="1149816" cy="1288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ja-JP" sz="40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</m:ctrlPr>
                        </m:fPr>
                        <m:num>
                          <m:r>
                            <a:rPr lang="ja-JP" altLang="en-US" sz="4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１</m:t>
                          </m:r>
                        </m:num>
                        <m:den>
                          <m:r>
                            <a:rPr lang="ja-JP" altLang="en-US" sz="4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１２</m:t>
                          </m:r>
                        </m:den>
                      </m:f>
                    </m:oMath>
                  </m:oMathPara>
                </a14:m>
                <a:endParaRPr kumimoji="1" lang="ja-JP" altLang="en-US" sz="4000" dirty="0">
                  <a:solidFill>
                    <a:srgbClr val="0000FF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5F85B277-D18D-4D89-800C-01D651AB70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15953" y="4884655"/>
                <a:ext cx="1149816" cy="12881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https://www.photolibrary.jp/mhd6/img166/450-2010080710300448896.jpg"/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480" y="584150"/>
            <a:ext cx="1799140" cy="1799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5F85B277-D18D-4D89-800C-01D651AB7016}"/>
                  </a:ext>
                </a:extLst>
              </p:cNvPr>
              <p:cNvSpPr txBox="1"/>
              <p:nvPr/>
            </p:nvSpPr>
            <p:spPr>
              <a:xfrm>
                <a:off x="3498869" y="2690382"/>
                <a:ext cx="864096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ja-JP" altLang="en-US" sz="400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UD デジタル 教科書体 NP-B" panose="02020700000000000000" pitchFamily="18" charset="-128"/>
                        </a:rPr>
                        <m:t>６</m:t>
                      </m:r>
                    </m:oMath>
                  </m:oMathPara>
                </a14:m>
                <a:endParaRPr kumimoji="1" lang="ja-JP" altLang="en-US" sz="4000" dirty="0">
                  <a:solidFill>
                    <a:srgbClr val="0000FF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5F85B277-D18D-4D89-800C-01D651AB70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8869" y="2690382"/>
                <a:ext cx="864096" cy="70788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5F85B277-D18D-4D89-800C-01D651AB7016}"/>
                  </a:ext>
                </a:extLst>
              </p:cNvPr>
              <p:cNvSpPr txBox="1"/>
              <p:nvPr/>
            </p:nvSpPr>
            <p:spPr>
              <a:xfrm>
                <a:off x="3498869" y="3940175"/>
                <a:ext cx="864096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ja-JP" altLang="en-US" sz="40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UD デジタル 教科書体 NP-B" panose="02020700000000000000" pitchFamily="18" charset="-128"/>
                        </a:rPr>
                        <m:t>５</m:t>
                      </m:r>
                    </m:oMath>
                  </m:oMathPara>
                </a14:m>
                <a:endParaRPr kumimoji="1" lang="ja-JP" altLang="en-US" sz="4000" dirty="0">
                  <a:solidFill>
                    <a:srgbClr val="0000FF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5F85B277-D18D-4D89-800C-01D651AB70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8869" y="3940175"/>
                <a:ext cx="864096" cy="70788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5F85B277-D18D-4D89-800C-01D651AB7016}"/>
                  </a:ext>
                </a:extLst>
              </p:cNvPr>
              <p:cNvSpPr txBox="1"/>
              <p:nvPr/>
            </p:nvSpPr>
            <p:spPr>
              <a:xfrm>
                <a:off x="3024618" y="5357647"/>
                <a:ext cx="864096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ja-JP" altLang="en-US" sz="40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UD デジタル 教科書体 NP-B" panose="02020700000000000000" pitchFamily="18" charset="-128"/>
                        </a:rPr>
                        <m:t>１２</m:t>
                      </m:r>
                    </m:oMath>
                  </m:oMathPara>
                </a14:m>
                <a:endParaRPr kumimoji="1" lang="ja-JP" altLang="en-US" sz="4000" dirty="0">
                  <a:solidFill>
                    <a:srgbClr val="0000FF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5F85B277-D18D-4D89-800C-01D651AB70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4618" y="5357647"/>
                <a:ext cx="864096" cy="707886"/>
              </a:xfrm>
              <a:prstGeom prst="rect">
                <a:avLst/>
              </a:prstGeom>
              <a:blipFill>
                <a:blip r:embed="rId8"/>
                <a:stretch>
                  <a:fillRect r="-1478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67651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3" grpId="0"/>
      <p:bldP spid="14" grpId="0"/>
      <p:bldP spid="15" grpId="0"/>
      <p:bldP spid="17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正方形/長方形 54">
            <a:extLst>
              <a:ext uri="{FF2B5EF4-FFF2-40B4-BE49-F238E27FC236}">
                <a16:creationId xmlns:a16="http://schemas.microsoft.com/office/drawing/2014/main" id="{7927A978-93FC-4A55-A159-D03D3032EA02}"/>
              </a:ext>
            </a:extLst>
          </p:cNvPr>
          <p:cNvSpPr/>
          <p:nvPr/>
        </p:nvSpPr>
        <p:spPr>
          <a:xfrm>
            <a:off x="18803477" y="3429000"/>
            <a:ext cx="848139" cy="84813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75916A04-E570-4C7D-9285-E73C9B95E03C}"/>
                  </a:ext>
                </a:extLst>
              </p:cNvPr>
              <p:cNvSpPr txBox="1"/>
              <p:nvPr/>
            </p:nvSpPr>
            <p:spPr>
              <a:xfrm>
                <a:off x="4548254" y="1631619"/>
                <a:ext cx="3384164" cy="9377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32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５９</m:t>
                    </m:r>
                    <m:f>
                      <m:fPr>
                        <m:ctrlPr>
                          <a:rPr lang="en-US" altLang="ja-JP" sz="32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2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２</m:t>
                        </m:r>
                      </m:num>
                      <m:den>
                        <m:r>
                          <a:rPr lang="ja-JP" altLang="en-US" sz="32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den>
                    </m:f>
                    <m:r>
                      <a:rPr lang="ja-JP" altLang="en-US" sz="32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－５７</m:t>
                    </m:r>
                    <m:f>
                      <m:fPr>
                        <m:ctrlPr>
                          <a:rPr lang="en-US" altLang="ja-JP" sz="32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2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４</m:t>
                        </m:r>
                      </m:num>
                      <m:den>
                        <m:r>
                          <a:rPr lang="ja-JP" altLang="en-US" sz="32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den>
                    </m:f>
                  </m:oMath>
                </a14:m>
                <a:r>
                  <a:rPr lang="ja-JP" altLang="en-US" sz="32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　</a:t>
                </a:r>
              </a:p>
            </p:txBody>
          </p:sp>
        </mc:Choice>
        <mc:Fallback xmlns="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75916A04-E570-4C7D-9285-E73C9B95E0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8254" y="1631619"/>
                <a:ext cx="3384164" cy="93775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FAEF375A-A34D-4F15-AF85-537D81FC187D}"/>
                  </a:ext>
                </a:extLst>
              </p:cNvPr>
              <p:cNvSpPr txBox="1"/>
              <p:nvPr/>
            </p:nvSpPr>
            <p:spPr>
              <a:xfrm>
                <a:off x="4131645" y="3906573"/>
                <a:ext cx="1582565" cy="9351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ja-JP" altLang="en-US" sz="3200" dirty="0">
                        <a:latin typeface="UD デジタル 教科書体 NP-B" panose="02020700000000000000" pitchFamily="18" charset="-128"/>
                        <a:ea typeface="UD デジタル 教科書体 NP-B" panose="02020700000000000000" pitchFamily="18" charset="-128"/>
                      </a:rPr>
                      <m:t>＝</m:t>
                    </m:r>
                    <m:r>
                      <a:rPr lang="ja-JP" altLang="en-US" sz="32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１</m:t>
                    </m:r>
                    <m:f>
                      <m:fPr>
                        <m:ctrlPr>
                          <a:rPr lang="en-US" altLang="ja-JP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2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num>
                      <m:den>
                        <m:r>
                          <a:rPr lang="ja-JP" alt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den>
                    </m:f>
                  </m:oMath>
                </a14:m>
                <a:r>
                  <a:rPr kumimoji="1" lang="ja-JP" altLang="en-US" sz="32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 </a:t>
                </a:r>
                <a:endParaRPr kumimoji="1" lang="ja-JP" altLang="en-US" sz="32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FAEF375A-A34D-4F15-AF85-537D81FC18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1645" y="3906573"/>
                <a:ext cx="1582565" cy="93512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75916A04-E570-4C7D-9285-E73C9B95E03C}"/>
                  </a:ext>
                </a:extLst>
              </p:cNvPr>
              <p:cNvSpPr txBox="1"/>
              <p:nvPr/>
            </p:nvSpPr>
            <p:spPr>
              <a:xfrm>
                <a:off x="4151784" y="2815085"/>
                <a:ext cx="3780634" cy="9377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ja-JP" altLang="en-US" sz="3200" dirty="0">
                        <a:latin typeface="UD デジタル 教科書体 NP-B" panose="02020700000000000000" pitchFamily="18" charset="-128"/>
                        <a:ea typeface="UD デジタル 教科書体 NP-B" panose="02020700000000000000" pitchFamily="18" charset="-128"/>
                      </a:rPr>
                      <m:t>＝</m:t>
                    </m:r>
                    <m:r>
                      <a:rPr lang="ja-JP" altLang="en-US" sz="3200" i="1" dirty="0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５８</m:t>
                    </m:r>
                    <m:f>
                      <m:fPr>
                        <m:ctrlPr>
                          <a:rPr lang="en-US" altLang="ja-JP" sz="32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2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７</m:t>
                        </m:r>
                      </m:num>
                      <m:den>
                        <m:r>
                          <a:rPr lang="ja-JP" altLang="en-US" sz="32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den>
                    </m:f>
                    <m:r>
                      <a:rPr lang="ja-JP" altLang="en-US" sz="32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－５７</m:t>
                    </m:r>
                    <m:f>
                      <m:fPr>
                        <m:ctrlPr>
                          <a:rPr lang="en-US" altLang="ja-JP" sz="32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2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４</m:t>
                        </m:r>
                      </m:num>
                      <m:den>
                        <m:r>
                          <a:rPr lang="ja-JP" altLang="en-US" sz="32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den>
                    </m:f>
                  </m:oMath>
                </a14:m>
                <a:r>
                  <a:rPr lang="ja-JP" altLang="en-US" sz="32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 </a:t>
                </a:r>
              </a:p>
            </p:txBody>
          </p:sp>
        </mc:Choice>
        <mc:Fallback xmlns="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75916A04-E570-4C7D-9285-E73C9B95E0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1784" y="2815085"/>
                <a:ext cx="3780634" cy="93775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75916A04-E570-4C7D-9285-E73C9B95E03C}"/>
                  </a:ext>
                </a:extLst>
              </p:cNvPr>
              <p:cNvSpPr txBox="1"/>
              <p:nvPr/>
            </p:nvSpPr>
            <p:spPr>
              <a:xfrm>
                <a:off x="875420" y="1596393"/>
                <a:ext cx="3384164" cy="9339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32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２４</m:t>
                    </m:r>
                    <m:f>
                      <m:fPr>
                        <m:ctrlPr>
                          <a:rPr lang="en-US" altLang="ja-JP" sz="32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2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num>
                      <m:den>
                        <m:r>
                          <a:rPr lang="ja-JP" altLang="en-US" sz="32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７</m:t>
                        </m:r>
                      </m:den>
                    </m:f>
                    <m:r>
                      <a:rPr lang="ja-JP" altLang="en-US" sz="32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＋１１</m:t>
                    </m:r>
                    <m:f>
                      <m:fPr>
                        <m:ctrlPr>
                          <a:rPr lang="en-US" altLang="ja-JP" sz="32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2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num>
                      <m:den>
                        <m:r>
                          <a:rPr lang="ja-JP" altLang="en-US" sz="32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７</m:t>
                        </m:r>
                      </m:den>
                    </m:f>
                  </m:oMath>
                </a14:m>
                <a:r>
                  <a:rPr lang="ja-JP" altLang="en-US" sz="32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　</a:t>
                </a:r>
              </a:p>
            </p:txBody>
          </p:sp>
        </mc:Choice>
        <mc:Fallback xmlns="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75916A04-E570-4C7D-9285-E73C9B95E0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5420" y="1596393"/>
                <a:ext cx="3384164" cy="9339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FAEF375A-A34D-4F15-AF85-537D81FC187D}"/>
                  </a:ext>
                </a:extLst>
              </p:cNvPr>
              <p:cNvSpPr txBox="1"/>
              <p:nvPr/>
            </p:nvSpPr>
            <p:spPr>
              <a:xfrm>
                <a:off x="443372" y="2762260"/>
                <a:ext cx="2005079" cy="9317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ja-JP" altLang="en-US" sz="3200" dirty="0">
                        <a:latin typeface="UD デジタル 教科書体 NP-B" panose="02020700000000000000" pitchFamily="18" charset="-128"/>
                        <a:ea typeface="UD デジタル 教科書体 NP-B" panose="02020700000000000000" pitchFamily="18" charset="-128"/>
                      </a:rPr>
                      <m:t>＝</m:t>
                    </m:r>
                    <m:r>
                      <a:rPr lang="ja-JP" altLang="en-US" sz="32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３５</m:t>
                    </m:r>
                    <m:f>
                      <m:fPr>
                        <m:ctrlPr>
                          <a:rPr lang="en-US" altLang="ja-JP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2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８</m:t>
                        </m:r>
                      </m:num>
                      <m:den>
                        <m:r>
                          <a:rPr lang="ja-JP" alt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７</m:t>
                        </m:r>
                      </m:den>
                    </m:f>
                  </m:oMath>
                </a14:m>
                <a:r>
                  <a:rPr kumimoji="1" lang="ja-JP" altLang="en-US" sz="32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 </a:t>
                </a:r>
                <a:endParaRPr kumimoji="1" lang="ja-JP" altLang="en-US" sz="32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FAEF375A-A34D-4F15-AF85-537D81FC18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372" y="2762260"/>
                <a:ext cx="2005079" cy="93173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8CB217B-7B47-84B8-6826-9CEAF55C8B6A}"/>
              </a:ext>
            </a:extLst>
          </p:cNvPr>
          <p:cNvSpPr txBox="1"/>
          <p:nvPr/>
        </p:nvSpPr>
        <p:spPr>
          <a:xfrm>
            <a:off x="1268104" y="501436"/>
            <a:ext cx="6988136" cy="707886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次の計算をしましょう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93B583A3-0B1D-B0BA-66D1-8105B6D81C78}"/>
                  </a:ext>
                </a:extLst>
              </p:cNvPr>
              <p:cNvSpPr txBox="1"/>
              <p:nvPr/>
            </p:nvSpPr>
            <p:spPr>
              <a:xfrm>
                <a:off x="443372" y="3908272"/>
                <a:ext cx="2005079" cy="9317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ja-JP" altLang="en-US" sz="3200" dirty="0">
                        <a:latin typeface="UD デジタル 教科書体 NP-B" panose="02020700000000000000" pitchFamily="18" charset="-128"/>
                        <a:ea typeface="UD デジタル 教科書体 NP-B" panose="02020700000000000000" pitchFamily="18" charset="-128"/>
                      </a:rPr>
                      <m:t>＝</m:t>
                    </m:r>
                    <m:r>
                      <a:rPr lang="ja-JP" altLang="en-US" sz="32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３６</m:t>
                    </m:r>
                    <m:f>
                      <m:fPr>
                        <m:ctrlPr>
                          <a:rPr lang="en-US" altLang="ja-JP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2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</m:num>
                      <m:den>
                        <m:r>
                          <a:rPr lang="ja-JP" alt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７</m:t>
                        </m:r>
                      </m:den>
                    </m:f>
                  </m:oMath>
                </a14:m>
                <a:r>
                  <a:rPr kumimoji="1" lang="ja-JP" altLang="en-US" sz="32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 </a:t>
                </a:r>
                <a:endParaRPr kumimoji="1" lang="ja-JP" altLang="en-US" sz="32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93B583A3-0B1D-B0BA-66D1-8105B6D81C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372" y="3908272"/>
                <a:ext cx="2005079" cy="93173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321912CD-D80F-C9DA-B9C0-911EE1F13BE0}"/>
                  </a:ext>
                </a:extLst>
              </p:cNvPr>
              <p:cNvSpPr txBox="1"/>
              <p:nvPr/>
            </p:nvSpPr>
            <p:spPr>
              <a:xfrm>
                <a:off x="8205826" y="1631619"/>
                <a:ext cx="3384164" cy="9377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32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８９</m:t>
                    </m:r>
                    <m:f>
                      <m:fPr>
                        <m:ctrlPr>
                          <a:rPr lang="en-US" altLang="ja-JP" sz="32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2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</m:num>
                      <m:den>
                        <m:r>
                          <a:rPr lang="ja-JP" altLang="en-US" sz="32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９</m:t>
                        </m:r>
                      </m:den>
                    </m:f>
                    <m:r>
                      <a:rPr lang="ja-JP" altLang="en-US" sz="32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－８６</m:t>
                    </m:r>
                    <m:f>
                      <m:fPr>
                        <m:ctrlPr>
                          <a:rPr lang="en-US" altLang="ja-JP" sz="32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2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num>
                      <m:den>
                        <m:r>
                          <a:rPr lang="ja-JP" altLang="en-US" sz="32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９</m:t>
                        </m:r>
                      </m:den>
                    </m:f>
                  </m:oMath>
                </a14:m>
                <a:r>
                  <a:rPr lang="ja-JP" altLang="en-US" sz="32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　</a:t>
                </a:r>
              </a:p>
            </p:txBody>
          </p:sp>
        </mc:Choice>
        <mc:Fallback xmlns="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321912CD-D80F-C9DA-B9C0-911EE1F13B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5826" y="1631619"/>
                <a:ext cx="3384164" cy="93775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9ECEC12E-6560-A265-E6B2-6D4C0A07AC7D}"/>
                  </a:ext>
                </a:extLst>
              </p:cNvPr>
              <p:cNvSpPr txBox="1"/>
              <p:nvPr/>
            </p:nvSpPr>
            <p:spPr>
              <a:xfrm>
                <a:off x="7789217" y="4999215"/>
                <a:ext cx="1582565" cy="9351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ja-JP" altLang="en-US" sz="3200" dirty="0">
                        <a:latin typeface="UD デジタル 教科書体 NP-B" panose="02020700000000000000" pitchFamily="18" charset="-128"/>
                        <a:ea typeface="UD デジタル 教科書体 NP-B" panose="02020700000000000000" pitchFamily="18" charset="-128"/>
                      </a:rPr>
                      <m:t>＝</m:t>
                    </m:r>
                    <m:r>
                      <a:rPr lang="ja-JP" altLang="en-US" sz="3200" i="1" dirty="0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２</m:t>
                    </m:r>
                    <m:f>
                      <m:fPr>
                        <m:ctrlPr>
                          <a:rPr lang="en-US" altLang="ja-JP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2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num>
                      <m:den>
                        <m:r>
                          <a:rPr lang="ja-JP" alt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９</m:t>
                        </m:r>
                      </m:den>
                    </m:f>
                  </m:oMath>
                </a14:m>
                <a:r>
                  <a:rPr kumimoji="1" lang="ja-JP" altLang="en-US" sz="32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 </a:t>
                </a:r>
                <a:endParaRPr kumimoji="1" lang="ja-JP" altLang="en-US" sz="32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9ECEC12E-6560-A265-E6B2-6D4C0A07AC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9217" y="4999215"/>
                <a:ext cx="1582565" cy="93512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71F0A7AE-E69A-F156-BD10-F587CFB7699B}"/>
                  </a:ext>
                </a:extLst>
              </p:cNvPr>
              <p:cNvSpPr txBox="1"/>
              <p:nvPr/>
            </p:nvSpPr>
            <p:spPr>
              <a:xfrm>
                <a:off x="7809356" y="2815085"/>
                <a:ext cx="2482665" cy="9377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ja-JP" altLang="en-US" sz="3200" dirty="0">
                        <a:latin typeface="UD デジタル 教科書体 NP-B" panose="02020700000000000000" pitchFamily="18" charset="-128"/>
                        <a:ea typeface="UD デジタル 教科書体 NP-B" panose="02020700000000000000" pitchFamily="18" charset="-128"/>
                      </a:rPr>
                      <m:t>＝</m:t>
                    </m:r>
                    <m:r>
                      <a:rPr lang="ja-JP" altLang="en-US" sz="3200" i="1" dirty="0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３</m:t>
                    </m:r>
                    <m:f>
                      <m:fPr>
                        <m:ctrlPr>
                          <a:rPr lang="en-US" altLang="ja-JP" sz="32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2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</m:num>
                      <m:den>
                        <m:r>
                          <a:rPr lang="ja-JP" altLang="en-US" sz="32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９</m:t>
                        </m:r>
                      </m:den>
                    </m:f>
                    <m:r>
                      <a:rPr lang="ja-JP" altLang="en-US" sz="32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－</m:t>
                    </m:r>
                    <m:f>
                      <m:fPr>
                        <m:ctrlPr>
                          <a:rPr lang="en-US" altLang="ja-JP" sz="32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2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num>
                      <m:den>
                        <m:r>
                          <a:rPr lang="ja-JP" altLang="en-US" sz="32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９</m:t>
                        </m:r>
                      </m:den>
                    </m:f>
                  </m:oMath>
                </a14:m>
                <a:r>
                  <a:rPr lang="ja-JP" altLang="en-US" sz="32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 </a:t>
                </a:r>
              </a:p>
            </p:txBody>
          </p:sp>
        </mc:Choice>
        <mc:Fallback xmlns="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71F0A7AE-E69A-F156-BD10-F587CFB769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9356" y="2815085"/>
                <a:ext cx="2482665" cy="93775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8076FD3A-7B68-2168-F302-B1DE22A477B5}"/>
                  </a:ext>
                </a:extLst>
              </p:cNvPr>
              <p:cNvSpPr txBox="1"/>
              <p:nvPr/>
            </p:nvSpPr>
            <p:spPr>
              <a:xfrm>
                <a:off x="7800851" y="3908272"/>
                <a:ext cx="1942605" cy="9459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ja-JP" altLang="en-US" sz="3200" dirty="0" smtClean="0">
                        <a:latin typeface="UD デジタル 教科書体 NP-B" panose="02020700000000000000" pitchFamily="18" charset="-128"/>
                        <a:ea typeface="UD デジタル 教科書体 NP-B" panose="02020700000000000000" pitchFamily="18" charset="-128"/>
                      </a:rPr>
                      <m:t>＝</m:t>
                    </m:r>
                    <m:r>
                      <a:rPr lang="ja-JP" altLang="en-US" sz="3200" i="1" dirty="0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３</m:t>
                    </m:r>
                    <m:r>
                      <a:rPr lang="ja-JP" altLang="en-US" sz="32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－</m:t>
                    </m:r>
                    <m:f>
                      <m:fPr>
                        <m:ctrlPr>
                          <a:rPr lang="en-US" altLang="ja-JP" sz="32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2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４</m:t>
                        </m:r>
                      </m:num>
                      <m:den>
                        <m:r>
                          <a:rPr lang="ja-JP" altLang="en-US" sz="32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９</m:t>
                        </m:r>
                      </m:den>
                    </m:f>
                  </m:oMath>
                </a14:m>
                <a:r>
                  <a:rPr lang="ja-JP" altLang="en-US" sz="32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　</a:t>
                </a:r>
                <a:endParaRPr lang="en-US" altLang="ja-JP" sz="32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8076FD3A-7B68-2168-F302-B1DE22A477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0851" y="3908272"/>
                <a:ext cx="1942605" cy="94596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61324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17" grpId="0"/>
      <p:bldP spid="12" grpId="0"/>
      <p:bldP spid="4" grpId="0"/>
      <p:bldP spid="6" grpId="0"/>
      <p:bldP spid="7" grpId="0"/>
      <p:bldP spid="8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7784393-3897-4446-9B11-A50395BE12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629994"/>
            <a:ext cx="9144000" cy="2387600"/>
          </a:xfrm>
        </p:spPr>
        <p:txBody>
          <a:bodyPr>
            <a:noAutofit/>
          </a:bodyPr>
          <a:lstStyle/>
          <a:p>
            <a:r>
              <a:rPr kumimoji="1" lang="ja-JP" altLang="en-US" sz="9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４年生分数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4CDEA9E-8A90-4974-9DF6-10B6178A0C37}"/>
              </a:ext>
            </a:extLst>
          </p:cNvPr>
          <p:cNvSpPr txBox="1"/>
          <p:nvPr/>
        </p:nvSpPr>
        <p:spPr>
          <a:xfrm>
            <a:off x="2927647" y="3876903"/>
            <a:ext cx="568863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終了です</a:t>
            </a:r>
            <a:endParaRPr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理解できましたか？</a:t>
            </a:r>
            <a:endParaRPr kumimoji="1" lang="ja-JP" altLang="en-US" sz="44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pic>
        <p:nvPicPr>
          <p:cNvPr id="5" name="図 4" descr="抽象, 挿絵 が含まれている画像&#10;&#10;自動的に生成された説明">
            <a:extLst>
              <a:ext uri="{FF2B5EF4-FFF2-40B4-BE49-F238E27FC236}">
                <a16:creationId xmlns:a16="http://schemas.microsoft.com/office/drawing/2014/main" id="{2D641D73-5F0A-47CD-9632-EDBB755338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6280" y="4113076"/>
            <a:ext cx="1651652" cy="1651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1580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正方形/長方形 54">
            <a:extLst>
              <a:ext uri="{FF2B5EF4-FFF2-40B4-BE49-F238E27FC236}">
                <a16:creationId xmlns:a16="http://schemas.microsoft.com/office/drawing/2014/main" id="{7927A978-93FC-4A55-A159-D03D3032EA02}"/>
              </a:ext>
            </a:extLst>
          </p:cNvPr>
          <p:cNvSpPr/>
          <p:nvPr/>
        </p:nvSpPr>
        <p:spPr>
          <a:xfrm>
            <a:off x="18803477" y="3429000"/>
            <a:ext cx="848139" cy="84813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テキスト ボックス 58">
            <a:extLst>
              <a:ext uri="{FF2B5EF4-FFF2-40B4-BE49-F238E27FC236}">
                <a16:creationId xmlns:a16="http://schemas.microsoft.com/office/drawing/2014/main" id="{1B6CBAE6-6290-4FD2-B0B3-E1D2179AB42E}"/>
              </a:ext>
            </a:extLst>
          </p:cNvPr>
          <p:cNvSpPr txBox="1"/>
          <p:nvPr/>
        </p:nvSpPr>
        <p:spPr>
          <a:xfrm>
            <a:off x="2138844" y="372350"/>
            <a:ext cx="7067994" cy="830997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真分数と仮分数について</a:t>
            </a:r>
          </a:p>
        </p:txBody>
      </p:sp>
      <p:pic>
        <p:nvPicPr>
          <p:cNvPr id="22" name="図 21" descr="挿絵, 抽象 が含まれている画像&#10;&#10;自動的に生成された説明">
            <a:extLst>
              <a:ext uri="{FF2B5EF4-FFF2-40B4-BE49-F238E27FC236}">
                <a16:creationId xmlns:a16="http://schemas.microsoft.com/office/drawing/2014/main" id="{D5410FF8-521A-4D1B-8F34-AEA7B29E85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703" y="1586748"/>
            <a:ext cx="1276141" cy="1276141"/>
          </a:xfrm>
          <a:prstGeom prst="rect">
            <a:avLst/>
          </a:prstGeom>
        </p:spPr>
      </p:pic>
      <p:pic>
        <p:nvPicPr>
          <p:cNvPr id="3" name="図 2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323369E9-AE95-4849-860B-BD30F583F9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042" y="3945840"/>
            <a:ext cx="842915" cy="1294809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8403BB5-5766-47FD-A1BE-06A6B832EC27}"/>
              </a:ext>
            </a:extLst>
          </p:cNvPr>
          <p:cNvSpPr txBox="1"/>
          <p:nvPr/>
        </p:nvSpPr>
        <p:spPr>
          <a:xfrm>
            <a:off x="2138845" y="2607603"/>
            <a:ext cx="8494633" cy="1200329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真分数は、最初の頃に習った分数だね</a:t>
            </a:r>
            <a:endParaRPr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分数らしい分数なので真の分数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なのかな</a:t>
            </a:r>
            <a:endParaRPr kumimoji="1" lang="ja-JP" altLang="en-US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7F0CEE88-1AF0-42DC-B797-5ED8E1129CB3}"/>
              </a:ext>
            </a:extLst>
          </p:cNvPr>
          <p:cNvSpPr txBox="1"/>
          <p:nvPr/>
        </p:nvSpPr>
        <p:spPr>
          <a:xfrm>
            <a:off x="2138844" y="5046520"/>
            <a:ext cx="8494633" cy="1200329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仮分数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は、</a:t>
            </a:r>
            <a:r>
              <a:rPr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仮の形の分数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という意味？</a:t>
            </a:r>
            <a:endParaRPr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なら、</a:t>
            </a:r>
            <a:r>
              <a:rPr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別の形に直せる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ということになる</a:t>
            </a:r>
            <a:endParaRPr kumimoji="1" lang="ja-JP" altLang="en-US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テキスト ボックス 26">
                <a:extLst>
                  <a:ext uri="{FF2B5EF4-FFF2-40B4-BE49-F238E27FC236}">
                    <a16:creationId xmlns:a16="http://schemas.microsoft.com/office/drawing/2014/main" id="{4C1B3B23-2F9B-4893-8409-7ECB2F8F8549}"/>
                  </a:ext>
                </a:extLst>
              </p:cNvPr>
              <p:cNvSpPr txBox="1"/>
              <p:nvPr/>
            </p:nvSpPr>
            <p:spPr>
              <a:xfrm>
                <a:off x="2494329" y="1586748"/>
                <a:ext cx="842922" cy="9351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3200" i="1" smtClean="0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2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num>
                      <m:den>
                        <m:r>
                          <a:rPr lang="ja-JP" altLang="en-US" sz="32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den>
                    </m:f>
                  </m:oMath>
                </a14:m>
                <a:r>
                  <a:rPr kumimoji="1" lang="ja-JP" altLang="en-US" sz="32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 </a:t>
                </a:r>
              </a:p>
            </p:txBody>
          </p:sp>
        </mc:Choice>
        <mc:Fallback xmlns="">
          <p:sp>
            <p:nvSpPr>
              <p:cNvPr id="27" name="テキスト ボックス 26">
                <a:extLst>
                  <a:ext uri="{FF2B5EF4-FFF2-40B4-BE49-F238E27FC236}">
                    <a16:creationId xmlns:a16="http://schemas.microsoft.com/office/drawing/2014/main" id="{4C1B3B23-2F9B-4893-8409-7ECB2F8F85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4329" y="1586748"/>
                <a:ext cx="842922" cy="93512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2E8C9828-0260-4311-952A-2B86BCC93381}"/>
                  </a:ext>
                </a:extLst>
              </p:cNvPr>
              <p:cNvSpPr txBox="1"/>
              <p:nvPr/>
            </p:nvSpPr>
            <p:spPr>
              <a:xfrm>
                <a:off x="3707000" y="1586748"/>
                <a:ext cx="728108" cy="9391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</m:num>
                      <m:den>
                        <m:r>
                          <a:rPr lang="ja-JP" alt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den>
                    </m:f>
                  </m:oMath>
                </a14:m>
                <a:r>
                  <a:rPr kumimoji="1" lang="ja-JP" altLang="en-US" sz="32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 </a:t>
                </a:r>
                <a:endParaRPr kumimoji="1" lang="ja-JP" altLang="en-US" sz="32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2E8C9828-0260-4311-952A-2B86BCC933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7000" y="1586748"/>
                <a:ext cx="728108" cy="93910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354860E7-BB3B-4751-8B88-404A55EDDC49}"/>
                  </a:ext>
                </a:extLst>
              </p:cNvPr>
              <p:cNvSpPr txBox="1"/>
              <p:nvPr/>
            </p:nvSpPr>
            <p:spPr>
              <a:xfrm>
                <a:off x="4804857" y="1610938"/>
                <a:ext cx="1291143" cy="9391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2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８</m:t>
                        </m:r>
                      </m:num>
                      <m:den>
                        <m:r>
                          <a:rPr lang="ja-JP" altLang="en-US" sz="32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１１</m:t>
                        </m:r>
                      </m:den>
                    </m:f>
                  </m:oMath>
                </a14:m>
                <a:r>
                  <a:rPr kumimoji="1" lang="ja-JP" altLang="en-US" sz="32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 </a:t>
                </a:r>
                <a:endParaRPr kumimoji="1" lang="ja-JP" altLang="en-US" sz="32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354860E7-BB3B-4751-8B88-404A55EDDC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4857" y="1610938"/>
                <a:ext cx="1291143" cy="93910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テキスト ボックス 29">
                <a:extLst>
                  <a:ext uri="{FF2B5EF4-FFF2-40B4-BE49-F238E27FC236}">
                    <a16:creationId xmlns:a16="http://schemas.microsoft.com/office/drawing/2014/main" id="{26B087D0-96B4-47F5-BA26-B49538550885}"/>
                  </a:ext>
                </a:extLst>
              </p:cNvPr>
              <p:cNvSpPr txBox="1"/>
              <p:nvPr/>
            </p:nvSpPr>
            <p:spPr>
              <a:xfrm>
                <a:off x="2581333" y="3984599"/>
                <a:ext cx="842922" cy="9408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3200" i="1" smtClean="0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2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num>
                      <m:den>
                        <m:r>
                          <a:rPr lang="ja-JP" altLang="en-US" sz="32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２</m:t>
                        </m:r>
                      </m:den>
                    </m:f>
                  </m:oMath>
                </a14:m>
                <a:r>
                  <a:rPr kumimoji="1" lang="ja-JP" altLang="en-US" sz="32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 </a:t>
                </a:r>
              </a:p>
            </p:txBody>
          </p:sp>
        </mc:Choice>
        <mc:Fallback xmlns="">
          <p:sp>
            <p:nvSpPr>
              <p:cNvPr id="30" name="テキスト ボックス 29">
                <a:extLst>
                  <a:ext uri="{FF2B5EF4-FFF2-40B4-BE49-F238E27FC236}">
                    <a16:creationId xmlns:a16="http://schemas.microsoft.com/office/drawing/2014/main" id="{26B087D0-96B4-47F5-BA26-B495385508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1333" y="3984599"/>
                <a:ext cx="842922" cy="94089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テキスト ボックス 30">
                <a:extLst>
                  <a:ext uri="{FF2B5EF4-FFF2-40B4-BE49-F238E27FC236}">
                    <a16:creationId xmlns:a16="http://schemas.microsoft.com/office/drawing/2014/main" id="{87F8A419-B5C0-49C7-85C9-1FB1F9619308}"/>
                  </a:ext>
                </a:extLst>
              </p:cNvPr>
              <p:cNvSpPr txBox="1"/>
              <p:nvPr/>
            </p:nvSpPr>
            <p:spPr>
              <a:xfrm>
                <a:off x="3805137" y="3984599"/>
                <a:ext cx="842915" cy="9365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3200" i="1" smtClean="0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2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num>
                      <m:den>
                        <m:r>
                          <a:rPr lang="ja-JP" altLang="en-US" sz="32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４</m:t>
                        </m:r>
                      </m:den>
                    </m:f>
                  </m:oMath>
                </a14:m>
                <a:r>
                  <a:rPr kumimoji="1" lang="ja-JP" altLang="en-US" sz="32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 </a:t>
                </a:r>
              </a:p>
            </p:txBody>
          </p:sp>
        </mc:Choice>
        <mc:Fallback xmlns="">
          <p:sp>
            <p:nvSpPr>
              <p:cNvPr id="31" name="テキスト ボックス 30">
                <a:extLst>
                  <a:ext uri="{FF2B5EF4-FFF2-40B4-BE49-F238E27FC236}">
                    <a16:creationId xmlns:a16="http://schemas.microsoft.com/office/drawing/2014/main" id="{87F8A419-B5C0-49C7-85C9-1FB1F96193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5137" y="3984599"/>
                <a:ext cx="842915" cy="93653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テキスト ボックス 42">
                <a:extLst>
                  <a:ext uri="{FF2B5EF4-FFF2-40B4-BE49-F238E27FC236}">
                    <a16:creationId xmlns:a16="http://schemas.microsoft.com/office/drawing/2014/main" id="{4FB205BA-1689-4D28-B269-8DE5F03EE9AA}"/>
                  </a:ext>
                </a:extLst>
              </p:cNvPr>
              <p:cNvSpPr txBox="1"/>
              <p:nvPr/>
            </p:nvSpPr>
            <p:spPr>
              <a:xfrm>
                <a:off x="5028934" y="3930084"/>
                <a:ext cx="728108" cy="9437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3200" i="1" smtClean="0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2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９</m:t>
                        </m:r>
                      </m:num>
                      <m:den>
                        <m:r>
                          <a:rPr lang="ja-JP" altLang="en-US" sz="32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９</m:t>
                        </m:r>
                      </m:den>
                    </m:f>
                  </m:oMath>
                </a14:m>
                <a:r>
                  <a:rPr kumimoji="1" lang="ja-JP" altLang="en-US" sz="32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 </a:t>
                </a:r>
              </a:p>
            </p:txBody>
          </p:sp>
        </mc:Choice>
        <mc:Fallback xmlns="">
          <p:sp>
            <p:nvSpPr>
              <p:cNvPr id="43" name="テキスト ボックス 42">
                <a:extLst>
                  <a:ext uri="{FF2B5EF4-FFF2-40B4-BE49-F238E27FC236}">
                    <a16:creationId xmlns:a16="http://schemas.microsoft.com/office/drawing/2014/main" id="{4FB205BA-1689-4D28-B269-8DE5F03EE9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8934" y="3930084"/>
                <a:ext cx="728108" cy="9437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テキスト ボックス 45">
                <a:extLst>
                  <a:ext uri="{FF2B5EF4-FFF2-40B4-BE49-F238E27FC236}">
                    <a16:creationId xmlns:a16="http://schemas.microsoft.com/office/drawing/2014/main" id="{C131A447-4461-4C00-AC0C-95BB26E8A934}"/>
                  </a:ext>
                </a:extLst>
              </p:cNvPr>
              <p:cNvSpPr txBox="1"/>
              <p:nvPr/>
            </p:nvSpPr>
            <p:spPr>
              <a:xfrm>
                <a:off x="6200911" y="3945840"/>
                <a:ext cx="728108" cy="9420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2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８</m:t>
                        </m:r>
                      </m:num>
                      <m:den>
                        <m:r>
                          <a:rPr lang="ja-JP" alt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den>
                    </m:f>
                  </m:oMath>
                </a14:m>
                <a:r>
                  <a:rPr kumimoji="1" lang="ja-JP" altLang="en-US" sz="32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 </a:t>
                </a:r>
                <a:endParaRPr kumimoji="1" lang="ja-JP" altLang="en-US" sz="32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46" name="テキスト ボックス 45">
                <a:extLst>
                  <a:ext uri="{FF2B5EF4-FFF2-40B4-BE49-F238E27FC236}">
                    <a16:creationId xmlns:a16="http://schemas.microsoft.com/office/drawing/2014/main" id="{C131A447-4461-4C00-AC0C-95BB26E8A9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0911" y="3945840"/>
                <a:ext cx="728108" cy="94205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テキスト ボックス 46">
                <a:extLst>
                  <a:ext uri="{FF2B5EF4-FFF2-40B4-BE49-F238E27FC236}">
                    <a16:creationId xmlns:a16="http://schemas.microsoft.com/office/drawing/2014/main" id="{8E52AA58-B3C8-41A5-BFB8-522ADBAA49C2}"/>
                  </a:ext>
                </a:extLst>
              </p:cNvPr>
              <p:cNvSpPr txBox="1"/>
              <p:nvPr/>
            </p:nvSpPr>
            <p:spPr>
              <a:xfrm>
                <a:off x="7361721" y="3908642"/>
                <a:ext cx="1291143" cy="9383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2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１３</m:t>
                        </m:r>
                      </m:num>
                      <m:den>
                        <m:r>
                          <a:rPr lang="ja-JP" altLang="en-US" sz="32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１１</m:t>
                        </m:r>
                      </m:den>
                    </m:f>
                  </m:oMath>
                </a14:m>
                <a:r>
                  <a:rPr kumimoji="1" lang="ja-JP" altLang="en-US" sz="32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 </a:t>
                </a:r>
                <a:endParaRPr kumimoji="1" lang="ja-JP" altLang="en-US" sz="32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47" name="テキスト ボックス 46">
                <a:extLst>
                  <a:ext uri="{FF2B5EF4-FFF2-40B4-BE49-F238E27FC236}">
                    <a16:creationId xmlns:a16="http://schemas.microsoft.com/office/drawing/2014/main" id="{8E52AA58-B3C8-41A5-BFB8-522ADBAA49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1721" y="3908642"/>
                <a:ext cx="1291143" cy="93833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56134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正方形/長方形 54">
            <a:extLst>
              <a:ext uri="{FF2B5EF4-FFF2-40B4-BE49-F238E27FC236}">
                <a16:creationId xmlns:a16="http://schemas.microsoft.com/office/drawing/2014/main" id="{7927A978-93FC-4A55-A159-D03D3032EA02}"/>
              </a:ext>
            </a:extLst>
          </p:cNvPr>
          <p:cNvSpPr/>
          <p:nvPr/>
        </p:nvSpPr>
        <p:spPr>
          <a:xfrm>
            <a:off x="18803477" y="3429000"/>
            <a:ext cx="848139" cy="84813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5BA66DD8-CDDE-498A-9730-40BDDD4D0429}"/>
              </a:ext>
            </a:extLst>
          </p:cNvPr>
          <p:cNvSpPr txBox="1"/>
          <p:nvPr/>
        </p:nvSpPr>
        <p:spPr>
          <a:xfrm>
            <a:off x="1686305" y="341259"/>
            <a:ext cx="9134652" cy="1446550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整数と真分数の和であらわす分数を</a:t>
            </a:r>
            <a:endParaRPr kumimoji="1"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4400" dirty="0">
                <a:solidFill>
                  <a:schemeClr val="accent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帯</a:t>
            </a:r>
            <a:r>
              <a:rPr kumimoji="1" lang="en-US" altLang="ja-JP" sz="4400" dirty="0">
                <a:solidFill>
                  <a:schemeClr val="accent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(</a:t>
            </a:r>
            <a:r>
              <a:rPr kumimoji="1" lang="ja-JP" altLang="en-US" sz="4400" dirty="0">
                <a:solidFill>
                  <a:schemeClr val="accent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たい</a:t>
            </a:r>
            <a:r>
              <a:rPr kumimoji="1" lang="en-US" altLang="ja-JP" sz="4400" dirty="0">
                <a:solidFill>
                  <a:schemeClr val="accent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)</a:t>
            </a:r>
            <a:r>
              <a:rPr kumimoji="1" lang="ja-JP" altLang="en-US" sz="4400" dirty="0">
                <a:solidFill>
                  <a:schemeClr val="accent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分数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といいます </a:t>
            </a:r>
          </a:p>
        </p:txBody>
      </p: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209D6FC4-A61B-4108-BAE9-4F7A3BFDB2E5}"/>
              </a:ext>
            </a:extLst>
          </p:cNvPr>
          <p:cNvCxnSpPr>
            <a:cxnSpLocks/>
          </p:cNvCxnSpPr>
          <p:nvPr/>
        </p:nvCxnSpPr>
        <p:spPr>
          <a:xfrm flipV="1">
            <a:off x="749090" y="3177012"/>
            <a:ext cx="10890137" cy="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コネクタ 24">
            <a:extLst>
              <a:ext uri="{FF2B5EF4-FFF2-40B4-BE49-F238E27FC236}">
                <a16:creationId xmlns:a16="http://schemas.microsoft.com/office/drawing/2014/main" id="{9AA90D3E-8BAD-434D-B2E4-A0563729D48E}"/>
              </a:ext>
            </a:extLst>
          </p:cNvPr>
          <p:cNvCxnSpPr/>
          <p:nvPr/>
        </p:nvCxnSpPr>
        <p:spPr>
          <a:xfrm>
            <a:off x="9230482" y="2918709"/>
            <a:ext cx="0" cy="51660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直線コネクタ 53">
            <a:extLst>
              <a:ext uri="{FF2B5EF4-FFF2-40B4-BE49-F238E27FC236}">
                <a16:creationId xmlns:a16="http://schemas.microsoft.com/office/drawing/2014/main" id="{8EB2C43E-1ABE-46D8-886F-3544C6D59906}"/>
              </a:ext>
            </a:extLst>
          </p:cNvPr>
          <p:cNvCxnSpPr/>
          <p:nvPr/>
        </p:nvCxnSpPr>
        <p:spPr>
          <a:xfrm>
            <a:off x="8382343" y="2918709"/>
            <a:ext cx="0" cy="516602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直線コネクタ 55">
            <a:extLst>
              <a:ext uri="{FF2B5EF4-FFF2-40B4-BE49-F238E27FC236}">
                <a16:creationId xmlns:a16="http://schemas.microsoft.com/office/drawing/2014/main" id="{9FC6BD0D-C292-41F6-B4B4-8CA50AF9F9FE}"/>
              </a:ext>
            </a:extLst>
          </p:cNvPr>
          <p:cNvCxnSpPr/>
          <p:nvPr/>
        </p:nvCxnSpPr>
        <p:spPr>
          <a:xfrm>
            <a:off x="7534204" y="2918709"/>
            <a:ext cx="0" cy="516602"/>
          </a:xfrm>
          <a:prstGeom prst="line">
            <a:avLst/>
          </a:prstGeom>
          <a:ln w="76200">
            <a:solidFill>
              <a:srgbClr val="FF00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直線コネクタ 56">
            <a:extLst>
              <a:ext uri="{FF2B5EF4-FFF2-40B4-BE49-F238E27FC236}">
                <a16:creationId xmlns:a16="http://schemas.microsoft.com/office/drawing/2014/main" id="{8986163C-07E2-4CC5-9258-82577E1E851A}"/>
              </a:ext>
            </a:extLst>
          </p:cNvPr>
          <p:cNvCxnSpPr/>
          <p:nvPr/>
        </p:nvCxnSpPr>
        <p:spPr>
          <a:xfrm>
            <a:off x="6686065" y="2918709"/>
            <a:ext cx="0" cy="516602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直線コネクタ 58">
            <a:extLst>
              <a:ext uri="{FF2B5EF4-FFF2-40B4-BE49-F238E27FC236}">
                <a16:creationId xmlns:a16="http://schemas.microsoft.com/office/drawing/2014/main" id="{460D1202-8165-4701-9224-27890A07B082}"/>
              </a:ext>
            </a:extLst>
          </p:cNvPr>
          <p:cNvCxnSpPr/>
          <p:nvPr/>
        </p:nvCxnSpPr>
        <p:spPr>
          <a:xfrm>
            <a:off x="5837925" y="2918709"/>
            <a:ext cx="0" cy="516602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8511B900-E673-40AF-8230-5E1889E0EAC4}"/>
              </a:ext>
            </a:extLst>
          </p:cNvPr>
          <p:cNvCxnSpPr/>
          <p:nvPr/>
        </p:nvCxnSpPr>
        <p:spPr>
          <a:xfrm>
            <a:off x="4989786" y="2918709"/>
            <a:ext cx="0" cy="516602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直線コネクタ 61">
            <a:extLst>
              <a:ext uri="{FF2B5EF4-FFF2-40B4-BE49-F238E27FC236}">
                <a16:creationId xmlns:a16="http://schemas.microsoft.com/office/drawing/2014/main" id="{C850BC24-23DA-4505-8838-752F8338E7B0}"/>
              </a:ext>
            </a:extLst>
          </p:cNvPr>
          <p:cNvCxnSpPr/>
          <p:nvPr/>
        </p:nvCxnSpPr>
        <p:spPr>
          <a:xfrm>
            <a:off x="4141648" y="2918709"/>
            <a:ext cx="0" cy="516602"/>
          </a:xfrm>
          <a:prstGeom prst="line">
            <a:avLst/>
          </a:prstGeom>
          <a:ln w="76200">
            <a:solidFill>
              <a:srgbClr val="FF00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9" name="直線コネクタ 68">
            <a:extLst>
              <a:ext uri="{FF2B5EF4-FFF2-40B4-BE49-F238E27FC236}">
                <a16:creationId xmlns:a16="http://schemas.microsoft.com/office/drawing/2014/main" id="{969A24E2-5B75-4E62-8355-2B9C511B57D8}"/>
              </a:ext>
            </a:extLst>
          </p:cNvPr>
          <p:cNvCxnSpPr/>
          <p:nvPr/>
        </p:nvCxnSpPr>
        <p:spPr>
          <a:xfrm>
            <a:off x="1597229" y="2918709"/>
            <a:ext cx="0" cy="516602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0" name="直線コネクタ 69">
            <a:extLst>
              <a:ext uri="{FF2B5EF4-FFF2-40B4-BE49-F238E27FC236}">
                <a16:creationId xmlns:a16="http://schemas.microsoft.com/office/drawing/2014/main" id="{13558E5B-C067-4C7E-AF7C-046DC0602259}"/>
              </a:ext>
            </a:extLst>
          </p:cNvPr>
          <p:cNvCxnSpPr/>
          <p:nvPr/>
        </p:nvCxnSpPr>
        <p:spPr>
          <a:xfrm>
            <a:off x="749090" y="2918709"/>
            <a:ext cx="0" cy="516602"/>
          </a:xfrm>
          <a:prstGeom prst="line">
            <a:avLst/>
          </a:prstGeom>
          <a:ln w="76200">
            <a:solidFill>
              <a:srgbClr val="FF00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CECB6236-E27F-4B91-B62B-3210D0F74C60}"/>
              </a:ext>
            </a:extLst>
          </p:cNvPr>
          <p:cNvSpPr txBox="1"/>
          <p:nvPr/>
        </p:nvSpPr>
        <p:spPr>
          <a:xfrm>
            <a:off x="388600" y="3412671"/>
            <a:ext cx="6656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０ </a:t>
            </a:r>
          </a:p>
        </p:txBody>
      </p:sp>
      <p:sp>
        <p:nvSpPr>
          <p:cNvPr id="72" name="テキスト ボックス 71">
            <a:extLst>
              <a:ext uri="{FF2B5EF4-FFF2-40B4-BE49-F238E27FC236}">
                <a16:creationId xmlns:a16="http://schemas.microsoft.com/office/drawing/2014/main" id="{481CE700-4C9D-458F-B158-CA2D5F2ACF66}"/>
              </a:ext>
            </a:extLst>
          </p:cNvPr>
          <p:cNvSpPr txBox="1"/>
          <p:nvPr/>
        </p:nvSpPr>
        <p:spPr>
          <a:xfrm>
            <a:off x="6404521" y="2941354"/>
            <a:ext cx="5322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solidFill>
                  <a:srgbClr val="FF0000"/>
                </a:solidFill>
              </a:rPr>
              <a:t>●</a:t>
            </a: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E07B69C1-5B15-4BC6-93FC-B956D0669F18}"/>
              </a:ext>
            </a:extLst>
          </p:cNvPr>
          <p:cNvSpPr txBox="1"/>
          <p:nvPr/>
        </p:nvSpPr>
        <p:spPr>
          <a:xfrm>
            <a:off x="7231054" y="2384506"/>
            <a:ext cx="6370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 </a:t>
            </a:r>
          </a:p>
        </p:txBody>
      </p:sp>
      <p:cxnSp>
        <p:nvCxnSpPr>
          <p:cNvPr id="42" name="直線コネクタ 41">
            <a:extLst>
              <a:ext uri="{FF2B5EF4-FFF2-40B4-BE49-F238E27FC236}">
                <a16:creationId xmlns:a16="http://schemas.microsoft.com/office/drawing/2014/main" id="{07208F83-3EF9-403B-90F3-72C6134EB21F}"/>
              </a:ext>
            </a:extLst>
          </p:cNvPr>
          <p:cNvCxnSpPr/>
          <p:nvPr/>
        </p:nvCxnSpPr>
        <p:spPr>
          <a:xfrm>
            <a:off x="10868303" y="2918709"/>
            <a:ext cx="0" cy="516602"/>
          </a:xfrm>
          <a:prstGeom prst="line">
            <a:avLst/>
          </a:prstGeom>
          <a:ln w="76200">
            <a:solidFill>
              <a:srgbClr val="FF00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直線コネクタ 42">
            <a:extLst>
              <a:ext uri="{FF2B5EF4-FFF2-40B4-BE49-F238E27FC236}">
                <a16:creationId xmlns:a16="http://schemas.microsoft.com/office/drawing/2014/main" id="{0562D723-F686-499D-B0FC-C065D44A7A0C}"/>
              </a:ext>
            </a:extLst>
          </p:cNvPr>
          <p:cNvCxnSpPr/>
          <p:nvPr/>
        </p:nvCxnSpPr>
        <p:spPr>
          <a:xfrm>
            <a:off x="10020164" y="2918709"/>
            <a:ext cx="0" cy="516602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テキスト ボックス 51">
                <a:extLst>
                  <a:ext uri="{FF2B5EF4-FFF2-40B4-BE49-F238E27FC236}">
                    <a16:creationId xmlns:a16="http://schemas.microsoft.com/office/drawing/2014/main" id="{D31EF2EA-3907-444A-B630-436998EA1ED0}"/>
                  </a:ext>
                </a:extLst>
              </p:cNvPr>
              <p:cNvSpPr txBox="1"/>
              <p:nvPr/>
            </p:nvSpPr>
            <p:spPr>
              <a:xfrm>
                <a:off x="742776" y="4560904"/>
                <a:ext cx="9205652" cy="10494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360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１</m:t>
                    </m:r>
                    <m:f>
                      <m:fPr>
                        <m:ctrlPr>
                          <a:rPr lang="en-US" altLang="ja-JP" sz="3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num>
                      <m:den>
                        <m:r>
                          <a:rPr lang="ja-JP" alt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４</m:t>
                        </m:r>
                      </m:den>
                    </m:f>
                    <m:r>
                      <a:rPr lang="ja-JP" altLang="en-US" sz="3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は</m:t>
                    </m:r>
                    <m:r>
                      <a:rPr lang="ja-JP" altLang="en-US" sz="360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１</m:t>
                    </m:r>
                    <m:r>
                      <a:rPr lang="ja-JP" altLang="en-US" sz="36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＋</m:t>
                    </m:r>
                    <m:f>
                      <m:fPr>
                        <m:ctrlPr>
                          <a:rPr lang="en-US" altLang="ja-JP" sz="3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num>
                      <m:den>
                        <m:r>
                          <a:rPr lang="ja-JP" alt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４</m:t>
                        </m:r>
                      </m:den>
                    </m:f>
                  </m:oMath>
                </a14:m>
                <a:r>
                  <a:rPr kumimoji="1" lang="ja-JP" altLang="en-US" sz="36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の大きさの数を表しています</a:t>
                </a:r>
                <a:endParaRPr kumimoji="1" lang="ja-JP" altLang="en-US" sz="36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52" name="テキスト ボックス 51">
                <a:extLst>
                  <a:ext uri="{FF2B5EF4-FFF2-40B4-BE49-F238E27FC236}">
                    <a16:creationId xmlns:a16="http://schemas.microsoft.com/office/drawing/2014/main" id="{D31EF2EA-3907-444A-B630-436998EA1E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776" y="4560904"/>
                <a:ext cx="9205652" cy="1049454"/>
              </a:xfrm>
              <a:prstGeom prst="rect">
                <a:avLst/>
              </a:prstGeom>
              <a:blipFill>
                <a:blip r:embed="rId2"/>
                <a:stretch>
                  <a:fillRect r="-861" b="-872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大かっこ 4">
            <a:extLst>
              <a:ext uri="{FF2B5EF4-FFF2-40B4-BE49-F238E27FC236}">
                <a16:creationId xmlns:a16="http://schemas.microsoft.com/office/drawing/2014/main" id="{E4D22D4A-0949-4877-B40B-C94DD50E3F19}"/>
              </a:ext>
            </a:extLst>
          </p:cNvPr>
          <p:cNvSpPr/>
          <p:nvPr/>
        </p:nvSpPr>
        <p:spPr>
          <a:xfrm>
            <a:off x="1425844" y="5811864"/>
            <a:ext cx="1518834" cy="45719"/>
          </a:xfrm>
          <a:prstGeom prst="bracket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左中かっこ 59">
            <a:extLst>
              <a:ext uri="{FF2B5EF4-FFF2-40B4-BE49-F238E27FC236}">
                <a16:creationId xmlns:a16="http://schemas.microsoft.com/office/drawing/2014/main" id="{63361B49-B6DF-47FF-AE77-9D9A437DC42B}"/>
              </a:ext>
            </a:extLst>
          </p:cNvPr>
          <p:cNvSpPr/>
          <p:nvPr/>
        </p:nvSpPr>
        <p:spPr>
          <a:xfrm rot="5400000">
            <a:off x="2205668" y="887091"/>
            <a:ext cx="465331" cy="3406624"/>
          </a:xfrm>
          <a:prstGeom prst="leftBrace">
            <a:avLst/>
          </a:prstGeom>
          <a:noFill/>
          <a:ln w="57150"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B2969121-1948-4EE4-BF9B-4C2ED4AFE76C}"/>
              </a:ext>
            </a:extLst>
          </p:cNvPr>
          <p:cNvSpPr/>
          <p:nvPr/>
        </p:nvSpPr>
        <p:spPr>
          <a:xfrm>
            <a:off x="2021297" y="2112156"/>
            <a:ext cx="848139" cy="10134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40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</a:t>
            </a:r>
            <a:endParaRPr kumimoji="1" lang="ja-JP" altLang="en-US" dirty="0">
              <a:solidFill>
                <a:schemeClr val="accent6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63" name="左中かっこ 62">
            <a:extLst>
              <a:ext uri="{FF2B5EF4-FFF2-40B4-BE49-F238E27FC236}">
                <a16:creationId xmlns:a16="http://schemas.microsoft.com/office/drawing/2014/main" id="{95C4F331-74FF-4E05-B702-03B0CA26CBAC}"/>
              </a:ext>
            </a:extLst>
          </p:cNvPr>
          <p:cNvSpPr/>
          <p:nvPr/>
        </p:nvSpPr>
        <p:spPr>
          <a:xfrm rot="5400000">
            <a:off x="5178976" y="1334473"/>
            <a:ext cx="462219" cy="2508747"/>
          </a:xfrm>
          <a:prstGeom prst="leftBrace">
            <a:avLst/>
          </a:prstGeom>
          <a:noFill/>
          <a:ln w="57150"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4" name="テキスト ボックス 63">
            <a:extLst>
              <a:ext uri="{FF2B5EF4-FFF2-40B4-BE49-F238E27FC236}">
                <a16:creationId xmlns:a16="http://schemas.microsoft.com/office/drawing/2014/main" id="{32077102-05E2-429A-A46E-A857E9E5910D}"/>
              </a:ext>
            </a:extLst>
          </p:cNvPr>
          <p:cNvSpPr txBox="1"/>
          <p:nvPr/>
        </p:nvSpPr>
        <p:spPr>
          <a:xfrm>
            <a:off x="808563" y="5737320"/>
            <a:ext cx="88878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>
              <a:defRPr sz="480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defRPr>
            </a:lvl1pPr>
          </a:lstStyle>
          <a:p>
            <a:r>
              <a:rPr lang="ja-JP" altLang="en-US" sz="3600" dirty="0">
                <a:solidFill>
                  <a:schemeClr val="accent1"/>
                </a:solidFill>
              </a:rPr>
              <a:t>帯分数</a:t>
            </a:r>
            <a:r>
              <a:rPr lang="ja-JP" altLang="en-US" sz="3600" dirty="0"/>
              <a:t>といい　</a:t>
            </a:r>
            <a:r>
              <a:rPr lang="ja-JP" altLang="en-US" sz="3600" dirty="0">
                <a:solidFill>
                  <a:srgbClr val="92D050"/>
                </a:solidFill>
              </a:rPr>
              <a:t>一</a:t>
            </a:r>
            <a:r>
              <a:rPr lang="ja-JP" altLang="en-US" sz="3600" dirty="0"/>
              <a:t>と</a:t>
            </a:r>
            <a:r>
              <a:rPr lang="ja-JP" altLang="en-US" sz="3600" dirty="0">
                <a:solidFill>
                  <a:srgbClr val="FF0000"/>
                </a:solidFill>
              </a:rPr>
              <a:t>四分の三　</a:t>
            </a:r>
            <a:r>
              <a:rPr lang="ja-JP" altLang="en-US" sz="3600" dirty="0"/>
              <a:t>とよみます</a:t>
            </a:r>
          </a:p>
        </p:txBody>
      </p:sp>
      <p:cxnSp>
        <p:nvCxnSpPr>
          <p:cNvPr id="39" name="直線コネクタ 38">
            <a:extLst>
              <a:ext uri="{FF2B5EF4-FFF2-40B4-BE49-F238E27FC236}">
                <a16:creationId xmlns:a16="http://schemas.microsoft.com/office/drawing/2014/main" id="{969A24E2-5B75-4E62-8355-2B9C511B57D8}"/>
              </a:ext>
            </a:extLst>
          </p:cNvPr>
          <p:cNvCxnSpPr/>
          <p:nvPr/>
        </p:nvCxnSpPr>
        <p:spPr>
          <a:xfrm>
            <a:off x="2428643" y="2938729"/>
            <a:ext cx="0" cy="516602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直線コネクタ 39">
            <a:extLst>
              <a:ext uri="{FF2B5EF4-FFF2-40B4-BE49-F238E27FC236}">
                <a16:creationId xmlns:a16="http://schemas.microsoft.com/office/drawing/2014/main" id="{969A24E2-5B75-4E62-8355-2B9C511B57D8}"/>
              </a:ext>
            </a:extLst>
          </p:cNvPr>
          <p:cNvCxnSpPr/>
          <p:nvPr/>
        </p:nvCxnSpPr>
        <p:spPr>
          <a:xfrm>
            <a:off x="3298266" y="2938729"/>
            <a:ext cx="0" cy="516602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テキスト ボックス 49">
                <a:extLst>
                  <a:ext uri="{FF2B5EF4-FFF2-40B4-BE49-F238E27FC236}">
                    <a16:creationId xmlns:a16="http://schemas.microsoft.com/office/drawing/2014/main" id="{1DF72FFD-4BEE-4CC0-AE6B-522521A870E4}"/>
                  </a:ext>
                </a:extLst>
              </p:cNvPr>
              <p:cNvSpPr txBox="1"/>
              <p:nvPr/>
            </p:nvSpPr>
            <p:spPr>
              <a:xfrm>
                <a:off x="5164035" y="1900482"/>
                <a:ext cx="784689" cy="104086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3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num>
                      <m:den>
                        <m:r>
                          <a:rPr lang="ja-JP" alt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４</m:t>
                        </m:r>
                      </m:den>
                    </m:f>
                  </m:oMath>
                </a14:m>
                <a:r>
                  <a:rPr kumimoji="1" lang="ja-JP" altLang="en-US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 </a:t>
                </a:r>
              </a:p>
            </p:txBody>
          </p:sp>
        </mc:Choice>
        <mc:Fallback xmlns="">
          <p:sp>
            <p:nvSpPr>
              <p:cNvPr id="50" name="テキスト ボックス 49">
                <a:extLst>
                  <a:ext uri="{FF2B5EF4-FFF2-40B4-BE49-F238E27FC236}">
                    <a16:creationId xmlns:a16="http://schemas.microsoft.com/office/drawing/2014/main" id="{1DF72FFD-4BEE-4CC0-AE6B-522521A870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4035" y="1900482"/>
                <a:ext cx="784689" cy="104086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0037B8A6-007C-4168-A33E-198E76919B2B}"/>
              </a:ext>
            </a:extLst>
          </p:cNvPr>
          <p:cNvSpPr txBox="1"/>
          <p:nvPr/>
        </p:nvSpPr>
        <p:spPr>
          <a:xfrm>
            <a:off x="3803045" y="3405287"/>
            <a:ext cx="665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 </a:t>
            </a:r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E6BF6905-9F6A-48E9-A8BA-A5E8D926255A}"/>
              </a:ext>
            </a:extLst>
          </p:cNvPr>
          <p:cNvSpPr txBox="1"/>
          <p:nvPr/>
        </p:nvSpPr>
        <p:spPr>
          <a:xfrm>
            <a:off x="10549796" y="2384506"/>
            <a:ext cx="6370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テキスト ボックス 40">
                <a:extLst>
                  <a:ext uri="{FF2B5EF4-FFF2-40B4-BE49-F238E27FC236}">
                    <a16:creationId xmlns:a16="http://schemas.microsoft.com/office/drawing/2014/main" id="{7968FA03-29AA-4B55-9D80-DD794A18C593}"/>
                  </a:ext>
                </a:extLst>
              </p:cNvPr>
              <p:cNvSpPr txBox="1"/>
              <p:nvPr/>
            </p:nvSpPr>
            <p:spPr>
              <a:xfrm>
                <a:off x="5837925" y="3598455"/>
                <a:ext cx="1231416" cy="10494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360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１</m:t>
                    </m:r>
                    <m:f>
                      <m:fPr>
                        <m:ctrlPr>
                          <a:rPr lang="en-US" altLang="ja-JP" sz="3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num>
                      <m:den>
                        <m:r>
                          <a:rPr lang="ja-JP" alt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４</m:t>
                        </m:r>
                      </m:den>
                    </m:f>
                  </m:oMath>
                </a14:m>
                <a:r>
                  <a:rPr kumimoji="1" lang="ja-JP" altLang="en-US" sz="3600" dirty="0">
                    <a:solidFill>
                      <a:srgbClr val="FF0000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 </a:t>
                </a:r>
              </a:p>
            </p:txBody>
          </p:sp>
        </mc:Choice>
        <mc:Fallback xmlns="">
          <p:sp>
            <p:nvSpPr>
              <p:cNvPr id="41" name="テキスト ボックス 40">
                <a:extLst>
                  <a:ext uri="{FF2B5EF4-FFF2-40B4-BE49-F238E27FC236}">
                    <a16:creationId xmlns:a16="http://schemas.microsoft.com/office/drawing/2014/main" id="{7968FA03-29AA-4B55-9D80-DD794A18C5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7925" y="3598455"/>
                <a:ext cx="1231416" cy="104945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テキスト ボックス 1">
                <a:extLst>
                  <a:ext uri="{FF2B5EF4-FFF2-40B4-BE49-F238E27FC236}">
                    <a16:creationId xmlns:a16="http://schemas.microsoft.com/office/drawing/2014/main" id="{349C19FA-C6E1-4E1B-6132-FD131338AF9D}"/>
                  </a:ext>
                </a:extLst>
              </p:cNvPr>
              <p:cNvSpPr txBox="1"/>
              <p:nvPr/>
            </p:nvSpPr>
            <p:spPr>
              <a:xfrm>
                <a:off x="6990222" y="3598455"/>
                <a:ext cx="1231416" cy="10420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3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＝</m:t>
                    </m:r>
                    <m:f>
                      <m:fPr>
                        <m:ctrlPr>
                          <a:rPr lang="en-US" altLang="ja-JP" sz="36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７</m:t>
                        </m:r>
                      </m:num>
                      <m:den>
                        <m:r>
                          <a:rPr lang="ja-JP" altLang="en-US" sz="3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４</m:t>
                        </m:r>
                      </m:den>
                    </m:f>
                  </m:oMath>
                </a14:m>
                <a:r>
                  <a:rPr kumimoji="1" lang="ja-JP" altLang="en-US" sz="36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 </a:t>
                </a:r>
              </a:p>
            </p:txBody>
          </p:sp>
        </mc:Choice>
        <mc:Fallback xmlns="">
          <p:sp>
            <p:nvSpPr>
              <p:cNvPr id="2" name="テキスト ボックス 1">
                <a:extLst>
                  <a:ext uri="{FF2B5EF4-FFF2-40B4-BE49-F238E27FC236}">
                    <a16:creationId xmlns:a16="http://schemas.microsoft.com/office/drawing/2014/main" id="{349C19FA-C6E1-4E1B-6132-FD131338AF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0222" y="3598455"/>
                <a:ext cx="1231416" cy="104201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楕円 2">
            <a:extLst>
              <a:ext uri="{FF2B5EF4-FFF2-40B4-BE49-F238E27FC236}">
                <a16:creationId xmlns:a16="http://schemas.microsoft.com/office/drawing/2014/main" id="{F2561DA7-4D99-B922-445B-20BBF10410EF}"/>
              </a:ext>
            </a:extLst>
          </p:cNvPr>
          <p:cNvSpPr/>
          <p:nvPr/>
        </p:nvSpPr>
        <p:spPr>
          <a:xfrm>
            <a:off x="5810310" y="3475547"/>
            <a:ext cx="2814355" cy="1299323"/>
          </a:xfrm>
          <a:prstGeom prst="ellipse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23506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5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75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7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60" grpId="0" animBg="1"/>
      <p:bldP spid="9" grpId="0" animBg="1"/>
      <p:bldP spid="63" grpId="0" animBg="1"/>
      <p:bldP spid="64" grpId="0"/>
      <p:bldP spid="50" grpId="0" animBg="1"/>
      <p:bldP spid="41" grpId="0"/>
      <p:bldP spid="2" grpId="0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A3B08216-F184-4C3B-9CC5-EDC65854D4E1}"/>
              </a:ext>
            </a:extLst>
          </p:cNvPr>
          <p:cNvGrpSpPr/>
          <p:nvPr/>
        </p:nvGrpSpPr>
        <p:grpSpPr>
          <a:xfrm>
            <a:off x="930330" y="2445995"/>
            <a:ext cx="10890137" cy="527145"/>
            <a:chOff x="749090" y="2918709"/>
            <a:chExt cx="10890137" cy="527145"/>
          </a:xfrm>
        </p:grpSpPr>
        <p:cxnSp>
          <p:nvCxnSpPr>
            <p:cNvPr id="17" name="直線コネクタ 16">
              <a:extLst>
                <a:ext uri="{FF2B5EF4-FFF2-40B4-BE49-F238E27FC236}">
                  <a16:creationId xmlns:a16="http://schemas.microsoft.com/office/drawing/2014/main" id="{209D6FC4-A61B-4108-BAE9-4F7A3BFDB2E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49090" y="3177012"/>
              <a:ext cx="10890137" cy="1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線コネクタ 24">
              <a:extLst>
                <a:ext uri="{FF2B5EF4-FFF2-40B4-BE49-F238E27FC236}">
                  <a16:creationId xmlns:a16="http://schemas.microsoft.com/office/drawing/2014/main" id="{9AA90D3E-8BAD-434D-B2E4-A0563729D48E}"/>
                </a:ext>
              </a:extLst>
            </p:cNvPr>
            <p:cNvCxnSpPr/>
            <p:nvPr/>
          </p:nvCxnSpPr>
          <p:spPr>
            <a:xfrm>
              <a:off x="9230482" y="2918709"/>
              <a:ext cx="0" cy="516602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4" name="直線コネクタ 53">
              <a:extLst>
                <a:ext uri="{FF2B5EF4-FFF2-40B4-BE49-F238E27FC236}">
                  <a16:creationId xmlns:a16="http://schemas.microsoft.com/office/drawing/2014/main" id="{8EB2C43E-1ABE-46D8-886F-3544C6D59906}"/>
                </a:ext>
              </a:extLst>
            </p:cNvPr>
            <p:cNvCxnSpPr/>
            <p:nvPr/>
          </p:nvCxnSpPr>
          <p:spPr>
            <a:xfrm>
              <a:off x="8382343" y="2918709"/>
              <a:ext cx="0" cy="516602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6" name="直線コネクタ 55">
              <a:extLst>
                <a:ext uri="{FF2B5EF4-FFF2-40B4-BE49-F238E27FC236}">
                  <a16:creationId xmlns:a16="http://schemas.microsoft.com/office/drawing/2014/main" id="{9FC6BD0D-C292-41F6-B4B4-8CA50AF9F9FE}"/>
                </a:ext>
              </a:extLst>
            </p:cNvPr>
            <p:cNvCxnSpPr/>
            <p:nvPr/>
          </p:nvCxnSpPr>
          <p:spPr>
            <a:xfrm>
              <a:off x="7534204" y="2918709"/>
              <a:ext cx="0" cy="516602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7" name="直線コネクタ 56">
              <a:extLst>
                <a:ext uri="{FF2B5EF4-FFF2-40B4-BE49-F238E27FC236}">
                  <a16:creationId xmlns:a16="http://schemas.microsoft.com/office/drawing/2014/main" id="{8986163C-07E2-4CC5-9258-82577E1E851A}"/>
                </a:ext>
              </a:extLst>
            </p:cNvPr>
            <p:cNvCxnSpPr/>
            <p:nvPr/>
          </p:nvCxnSpPr>
          <p:spPr>
            <a:xfrm>
              <a:off x="6686065" y="2918709"/>
              <a:ext cx="0" cy="516602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9" name="直線コネクタ 58">
              <a:extLst>
                <a:ext uri="{FF2B5EF4-FFF2-40B4-BE49-F238E27FC236}">
                  <a16:creationId xmlns:a16="http://schemas.microsoft.com/office/drawing/2014/main" id="{460D1202-8165-4701-9224-27890A07B082}"/>
                </a:ext>
              </a:extLst>
            </p:cNvPr>
            <p:cNvCxnSpPr/>
            <p:nvPr/>
          </p:nvCxnSpPr>
          <p:spPr>
            <a:xfrm>
              <a:off x="5837925" y="2918709"/>
              <a:ext cx="0" cy="516602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1" name="直線コネクタ 60">
              <a:extLst>
                <a:ext uri="{FF2B5EF4-FFF2-40B4-BE49-F238E27FC236}">
                  <a16:creationId xmlns:a16="http://schemas.microsoft.com/office/drawing/2014/main" id="{8511B900-E673-40AF-8230-5E1889E0EAC4}"/>
                </a:ext>
              </a:extLst>
            </p:cNvPr>
            <p:cNvCxnSpPr/>
            <p:nvPr/>
          </p:nvCxnSpPr>
          <p:spPr>
            <a:xfrm>
              <a:off x="4989786" y="2918709"/>
              <a:ext cx="0" cy="516602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2" name="直線コネクタ 61">
              <a:extLst>
                <a:ext uri="{FF2B5EF4-FFF2-40B4-BE49-F238E27FC236}">
                  <a16:creationId xmlns:a16="http://schemas.microsoft.com/office/drawing/2014/main" id="{C850BC24-23DA-4505-8838-752F8338E7B0}"/>
                </a:ext>
              </a:extLst>
            </p:cNvPr>
            <p:cNvCxnSpPr/>
            <p:nvPr/>
          </p:nvCxnSpPr>
          <p:spPr>
            <a:xfrm>
              <a:off x="4141648" y="2918709"/>
              <a:ext cx="0" cy="516602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9" name="直線コネクタ 68">
              <a:extLst>
                <a:ext uri="{FF2B5EF4-FFF2-40B4-BE49-F238E27FC236}">
                  <a16:creationId xmlns:a16="http://schemas.microsoft.com/office/drawing/2014/main" id="{969A24E2-5B75-4E62-8355-2B9C511B57D8}"/>
                </a:ext>
              </a:extLst>
            </p:cNvPr>
            <p:cNvCxnSpPr/>
            <p:nvPr/>
          </p:nvCxnSpPr>
          <p:spPr>
            <a:xfrm>
              <a:off x="1597229" y="2918709"/>
              <a:ext cx="0" cy="516602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0" name="直線コネクタ 69">
              <a:extLst>
                <a:ext uri="{FF2B5EF4-FFF2-40B4-BE49-F238E27FC236}">
                  <a16:creationId xmlns:a16="http://schemas.microsoft.com/office/drawing/2014/main" id="{13558E5B-C067-4C7E-AF7C-046DC0602259}"/>
                </a:ext>
              </a:extLst>
            </p:cNvPr>
            <p:cNvCxnSpPr/>
            <p:nvPr/>
          </p:nvCxnSpPr>
          <p:spPr>
            <a:xfrm>
              <a:off x="749090" y="2918709"/>
              <a:ext cx="0" cy="516602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直線コネクタ 41">
              <a:extLst>
                <a:ext uri="{FF2B5EF4-FFF2-40B4-BE49-F238E27FC236}">
                  <a16:creationId xmlns:a16="http://schemas.microsoft.com/office/drawing/2014/main" id="{07208F83-3EF9-403B-90F3-72C6134EB21F}"/>
                </a:ext>
              </a:extLst>
            </p:cNvPr>
            <p:cNvCxnSpPr/>
            <p:nvPr/>
          </p:nvCxnSpPr>
          <p:spPr>
            <a:xfrm>
              <a:off x="10868303" y="2918709"/>
              <a:ext cx="0" cy="516602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直線コネクタ 42">
              <a:extLst>
                <a:ext uri="{FF2B5EF4-FFF2-40B4-BE49-F238E27FC236}">
                  <a16:creationId xmlns:a16="http://schemas.microsoft.com/office/drawing/2014/main" id="{0562D723-F686-499D-B0FC-C065D44A7A0C}"/>
                </a:ext>
              </a:extLst>
            </p:cNvPr>
            <p:cNvCxnSpPr/>
            <p:nvPr/>
          </p:nvCxnSpPr>
          <p:spPr>
            <a:xfrm>
              <a:off x="10020164" y="2918709"/>
              <a:ext cx="0" cy="516602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直線コネクタ 47">
              <a:extLst>
                <a:ext uri="{FF2B5EF4-FFF2-40B4-BE49-F238E27FC236}">
                  <a16:creationId xmlns:a16="http://schemas.microsoft.com/office/drawing/2014/main" id="{969A24E2-5B75-4E62-8355-2B9C511B57D8}"/>
                </a:ext>
              </a:extLst>
            </p:cNvPr>
            <p:cNvCxnSpPr/>
            <p:nvPr/>
          </p:nvCxnSpPr>
          <p:spPr>
            <a:xfrm>
              <a:off x="2428643" y="2929252"/>
              <a:ext cx="0" cy="516602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1" name="直線コネクタ 50">
              <a:extLst>
                <a:ext uri="{FF2B5EF4-FFF2-40B4-BE49-F238E27FC236}">
                  <a16:creationId xmlns:a16="http://schemas.microsoft.com/office/drawing/2014/main" id="{969A24E2-5B75-4E62-8355-2B9C511B57D8}"/>
                </a:ext>
              </a:extLst>
            </p:cNvPr>
            <p:cNvCxnSpPr/>
            <p:nvPr/>
          </p:nvCxnSpPr>
          <p:spPr>
            <a:xfrm>
              <a:off x="3276782" y="2929252"/>
              <a:ext cx="0" cy="516602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5" name="正方形/長方形 54">
            <a:extLst>
              <a:ext uri="{FF2B5EF4-FFF2-40B4-BE49-F238E27FC236}">
                <a16:creationId xmlns:a16="http://schemas.microsoft.com/office/drawing/2014/main" id="{7927A978-93FC-4A55-A159-D03D3032EA02}"/>
              </a:ext>
            </a:extLst>
          </p:cNvPr>
          <p:cNvSpPr/>
          <p:nvPr/>
        </p:nvSpPr>
        <p:spPr>
          <a:xfrm>
            <a:off x="18803477" y="3429000"/>
            <a:ext cx="848139" cy="84813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5BA66DD8-CDDE-498A-9730-40BDDD4D0429}"/>
              </a:ext>
            </a:extLst>
          </p:cNvPr>
          <p:cNvSpPr txBox="1"/>
          <p:nvPr/>
        </p:nvSpPr>
        <p:spPr>
          <a:xfrm>
            <a:off x="1725861" y="472875"/>
            <a:ext cx="8209412" cy="830997"/>
          </a:xfrm>
          <a:prstGeom prst="rect">
            <a:avLst/>
          </a:prstGeom>
          <a:solidFill>
            <a:srgbClr val="FFFF99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帯分数を使って読んでみよう</a:t>
            </a:r>
          </a:p>
        </p:txBody>
      </p:sp>
      <p:sp>
        <p:nvSpPr>
          <p:cNvPr id="73" name="テキスト ボックス 72">
            <a:extLst>
              <a:ext uri="{FF2B5EF4-FFF2-40B4-BE49-F238E27FC236}">
                <a16:creationId xmlns:a16="http://schemas.microsoft.com/office/drawing/2014/main" id="{BFF8B803-3D84-48BE-9824-15CE04908CAB}"/>
              </a:ext>
            </a:extLst>
          </p:cNvPr>
          <p:cNvSpPr txBox="1"/>
          <p:nvPr/>
        </p:nvSpPr>
        <p:spPr>
          <a:xfrm>
            <a:off x="8297452" y="2484874"/>
            <a:ext cx="5322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solidFill>
                  <a:srgbClr val="0000FF"/>
                </a:solidFill>
              </a:rPr>
              <a:t>●</a:t>
            </a:r>
          </a:p>
        </p:txBody>
      </p:sp>
      <p:sp>
        <p:nvSpPr>
          <p:cNvPr id="5" name="大かっこ 4">
            <a:extLst>
              <a:ext uri="{FF2B5EF4-FFF2-40B4-BE49-F238E27FC236}">
                <a16:creationId xmlns:a16="http://schemas.microsoft.com/office/drawing/2014/main" id="{E4D22D4A-0949-4877-B40B-C94DD50E3F19}"/>
              </a:ext>
            </a:extLst>
          </p:cNvPr>
          <p:cNvSpPr/>
          <p:nvPr/>
        </p:nvSpPr>
        <p:spPr>
          <a:xfrm>
            <a:off x="1425844" y="5811864"/>
            <a:ext cx="1518834" cy="45719"/>
          </a:xfrm>
          <a:prstGeom prst="bracket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5610A370-D11B-4F40-A01B-CE0AAE9C00A6}"/>
              </a:ext>
            </a:extLst>
          </p:cNvPr>
          <p:cNvSpPr txBox="1"/>
          <p:nvPr/>
        </p:nvSpPr>
        <p:spPr>
          <a:xfrm>
            <a:off x="4836362" y="2978971"/>
            <a:ext cx="654898" cy="732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</a:t>
            </a:r>
            <a:r>
              <a:rPr kumimoji="1" lang="ja-JP" altLang="en-US" sz="40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テキスト ボックス 45">
                <a:extLst>
                  <a:ext uri="{FF2B5EF4-FFF2-40B4-BE49-F238E27FC236}">
                    <a16:creationId xmlns:a16="http://schemas.microsoft.com/office/drawing/2014/main" id="{721B36D0-938F-471C-8DD3-CD5B4034417C}"/>
                  </a:ext>
                </a:extLst>
              </p:cNvPr>
              <p:cNvSpPr txBox="1"/>
              <p:nvPr/>
            </p:nvSpPr>
            <p:spPr>
              <a:xfrm>
                <a:off x="2128849" y="3873615"/>
                <a:ext cx="1391162" cy="11490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40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１</m:t>
                    </m:r>
                    <m:f>
                      <m:fPr>
                        <m:ctrlPr>
                          <a:rPr lang="en-US" altLang="ja-JP" sz="4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</m:num>
                      <m:den>
                        <m:r>
                          <a:rPr lang="ja-JP" altLang="en-US" sz="4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den>
                    </m:f>
                  </m:oMath>
                </a14:m>
                <a:r>
                  <a:rPr kumimoji="1" lang="ja-JP" altLang="en-US" sz="40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　</a:t>
                </a:r>
                <a:endParaRPr kumimoji="1" lang="en-US" altLang="ja-JP" sz="4000" dirty="0">
                  <a:solidFill>
                    <a:srgbClr val="0000FF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46" name="テキスト ボックス 45">
                <a:extLst>
                  <a:ext uri="{FF2B5EF4-FFF2-40B4-BE49-F238E27FC236}">
                    <a16:creationId xmlns:a16="http://schemas.microsoft.com/office/drawing/2014/main" id="{721B36D0-938F-471C-8DD3-CD5B403441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8849" y="3873615"/>
                <a:ext cx="1391162" cy="114903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F97EE758-CE9A-4508-8687-320DD5DD4971}"/>
              </a:ext>
            </a:extLst>
          </p:cNvPr>
          <p:cNvSpPr txBox="1"/>
          <p:nvPr/>
        </p:nvSpPr>
        <p:spPr>
          <a:xfrm>
            <a:off x="599930" y="3054470"/>
            <a:ext cx="6340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０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E3BC2D58-0880-425B-AAD9-CEE955462210}"/>
                  </a:ext>
                </a:extLst>
              </p:cNvPr>
              <p:cNvSpPr txBox="1"/>
              <p:nvPr/>
            </p:nvSpPr>
            <p:spPr>
              <a:xfrm>
                <a:off x="8833994" y="3881406"/>
                <a:ext cx="1375966" cy="11490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40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１</m:t>
                    </m:r>
                    <m:f>
                      <m:fPr>
                        <m:ctrlPr>
                          <a:rPr lang="en-US" altLang="ja-JP" sz="4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４</m:t>
                        </m:r>
                      </m:num>
                      <m:den>
                        <m:r>
                          <a:rPr lang="ja-JP" altLang="en-US" sz="4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den>
                    </m:f>
                  </m:oMath>
                </a14:m>
                <a:r>
                  <a:rPr kumimoji="1" lang="ja-JP" altLang="en-US" sz="40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　</a:t>
                </a:r>
                <a:endParaRPr kumimoji="1" lang="ja-JP" altLang="en-US" sz="4000" dirty="0">
                  <a:solidFill>
                    <a:srgbClr val="0000FF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E3BC2D58-0880-425B-AAD9-CEE9554622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3994" y="3881406"/>
                <a:ext cx="1375966" cy="114903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A31782A1-950C-C6CC-D031-C66DFE4CC885}"/>
              </a:ext>
            </a:extLst>
          </p:cNvPr>
          <p:cNvSpPr txBox="1"/>
          <p:nvPr/>
        </p:nvSpPr>
        <p:spPr>
          <a:xfrm>
            <a:off x="9093663" y="2978971"/>
            <a:ext cx="654898" cy="732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  <a:r>
              <a:rPr kumimoji="1" lang="ja-JP" altLang="en-US" sz="40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B656A88D-86BE-B819-8A4E-FF67DEF6CC16}"/>
              </a:ext>
            </a:extLst>
          </p:cNvPr>
          <p:cNvSpPr txBox="1"/>
          <p:nvPr/>
        </p:nvSpPr>
        <p:spPr>
          <a:xfrm>
            <a:off x="5753035" y="2484874"/>
            <a:ext cx="5322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solidFill>
                  <a:schemeClr val="accent6"/>
                </a:solidFill>
              </a:rPr>
              <a:t>●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7E6D05F-6A6A-DDCB-BA12-42A7E153DFF4}"/>
              </a:ext>
            </a:extLst>
          </p:cNvPr>
          <p:cNvSpPr txBox="1"/>
          <p:nvPr/>
        </p:nvSpPr>
        <p:spPr>
          <a:xfrm>
            <a:off x="7466039" y="2484874"/>
            <a:ext cx="5322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solidFill>
                  <a:srgbClr val="FFC000"/>
                </a:solidFill>
              </a:rPr>
              <a:t>●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9D7975FD-43D9-C9BB-41A3-74398B0DC71D}"/>
              </a:ext>
            </a:extLst>
          </p:cNvPr>
          <p:cNvSpPr txBox="1"/>
          <p:nvPr/>
        </p:nvSpPr>
        <p:spPr>
          <a:xfrm>
            <a:off x="9935273" y="2484874"/>
            <a:ext cx="5322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solidFill>
                  <a:srgbClr val="7030A0"/>
                </a:solidFill>
              </a:rPr>
              <a:t>●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740CF9DF-786E-0CB5-F95F-CA15CD2F184F}"/>
              </a:ext>
            </a:extLst>
          </p:cNvPr>
          <p:cNvSpPr txBox="1"/>
          <p:nvPr/>
        </p:nvSpPr>
        <p:spPr>
          <a:xfrm>
            <a:off x="10783412" y="2484874"/>
            <a:ext cx="5322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solidFill>
                  <a:srgbClr val="FF00FF"/>
                </a:solidFill>
              </a:rPr>
              <a:t>●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80B33A9E-9E6C-42BE-0708-3AAD7124CDD4}"/>
              </a:ext>
            </a:extLst>
          </p:cNvPr>
          <p:cNvSpPr txBox="1"/>
          <p:nvPr/>
        </p:nvSpPr>
        <p:spPr>
          <a:xfrm>
            <a:off x="6601173" y="2484874"/>
            <a:ext cx="5322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solidFill>
                  <a:srgbClr val="00B0F0"/>
                </a:solidFill>
              </a:rPr>
              <a:t>●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1BF75C61-1162-AFAD-85A0-387FD9B8B8F0}"/>
              </a:ext>
            </a:extLst>
          </p:cNvPr>
          <p:cNvSpPr txBox="1"/>
          <p:nvPr/>
        </p:nvSpPr>
        <p:spPr>
          <a:xfrm>
            <a:off x="1653000" y="4200652"/>
            <a:ext cx="5322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①</a:t>
            </a:r>
            <a:endParaRPr kumimoji="1" lang="ja-JP" altLang="en-US" sz="3600" dirty="0">
              <a:solidFill>
                <a:schemeClr val="accent6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3C6BCEC1-074A-8E64-D102-3392F1F1EED4}"/>
                  </a:ext>
                </a:extLst>
              </p:cNvPr>
              <p:cNvSpPr txBox="1"/>
              <p:nvPr/>
            </p:nvSpPr>
            <p:spPr>
              <a:xfrm>
                <a:off x="4319197" y="3852617"/>
                <a:ext cx="1391162" cy="11490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40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１</m:t>
                    </m:r>
                    <m:f>
                      <m:fPr>
                        <m:ctrlPr>
                          <a:rPr lang="en-US" altLang="ja-JP" sz="4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２</m:t>
                        </m:r>
                      </m:num>
                      <m:den>
                        <m:r>
                          <a:rPr lang="ja-JP" altLang="en-US" sz="4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den>
                    </m:f>
                  </m:oMath>
                </a14:m>
                <a:r>
                  <a:rPr kumimoji="1" lang="ja-JP" altLang="en-US" sz="40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　</a:t>
                </a:r>
                <a:endParaRPr kumimoji="1" lang="en-US" altLang="ja-JP" sz="4000" dirty="0">
                  <a:solidFill>
                    <a:srgbClr val="0000FF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3C6BCEC1-074A-8E64-D102-3392F1F1EE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9197" y="3852617"/>
                <a:ext cx="1391162" cy="114903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0F244CE3-308C-4CF4-242E-D14453FB81B0}"/>
                  </a:ext>
                </a:extLst>
              </p:cNvPr>
              <p:cNvSpPr txBox="1"/>
              <p:nvPr/>
            </p:nvSpPr>
            <p:spPr>
              <a:xfrm>
                <a:off x="6546547" y="3874748"/>
                <a:ext cx="1391162" cy="11490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40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１</m:t>
                    </m:r>
                    <m:f>
                      <m:fPr>
                        <m:ctrlPr>
                          <a:rPr lang="en-US" altLang="ja-JP" sz="4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num>
                      <m:den>
                        <m:r>
                          <a:rPr lang="ja-JP" altLang="en-US" sz="4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den>
                    </m:f>
                  </m:oMath>
                </a14:m>
                <a:r>
                  <a:rPr kumimoji="1" lang="ja-JP" altLang="en-US" sz="40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　</a:t>
                </a:r>
                <a:endParaRPr kumimoji="1" lang="en-US" altLang="ja-JP" sz="4000" dirty="0">
                  <a:solidFill>
                    <a:srgbClr val="0000FF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0F244CE3-308C-4CF4-242E-D14453FB81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6547" y="3874748"/>
                <a:ext cx="1391162" cy="114903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1883A870-043F-9821-9023-955B769EDA42}"/>
                  </a:ext>
                </a:extLst>
              </p:cNvPr>
              <p:cNvSpPr txBox="1"/>
              <p:nvPr/>
            </p:nvSpPr>
            <p:spPr>
              <a:xfrm>
                <a:off x="2128849" y="5258345"/>
                <a:ext cx="1391162" cy="11490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4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２</m:t>
                    </m:r>
                    <m:f>
                      <m:fPr>
                        <m:ctrlPr>
                          <a:rPr lang="en-US" altLang="ja-JP" sz="4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</m:num>
                      <m:den>
                        <m:r>
                          <a:rPr lang="ja-JP" altLang="en-US" sz="4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den>
                    </m:f>
                  </m:oMath>
                </a14:m>
                <a:r>
                  <a:rPr kumimoji="1" lang="ja-JP" altLang="en-US" sz="40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　</a:t>
                </a:r>
                <a:endParaRPr kumimoji="1" lang="en-US" altLang="ja-JP" sz="4000" dirty="0">
                  <a:solidFill>
                    <a:srgbClr val="0000FF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1883A870-043F-9821-9023-955B769EDA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8849" y="5258345"/>
                <a:ext cx="1391162" cy="114903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3505B6C5-82EA-45FE-C215-010691A81F43}"/>
                  </a:ext>
                </a:extLst>
              </p:cNvPr>
              <p:cNvSpPr txBox="1"/>
              <p:nvPr/>
            </p:nvSpPr>
            <p:spPr>
              <a:xfrm>
                <a:off x="4319197" y="5237347"/>
                <a:ext cx="1391162" cy="11490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4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２</m:t>
                    </m:r>
                    <m:f>
                      <m:fPr>
                        <m:ctrlPr>
                          <a:rPr lang="en-US" altLang="ja-JP" sz="4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２</m:t>
                        </m:r>
                      </m:num>
                      <m:den>
                        <m:r>
                          <a:rPr lang="ja-JP" altLang="en-US" sz="4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den>
                    </m:f>
                  </m:oMath>
                </a14:m>
                <a:r>
                  <a:rPr kumimoji="1" lang="ja-JP" altLang="en-US" sz="40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　</a:t>
                </a:r>
                <a:endParaRPr kumimoji="1" lang="en-US" altLang="ja-JP" sz="4000" dirty="0">
                  <a:solidFill>
                    <a:srgbClr val="0000FF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3505B6C5-82EA-45FE-C215-010691A81F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9197" y="5237347"/>
                <a:ext cx="1391162" cy="114903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D313AD8C-9225-381F-8931-2097D1396C8E}"/>
              </a:ext>
            </a:extLst>
          </p:cNvPr>
          <p:cNvSpPr txBox="1"/>
          <p:nvPr/>
        </p:nvSpPr>
        <p:spPr>
          <a:xfrm>
            <a:off x="5637795" y="1806615"/>
            <a:ext cx="58515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>
              <a:defRPr sz="480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defRPr>
            </a:lvl1pPr>
          </a:lstStyle>
          <a:p>
            <a:r>
              <a:rPr lang="ja-JP" altLang="en-US" sz="3600" dirty="0"/>
              <a:t>①　②   ③   ④        ⑤　⑥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12B4349F-E7A2-C84F-A4F2-EDA28AC3D028}"/>
              </a:ext>
            </a:extLst>
          </p:cNvPr>
          <p:cNvSpPr txBox="1"/>
          <p:nvPr/>
        </p:nvSpPr>
        <p:spPr>
          <a:xfrm>
            <a:off x="3819123" y="4200652"/>
            <a:ext cx="5322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②</a:t>
            </a:r>
            <a:endParaRPr kumimoji="1" lang="ja-JP" altLang="en-US" sz="3600" dirty="0">
              <a:solidFill>
                <a:schemeClr val="accent6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83077CCF-DC0C-696F-AC30-50BAA042080A}"/>
              </a:ext>
            </a:extLst>
          </p:cNvPr>
          <p:cNvSpPr txBox="1"/>
          <p:nvPr/>
        </p:nvSpPr>
        <p:spPr>
          <a:xfrm>
            <a:off x="6030444" y="4200652"/>
            <a:ext cx="5322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③</a:t>
            </a:r>
            <a:endParaRPr kumimoji="1" lang="ja-JP" altLang="en-US" sz="3600" dirty="0">
              <a:solidFill>
                <a:schemeClr val="accent6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8AAF1923-80F3-C68D-8D3A-AD9A698A5C2C}"/>
              </a:ext>
            </a:extLst>
          </p:cNvPr>
          <p:cNvSpPr txBox="1"/>
          <p:nvPr/>
        </p:nvSpPr>
        <p:spPr>
          <a:xfrm>
            <a:off x="8297452" y="4200652"/>
            <a:ext cx="5322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④</a:t>
            </a:r>
            <a:endParaRPr kumimoji="1" lang="ja-JP" altLang="en-US" sz="3600" dirty="0">
              <a:solidFill>
                <a:schemeClr val="accent6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9D9A5AC8-EC79-2987-A5AC-1822EB7CB0C1}"/>
              </a:ext>
            </a:extLst>
          </p:cNvPr>
          <p:cNvSpPr txBox="1"/>
          <p:nvPr/>
        </p:nvSpPr>
        <p:spPr>
          <a:xfrm>
            <a:off x="1605271" y="5599957"/>
            <a:ext cx="5322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⑤</a:t>
            </a:r>
            <a:endParaRPr kumimoji="1" lang="ja-JP" altLang="en-US" sz="3600" dirty="0">
              <a:solidFill>
                <a:schemeClr val="accent6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F24F758B-994E-B40E-7E81-1C198AD72902}"/>
              </a:ext>
            </a:extLst>
          </p:cNvPr>
          <p:cNvSpPr txBox="1"/>
          <p:nvPr/>
        </p:nvSpPr>
        <p:spPr>
          <a:xfrm>
            <a:off x="3819123" y="5599957"/>
            <a:ext cx="2966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⑥</a:t>
            </a:r>
            <a:endParaRPr kumimoji="1" lang="ja-JP" altLang="en-US" sz="3600" dirty="0">
              <a:solidFill>
                <a:schemeClr val="accent6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61247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32" grpId="0"/>
      <p:bldP spid="12" grpId="0"/>
      <p:bldP spid="14" grpId="0"/>
      <p:bldP spid="19" grpId="0"/>
      <p:bldP spid="20" grpId="0"/>
    </p:bld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2756</Words>
  <Application>Microsoft Office PowerPoint</Application>
  <PresentationFormat>ワイド画面</PresentationFormat>
  <Paragraphs>844</Paragraphs>
  <Slides>62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62</vt:i4>
      </vt:variant>
    </vt:vector>
  </HeadingPairs>
  <TitlesOfParts>
    <vt:vector size="69" baseType="lpstr">
      <vt:lpstr>UD デジタル 教科書体 NP-B</vt:lpstr>
      <vt:lpstr>Arial</vt:lpstr>
      <vt:lpstr>Bodoni MT Black</vt:lpstr>
      <vt:lpstr>Cambria Math</vt:lpstr>
      <vt:lpstr>游ゴシック</vt:lpstr>
      <vt:lpstr>游ゴシック Light</vt:lpstr>
      <vt:lpstr>Office テーマ</vt:lpstr>
      <vt:lpstr>４年生分数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４年生分数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2020-11-03T11:54:26Z</dcterms:created>
  <dcterms:modified xsi:type="dcterms:W3CDTF">2024-02-16T11:45:08Z</dcterms:modified>
</cp:coreProperties>
</file>