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5" r:id="rId11"/>
    <p:sldId id="263" r:id="rId12"/>
    <p:sldId id="266" r:id="rId13"/>
    <p:sldId id="268" r:id="rId14"/>
    <p:sldId id="269" r:id="rId15"/>
    <p:sldId id="271" r:id="rId16"/>
    <p:sldId id="270" r:id="rId17"/>
    <p:sldId id="272" r:id="rId18"/>
    <p:sldId id="274" r:id="rId19"/>
    <p:sldId id="275" r:id="rId20"/>
    <p:sldId id="276" r:id="rId21"/>
    <p:sldId id="278" r:id="rId22"/>
    <p:sldId id="284" r:id="rId23"/>
    <p:sldId id="281" r:id="rId24"/>
    <p:sldId id="282" r:id="rId25"/>
    <p:sldId id="280" r:id="rId26"/>
    <p:sldId id="287" r:id="rId27"/>
    <p:sldId id="285" r:id="rId28"/>
    <p:sldId id="286" r:id="rId29"/>
    <p:sldId id="283" r:id="rId30"/>
    <p:sldId id="277" r:id="rId3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02AD48-C7F4-4FC6-ABB7-15075DE6C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FACED94-E67C-4F47-865B-A56DCB3B0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B9C56B-5A79-4B63-9CCC-C82217F6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FA55D1-7F82-424F-979B-A80EE032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35AC3F-BCA2-4CFA-9945-342358B0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763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64BE2-6DB6-4155-9FE2-513737387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1055DF-03BD-4D08-91F6-130ED7992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8B1330-5DEE-4BD5-B216-24AC2748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971E15-DA5B-460C-80BC-8138C355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6F5B19-B5C4-4285-99A6-22D0A668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84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F2E5EA-B030-4A7D-823D-A01201808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68FB81-0996-4123-9974-332FF1181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BCE336-C4F6-4553-AA3C-AA565241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370A3B-99D7-40CF-AD7D-BC3618BA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82BF68-063D-4047-A52A-0DB9DA347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76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E10A1-F2E3-450D-BFBE-06D811FE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0F0AC1-8844-4478-AD3A-79CA77F57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0916E0-BAEA-4AB5-94A3-F3CF29DC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EEA10E-E342-4D1D-97DF-B97BEA99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C00875-5B21-49BC-A7E0-77616CBF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9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368A-3E35-41C2-9A8C-5171E694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0DC5AE-B583-43CE-9B37-7F093E216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4A050B-A7A1-427F-80CF-DA3BF35E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EF863E-3FC3-4F8F-9E0C-5AFF88BF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605C1B-0E70-4A7F-921E-20A7A1FF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21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D7941E-73AA-46A1-BA3F-B1E54F23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53F205-BC92-48C2-82A6-1D20689E5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60C80D-F081-4649-A113-AF8839115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46671A-11C9-4FBA-B7DE-626E30EA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665EA6-CDA1-49F8-AED0-AD874608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0470CB-3579-4C1D-AA76-2F91CB3F7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68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0D10A-BD1C-4D5E-B5CB-3AE50238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059F48-9D5B-45A6-AA32-919936F32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FC6B92-DCEB-4DD0-8223-DCB5E03DE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EE2A71-C3A8-4CA4-9E47-1492DA444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A6EE487-A2EF-4BAB-B326-7FE76E2C6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289ABB8-8DA2-45DC-AE28-23F5D793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155DFE8-D72A-4DF9-85D9-CA99797E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93A60D3-B379-4F32-9F4E-25DA85EB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7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E82E63-DD29-4077-A93B-0078C00F8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26EBADF-80B1-4B98-8667-A271C03C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1A1097-E72C-4998-874D-7711A269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4A94CD4-D1F4-48C6-A742-BD6BAD80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81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82A69E8-7DA3-45A2-A9FC-8DD9455E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BB670C-C1BB-4F55-B4AE-92BDDD69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041D06-8DF1-4F1B-A87D-7ABEC4E2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8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CFA8FE-6D8B-4ACA-AB58-7C95179C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98D153-2BCD-4511-AD67-AD09CA906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CCDF145-AFB3-4EBF-976A-661A5179F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4020A2D-EF0F-405E-9239-36079A97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1ED0BF-0C42-469F-8F5B-B9C603AC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08D0F1-B6EC-4E9C-9BFE-E2FA6737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35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2F005D-FF21-482A-9309-CBD9D9A5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8027897-E388-4672-A911-ED41B2EA8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B78B7C-832B-41ED-AD64-95BDE3232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F74291-73E0-45E2-9FBC-3A120DB4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8E9BA1-CD07-43C6-A287-00BDF099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B5BAA93-6B99-4785-9852-3F824625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21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DDF0B07-DBC1-4430-86DA-09CAF42D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FE0BD3-0E95-43C7-8E8E-73843C683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587647-54C0-42CB-AC75-38FDD7AE6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F5CE-6A68-4B3C-A6FB-9A35A7BA46B9}" type="datetimeFigureOut">
              <a:rPr kumimoji="1" lang="ja-JP" altLang="en-US" smtClean="0"/>
              <a:t>2023/11/20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891996-393D-4AD4-AC44-DDBBFD749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E55218-CF82-411C-9EDC-49698F602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368AD-F6AC-43CD-BDB9-62DE1177CA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37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9BA528-B08E-4607-803B-5DE31BE59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2835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　文章題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639EDD-971B-4D35-808E-05F237A61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343" y="3200400"/>
            <a:ext cx="10406743" cy="227371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①文章を良く読んで、内容を理解しましょう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②聞かれているものは何かを確認しましょう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③順に考えて式を作ってから解いていきましょう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108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84D747-51D5-4BEC-AB73-3507C3AEC615}"/>
              </a:ext>
            </a:extLst>
          </p:cNvPr>
          <p:cNvSpPr txBox="1"/>
          <p:nvPr/>
        </p:nvSpPr>
        <p:spPr>
          <a:xfrm>
            <a:off x="897467" y="584616"/>
            <a:ext cx="1047337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りんごを８個買いました。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円安くしてもらって、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円払いました。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りんご１個の元の値段はいくらですか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5C4EBC-9411-460A-A248-36E909C470FE}"/>
              </a:ext>
            </a:extLst>
          </p:cNvPr>
          <p:cNvSpPr txBox="1"/>
          <p:nvPr/>
        </p:nvSpPr>
        <p:spPr>
          <a:xfrm>
            <a:off x="646431" y="4113673"/>
            <a:ext cx="5845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りんご８個の元の値段は</a:t>
            </a:r>
            <a:endParaRPr lang="ja-JP" altLang="en-US" sz="4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6CF646-4E4B-4273-9CC2-25DC649FC097}"/>
              </a:ext>
            </a:extLst>
          </p:cNvPr>
          <p:cNvSpPr txBox="1"/>
          <p:nvPr/>
        </p:nvSpPr>
        <p:spPr>
          <a:xfrm>
            <a:off x="6824181" y="4148312"/>
            <a:ext cx="4180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</a:t>
            </a:r>
            <a:endParaRPr lang="ja-JP" altLang="en-US" sz="4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CBBF3F-0C24-4C50-A9BA-498BBB2B49F4}"/>
              </a:ext>
            </a:extLst>
          </p:cNvPr>
          <p:cNvSpPr txBox="1"/>
          <p:nvPr/>
        </p:nvSpPr>
        <p:spPr>
          <a:xfrm>
            <a:off x="646431" y="4980776"/>
            <a:ext cx="5845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りんご１個の元の値段は</a:t>
            </a:r>
            <a:endParaRPr lang="ja-JP" altLang="en-US" sz="4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1E23782-4AB2-498E-9EE3-C45521E31568}"/>
              </a:ext>
            </a:extLst>
          </p:cNvPr>
          <p:cNvSpPr txBox="1"/>
          <p:nvPr/>
        </p:nvSpPr>
        <p:spPr>
          <a:xfrm>
            <a:off x="6824182" y="5010297"/>
            <a:ext cx="3801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960÷8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endParaRPr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EC009E8-BAA4-45E5-AD7E-AE48514D47FE}"/>
              </a:ext>
            </a:extLst>
          </p:cNvPr>
          <p:cNvSpPr txBox="1"/>
          <p:nvPr/>
        </p:nvSpPr>
        <p:spPr>
          <a:xfrm>
            <a:off x="9716185" y="5872282"/>
            <a:ext cx="1928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86538DB-C38A-D62B-E5A3-E18A469EB369}"/>
              </a:ext>
            </a:extLst>
          </p:cNvPr>
          <p:cNvCxnSpPr>
            <a:cxnSpLocks/>
          </p:cNvCxnSpPr>
          <p:nvPr/>
        </p:nvCxnSpPr>
        <p:spPr>
          <a:xfrm>
            <a:off x="6533713" y="4884300"/>
            <a:ext cx="45244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8DD7A70-E1B6-EBDC-856A-9FECE65DB4B2}"/>
              </a:ext>
            </a:extLst>
          </p:cNvPr>
          <p:cNvCxnSpPr>
            <a:cxnSpLocks/>
          </p:cNvCxnSpPr>
          <p:nvPr/>
        </p:nvCxnSpPr>
        <p:spPr>
          <a:xfrm>
            <a:off x="6533713" y="5688662"/>
            <a:ext cx="45244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381115C-08DE-6AB8-58F3-D2736A82A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1" y="2854202"/>
            <a:ext cx="707887" cy="707887"/>
          </a:xfrm>
          <a:prstGeom prst="rect">
            <a:avLst/>
          </a:prstGeom>
        </p:spPr>
      </p:pic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93E3E67-40BE-6586-A2E7-7849DC01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8" y="2854202"/>
            <a:ext cx="707887" cy="707887"/>
          </a:xfrm>
          <a:prstGeom prst="rect">
            <a:avLst/>
          </a:prstGeom>
        </p:spPr>
      </p:pic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D75C141-E5E3-F053-B788-65EC5921E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5" y="2854202"/>
            <a:ext cx="707887" cy="707887"/>
          </a:xfrm>
          <a:prstGeom prst="rect">
            <a:avLst/>
          </a:prstGeom>
        </p:spPr>
      </p:pic>
      <p:pic>
        <p:nvPicPr>
          <p:cNvPr id="22" name="図 2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585B6C3-B418-5F14-A1A2-54A8BD1C3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02" y="2854202"/>
            <a:ext cx="707887" cy="707887"/>
          </a:xfrm>
          <a:prstGeom prst="rect">
            <a:avLst/>
          </a:prstGeom>
        </p:spPr>
      </p:pic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20521D0-66A1-5F9D-5F38-421BA278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89" y="2854202"/>
            <a:ext cx="707887" cy="707887"/>
          </a:xfrm>
          <a:prstGeom prst="rect">
            <a:avLst/>
          </a:prstGeom>
        </p:spPr>
      </p:pic>
      <p:pic>
        <p:nvPicPr>
          <p:cNvPr id="24" name="図 2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936B07B-B1E3-5752-942A-81E27B552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76" y="2854202"/>
            <a:ext cx="707887" cy="707887"/>
          </a:xfrm>
          <a:prstGeom prst="rect">
            <a:avLst/>
          </a:prstGeom>
        </p:spPr>
      </p:pic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C13BE1E-DD13-3F9B-1BFE-14BFE1AD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82" y="2854202"/>
            <a:ext cx="707887" cy="707887"/>
          </a:xfrm>
          <a:prstGeom prst="rect">
            <a:avLst/>
          </a:prstGeom>
        </p:spPr>
      </p:pic>
      <p:pic>
        <p:nvPicPr>
          <p:cNvPr id="26" name="図 2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B421FAF-8B63-8527-6175-7709AF126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50" y="2854202"/>
            <a:ext cx="707887" cy="707887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960533D-A828-1063-4F9A-0643A7AF7525}"/>
              </a:ext>
            </a:extLst>
          </p:cNvPr>
          <p:cNvSpPr txBox="1"/>
          <p:nvPr/>
        </p:nvSpPr>
        <p:spPr>
          <a:xfrm>
            <a:off x="9582796" y="3002105"/>
            <a:ext cx="1928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B01DE8-D8D9-5154-2D7E-CD50AEE70BEA}"/>
              </a:ext>
            </a:extLst>
          </p:cNvPr>
          <p:cNvSpPr txBox="1"/>
          <p:nvPr/>
        </p:nvSpPr>
        <p:spPr>
          <a:xfrm>
            <a:off x="6717906" y="3031650"/>
            <a:ext cx="2831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円おまけ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3431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84D747-51D5-4BEC-AB73-3507C3AEC615}"/>
              </a:ext>
            </a:extLst>
          </p:cNvPr>
          <p:cNvSpPr txBox="1"/>
          <p:nvPr/>
        </p:nvSpPr>
        <p:spPr>
          <a:xfrm>
            <a:off x="1032932" y="584616"/>
            <a:ext cx="104309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いちごを５人で同じ数だけ分けたあと、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ゆかさんは、お兄さんから６個もらったので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ゆかさんのいちごの数は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個になりました。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いちごは全部で何個ありましたか。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P33-3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01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718D47-D956-493A-B6D5-48685E76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3" y="3139161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90D894-B14A-4FD3-8A28-BAAEEEC2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1" y="3139161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A313933-F7F5-4E4A-B4DB-1B3825EB3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36" y="3202223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1E9A52A-D5C2-480B-B69C-F6B37B5B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09" y="3202222"/>
            <a:ext cx="1305902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1EE8986-938B-4C25-ACE8-E9C487EA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049" y="3202221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833802-640F-47DF-0629-C20D73B70DC9}"/>
              </a:ext>
            </a:extLst>
          </p:cNvPr>
          <p:cNvSpPr txBox="1"/>
          <p:nvPr/>
        </p:nvSpPr>
        <p:spPr>
          <a:xfrm>
            <a:off x="1032932" y="584616"/>
            <a:ext cx="104309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いちごを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５人で同じ数だけ分けた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あと、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ゆかさんは、お兄さんから６個もらったので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ゆかさんのいちごの数は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個になりました。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いちごは全部で何個ありましたか。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19928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718D47-D956-493A-B6D5-48685E76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3" y="3139161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90D894-B14A-4FD3-8A28-BAAEEEC2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1" y="3139161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A313933-F7F5-4E4A-B4DB-1B3825EB3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36" y="3202223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1E9A52A-D5C2-480B-B69C-F6B37B5B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09" y="3202222"/>
            <a:ext cx="1305902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1EE8986-938B-4C25-ACE8-E9C487EA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049" y="3202221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CA83A9C-3965-466B-9B10-D8A14B297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306324" y="4505832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2B73174-3E49-4B08-B640-207CDC579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878732" y="4505832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8350AF5-45DF-4392-A410-E65FA17DD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4433950" y="4505832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3BA4A9A-913A-41E8-A29A-570D6482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306324" y="5249917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8F0DA42-ACFA-41E7-BC40-E73B830CA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878732" y="5249917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5C7D613-3BA2-4D0B-9C15-10AA64E09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4433950" y="5249917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E7C14-E108-C93B-0F95-039DA40B3D3F}"/>
              </a:ext>
            </a:extLst>
          </p:cNvPr>
          <p:cNvSpPr txBox="1"/>
          <p:nvPr/>
        </p:nvSpPr>
        <p:spPr>
          <a:xfrm>
            <a:off x="1032932" y="584616"/>
            <a:ext cx="104309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いちごを５人で同じ数だけ分けたあと、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ゆかさんは、お兄さんから６個もらった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ゆかさんのいちごの数は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個になりました。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いちごは全部で何個ありましたか。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71364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718D47-D956-493A-B6D5-48685E76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3" y="3139161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90D894-B14A-4FD3-8A28-BAAEEEC2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1" y="3139161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A313933-F7F5-4E4A-B4DB-1B3825EB3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36" y="3202223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1E9A52A-D5C2-480B-B69C-F6B37B5B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09" y="3202222"/>
            <a:ext cx="1305902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1EE8986-938B-4C25-ACE8-E9C487EA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049" y="3202221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CA83A9C-3965-466B-9B10-D8A14B297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306324" y="4505832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2B73174-3E49-4B08-B640-207CDC579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878732" y="4505832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8350AF5-45DF-4392-A410-E65FA17DD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4433950" y="4505832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3BA4A9A-913A-41E8-A29A-570D6482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306324" y="5249917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8F0DA42-ACFA-41E7-BC40-E73B830CA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878732" y="5249917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5C7D613-3BA2-4D0B-9C15-10AA64E09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4433950" y="5249917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93122A-DC3B-491C-A62C-16471ABE5E0A}"/>
              </a:ext>
            </a:extLst>
          </p:cNvPr>
          <p:cNvSpPr/>
          <p:nvPr/>
        </p:nvSpPr>
        <p:spPr>
          <a:xfrm>
            <a:off x="3306324" y="4505832"/>
            <a:ext cx="4125963" cy="208415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27B51BF-0B1F-4882-BCC0-C201C9EA7CE5}"/>
              </a:ext>
            </a:extLst>
          </p:cNvPr>
          <p:cNvSpPr txBox="1"/>
          <p:nvPr/>
        </p:nvSpPr>
        <p:spPr>
          <a:xfrm>
            <a:off x="3722993" y="3797946"/>
            <a:ext cx="1587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ja-JP" altLang="en-US" sz="4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11820E-60E7-933D-B38D-AD3405F04FAA}"/>
              </a:ext>
            </a:extLst>
          </p:cNvPr>
          <p:cNvSpPr txBox="1"/>
          <p:nvPr/>
        </p:nvSpPr>
        <p:spPr>
          <a:xfrm>
            <a:off x="1032932" y="584616"/>
            <a:ext cx="104309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いちごを５人で同じ数だけ分けたあと、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ゆかさんは、お兄さんから６個もらったので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ゆかさんのいちごの数は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個になりました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いちごは全部で何個ありましたか。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1333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718D47-D956-493A-B6D5-48685E76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3" y="3139161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90D894-B14A-4FD3-8A28-BAAEEEC2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1" y="3139161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A313933-F7F5-4E4A-B4DB-1B3825EB3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36" y="3202223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1E9A52A-D5C2-480B-B69C-F6B37B5B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09" y="3202222"/>
            <a:ext cx="1305902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1EE8986-938B-4C25-ACE8-E9C487EA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049" y="3202221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CA83A9C-3965-466B-9B10-D8A14B297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306324" y="4505832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2B73174-3E49-4B08-B640-207CDC579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878732" y="4505832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8350AF5-45DF-4392-A410-E65FA17DD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4433950" y="4505832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3BA4A9A-913A-41E8-A29A-570D6482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306324" y="5249917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8F0DA42-ACFA-41E7-BC40-E73B830CA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878732" y="5249917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5C7D613-3BA2-4D0B-9C15-10AA64E09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4433950" y="5249917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93122A-DC3B-491C-A62C-16471ABE5E0A}"/>
              </a:ext>
            </a:extLst>
          </p:cNvPr>
          <p:cNvSpPr/>
          <p:nvPr/>
        </p:nvSpPr>
        <p:spPr>
          <a:xfrm>
            <a:off x="3306324" y="4505832"/>
            <a:ext cx="4125963" cy="208415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15AA55-5BCC-4DDE-8A56-A610C9B6DB33}"/>
              </a:ext>
            </a:extLst>
          </p:cNvPr>
          <p:cNvSpPr txBox="1"/>
          <p:nvPr/>
        </p:nvSpPr>
        <p:spPr>
          <a:xfrm>
            <a:off x="3722993" y="3797946"/>
            <a:ext cx="1587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ja-JP" altLang="en-US" sz="4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25D5B1D-2BDB-62CC-9A29-36D774D38D1F}"/>
              </a:ext>
            </a:extLst>
          </p:cNvPr>
          <p:cNvSpPr txBox="1"/>
          <p:nvPr/>
        </p:nvSpPr>
        <p:spPr>
          <a:xfrm>
            <a:off x="1032932" y="584616"/>
            <a:ext cx="104309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いちごを５人で同じ数だけ分けたあと、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ゆかさんは、お兄さんから６個もらったので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ゆかさんのいちごの数は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個になりました。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いちごは全部で何個ありましたか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8169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C718D47-D956-493A-B6D5-48685E76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3" y="625968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90D894-B14A-4FD3-8A28-BAAEEEC26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1" y="625968"/>
            <a:ext cx="1366673" cy="136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A313933-F7F5-4E4A-B4DB-1B3825EB3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836" y="689030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1E9A52A-D5C2-480B-B69C-F6B37B5B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709" y="689029"/>
            <a:ext cx="1305902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1EE8986-938B-4C25-ACE8-E9C487EA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049" y="689028"/>
            <a:ext cx="1301324" cy="130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CA83A9C-3965-466B-9B10-D8A14B297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306324" y="2197591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2B73174-3E49-4B08-B640-207CDC579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878732" y="2197591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8350AF5-45DF-4392-A410-E65FA17DD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4433950" y="2197591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3BA4A9A-913A-41E8-A29A-570D64822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306324" y="2941676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8F0DA42-ACFA-41E7-BC40-E73B830CA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3878732" y="2941676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5C7D613-3BA2-4D0B-9C15-10AA64E09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4433950" y="2941676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CE53E03-1E30-482C-A3A6-707044BCA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5307407" y="2197591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C1E35A07-5653-4761-88A5-C2F58BB2B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5879815" y="2197591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7B4894C-5ED9-493E-B9DC-2D244B1C1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6435033" y="2197591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89CB3895-E91F-41FB-86BF-579CD2EAC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5307407" y="2941676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31FD85F-8B54-428C-B589-166ACCCF3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5879815" y="2941676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9064F233-71AD-470A-A396-1CFD582BA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6435033" y="2941676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6F7EA346-B808-45C3-B177-62189EA9D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5307407" y="3685761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1A1B90C9-9935-4EB0-9CD1-5A5033481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5879815" y="3685761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B70FC2-FB96-4E96-9499-6C8D971CD7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8524" r="6568" b="11494"/>
          <a:stretch/>
        </p:blipFill>
        <p:spPr bwMode="auto">
          <a:xfrm>
            <a:off x="6435033" y="3685761"/>
            <a:ext cx="545363" cy="7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CC21964-08FF-42EE-85A9-CAAFF891992B}"/>
              </a:ext>
            </a:extLst>
          </p:cNvPr>
          <p:cNvSpPr/>
          <p:nvPr/>
        </p:nvSpPr>
        <p:spPr>
          <a:xfrm>
            <a:off x="3306324" y="2079990"/>
            <a:ext cx="4125963" cy="248655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DF23B13-CA3F-4B3C-A948-C5500A4665C7}"/>
              </a:ext>
            </a:extLst>
          </p:cNvPr>
          <p:cNvSpPr txBox="1"/>
          <p:nvPr/>
        </p:nvSpPr>
        <p:spPr>
          <a:xfrm>
            <a:off x="3640104" y="1362058"/>
            <a:ext cx="15876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ja-JP" altLang="en-US" sz="40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BA6A90F-2CAD-404F-96B7-FB2D6763130A}"/>
              </a:ext>
            </a:extLst>
          </p:cNvPr>
          <p:cNvSpPr txBox="1"/>
          <p:nvPr/>
        </p:nvSpPr>
        <p:spPr>
          <a:xfrm>
            <a:off x="4790238" y="4645485"/>
            <a:ext cx="29465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lang="ja-JP" altLang="en-US" sz="4000" dirty="0">
              <a:solidFill>
                <a:srgbClr val="7030A0"/>
              </a:solidFill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5896BCB6-1DBB-44FB-8DCE-62F2C5585AC0}"/>
              </a:ext>
            </a:extLst>
          </p:cNvPr>
          <p:cNvSpPr/>
          <p:nvPr/>
        </p:nvSpPr>
        <p:spPr>
          <a:xfrm>
            <a:off x="4962596" y="2106143"/>
            <a:ext cx="2562125" cy="2421741"/>
          </a:xfrm>
          <a:prstGeom prst="ellipse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4446F5-901C-437E-981C-C13370E7D591}"/>
              </a:ext>
            </a:extLst>
          </p:cNvPr>
          <p:cNvSpPr txBox="1"/>
          <p:nvPr/>
        </p:nvSpPr>
        <p:spPr>
          <a:xfrm>
            <a:off x="8391684" y="2353769"/>
            <a:ext cx="3337861" cy="1938992"/>
          </a:xfrm>
          <a:prstGeom prst="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最初</a:t>
            </a:r>
            <a:endParaRPr lang="en-US" altLang="ja-JP" sz="40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同じ数だけ</a:t>
            </a:r>
            <a:endParaRPr lang="en-US" altLang="ja-JP" sz="40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分けたいちご</a:t>
            </a:r>
            <a:endParaRPr lang="en-US" altLang="ja-JP" sz="4000" dirty="0">
              <a:solidFill>
                <a:srgbClr val="7030A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2F20740-9DC4-4798-A450-0E8636003C37}"/>
              </a:ext>
            </a:extLst>
          </p:cNvPr>
          <p:cNvSpPr txBox="1"/>
          <p:nvPr/>
        </p:nvSpPr>
        <p:spPr>
          <a:xfrm>
            <a:off x="920711" y="5528799"/>
            <a:ext cx="5858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ja-JP" altLang="en-US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人分あったので、</a:t>
            </a:r>
            <a:endParaRPr lang="ja-JP" altLang="en-US" sz="4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014FD2A-D178-415F-B6C2-0C0791CC8217}"/>
              </a:ext>
            </a:extLst>
          </p:cNvPr>
          <p:cNvSpPr txBox="1"/>
          <p:nvPr/>
        </p:nvSpPr>
        <p:spPr>
          <a:xfrm>
            <a:off x="6779336" y="5564998"/>
            <a:ext cx="44919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7030A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endParaRPr lang="ja-JP" altLang="en-US" sz="4000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B68DE18-960C-4698-BA11-4BF7175AAE06}"/>
              </a:ext>
            </a:extLst>
          </p:cNvPr>
          <p:cNvCxnSpPr>
            <a:cxnSpLocks/>
            <a:stCxn id="29" idx="1"/>
            <a:endCxn id="3" idx="6"/>
          </p:cNvCxnSpPr>
          <p:nvPr/>
        </p:nvCxnSpPr>
        <p:spPr>
          <a:xfrm flipH="1" flipV="1">
            <a:off x="7524721" y="3317014"/>
            <a:ext cx="866963" cy="625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954D723C-81D3-B26E-AEF5-1AFD8F035D78}"/>
              </a:ext>
            </a:extLst>
          </p:cNvPr>
          <p:cNvCxnSpPr>
            <a:cxnSpLocks/>
          </p:cNvCxnSpPr>
          <p:nvPr/>
        </p:nvCxnSpPr>
        <p:spPr>
          <a:xfrm>
            <a:off x="6746806" y="6236685"/>
            <a:ext cx="45244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  <p:bldP spid="29" grpId="0" animBg="1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84D747-51D5-4BEC-AB73-3507C3AEC615}"/>
              </a:ext>
            </a:extLst>
          </p:cNvPr>
          <p:cNvSpPr txBox="1"/>
          <p:nvPr/>
        </p:nvSpPr>
        <p:spPr>
          <a:xfrm>
            <a:off x="795867" y="584616"/>
            <a:ext cx="108373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記録用紙を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人に同じ数だけ配りました。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ゆきさんは、今日までに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枚使ったので、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残りは４枚になりました。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人に全部で何枚の記録用紙を配りましたか。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E3A55A-9D13-1231-32E4-1B55E19AD1E1}"/>
              </a:ext>
            </a:extLst>
          </p:cNvPr>
          <p:cNvSpPr txBox="1"/>
          <p:nvPr/>
        </p:nvSpPr>
        <p:spPr>
          <a:xfrm>
            <a:off x="10210800" y="6011774"/>
            <a:ext cx="142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P33-4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2272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ソース画像を表示">
            <a:extLst>
              <a:ext uri="{FF2B5EF4-FFF2-40B4-BE49-F238E27FC236}">
                <a16:creationId xmlns:a16="http://schemas.microsoft.com/office/drawing/2014/main" id="{A5963F7D-CCE7-4625-8227-5CBAD281E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646431" y="329499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ソース画像を表示">
            <a:extLst>
              <a:ext uri="{FF2B5EF4-FFF2-40B4-BE49-F238E27FC236}">
                <a16:creationId xmlns:a16="http://schemas.microsoft.com/office/drawing/2014/main" id="{9D48E473-2AE1-4981-B4F5-5B985B75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1261516" y="346551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ソース画像を表示">
            <a:extLst>
              <a:ext uri="{FF2B5EF4-FFF2-40B4-BE49-F238E27FC236}">
                <a16:creationId xmlns:a16="http://schemas.microsoft.com/office/drawing/2014/main" id="{729EF999-3953-4EBB-80CC-D3EAC9C45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1876601" y="3709845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>
            <a:extLst>
              <a:ext uri="{FF2B5EF4-FFF2-40B4-BE49-F238E27FC236}">
                <a16:creationId xmlns:a16="http://schemas.microsoft.com/office/drawing/2014/main" id="{0DC2FF57-C4C4-435F-A447-82FBEDCA3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2491686" y="3997001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ソース画像を表示">
            <a:extLst>
              <a:ext uri="{FF2B5EF4-FFF2-40B4-BE49-F238E27FC236}">
                <a16:creationId xmlns:a16="http://schemas.microsoft.com/office/drawing/2014/main" id="{5138A544-3E1F-4110-9DF3-1E40FE2C6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3106771" y="328784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ソース画像を表示">
            <a:extLst>
              <a:ext uri="{FF2B5EF4-FFF2-40B4-BE49-F238E27FC236}">
                <a16:creationId xmlns:a16="http://schemas.microsoft.com/office/drawing/2014/main" id="{89F8EC64-6504-4573-A806-D750653A5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3721855" y="346551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>
            <a:extLst>
              <a:ext uri="{FF2B5EF4-FFF2-40B4-BE49-F238E27FC236}">
                <a16:creationId xmlns:a16="http://schemas.microsoft.com/office/drawing/2014/main" id="{61F79AFD-7432-41C8-B49F-A197A5786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4336940" y="3709845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ソース画像を表示">
            <a:extLst>
              <a:ext uri="{FF2B5EF4-FFF2-40B4-BE49-F238E27FC236}">
                <a16:creationId xmlns:a16="http://schemas.microsoft.com/office/drawing/2014/main" id="{0152CC29-2E6B-46BF-8326-64D8C8420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4952023" y="3997001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8E7B10-6E55-4B35-A52F-19773F6A3F73}"/>
              </a:ext>
            </a:extLst>
          </p:cNvPr>
          <p:cNvSpPr txBox="1"/>
          <p:nvPr/>
        </p:nvSpPr>
        <p:spPr>
          <a:xfrm>
            <a:off x="1876601" y="5305830"/>
            <a:ext cx="2949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枚使った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491238-FE5D-BB92-6DE0-7062D88B61C5}"/>
              </a:ext>
            </a:extLst>
          </p:cNvPr>
          <p:cNvSpPr txBox="1"/>
          <p:nvPr/>
        </p:nvSpPr>
        <p:spPr>
          <a:xfrm>
            <a:off x="795867" y="584616"/>
            <a:ext cx="108373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記録用紙を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人に同じ数だけ配りました。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ゆきさんは、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今日までに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枚使ったので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残りは４枚になりました。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人に全部で何枚の記録用紙を配りましたか。</a:t>
            </a:r>
          </a:p>
        </p:txBody>
      </p:sp>
    </p:spTree>
    <p:extLst>
      <p:ext uri="{BB962C8B-B14F-4D97-AF65-F5344CB8AC3E}">
        <p14:creationId xmlns:p14="http://schemas.microsoft.com/office/powerpoint/2010/main" val="22119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ソース画像を表示">
            <a:extLst>
              <a:ext uri="{FF2B5EF4-FFF2-40B4-BE49-F238E27FC236}">
                <a16:creationId xmlns:a16="http://schemas.microsoft.com/office/drawing/2014/main" id="{A5963F7D-CCE7-4625-8227-5CBAD281E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646431" y="329499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ソース画像を表示">
            <a:extLst>
              <a:ext uri="{FF2B5EF4-FFF2-40B4-BE49-F238E27FC236}">
                <a16:creationId xmlns:a16="http://schemas.microsoft.com/office/drawing/2014/main" id="{9D48E473-2AE1-4981-B4F5-5B985B75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1261516" y="346551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ソース画像を表示">
            <a:extLst>
              <a:ext uri="{FF2B5EF4-FFF2-40B4-BE49-F238E27FC236}">
                <a16:creationId xmlns:a16="http://schemas.microsoft.com/office/drawing/2014/main" id="{729EF999-3953-4EBB-80CC-D3EAC9C45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1876601" y="3709845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>
            <a:extLst>
              <a:ext uri="{FF2B5EF4-FFF2-40B4-BE49-F238E27FC236}">
                <a16:creationId xmlns:a16="http://schemas.microsoft.com/office/drawing/2014/main" id="{0DC2FF57-C4C4-435F-A447-82FBEDCA3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2491686" y="3997001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ソース画像を表示">
            <a:extLst>
              <a:ext uri="{FF2B5EF4-FFF2-40B4-BE49-F238E27FC236}">
                <a16:creationId xmlns:a16="http://schemas.microsoft.com/office/drawing/2014/main" id="{5138A544-3E1F-4110-9DF3-1E40FE2C6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3106771" y="328784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ソース画像を表示">
            <a:extLst>
              <a:ext uri="{FF2B5EF4-FFF2-40B4-BE49-F238E27FC236}">
                <a16:creationId xmlns:a16="http://schemas.microsoft.com/office/drawing/2014/main" id="{89F8EC64-6504-4573-A806-D750653A5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3721855" y="346551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>
            <a:extLst>
              <a:ext uri="{FF2B5EF4-FFF2-40B4-BE49-F238E27FC236}">
                <a16:creationId xmlns:a16="http://schemas.microsoft.com/office/drawing/2014/main" id="{61F79AFD-7432-41C8-B49F-A197A5786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4336940" y="3709845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ソース画像を表示">
            <a:extLst>
              <a:ext uri="{FF2B5EF4-FFF2-40B4-BE49-F238E27FC236}">
                <a16:creationId xmlns:a16="http://schemas.microsoft.com/office/drawing/2014/main" id="{0152CC29-2E6B-46BF-8326-64D8C8420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4952023" y="3997001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ソース画像を表示">
            <a:extLst>
              <a:ext uri="{FF2B5EF4-FFF2-40B4-BE49-F238E27FC236}">
                <a16:creationId xmlns:a16="http://schemas.microsoft.com/office/drawing/2014/main" id="{5C0CBEDF-DB48-47FD-8900-9C86086BB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7412360" y="328784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ソース画像を表示">
            <a:extLst>
              <a:ext uri="{FF2B5EF4-FFF2-40B4-BE49-F238E27FC236}">
                <a16:creationId xmlns:a16="http://schemas.microsoft.com/office/drawing/2014/main" id="{FA86F240-6293-4F9B-B711-ECD3E5C5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8027441" y="346551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D539E4-AB54-424D-9374-9CC02284AB40}"/>
              </a:ext>
            </a:extLst>
          </p:cNvPr>
          <p:cNvSpPr txBox="1"/>
          <p:nvPr/>
        </p:nvSpPr>
        <p:spPr>
          <a:xfrm>
            <a:off x="7167739" y="5305829"/>
            <a:ext cx="2949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ゆきさんの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残りは４枚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36F019-84B8-CF7F-A439-EBD85E68B3BE}"/>
              </a:ext>
            </a:extLst>
          </p:cNvPr>
          <p:cNvSpPr txBox="1"/>
          <p:nvPr/>
        </p:nvSpPr>
        <p:spPr>
          <a:xfrm>
            <a:off x="795867" y="584616"/>
            <a:ext cx="108373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記録用紙を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人に同じ数だけ配りました。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ゆきさんは、今日までに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枚使ったので、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残りは４枚になりました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人に全部で何枚の記録用紙を配りましたか。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5F9CDB-943B-8730-FC1E-D300910AE385}"/>
              </a:ext>
            </a:extLst>
          </p:cNvPr>
          <p:cNvSpPr txBox="1"/>
          <p:nvPr/>
        </p:nvSpPr>
        <p:spPr>
          <a:xfrm>
            <a:off x="1876601" y="5305830"/>
            <a:ext cx="2949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枚使った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139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84D747-51D5-4BEC-AB73-3507C3AEC615}"/>
              </a:ext>
            </a:extLst>
          </p:cNvPr>
          <p:cNvSpPr txBox="1"/>
          <p:nvPr/>
        </p:nvSpPr>
        <p:spPr>
          <a:xfrm>
            <a:off x="745067" y="584616"/>
            <a:ext cx="103801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同じ値段のノートを６冊買ったあと、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円のお茶を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本買いました。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ノートとお茶の合計金額は、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ノート１冊の値段は何円ですか。　　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P32-1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21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ソース画像を表示">
            <a:extLst>
              <a:ext uri="{FF2B5EF4-FFF2-40B4-BE49-F238E27FC236}">
                <a16:creationId xmlns:a16="http://schemas.microsoft.com/office/drawing/2014/main" id="{A5963F7D-CCE7-4625-8227-5CBAD281E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646431" y="329499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ソース画像を表示">
            <a:extLst>
              <a:ext uri="{FF2B5EF4-FFF2-40B4-BE49-F238E27FC236}">
                <a16:creationId xmlns:a16="http://schemas.microsoft.com/office/drawing/2014/main" id="{9D48E473-2AE1-4981-B4F5-5B985B756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1261516" y="346551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ソース画像を表示">
            <a:extLst>
              <a:ext uri="{FF2B5EF4-FFF2-40B4-BE49-F238E27FC236}">
                <a16:creationId xmlns:a16="http://schemas.microsoft.com/office/drawing/2014/main" id="{729EF999-3953-4EBB-80CC-D3EAC9C45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1876601" y="3709845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>
            <a:extLst>
              <a:ext uri="{FF2B5EF4-FFF2-40B4-BE49-F238E27FC236}">
                <a16:creationId xmlns:a16="http://schemas.microsoft.com/office/drawing/2014/main" id="{0DC2FF57-C4C4-435F-A447-82FBEDCA3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2491686" y="3997001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ソース画像を表示">
            <a:extLst>
              <a:ext uri="{FF2B5EF4-FFF2-40B4-BE49-F238E27FC236}">
                <a16:creationId xmlns:a16="http://schemas.microsoft.com/office/drawing/2014/main" id="{5138A544-3E1F-4110-9DF3-1E40FE2C6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3106771" y="328784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ソース画像を表示">
            <a:extLst>
              <a:ext uri="{FF2B5EF4-FFF2-40B4-BE49-F238E27FC236}">
                <a16:creationId xmlns:a16="http://schemas.microsoft.com/office/drawing/2014/main" id="{89F8EC64-6504-4573-A806-D750653A5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3721855" y="346551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>
            <a:extLst>
              <a:ext uri="{FF2B5EF4-FFF2-40B4-BE49-F238E27FC236}">
                <a16:creationId xmlns:a16="http://schemas.microsoft.com/office/drawing/2014/main" id="{61F79AFD-7432-41C8-B49F-A197A5786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4336940" y="3709845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ソース画像を表示">
            <a:extLst>
              <a:ext uri="{FF2B5EF4-FFF2-40B4-BE49-F238E27FC236}">
                <a16:creationId xmlns:a16="http://schemas.microsoft.com/office/drawing/2014/main" id="{0152CC29-2E6B-46BF-8326-64D8C8420A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4952023" y="3997001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ソース画像を表示">
            <a:extLst>
              <a:ext uri="{FF2B5EF4-FFF2-40B4-BE49-F238E27FC236}">
                <a16:creationId xmlns:a16="http://schemas.microsoft.com/office/drawing/2014/main" id="{5C0CBEDF-DB48-47FD-8900-9C86086BB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7412360" y="328784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ソース画像を表示">
            <a:extLst>
              <a:ext uri="{FF2B5EF4-FFF2-40B4-BE49-F238E27FC236}">
                <a16:creationId xmlns:a16="http://schemas.microsoft.com/office/drawing/2014/main" id="{FA86F240-6293-4F9B-B711-ECD3E5C5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5" t="8828" r="15931" b="10069"/>
          <a:stretch/>
        </p:blipFill>
        <p:spPr bwMode="auto">
          <a:xfrm>
            <a:off x="8027441" y="3465513"/>
            <a:ext cx="1230171" cy="141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C9125C-995F-4441-BA55-6D18B5A210BC}"/>
              </a:ext>
            </a:extLst>
          </p:cNvPr>
          <p:cNvSpPr txBox="1"/>
          <p:nvPr/>
        </p:nvSpPr>
        <p:spPr>
          <a:xfrm>
            <a:off x="603607" y="3543745"/>
            <a:ext cx="549239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ゆきさんの記録用紙は</a:t>
            </a:r>
            <a:endParaRPr lang="ja-JP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046AA6-EBEF-4777-A2B2-7A77B2611168}"/>
              </a:ext>
            </a:extLst>
          </p:cNvPr>
          <p:cNvSpPr txBox="1"/>
          <p:nvPr/>
        </p:nvSpPr>
        <p:spPr>
          <a:xfrm>
            <a:off x="6797275" y="3543745"/>
            <a:ext cx="307542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lang="ja-JP" altLang="en-US" sz="4000" dirty="0">
              <a:solidFill>
                <a:schemeClr val="accent6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3F38260-D62D-47A9-BC11-B34C02874795}"/>
              </a:ext>
            </a:extLst>
          </p:cNvPr>
          <p:cNvSpPr txBox="1"/>
          <p:nvPr/>
        </p:nvSpPr>
        <p:spPr>
          <a:xfrm>
            <a:off x="603607" y="4410006"/>
            <a:ext cx="47046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人の記録用紙は</a:t>
            </a:r>
            <a:endParaRPr lang="ja-JP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64EAC8B-3388-4BF2-869B-A90344FAA0D3}"/>
              </a:ext>
            </a:extLst>
          </p:cNvPr>
          <p:cNvSpPr txBox="1"/>
          <p:nvPr/>
        </p:nvSpPr>
        <p:spPr>
          <a:xfrm>
            <a:off x="6797274" y="4251631"/>
            <a:ext cx="394938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20×35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endParaRPr lang="ja-JP" altLang="en-US" sz="4000" dirty="0">
              <a:solidFill>
                <a:schemeClr val="accent6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0AED566-80C6-4C6F-9196-F33A9BF13CEF}"/>
              </a:ext>
            </a:extLst>
          </p:cNvPr>
          <p:cNvSpPr txBox="1"/>
          <p:nvPr/>
        </p:nvSpPr>
        <p:spPr>
          <a:xfrm>
            <a:off x="10212411" y="4918995"/>
            <a:ext cx="19337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700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F96C2E-F811-68F5-6A41-4F9511193B80}"/>
              </a:ext>
            </a:extLst>
          </p:cNvPr>
          <p:cNvSpPr txBox="1"/>
          <p:nvPr/>
        </p:nvSpPr>
        <p:spPr>
          <a:xfrm>
            <a:off x="795867" y="584616"/>
            <a:ext cx="108373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記録用紙を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人に同じ数だけ配りました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ゆきさんは、今日までに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枚使ったので、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残りは４枚になりました。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人に全部で何枚の記録用紙を配りましたか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7F2C170-67A1-FB3F-D7C8-6DB8ACDA30D6}"/>
              </a:ext>
            </a:extLst>
          </p:cNvPr>
          <p:cNvCxnSpPr>
            <a:cxnSpLocks/>
          </p:cNvCxnSpPr>
          <p:nvPr/>
        </p:nvCxnSpPr>
        <p:spPr>
          <a:xfrm>
            <a:off x="6797274" y="4206049"/>
            <a:ext cx="39493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C6668A8-B0DA-8849-1791-6F3ADE6B2652}"/>
              </a:ext>
            </a:extLst>
          </p:cNvPr>
          <p:cNvCxnSpPr>
            <a:cxnSpLocks/>
          </p:cNvCxnSpPr>
          <p:nvPr/>
        </p:nvCxnSpPr>
        <p:spPr>
          <a:xfrm>
            <a:off x="6797274" y="4883828"/>
            <a:ext cx="39493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ED73F2-B6CA-CD02-B4B4-98766A0403E5}"/>
              </a:ext>
            </a:extLst>
          </p:cNvPr>
          <p:cNvSpPr txBox="1"/>
          <p:nvPr/>
        </p:nvSpPr>
        <p:spPr>
          <a:xfrm>
            <a:off x="7167739" y="5305829"/>
            <a:ext cx="2949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ゆきさんの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残りは４枚</a:t>
            </a:r>
            <a:endParaRPr lang="ja-JP" altLang="en-US" sz="4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0A8D9E-6419-65E4-F9E9-FDC8774F4347}"/>
              </a:ext>
            </a:extLst>
          </p:cNvPr>
          <p:cNvSpPr txBox="1"/>
          <p:nvPr/>
        </p:nvSpPr>
        <p:spPr>
          <a:xfrm>
            <a:off x="1876601" y="5305830"/>
            <a:ext cx="29495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ゆきさんは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枚使った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414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84D747-51D5-4BEC-AB73-3507C3AEC615}"/>
              </a:ext>
            </a:extLst>
          </p:cNvPr>
          <p:cNvSpPr txBox="1"/>
          <p:nvPr/>
        </p:nvSpPr>
        <p:spPr>
          <a:xfrm>
            <a:off x="1849420" y="710741"/>
            <a:ext cx="870302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のお肉があります。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このお肉を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何円払いましたか？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0BA3F2-4B04-4AA9-88D0-DD2C63B9A219}"/>
              </a:ext>
            </a:extLst>
          </p:cNvPr>
          <p:cNvSpPr txBox="1"/>
          <p:nvPr/>
        </p:nvSpPr>
        <p:spPr>
          <a:xfrm>
            <a:off x="3617338" y="4496560"/>
            <a:ext cx="2301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4F3DEA72-0E7B-42E0-97F7-1AC5A94F3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803308"/>
              </p:ext>
            </p:extLst>
          </p:nvPr>
        </p:nvGraphicFramePr>
        <p:xfrm>
          <a:off x="1091797" y="3563094"/>
          <a:ext cx="7054872" cy="1641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624">
                  <a:extLst>
                    <a:ext uri="{9D8B030D-6E8A-4147-A177-3AD203B41FA5}">
                      <a16:colId xmlns:a16="http://schemas.microsoft.com/office/drawing/2014/main" val="807717582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962742654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700908071"/>
                    </a:ext>
                  </a:extLst>
                </a:gridCol>
              </a:tblGrid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23132"/>
                  </a:ext>
                </a:extLst>
              </a:tr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7548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8B634F-B11F-4E37-8E2C-3BD134B64DD5}"/>
              </a:ext>
            </a:extLst>
          </p:cNvPr>
          <p:cNvSpPr txBox="1"/>
          <p:nvPr/>
        </p:nvSpPr>
        <p:spPr>
          <a:xfrm>
            <a:off x="3810770" y="3654761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DC748-6127-43BC-A9E3-FE2F90688888}"/>
              </a:ext>
            </a:extLst>
          </p:cNvPr>
          <p:cNvSpPr txBox="1"/>
          <p:nvPr/>
        </p:nvSpPr>
        <p:spPr>
          <a:xfrm>
            <a:off x="6200932" y="3624780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7FD469-8A7F-4302-B920-C4B9E2C6B57E}"/>
              </a:ext>
            </a:extLst>
          </p:cNvPr>
          <p:cNvSpPr txBox="1"/>
          <p:nvPr/>
        </p:nvSpPr>
        <p:spPr>
          <a:xfrm>
            <a:off x="6362841" y="4497852"/>
            <a:ext cx="1206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D0D1D545-F9F0-4F52-9CA5-4B3C913E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98" y="3008731"/>
            <a:ext cx="2909975" cy="19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22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D0D1D545-F9F0-4F52-9CA5-4B3C913E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633" y="551523"/>
            <a:ext cx="2909975" cy="19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0BA3F2-4B04-4AA9-88D0-DD2C63B9A219}"/>
              </a:ext>
            </a:extLst>
          </p:cNvPr>
          <p:cNvSpPr txBox="1"/>
          <p:nvPr/>
        </p:nvSpPr>
        <p:spPr>
          <a:xfrm>
            <a:off x="3617338" y="1593609"/>
            <a:ext cx="2301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4F3DEA72-0E7B-42E0-97F7-1AC5A94F3E42}"/>
              </a:ext>
            </a:extLst>
          </p:cNvPr>
          <p:cNvGraphicFramePr>
            <a:graphicFrameLocks noGrp="1"/>
          </p:cNvGraphicFramePr>
          <p:nvPr/>
        </p:nvGraphicFramePr>
        <p:xfrm>
          <a:off x="1091797" y="720088"/>
          <a:ext cx="7054872" cy="1641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624">
                  <a:extLst>
                    <a:ext uri="{9D8B030D-6E8A-4147-A177-3AD203B41FA5}">
                      <a16:colId xmlns:a16="http://schemas.microsoft.com/office/drawing/2014/main" val="807717582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962742654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700908071"/>
                    </a:ext>
                  </a:extLst>
                </a:gridCol>
              </a:tblGrid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23132"/>
                  </a:ext>
                </a:extLst>
              </a:tr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7548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8B634F-B11F-4E37-8E2C-3BD134B64DD5}"/>
              </a:ext>
            </a:extLst>
          </p:cNvPr>
          <p:cNvSpPr txBox="1"/>
          <p:nvPr/>
        </p:nvSpPr>
        <p:spPr>
          <a:xfrm>
            <a:off x="3810770" y="811755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DC748-6127-43BC-A9E3-FE2F90688888}"/>
              </a:ext>
            </a:extLst>
          </p:cNvPr>
          <p:cNvSpPr txBox="1"/>
          <p:nvPr/>
        </p:nvSpPr>
        <p:spPr>
          <a:xfrm>
            <a:off x="6200932" y="781774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7FD469-8A7F-4302-B920-C4B9E2C6B57E}"/>
              </a:ext>
            </a:extLst>
          </p:cNvPr>
          <p:cNvSpPr txBox="1"/>
          <p:nvPr/>
        </p:nvSpPr>
        <p:spPr>
          <a:xfrm>
            <a:off x="6362841" y="1654846"/>
            <a:ext cx="1206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5B0912E2-1D79-4D91-9DD6-615BA957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2" y="2735485"/>
            <a:ext cx="1477982" cy="13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09AFE1-5213-4542-9D2D-945B5EFCD8B7}"/>
              </a:ext>
            </a:extLst>
          </p:cNvPr>
          <p:cNvSpPr txBox="1"/>
          <p:nvPr/>
        </p:nvSpPr>
        <p:spPr>
          <a:xfrm>
            <a:off x="1908814" y="2721114"/>
            <a:ext cx="7734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ぼくは、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の値段を考えたよ</a:t>
            </a:r>
            <a:endParaRPr lang="ja-JP" altLang="en-US" sz="4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711A9E-66BE-4CB1-B88C-7A0AB880FB0B}"/>
              </a:ext>
            </a:extLst>
          </p:cNvPr>
          <p:cNvSpPr txBox="1"/>
          <p:nvPr/>
        </p:nvSpPr>
        <p:spPr>
          <a:xfrm>
            <a:off x="1908814" y="3594187"/>
            <a:ext cx="94387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重さが半分になれば、値段も半分になる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と思うよ</a:t>
            </a:r>
            <a:endParaRPr lang="ja-JP" altLang="en-US" sz="4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4E6E11-F1A5-49A4-9618-460C0E063BAA}"/>
              </a:ext>
            </a:extLst>
          </p:cNvPr>
          <p:cNvSpPr txBox="1"/>
          <p:nvPr/>
        </p:nvSpPr>
        <p:spPr>
          <a:xfrm>
            <a:off x="1567870" y="811755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endParaRPr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02D429-F4E9-47C1-A5A0-62A315065AB6}"/>
              </a:ext>
            </a:extLst>
          </p:cNvPr>
          <p:cNvSpPr txBox="1"/>
          <p:nvPr/>
        </p:nvSpPr>
        <p:spPr>
          <a:xfrm>
            <a:off x="1213946" y="1654846"/>
            <a:ext cx="2138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CFBED52-306F-4DA6-87A5-E1CD3874A780}"/>
              </a:ext>
            </a:extLst>
          </p:cNvPr>
          <p:cNvSpPr txBox="1"/>
          <p:nvPr/>
        </p:nvSpPr>
        <p:spPr>
          <a:xfrm>
            <a:off x="1908814" y="5082813"/>
            <a:ext cx="94387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倍になると、値段も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倍になるよね</a:t>
            </a:r>
            <a:endParaRPr lang="ja-JP" altLang="en-US" sz="4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0FBF0-E5A7-44B6-9988-61A8ECADD1D4}"/>
              </a:ext>
            </a:extLst>
          </p:cNvPr>
          <p:cNvSpPr txBox="1"/>
          <p:nvPr/>
        </p:nvSpPr>
        <p:spPr>
          <a:xfrm>
            <a:off x="5903141" y="1626432"/>
            <a:ext cx="213804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FC4573-5684-4460-B612-4DCCFEB46C29}"/>
              </a:ext>
            </a:extLst>
          </p:cNvPr>
          <p:cNvSpPr txBox="1"/>
          <p:nvPr/>
        </p:nvSpPr>
        <p:spPr>
          <a:xfrm>
            <a:off x="5087250" y="4234728"/>
            <a:ext cx="4556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endParaRPr lang="ja-JP" altLang="en-US" sz="4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6DFE798-A741-488E-9409-26D6AE1A9A5D}"/>
              </a:ext>
            </a:extLst>
          </p:cNvPr>
          <p:cNvSpPr txBox="1"/>
          <p:nvPr/>
        </p:nvSpPr>
        <p:spPr>
          <a:xfrm>
            <a:off x="5111043" y="5744532"/>
            <a:ext cx="4742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3000×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D0D1D545-F9F0-4F52-9CA5-4B3C913E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633" y="551523"/>
            <a:ext cx="2909975" cy="19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0BA3F2-4B04-4AA9-88D0-DD2C63B9A219}"/>
              </a:ext>
            </a:extLst>
          </p:cNvPr>
          <p:cNvSpPr txBox="1"/>
          <p:nvPr/>
        </p:nvSpPr>
        <p:spPr>
          <a:xfrm>
            <a:off x="3617338" y="1593609"/>
            <a:ext cx="2301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4F3DEA72-0E7B-42E0-97F7-1AC5A94F3E42}"/>
              </a:ext>
            </a:extLst>
          </p:cNvPr>
          <p:cNvGraphicFramePr>
            <a:graphicFrameLocks noGrp="1"/>
          </p:cNvGraphicFramePr>
          <p:nvPr/>
        </p:nvGraphicFramePr>
        <p:xfrm>
          <a:off x="1091797" y="720088"/>
          <a:ext cx="7054872" cy="1641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624">
                  <a:extLst>
                    <a:ext uri="{9D8B030D-6E8A-4147-A177-3AD203B41FA5}">
                      <a16:colId xmlns:a16="http://schemas.microsoft.com/office/drawing/2014/main" val="807717582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962742654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700908071"/>
                    </a:ext>
                  </a:extLst>
                </a:gridCol>
              </a:tblGrid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23132"/>
                  </a:ext>
                </a:extLst>
              </a:tr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7548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8B634F-B11F-4E37-8E2C-3BD134B64DD5}"/>
              </a:ext>
            </a:extLst>
          </p:cNvPr>
          <p:cNvSpPr txBox="1"/>
          <p:nvPr/>
        </p:nvSpPr>
        <p:spPr>
          <a:xfrm>
            <a:off x="3810770" y="811755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DC748-6127-43BC-A9E3-FE2F90688888}"/>
              </a:ext>
            </a:extLst>
          </p:cNvPr>
          <p:cNvSpPr txBox="1"/>
          <p:nvPr/>
        </p:nvSpPr>
        <p:spPr>
          <a:xfrm>
            <a:off x="6200932" y="781774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7FD469-8A7F-4302-B920-C4B9E2C6B57E}"/>
              </a:ext>
            </a:extLst>
          </p:cNvPr>
          <p:cNvSpPr txBox="1"/>
          <p:nvPr/>
        </p:nvSpPr>
        <p:spPr>
          <a:xfrm>
            <a:off x="6362841" y="1654846"/>
            <a:ext cx="1206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09AFE1-5213-4542-9D2D-945B5EFCD8B7}"/>
              </a:ext>
            </a:extLst>
          </p:cNvPr>
          <p:cNvSpPr txBox="1"/>
          <p:nvPr/>
        </p:nvSpPr>
        <p:spPr>
          <a:xfrm>
            <a:off x="1908814" y="2721114"/>
            <a:ext cx="77347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ぼくも、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の値段を考えたよ</a:t>
            </a:r>
            <a:endParaRPr lang="ja-JP" altLang="en-US" sz="4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711A9E-66BE-4CB1-B88C-7A0AB880FB0B}"/>
              </a:ext>
            </a:extLst>
          </p:cNvPr>
          <p:cNvSpPr txBox="1"/>
          <p:nvPr/>
        </p:nvSpPr>
        <p:spPr>
          <a:xfrm>
            <a:off x="1908814" y="3594187"/>
            <a:ext cx="9438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重さが半分になれば、値段も半分なので</a:t>
            </a:r>
            <a:endParaRPr lang="ja-JP" altLang="en-US" sz="4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4E6E11-F1A5-49A4-9618-460C0E063BAA}"/>
              </a:ext>
            </a:extLst>
          </p:cNvPr>
          <p:cNvSpPr txBox="1"/>
          <p:nvPr/>
        </p:nvSpPr>
        <p:spPr>
          <a:xfrm>
            <a:off x="1567870" y="811755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endParaRPr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02D429-F4E9-47C1-A5A0-62A315065AB6}"/>
              </a:ext>
            </a:extLst>
          </p:cNvPr>
          <p:cNvSpPr txBox="1"/>
          <p:nvPr/>
        </p:nvSpPr>
        <p:spPr>
          <a:xfrm>
            <a:off x="1213946" y="1654846"/>
            <a:ext cx="21380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CFBED52-306F-4DA6-87A5-E1CD3874A780}"/>
              </a:ext>
            </a:extLst>
          </p:cNvPr>
          <p:cNvSpPr txBox="1"/>
          <p:nvPr/>
        </p:nvSpPr>
        <p:spPr>
          <a:xfrm>
            <a:off x="1908814" y="5082813"/>
            <a:ext cx="97057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をたすと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になるから値段もたして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ja-JP" altLang="en-US" sz="4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0FBF0-E5A7-44B6-9988-61A8ECADD1D4}"/>
              </a:ext>
            </a:extLst>
          </p:cNvPr>
          <p:cNvSpPr txBox="1"/>
          <p:nvPr/>
        </p:nvSpPr>
        <p:spPr>
          <a:xfrm>
            <a:off x="5903141" y="1626432"/>
            <a:ext cx="213804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FC4573-5684-4460-B612-4DCCFEB46C29}"/>
              </a:ext>
            </a:extLst>
          </p:cNvPr>
          <p:cNvSpPr txBox="1"/>
          <p:nvPr/>
        </p:nvSpPr>
        <p:spPr>
          <a:xfrm>
            <a:off x="5619659" y="4234728"/>
            <a:ext cx="4556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endParaRPr lang="ja-JP" altLang="en-US" sz="4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6DFE798-A741-488E-9409-26D6AE1A9A5D}"/>
              </a:ext>
            </a:extLst>
          </p:cNvPr>
          <p:cNvSpPr txBox="1"/>
          <p:nvPr/>
        </p:nvSpPr>
        <p:spPr>
          <a:xfrm>
            <a:off x="5643452" y="5744532"/>
            <a:ext cx="57041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7F13FD-CDAB-4724-A74E-6AACCA1A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99" y="2714625"/>
            <a:ext cx="12049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D0D1D545-F9F0-4F52-9CA5-4B3C913E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633" y="551523"/>
            <a:ext cx="2909975" cy="19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0BA3F2-4B04-4AA9-88D0-DD2C63B9A219}"/>
              </a:ext>
            </a:extLst>
          </p:cNvPr>
          <p:cNvSpPr txBox="1"/>
          <p:nvPr/>
        </p:nvSpPr>
        <p:spPr>
          <a:xfrm>
            <a:off x="3617338" y="1593609"/>
            <a:ext cx="2301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4F3DEA72-0E7B-42E0-97F7-1AC5A94F3E42}"/>
              </a:ext>
            </a:extLst>
          </p:cNvPr>
          <p:cNvGraphicFramePr>
            <a:graphicFrameLocks noGrp="1"/>
          </p:cNvGraphicFramePr>
          <p:nvPr/>
        </p:nvGraphicFramePr>
        <p:xfrm>
          <a:off x="1091797" y="720088"/>
          <a:ext cx="7054872" cy="1641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624">
                  <a:extLst>
                    <a:ext uri="{9D8B030D-6E8A-4147-A177-3AD203B41FA5}">
                      <a16:colId xmlns:a16="http://schemas.microsoft.com/office/drawing/2014/main" val="807717582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962742654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700908071"/>
                    </a:ext>
                  </a:extLst>
                </a:gridCol>
              </a:tblGrid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23132"/>
                  </a:ext>
                </a:extLst>
              </a:tr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7548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8B634F-B11F-4E37-8E2C-3BD134B64DD5}"/>
              </a:ext>
            </a:extLst>
          </p:cNvPr>
          <p:cNvSpPr txBox="1"/>
          <p:nvPr/>
        </p:nvSpPr>
        <p:spPr>
          <a:xfrm>
            <a:off x="3810770" y="811755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DC748-6127-43BC-A9E3-FE2F90688888}"/>
              </a:ext>
            </a:extLst>
          </p:cNvPr>
          <p:cNvSpPr txBox="1"/>
          <p:nvPr/>
        </p:nvSpPr>
        <p:spPr>
          <a:xfrm>
            <a:off x="6200932" y="781774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7FD469-8A7F-4302-B920-C4B9E2C6B57E}"/>
              </a:ext>
            </a:extLst>
          </p:cNvPr>
          <p:cNvSpPr txBox="1"/>
          <p:nvPr/>
        </p:nvSpPr>
        <p:spPr>
          <a:xfrm>
            <a:off x="6362841" y="1654846"/>
            <a:ext cx="1206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09AFE1-5213-4542-9D2D-945B5EFCD8B7}"/>
              </a:ext>
            </a:extLst>
          </p:cNvPr>
          <p:cNvSpPr txBox="1"/>
          <p:nvPr/>
        </p:nvSpPr>
        <p:spPr>
          <a:xfrm>
            <a:off x="2451283" y="2750303"/>
            <a:ext cx="6683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私は、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の値段を考えたよ</a:t>
            </a:r>
            <a:endParaRPr lang="ja-JP" altLang="en-US" sz="4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4E6E11-F1A5-49A4-9618-460C0E063BAA}"/>
              </a:ext>
            </a:extLst>
          </p:cNvPr>
          <p:cNvSpPr txBox="1"/>
          <p:nvPr/>
        </p:nvSpPr>
        <p:spPr>
          <a:xfrm>
            <a:off x="1567870" y="811755"/>
            <a:ext cx="10906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1g</a:t>
            </a:r>
            <a:endParaRPr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02D429-F4E9-47C1-A5A0-62A315065AB6}"/>
              </a:ext>
            </a:extLst>
          </p:cNvPr>
          <p:cNvSpPr txBox="1"/>
          <p:nvPr/>
        </p:nvSpPr>
        <p:spPr>
          <a:xfrm>
            <a:off x="1495255" y="1654846"/>
            <a:ext cx="1564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CFBED52-306F-4DA6-87A5-E1CD3874A780}"/>
              </a:ext>
            </a:extLst>
          </p:cNvPr>
          <p:cNvSpPr txBox="1"/>
          <p:nvPr/>
        </p:nvSpPr>
        <p:spPr>
          <a:xfrm>
            <a:off x="2505613" y="4459695"/>
            <a:ext cx="65415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1g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倍だから</a:t>
            </a:r>
            <a:endParaRPr lang="ja-JP" altLang="en-US" sz="4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0FBF0-E5A7-44B6-9988-61A8ECADD1D4}"/>
              </a:ext>
            </a:extLst>
          </p:cNvPr>
          <p:cNvSpPr txBox="1"/>
          <p:nvPr/>
        </p:nvSpPr>
        <p:spPr>
          <a:xfrm>
            <a:off x="5903141" y="1626432"/>
            <a:ext cx="213804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FC4573-5684-4460-B612-4DCCFEB46C29}"/>
              </a:ext>
            </a:extLst>
          </p:cNvPr>
          <p:cNvSpPr txBox="1"/>
          <p:nvPr/>
        </p:nvSpPr>
        <p:spPr>
          <a:xfrm>
            <a:off x="2451283" y="3604999"/>
            <a:ext cx="4556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lang="ja-JP" altLang="en-US" sz="4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6DFE798-A741-488E-9409-26D6AE1A9A5D}"/>
              </a:ext>
            </a:extLst>
          </p:cNvPr>
          <p:cNvSpPr txBox="1"/>
          <p:nvPr/>
        </p:nvSpPr>
        <p:spPr>
          <a:xfrm>
            <a:off x="2505613" y="5275159"/>
            <a:ext cx="4730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30×300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5CA79B-4A4A-4848-B9E0-D8FA80C89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9" t="11485" r="-527" b="4835"/>
          <a:stretch/>
        </p:blipFill>
        <p:spPr bwMode="auto">
          <a:xfrm>
            <a:off x="957550" y="2750303"/>
            <a:ext cx="1220640" cy="134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ソース画像を表示">
            <a:extLst>
              <a:ext uri="{FF2B5EF4-FFF2-40B4-BE49-F238E27FC236}">
                <a16:creationId xmlns:a16="http://schemas.microsoft.com/office/drawing/2014/main" id="{D0D1D545-F9F0-4F52-9CA5-4B3C913E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633" y="551523"/>
            <a:ext cx="2909975" cy="193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0BA3F2-4B04-4AA9-88D0-DD2C63B9A219}"/>
              </a:ext>
            </a:extLst>
          </p:cNvPr>
          <p:cNvSpPr txBox="1"/>
          <p:nvPr/>
        </p:nvSpPr>
        <p:spPr>
          <a:xfrm>
            <a:off x="3617338" y="1593609"/>
            <a:ext cx="2301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4F3DEA72-0E7B-42E0-97F7-1AC5A94F3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948813"/>
              </p:ext>
            </p:extLst>
          </p:nvPr>
        </p:nvGraphicFramePr>
        <p:xfrm>
          <a:off x="1091797" y="720088"/>
          <a:ext cx="7054872" cy="1641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1624">
                  <a:extLst>
                    <a:ext uri="{9D8B030D-6E8A-4147-A177-3AD203B41FA5}">
                      <a16:colId xmlns:a16="http://schemas.microsoft.com/office/drawing/2014/main" val="807717582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962742654"/>
                    </a:ext>
                  </a:extLst>
                </a:gridCol>
                <a:gridCol w="2351624">
                  <a:extLst>
                    <a:ext uri="{9D8B030D-6E8A-4147-A177-3AD203B41FA5}">
                      <a16:colId xmlns:a16="http://schemas.microsoft.com/office/drawing/2014/main" val="3700908071"/>
                    </a:ext>
                  </a:extLst>
                </a:gridCol>
              </a:tblGrid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023132"/>
                  </a:ext>
                </a:extLst>
              </a:tr>
              <a:tr h="820676">
                <a:tc>
                  <a:txBody>
                    <a:bodyPr/>
                    <a:lstStyle/>
                    <a:p>
                      <a:pPr algn="ctr"/>
                      <a:endParaRPr kumimoji="1" lang="ja-JP" altLang="en-US" sz="400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1" lang="ja-JP" altLang="en-US" sz="4000" kern="1200" dirty="0">
                        <a:solidFill>
                          <a:schemeClr val="tx1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  <a:cs typeface="+mn-cs"/>
                      </a:endParaRPr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/>
                    </a:p>
                  </a:txBody>
                  <a:tcPr marL="139770" marR="139770" marT="69884" marB="698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47548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C8B634F-B11F-4E37-8E2C-3BD134B64DD5}"/>
              </a:ext>
            </a:extLst>
          </p:cNvPr>
          <p:cNvSpPr txBox="1"/>
          <p:nvPr/>
        </p:nvSpPr>
        <p:spPr>
          <a:xfrm>
            <a:off x="3810770" y="811755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200g</a:t>
            </a:r>
            <a:endParaRPr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A9DC748-6127-43BC-A9E3-FE2F90688888}"/>
              </a:ext>
            </a:extLst>
          </p:cNvPr>
          <p:cNvSpPr txBox="1"/>
          <p:nvPr/>
        </p:nvSpPr>
        <p:spPr>
          <a:xfrm>
            <a:off x="6200932" y="781774"/>
            <a:ext cx="17668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300g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F7FD469-8A7F-4302-B920-C4B9E2C6B57E}"/>
              </a:ext>
            </a:extLst>
          </p:cNvPr>
          <p:cNvSpPr txBox="1"/>
          <p:nvPr/>
        </p:nvSpPr>
        <p:spPr>
          <a:xfrm>
            <a:off x="6362841" y="1654846"/>
            <a:ext cx="12068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09AFE1-5213-4542-9D2D-945B5EFCD8B7}"/>
              </a:ext>
            </a:extLst>
          </p:cNvPr>
          <p:cNvSpPr txBox="1"/>
          <p:nvPr/>
        </p:nvSpPr>
        <p:spPr>
          <a:xfrm>
            <a:off x="1908814" y="2721114"/>
            <a:ext cx="9438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ぼくは、重さが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倍になっているので</a:t>
            </a:r>
            <a:endParaRPr lang="ja-JP" altLang="en-US" sz="4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A711A9E-66BE-4CB1-B88C-7A0AB880FB0B}"/>
              </a:ext>
            </a:extLst>
          </p:cNvPr>
          <p:cNvSpPr txBox="1"/>
          <p:nvPr/>
        </p:nvSpPr>
        <p:spPr>
          <a:xfrm>
            <a:off x="1908814" y="3594187"/>
            <a:ext cx="7607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値段も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倍になると考えたよ</a:t>
            </a:r>
            <a:endParaRPr lang="ja-JP" altLang="en-US" sz="4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0FBF0-E5A7-44B6-9988-61A8ECADD1D4}"/>
              </a:ext>
            </a:extLst>
          </p:cNvPr>
          <p:cNvSpPr txBox="1"/>
          <p:nvPr/>
        </p:nvSpPr>
        <p:spPr>
          <a:xfrm>
            <a:off x="5903141" y="1626432"/>
            <a:ext cx="213804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FC4573-5684-4460-B612-4DCCFEB46C29}"/>
              </a:ext>
            </a:extLst>
          </p:cNvPr>
          <p:cNvSpPr txBox="1"/>
          <p:nvPr/>
        </p:nvSpPr>
        <p:spPr>
          <a:xfrm>
            <a:off x="3624992" y="4465341"/>
            <a:ext cx="5315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9000</a:t>
            </a:r>
            <a:endParaRPr lang="ja-JP" altLang="en-US" sz="4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3DFEC34-989A-55DD-4A01-6147AE8D2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1" y="2529164"/>
            <a:ext cx="1487010" cy="18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8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CFB2D2C-EA78-919C-AABC-5C679C88D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24" y="266700"/>
            <a:ext cx="922183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94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93607E-82D5-42F3-40A6-C1875CD85444}"/>
              </a:ext>
            </a:extLst>
          </p:cNvPr>
          <p:cNvSpPr/>
          <p:nvPr/>
        </p:nvSpPr>
        <p:spPr>
          <a:xfrm>
            <a:off x="2006103" y="595317"/>
            <a:ext cx="7051930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30km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とき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その速さを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4417D5-3099-D9D7-7F6F-091384D9BC3B}"/>
              </a:ext>
            </a:extLst>
          </p:cNvPr>
          <p:cNvSpPr/>
          <p:nvPr/>
        </p:nvSpPr>
        <p:spPr>
          <a:xfrm>
            <a:off x="1533164" y="1834919"/>
            <a:ext cx="9634369" cy="132343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この時の時速を求めましょう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3CC5477-698E-22C8-DEF3-C92EE5062F1E}"/>
              </a:ext>
            </a:extLst>
          </p:cNvPr>
          <p:cNvSpPr/>
          <p:nvPr/>
        </p:nvSpPr>
        <p:spPr>
          <a:xfrm>
            <a:off x="1413934" y="3429000"/>
            <a:ext cx="65453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倍なので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56FD2C-CBB0-F87D-9384-F99ADC9818B9}"/>
              </a:ext>
            </a:extLst>
          </p:cNvPr>
          <p:cNvSpPr/>
          <p:nvPr/>
        </p:nvSpPr>
        <p:spPr>
          <a:xfrm>
            <a:off x="3863095" y="5023081"/>
            <a:ext cx="62472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時速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2000m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か 時速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2km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B061C28-1325-A348-E748-CC793060367D}"/>
              </a:ext>
            </a:extLst>
          </p:cNvPr>
          <p:cNvSpPr/>
          <p:nvPr/>
        </p:nvSpPr>
        <p:spPr>
          <a:xfrm>
            <a:off x="5153451" y="4046368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ED0E4F-5F2C-83B8-64F7-8C62D85C3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10033" r="18015" b="12511"/>
          <a:stretch/>
        </p:blipFill>
        <p:spPr>
          <a:xfrm>
            <a:off x="8633580" y="2604434"/>
            <a:ext cx="2219509" cy="22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593607E-82D5-42F3-40A6-C1875CD85444}"/>
              </a:ext>
            </a:extLst>
          </p:cNvPr>
          <p:cNvSpPr/>
          <p:nvPr/>
        </p:nvSpPr>
        <p:spPr>
          <a:xfrm>
            <a:off x="2006103" y="595317"/>
            <a:ext cx="7051930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時間で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進む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とき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その速さを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時速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20km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4417D5-3099-D9D7-7F6F-091384D9BC3B}"/>
              </a:ext>
            </a:extLst>
          </p:cNvPr>
          <p:cNvSpPr/>
          <p:nvPr/>
        </p:nvSpPr>
        <p:spPr>
          <a:xfrm>
            <a:off x="1533164" y="1834919"/>
            <a:ext cx="9634369" cy="132343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分間で歩いた道のりは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この時の時速を求めましょう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3CC5477-698E-22C8-DEF3-C92EE5062F1E}"/>
              </a:ext>
            </a:extLst>
          </p:cNvPr>
          <p:cNvSpPr/>
          <p:nvPr/>
        </p:nvSpPr>
        <p:spPr>
          <a:xfrm>
            <a:off x="1413934" y="3429000"/>
            <a:ext cx="65453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１時間は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分の</a:t>
            </a:r>
            <a:r>
              <a:rPr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倍なので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56FD2C-CBB0-F87D-9384-F99ADC9818B9}"/>
              </a:ext>
            </a:extLst>
          </p:cNvPr>
          <p:cNvSpPr/>
          <p:nvPr/>
        </p:nvSpPr>
        <p:spPr>
          <a:xfrm>
            <a:off x="3863095" y="5023081"/>
            <a:ext cx="63530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　　　　　時速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1500m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B061C28-1325-A348-E748-CC793060367D}"/>
              </a:ext>
            </a:extLst>
          </p:cNvPr>
          <p:cNvSpPr/>
          <p:nvPr/>
        </p:nvSpPr>
        <p:spPr>
          <a:xfrm>
            <a:off x="5153451" y="4046368"/>
            <a:ext cx="5485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EED0E4F-5F2C-83B8-64F7-8C62D85C3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t="10033" r="18015" b="12511"/>
          <a:stretch/>
        </p:blipFill>
        <p:spPr>
          <a:xfrm>
            <a:off x="8633580" y="2604434"/>
            <a:ext cx="2219509" cy="228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64417D5-3099-D9D7-7F6F-091384D9BC3B}"/>
              </a:ext>
            </a:extLst>
          </p:cNvPr>
          <p:cNvSpPr/>
          <p:nvPr/>
        </p:nvSpPr>
        <p:spPr>
          <a:xfrm>
            <a:off x="829172" y="595317"/>
            <a:ext cx="10533653" cy="120032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8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人に、</a:t>
            </a:r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4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リットルのジュースを等しく分けます。</a:t>
            </a:r>
            <a:endParaRPr lang="ja-JP" altLang="en-US" sz="36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</a:endParaRPr>
          </a:p>
          <a:p>
            <a:pPr algn="just"/>
            <a:r>
              <a:rPr lang="en-US" altLang="ja-JP" sz="3600" b="1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ＭＳ 明朝" panose="02020609040205080304" pitchFamily="17" charset="-128"/>
              </a:rPr>
              <a:t>1</a:t>
            </a:r>
            <a:r>
              <a:rPr lang="ja-JP" alt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P-B" panose="02020700000000000000" pitchFamily="18" charset="-128"/>
              </a:rPr>
              <a:t>人分は何リットルですか。</a:t>
            </a:r>
            <a:endParaRPr lang="ja-JP" altLang="en-US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56FD2C-CBB0-F87D-9384-F99ADC9818B9}"/>
              </a:ext>
            </a:extLst>
          </p:cNvPr>
          <p:cNvSpPr/>
          <p:nvPr/>
        </p:nvSpPr>
        <p:spPr>
          <a:xfrm>
            <a:off x="7486942" y="2179429"/>
            <a:ext cx="37112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１人分は１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多い？少ない？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6095EEC-7D92-7AF7-8C38-DFCF4F23FF6A}"/>
              </a:ext>
            </a:extLst>
          </p:cNvPr>
          <p:cNvGrpSpPr/>
          <p:nvPr/>
        </p:nvGrpSpPr>
        <p:grpSpPr>
          <a:xfrm>
            <a:off x="1246516" y="3060258"/>
            <a:ext cx="666663" cy="2107031"/>
            <a:chOff x="1641108" y="2024742"/>
            <a:chExt cx="736099" cy="232648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70846A5-2EA8-E831-518A-62582272C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71" t="4095" r="36572" b="6189"/>
            <a:stretch/>
          </p:blipFill>
          <p:spPr>
            <a:xfrm>
              <a:off x="1641108" y="2024742"/>
              <a:ext cx="721091" cy="1741713"/>
            </a:xfrm>
            <a:prstGeom prst="rect">
              <a:avLst/>
            </a:prstGeom>
          </p:spPr>
        </p:pic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7E38C48-4FB7-A5DC-5C8C-2DB09CC2CD38}"/>
                </a:ext>
              </a:extLst>
            </p:cNvPr>
            <p:cNvSpPr/>
            <p:nvPr/>
          </p:nvSpPr>
          <p:spPr>
            <a:xfrm>
              <a:off x="1641108" y="3766455"/>
              <a:ext cx="7360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1L</a:t>
              </a:r>
              <a:endPara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C7B9529-E2A9-C77E-E8C5-2978F1A4AD24}"/>
              </a:ext>
            </a:extLst>
          </p:cNvPr>
          <p:cNvGrpSpPr/>
          <p:nvPr/>
        </p:nvGrpSpPr>
        <p:grpSpPr>
          <a:xfrm>
            <a:off x="2849422" y="3060258"/>
            <a:ext cx="666663" cy="2107031"/>
            <a:chOff x="1641108" y="2024742"/>
            <a:chExt cx="736099" cy="232648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7C349EF7-2721-1BF8-9698-18F521FEDD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71" t="4095" r="36572" b="6189"/>
            <a:stretch/>
          </p:blipFill>
          <p:spPr>
            <a:xfrm>
              <a:off x="1641108" y="2024742"/>
              <a:ext cx="721091" cy="1741713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27F74C15-B8FC-B19B-99BB-7D7765F302E0}"/>
                </a:ext>
              </a:extLst>
            </p:cNvPr>
            <p:cNvSpPr/>
            <p:nvPr/>
          </p:nvSpPr>
          <p:spPr>
            <a:xfrm>
              <a:off x="1641108" y="3766455"/>
              <a:ext cx="7360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1L</a:t>
              </a:r>
              <a:endPara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0F3A506-B6A8-D58F-094D-0CA3A6B8B834}"/>
              </a:ext>
            </a:extLst>
          </p:cNvPr>
          <p:cNvGrpSpPr/>
          <p:nvPr/>
        </p:nvGrpSpPr>
        <p:grpSpPr>
          <a:xfrm>
            <a:off x="4438736" y="3060258"/>
            <a:ext cx="666663" cy="2107031"/>
            <a:chOff x="1641108" y="2024742"/>
            <a:chExt cx="736099" cy="2326488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90E053F-8602-17B9-9FE6-8C5D957FB7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71" t="4095" r="36572" b="6189"/>
            <a:stretch/>
          </p:blipFill>
          <p:spPr>
            <a:xfrm>
              <a:off x="1641108" y="2024742"/>
              <a:ext cx="721091" cy="1741713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11F950D4-7FCD-12B4-2A34-11023119D234}"/>
                </a:ext>
              </a:extLst>
            </p:cNvPr>
            <p:cNvSpPr/>
            <p:nvPr/>
          </p:nvSpPr>
          <p:spPr>
            <a:xfrm>
              <a:off x="1641108" y="3766455"/>
              <a:ext cx="7360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1L</a:t>
              </a:r>
              <a:endPara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4B58E55-4557-BCB9-36B9-4E8B55CB9C2E}"/>
              </a:ext>
            </a:extLst>
          </p:cNvPr>
          <p:cNvGrpSpPr/>
          <p:nvPr/>
        </p:nvGrpSpPr>
        <p:grpSpPr>
          <a:xfrm>
            <a:off x="6014458" y="3060258"/>
            <a:ext cx="666663" cy="2107031"/>
            <a:chOff x="1641108" y="2024742"/>
            <a:chExt cx="736099" cy="2326488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9B0A9752-5F21-658D-D896-50FA07D5F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71" t="4095" r="36572" b="6189"/>
            <a:stretch/>
          </p:blipFill>
          <p:spPr>
            <a:xfrm>
              <a:off x="1641108" y="2024742"/>
              <a:ext cx="721091" cy="1741713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78BD7B2-8B8C-3A9D-1DB7-DF823C48A557}"/>
                </a:ext>
              </a:extLst>
            </p:cNvPr>
            <p:cNvSpPr/>
            <p:nvPr/>
          </p:nvSpPr>
          <p:spPr>
            <a:xfrm>
              <a:off x="1641108" y="3766455"/>
              <a:ext cx="7360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1L</a:t>
              </a:r>
              <a:endPara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CA587CDD-6F72-477E-F9F4-16F46452C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5" y="1944909"/>
            <a:ext cx="5939075" cy="1276901"/>
          </a:xfrm>
          <a:prstGeom prst="rect">
            <a:avLst/>
          </a:prstGeom>
        </p:spPr>
      </p:pic>
      <p:sp>
        <p:nvSpPr>
          <p:cNvPr id="24" name="楕円 23">
            <a:extLst>
              <a:ext uri="{FF2B5EF4-FFF2-40B4-BE49-F238E27FC236}">
                <a16:creationId xmlns:a16="http://schemas.microsoft.com/office/drawing/2014/main" id="{DDAD1CDA-8C40-5A2D-579D-FD9D98D26ED1}"/>
              </a:ext>
            </a:extLst>
          </p:cNvPr>
          <p:cNvSpPr/>
          <p:nvPr/>
        </p:nvSpPr>
        <p:spPr>
          <a:xfrm>
            <a:off x="8909824" y="2583359"/>
            <a:ext cx="1940313" cy="8456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AD4096A-D499-A955-31D9-3B3AC53E680D}"/>
              </a:ext>
            </a:extLst>
          </p:cNvPr>
          <p:cNvSpPr/>
          <p:nvPr/>
        </p:nvSpPr>
        <p:spPr>
          <a:xfrm>
            <a:off x="7486942" y="3725394"/>
            <a:ext cx="32496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１人分は１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　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endParaRPr lang="en-US" altLang="ja-JP" sz="36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BD2799E-189F-2ED5-55EE-350886A209BF}"/>
              </a:ext>
            </a:extLst>
          </p:cNvPr>
          <p:cNvSpPr/>
          <p:nvPr/>
        </p:nvSpPr>
        <p:spPr>
          <a:xfrm>
            <a:off x="8992357" y="425615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endParaRPr lang="en-US" altLang="ja-JP" sz="3600" u="sng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616FB9A-D66B-E6C6-08A0-8BB5EA907622}"/>
              </a:ext>
            </a:extLst>
          </p:cNvPr>
          <p:cNvSpPr/>
          <p:nvPr/>
        </p:nvSpPr>
        <p:spPr>
          <a:xfrm>
            <a:off x="3347534" y="564004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</a:t>
            </a:r>
            <a:endParaRPr lang="en-US" altLang="ja-JP" sz="36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7B44F84-47B2-ECFD-814C-F9FAA202FFEC}"/>
                  </a:ext>
                </a:extLst>
              </p:cNvPr>
              <p:cNvSpPr txBox="1"/>
              <p:nvPr/>
            </p:nvSpPr>
            <p:spPr>
              <a:xfrm>
                <a:off x="4765271" y="5347657"/>
                <a:ext cx="2637894" cy="9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2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</m:num>
                      <m:den>
                        <m:r>
                          <a:rPr lang="ja-JP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</m:t>
                        </m:r>
                      </m:den>
                    </m:f>
                    <m:r>
                      <a:rPr lang="ja-JP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Ｌ</m:t>
                    </m:r>
                  </m:oMath>
                </a14:m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か</a:t>
                </a:r>
                <a:r>
                  <a:rPr kumimoji="1" lang="en-US" altLang="ja-JP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0.5L</a:t>
                </a:r>
                <a:r>
                  <a:rPr kumimoji="1" lang="ja-JP" altLang="en-US" sz="32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7B44F84-47B2-ECFD-814C-F9FAA202F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271" y="5347657"/>
                <a:ext cx="2637894" cy="938719"/>
              </a:xfrm>
              <a:prstGeom prst="rect">
                <a:avLst/>
              </a:prstGeom>
              <a:blipFill>
                <a:blip r:embed="rId4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FBB8E4D-ACBE-9F0F-4190-A75F3B358FE0}"/>
              </a:ext>
            </a:extLst>
          </p:cNvPr>
          <p:cNvSpPr/>
          <p:nvPr/>
        </p:nvSpPr>
        <p:spPr>
          <a:xfrm>
            <a:off x="7093483" y="5612463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500mL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endParaRPr lang="en-US" altLang="ja-JP" sz="2800" u="sng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84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7822489-3A07-441B-A60D-7A9EBB6E33BF}"/>
              </a:ext>
            </a:extLst>
          </p:cNvPr>
          <p:cNvGrpSpPr/>
          <p:nvPr/>
        </p:nvGrpSpPr>
        <p:grpSpPr>
          <a:xfrm>
            <a:off x="839450" y="3429000"/>
            <a:ext cx="5364408" cy="1572688"/>
            <a:chOff x="839450" y="3429000"/>
            <a:chExt cx="5364408" cy="15726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55DC32-1ACC-4C4E-B761-759237D346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" t="5038" r="4792" b="4644"/>
            <a:stretch/>
          </p:blipFill>
          <p:spPr bwMode="auto">
            <a:xfrm>
              <a:off x="839450" y="3429000"/>
              <a:ext cx="1532688" cy="157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541D2795-6C30-4E43-9062-B529B3CCE4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" t="5038" r="4792" b="4644"/>
            <a:stretch/>
          </p:blipFill>
          <p:spPr bwMode="auto">
            <a:xfrm>
              <a:off x="1605794" y="3429000"/>
              <a:ext cx="1532688" cy="157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8169D36-66EF-4BF6-8816-1CD08C66CF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" t="5038" r="4792" b="4644"/>
            <a:stretch/>
          </p:blipFill>
          <p:spPr bwMode="auto">
            <a:xfrm>
              <a:off x="2372138" y="3429000"/>
              <a:ext cx="1532688" cy="157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826DDFA-7D8D-47FF-B9E8-8B37F91991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" t="5038" r="4792" b="4644"/>
            <a:stretch/>
          </p:blipFill>
          <p:spPr bwMode="auto">
            <a:xfrm>
              <a:off x="3138482" y="3429000"/>
              <a:ext cx="1532688" cy="157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5BCC5DB-FEE6-4BFA-AADD-BD7D0BD327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" t="5038" r="4792" b="4644"/>
            <a:stretch/>
          </p:blipFill>
          <p:spPr bwMode="auto">
            <a:xfrm>
              <a:off x="3904826" y="3429000"/>
              <a:ext cx="1532688" cy="157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7F77AD8D-0F6F-407D-BA09-FFB9E3046D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6" t="5038" r="4792" b="4644"/>
            <a:stretch/>
          </p:blipFill>
          <p:spPr bwMode="auto">
            <a:xfrm>
              <a:off x="4671170" y="3429000"/>
              <a:ext cx="1532688" cy="157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26ACC3-B8A7-4691-C378-549F2CF077A1}"/>
              </a:ext>
            </a:extLst>
          </p:cNvPr>
          <p:cNvSpPr txBox="1"/>
          <p:nvPr/>
        </p:nvSpPr>
        <p:spPr>
          <a:xfrm>
            <a:off x="745067" y="584616"/>
            <a:ext cx="103801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同じ値段の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ノートを６冊買った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あと、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円のお茶を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本買いました。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ノートとお茶の合計金額は、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ノート１冊の値段は何円ですか。　　</a:t>
            </a:r>
          </a:p>
        </p:txBody>
      </p:sp>
    </p:spTree>
    <p:extLst>
      <p:ext uri="{BB962C8B-B14F-4D97-AF65-F5344CB8AC3E}">
        <p14:creationId xmlns:p14="http://schemas.microsoft.com/office/powerpoint/2010/main" val="331038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9BA528-B08E-4607-803B-5DE31BE590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４年生　文章題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639EDD-971B-4D35-808E-05F237A61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8348"/>
            <a:ext cx="9409471" cy="165576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自分が理解しやすい方法で解きましょう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図や表を必ず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書く必要はありません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268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3DA48-B5E3-4A23-A908-8E94C4226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839450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CEF066D-6F2F-4F88-B41E-3A29F2F64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1605794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35D1994-1596-44A1-8298-0D59A10BA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2372138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5AED3DB-1C61-4485-87FE-DA8794769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3138482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A3B41D8-41A7-49A5-8870-9093E05D3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3904826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EF2F4A3-ACCD-413F-95D5-8AE253CD7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4671170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FB9CB3D-D3B2-4AE1-9C8D-1D2EA9B54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r="30000"/>
          <a:stretch/>
        </p:blipFill>
        <p:spPr bwMode="auto">
          <a:xfrm>
            <a:off x="7176827" y="3186232"/>
            <a:ext cx="790629" cy="18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2BCCD4-07F6-4392-AA26-25892C431E73}"/>
              </a:ext>
            </a:extLst>
          </p:cNvPr>
          <p:cNvSpPr txBox="1"/>
          <p:nvPr/>
        </p:nvSpPr>
        <p:spPr>
          <a:xfrm>
            <a:off x="6827751" y="5055886"/>
            <a:ext cx="1928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2F208F1-8C5E-DA03-3A5E-D35EDC3EC4D1}"/>
              </a:ext>
            </a:extLst>
          </p:cNvPr>
          <p:cNvSpPr txBox="1"/>
          <p:nvPr/>
        </p:nvSpPr>
        <p:spPr>
          <a:xfrm>
            <a:off x="745067" y="584616"/>
            <a:ext cx="103801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同じ値段のノートを６冊買ったあと、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円のお茶を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本買いました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ノートとお茶の合計金額は、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ノート１冊の値段は何円ですか。　　</a:t>
            </a:r>
          </a:p>
        </p:txBody>
      </p:sp>
    </p:spTree>
    <p:extLst>
      <p:ext uri="{BB962C8B-B14F-4D97-AF65-F5344CB8AC3E}">
        <p14:creationId xmlns:p14="http://schemas.microsoft.com/office/powerpoint/2010/main" val="34388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27ECBB-A1B7-425A-BD36-CC51F2C601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839450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BB61CA9-8994-4610-8EC1-7B9D8C6F5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1605794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B472C0-8662-486B-BCC7-2AABC2F40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2372138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DA9978F-FCD0-449B-B423-33BA3868D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3138482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4C8EA29-C06B-4C9F-A907-347E4DB53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3904826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C85393-5658-4CBB-BC10-970921B19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4671170" y="3429000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1714ACF-9E3A-44D0-9DBA-D5CDA2E40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r="30000"/>
          <a:stretch/>
        </p:blipFill>
        <p:spPr bwMode="auto">
          <a:xfrm>
            <a:off x="7176827" y="3186232"/>
            <a:ext cx="790629" cy="18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FFDBC1-601C-4553-A7CB-A7ABC2F766EA}"/>
              </a:ext>
            </a:extLst>
          </p:cNvPr>
          <p:cNvSpPr txBox="1"/>
          <p:nvPr/>
        </p:nvSpPr>
        <p:spPr>
          <a:xfrm>
            <a:off x="9080545" y="3861401"/>
            <a:ext cx="1928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D3044F8-AB70-452B-99CC-8467D3C1B020}"/>
              </a:ext>
            </a:extLst>
          </p:cNvPr>
          <p:cNvSpPr txBox="1"/>
          <p:nvPr/>
        </p:nvSpPr>
        <p:spPr>
          <a:xfrm>
            <a:off x="8145208" y="3818116"/>
            <a:ext cx="715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sz="4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B042E8-DCA9-471C-8E62-A6FF086E5978}"/>
              </a:ext>
            </a:extLst>
          </p:cNvPr>
          <p:cNvSpPr txBox="1"/>
          <p:nvPr/>
        </p:nvSpPr>
        <p:spPr>
          <a:xfrm>
            <a:off x="6283713" y="3778728"/>
            <a:ext cx="715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endParaRPr lang="ja-JP" altLang="en-US" sz="48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54E34F-EC5E-4060-836D-815818B12A82}"/>
              </a:ext>
            </a:extLst>
          </p:cNvPr>
          <p:cNvSpPr txBox="1"/>
          <p:nvPr/>
        </p:nvSpPr>
        <p:spPr>
          <a:xfrm>
            <a:off x="6827751" y="5055886"/>
            <a:ext cx="1928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D2EB0A9-825E-5A82-833D-4976620CE194}"/>
              </a:ext>
            </a:extLst>
          </p:cNvPr>
          <p:cNvSpPr txBox="1"/>
          <p:nvPr/>
        </p:nvSpPr>
        <p:spPr>
          <a:xfrm>
            <a:off x="745067" y="584616"/>
            <a:ext cx="10380133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同じ値段のノートを６冊買ったあと、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円のお茶を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本買いました。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ノートとお茶の合計金額は、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ノート１冊の値段は何円ですか。　　</a:t>
            </a:r>
          </a:p>
        </p:txBody>
      </p:sp>
    </p:spTree>
    <p:extLst>
      <p:ext uri="{BB962C8B-B14F-4D97-AF65-F5344CB8AC3E}">
        <p14:creationId xmlns:p14="http://schemas.microsoft.com/office/powerpoint/2010/main" val="39935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3B26EA-B5B0-48EA-AF78-1C5974173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839450" y="924809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D083FB8-A23D-469B-9CE8-C95BB0444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1605794" y="924809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9FAB621-FE1F-436A-851D-74A7D954D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2372138" y="924809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22570D8-15FC-4D89-9274-6C147EC57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3138482" y="924809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4D654B2-326D-4800-934A-39DB1A95D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3904826" y="924809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BE33B50-3BE5-4EF4-BC07-57639B9C7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5038" r="4792" b="4644"/>
          <a:stretch/>
        </p:blipFill>
        <p:spPr bwMode="auto">
          <a:xfrm>
            <a:off x="4671170" y="924809"/>
            <a:ext cx="1532688" cy="157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EFCFB0-4115-425D-81FB-FB1B662BB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r="30000"/>
          <a:stretch/>
        </p:blipFill>
        <p:spPr bwMode="auto">
          <a:xfrm>
            <a:off x="7176827" y="682041"/>
            <a:ext cx="790629" cy="18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44995B-C427-412E-9F53-8CE22B612184}"/>
              </a:ext>
            </a:extLst>
          </p:cNvPr>
          <p:cNvSpPr txBox="1"/>
          <p:nvPr/>
        </p:nvSpPr>
        <p:spPr>
          <a:xfrm>
            <a:off x="6685384" y="2665098"/>
            <a:ext cx="1928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D7A5168-A26E-41C1-B906-E10250993FD0}"/>
              </a:ext>
            </a:extLst>
          </p:cNvPr>
          <p:cNvSpPr txBox="1"/>
          <p:nvPr/>
        </p:nvSpPr>
        <p:spPr>
          <a:xfrm>
            <a:off x="9080545" y="1357210"/>
            <a:ext cx="1928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A31C5F-72CF-452B-87A2-6C48A4135769}"/>
              </a:ext>
            </a:extLst>
          </p:cNvPr>
          <p:cNvSpPr txBox="1"/>
          <p:nvPr/>
        </p:nvSpPr>
        <p:spPr>
          <a:xfrm>
            <a:off x="8145208" y="1313925"/>
            <a:ext cx="715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sz="48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C16345-39AA-4B52-9890-4516A88D9146}"/>
              </a:ext>
            </a:extLst>
          </p:cNvPr>
          <p:cNvSpPr txBox="1"/>
          <p:nvPr/>
        </p:nvSpPr>
        <p:spPr>
          <a:xfrm>
            <a:off x="6283713" y="1274537"/>
            <a:ext cx="7153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endParaRPr lang="ja-JP" altLang="en-US" sz="48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28B46D-95CB-4F48-A601-CB386230DA6D}"/>
              </a:ext>
            </a:extLst>
          </p:cNvPr>
          <p:cNvSpPr txBox="1"/>
          <p:nvPr/>
        </p:nvSpPr>
        <p:spPr>
          <a:xfrm>
            <a:off x="949808" y="3591157"/>
            <a:ext cx="5254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冊分の値段は</a:t>
            </a:r>
            <a:endParaRPr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132CE4-F94B-4CCE-A5C4-AE1179796693}"/>
              </a:ext>
            </a:extLst>
          </p:cNvPr>
          <p:cNvSpPr txBox="1"/>
          <p:nvPr/>
        </p:nvSpPr>
        <p:spPr>
          <a:xfrm>
            <a:off x="6685384" y="4465276"/>
            <a:ext cx="3937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840÷6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endParaRPr lang="ja-JP" altLang="en-US" sz="40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E241E3-6C60-41BA-99D1-C84F2AF44DF3}"/>
              </a:ext>
            </a:extLst>
          </p:cNvPr>
          <p:cNvSpPr txBox="1"/>
          <p:nvPr/>
        </p:nvSpPr>
        <p:spPr>
          <a:xfrm>
            <a:off x="7176827" y="5439294"/>
            <a:ext cx="4350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ノート１冊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19F4D9-ADBC-44F0-9BAA-D4AADD26AF4E}"/>
              </a:ext>
            </a:extLst>
          </p:cNvPr>
          <p:cNvSpPr txBox="1"/>
          <p:nvPr/>
        </p:nvSpPr>
        <p:spPr>
          <a:xfrm>
            <a:off x="6685384" y="3591157"/>
            <a:ext cx="4678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</a:t>
            </a:r>
            <a:endParaRPr lang="ja-JP" altLang="en-US" sz="4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7F4B1C-9005-47C0-A1CF-00F446DEFB68}"/>
              </a:ext>
            </a:extLst>
          </p:cNvPr>
          <p:cNvSpPr txBox="1"/>
          <p:nvPr/>
        </p:nvSpPr>
        <p:spPr>
          <a:xfrm>
            <a:off x="949808" y="4465276"/>
            <a:ext cx="5254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ノート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冊分の値段は</a:t>
            </a:r>
            <a:endParaRPr lang="ja-JP" altLang="en-US" sz="40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7A97AA5-0811-1D3E-29E8-2EA1A5460FB4}"/>
              </a:ext>
            </a:extLst>
          </p:cNvPr>
          <p:cNvCxnSpPr>
            <a:cxnSpLocks/>
          </p:cNvCxnSpPr>
          <p:nvPr/>
        </p:nvCxnSpPr>
        <p:spPr>
          <a:xfrm>
            <a:off x="6685384" y="4299043"/>
            <a:ext cx="45244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6F681073-DC54-E640-64ED-E56A1E7A42D3}"/>
              </a:ext>
            </a:extLst>
          </p:cNvPr>
          <p:cNvCxnSpPr>
            <a:cxnSpLocks/>
          </p:cNvCxnSpPr>
          <p:nvPr/>
        </p:nvCxnSpPr>
        <p:spPr>
          <a:xfrm>
            <a:off x="6685384" y="5103405"/>
            <a:ext cx="45244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84D747-51D5-4BEC-AB73-3507C3AEC615}"/>
              </a:ext>
            </a:extLst>
          </p:cNvPr>
          <p:cNvSpPr txBox="1"/>
          <p:nvPr/>
        </p:nvSpPr>
        <p:spPr>
          <a:xfrm>
            <a:off x="897467" y="584616"/>
            <a:ext cx="1054711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りんごを８個買いました。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円安くしてもらって、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円払いました。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りんご１個の元の値段はいくらですか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P32-2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90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84D747-51D5-4BEC-AB73-3507C3AEC615}"/>
              </a:ext>
            </a:extLst>
          </p:cNvPr>
          <p:cNvSpPr txBox="1"/>
          <p:nvPr/>
        </p:nvSpPr>
        <p:spPr>
          <a:xfrm>
            <a:off x="914400" y="584616"/>
            <a:ext cx="10456442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りんごを８個買いました。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円安くしてもらって、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円払いました。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りんご１個の元の値段はいくらですか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</a:p>
        </p:txBody>
      </p:sp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7194464-1046-F63A-CE19-F38607E6D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1" y="2854202"/>
            <a:ext cx="707887" cy="707887"/>
          </a:xfrm>
          <a:prstGeom prst="rect">
            <a:avLst/>
          </a:prstGeom>
        </p:spPr>
      </p:pic>
      <p:pic>
        <p:nvPicPr>
          <p:cNvPr id="12" name="図 1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D47EF1D-0B90-F272-3153-EE1E8AD03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8" y="2854202"/>
            <a:ext cx="707887" cy="707887"/>
          </a:xfrm>
          <a:prstGeom prst="rect">
            <a:avLst/>
          </a:prstGeom>
        </p:spPr>
      </p:pic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F564904-CC46-4A65-DFD6-290437E74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5" y="2854202"/>
            <a:ext cx="707887" cy="707887"/>
          </a:xfrm>
          <a:prstGeom prst="rect">
            <a:avLst/>
          </a:prstGeom>
        </p:spPr>
      </p:pic>
      <p:pic>
        <p:nvPicPr>
          <p:cNvPr id="14" name="図 1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3D16C91-0494-9C4D-1564-E5A577EE6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02" y="2854202"/>
            <a:ext cx="707887" cy="707887"/>
          </a:xfrm>
          <a:prstGeom prst="rect">
            <a:avLst/>
          </a:prstGeom>
        </p:spPr>
      </p:pic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07BE9A6-3190-0E0F-EC10-3A8AA4D20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89" y="2854202"/>
            <a:ext cx="707887" cy="707887"/>
          </a:xfrm>
          <a:prstGeom prst="rect">
            <a:avLst/>
          </a:prstGeom>
        </p:spPr>
      </p:pic>
      <p:pic>
        <p:nvPicPr>
          <p:cNvPr id="16" name="図 1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EC4ED11-C3E4-87E9-9AA8-37940FDEB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76" y="2854202"/>
            <a:ext cx="707887" cy="707887"/>
          </a:xfrm>
          <a:prstGeom prst="rect">
            <a:avLst/>
          </a:prstGeom>
        </p:spPr>
      </p:pic>
      <p:pic>
        <p:nvPicPr>
          <p:cNvPr id="17" name="図 1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5FE96C2-215C-C97E-DB40-9A61ACDD9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82" y="2854202"/>
            <a:ext cx="707887" cy="707887"/>
          </a:xfrm>
          <a:prstGeom prst="rect">
            <a:avLst/>
          </a:prstGeom>
        </p:spPr>
      </p:pic>
      <p:pic>
        <p:nvPicPr>
          <p:cNvPr id="18" name="図 1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E5AD0DE-2FAE-96EA-4251-DADE63E1A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50" y="2854202"/>
            <a:ext cx="707887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84D747-51D5-4BEC-AB73-3507C3AEC615}"/>
              </a:ext>
            </a:extLst>
          </p:cNvPr>
          <p:cNvSpPr txBox="1"/>
          <p:nvPr/>
        </p:nvSpPr>
        <p:spPr>
          <a:xfrm>
            <a:off x="897467" y="584616"/>
            <a:ext cx="1047337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りんごを８個買いました。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円安くしてもらって、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円払いました。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りんご１個の元の値段はいくらですか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</a:p>
        </p:txBody>
      </p:sp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65AE128-B1AA-403E-8BDF-EAD34D875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1" y="2854202"/>
            <a:ext cx="707887" cy="707887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FF59E9B-815A-4501-97AE-56F7A9C02C73}"/>
              </a:ext>
            </a:extLst>
          </p:cNvPr>
          <p:cNvSpPr txBox="1"/>
          <p:nvPr/>
        </p:nvSpPr>
        <p:spPr>
          <a:xfrm>
            <a:off x="9582796" y="3002105"/>
            <a:ext cx="1928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ja-JP" altLang="en-US" sz="4000" dirty="0"/>
          </a:p>
        </p:txBody>
      </p:sp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AAE2D1E-097C-0254-9ECA-B1D2B2B8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8" y="2854202"/>
            <a:ext cx="707887" cy="707887"/>
          </a:xfrm>
          <a:prstGeom prst="rect">
            <a:avLst/>
          </a:prstGeom>
        </p:spPr>
      </p:pic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45C9996-A80E-6037-6402-F488136B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15" y="2854202"/>
            <a:ext cx="707887" cy="707887"/>
          </a:xfrm>
          <a:prstGeom prst="rect">
            <a:avLst/>
          </a:prstGeom>
        </p:spPr>
      </p:pic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49AF52D-B642-6AAD-9CCD-DC680D07D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702" y="2854202"/>
            <a:ext cx="707887" cy="707887"/>
          </a:xfrm>
          <a:prstGeom prst="rect">
            <a:avLst/>
          </a:prstGeom>
        </p:spPr>
      </p:pic>
      <p:pic>
        <p:nvPicPr>
          <p:cNvPr id="6" name="図 5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8E353F0-C614-889D-1866-5FB55DEE4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89" y="2854202"/>
            <a:ext cx="707887" cy="707887"/>
          </a:xfrm>
          <a:prstGeom prst="rect">
            <a:avLst/>
          </a:prstGeom>
        </p:spPr>
      </p:pic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18F8288-5E4B-A95D-A502-AFE87BCC6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18" y="2854202"/>
            <a:ext cx="707887" cy="707887"/>
          </a:xfrm>
          <a:prstGeom prst="rect">
            <a:avLst/>
          </a:prstGeom>
        </p:spPr>
      </p:pic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5926879-76D8-10E3-C978-CF608DAEC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76" y="2854202"/>
            <a:ext cx="707887" cy="707887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5D67E52-843F-F796-AF63-F230BAC3C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82" y="2854202"/>
            <a:ext cx="707887" cy="707887"/>
          </a:xfrm>
          <a:prstGeom prst="rect">
            <a:avLst/>
          </a:prstGeom>
        </p:spPr>
      </p:pic>
      <p:pic>
        <p:nvPicPr>
          <p:cNvPr id="10" name="図 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E3C8F25D-1856-31D4-10CA-FEFF0F4F3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50" y="2854202"/>
            <a:ext cx="707887" cy="70788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676423-9552-BA09-7866-D7EDE93C409C}"/>
              </a:ext>
            </a:extLst>
          </p:cNvPr>
          <p:cNvSpPr txBox="1"/>
          <p:nvPr/>
        </p:nvSpPr>
        <p:spPr>
          <a:xfrm>
            <a:off x="6717906" y="3031650"/>
            <a:ext cx="2831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円おまけ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644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1168</Words>
  <Application>Microsoft Office PowerPoint</Application>
  <PresentationFormat>ワイド画面</PresentationFormat>
  <Paragraphs>199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UD デジタル 教科書体 NP-B</vt:lpstr>
      <vt:lpstr>游ゴシック</vt:lpstr>
      <vt:lpstr>游ゴシック Light</vt:lpstr>
      <vt:lpstr>Arial</vt:lpstr>
      <vt:lpstr>Cambria Math</vt:lpstr>
      <vt:lpstr>Times New Roman</vt:lpstr>
      <vt:lpstr>Office テーマ</vt:lpstr>
      <vt:lpstr>４年生　文章題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４年生　文章題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４年生　文章題</dc:title>
  <dc:creator>伊藤努</dc:creator>
  <cp:lastModifiedBy>tutomu ito</cp:lastModifiedBy>
  <cp:revision>52</cp:revision>
  <dcterms:created xsi:type="dcterms:W3CDTF">2021-06-17T12:28:03Z</dcterms:created>
  <dcterms:modified xsi:type="dcterms:W3CDTF">2023-11-20T11:08:20Z</dcterms:modified>
</cp:coreProperties>
</file>