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45" r:id="rId3"/>
    <p:sldId id="349" r:id="rId4"/>
    <p:sldId id="350" r:id="rId5"/>
    <p:sldId id="369" r:id="rId6"/>
    <p:sldId id="370" r:id="rId7"/>
    <p:sldId id="371" r:id="rId8"/>
    <p:sldId id="367" r:id="rId9"/>
    <p:sldId id="355" r:id="rId10"/>
    <p:sldId id="356" r:id="rId11"/>
    <p:sldId id="366" r:id="rId12"/>
    <p:sldId id="357" r:id="rId13"/>
    <p:sldId id="358" r:id="rId14"/>
    <p:sldId id="354" r:id="rId15"/>
    <p:sldId id="359" r:id="rId16"/>
    <p:sldId id="360" r:id="rId17"/>
    <p:sldId id="361" r:id="rId18"/>
    <p:sldId id="362" r:id="rId19"/>
    <p:sldId id="363" r:id="rId20"/>
    <p:sldId id="364" r:id="rId21"/>
    <p:sldId id="267" r:id="rId22"/>
    <p:sldId id="268" r:id="rId23"/>
    <p:sldId id="322" r:id="rId24"/>
  </p:sldIdLst>
  <p:sldSz cx="12192000" cy="6858000"/>
  <p:notesSz cx="6858000" cy="9144000"/>
  <p:embeddedFontLst>
    <p:embeddedFont>
      <p:font typeface="Century" panose="02040604050505020304" pitchFamily="18" charset="0"/>
      <p:regular r:id="rId25"/>
    </p:embeddedFont>
    <p:embeddedFont>
      <p:font typeface="UD デジタル 教科書体 NP-B" panose="02020700000000000000" pitchFamily="18" charset="-128"/>
      <p:bold r:id="rId26"/>
    </p:embeddedFont>
    <p:embeddedFont>
      <p:font typeface="游ゴシック" panose="020B0400000000000000" pitchFamily="50" charset="-128"/>
      <p:regular r:id="rId27"/>
      <p:bold r:id="rId28"/>
    </p:embeddedFont>
    <p:embeddedFont>
      <p:font typeface="游ゴシック Light" panose="020B0300000000000000" pitchFamily="50" charset="-128"/>
      <p:regular r:id="rId2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FF"/>
    <a:srgbClr val="FFCCFF"/>
    <a:srgbClr val="FFCCCC"/>
    <a:srgbClr val="FF66CC"/>
    <a:srgbClr val="FFCC66"/>
    <a:srgbClr val="66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37" autoAdjust="0"/>
  </p:normalViewPr>
  <p:slideViewPr>
    <p:cSldViewPr>
      <p:cViewPr varScale="1">
        <p:scale>
          <a:sx n="59" d="100"/>
          <a:sy n="59" d="100"/>
        </p:scale>
        <p:origin x="256" y="44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D20FF7-FC13-43D2-A835-AEABC50CE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161069A-3BFD-4824-AC8C-E9358D556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937CC7-5596-46DA-9681-1113D537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DC115F-E9E2-40F7-861B-6407F281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3F2CF5-97D9-4B5C-84B7-F3DB4BD2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64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0E9A79-FBC6-4975-AA92-0DC8692D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854AB1-4735-48F7-8550-C727CB049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481BF9-799D-434D-A4C2-1E95099E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E30C5A-4431-4563-8164-AF446F90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55EC4D-FC47-49D6-A507-220F5E96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61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AD186A2-E311-4DC3-94ED-8A7A5BC62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D6DF41-2BE8-4B8E-9CBD-31AFC6E12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561DF3-5C47-4A51-A9CA-4B322B63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7C80AD-96D5-489C-A786-CD83DFF0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6429B1-5BAB-4DF3-9270-B6DD44FB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21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18D252-D7ED-4A44-B755-DE76D1BE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21921A-72D1-495A-A03E-2A89882B8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C63388-E893-4E3A-80E5-15FFDC4E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0C5160-CF87-4030-8276-860062D2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AF4243-6908-44EA-B2BA-4DCEF336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4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1A7576-4DD6-452E-94DF-C026E873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6DC1C1-81D7-42A7-8E03-9124FA34A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F3F3FE-697C-43F6-934F-761EE7D8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2C7DCC-53F5-4A5F-9384-A7DE48B9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988CA5-4549-4DE2-AF56-998B0C1A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15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B1C82C-7830-42BE-8A82-A2343621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0D12FE-DF50-46F3-8466-23D304364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385645-2A1B-459E-9F23-880A9038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A2B54D-8020-4BC1-91D2-3DF6307B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C0A8F4-5B64-4F57-9EF6-692CB5BB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143280-F146-489C-998D-64855DA9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96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CA8C4-3C05-4A60-817B-FB2BDF59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E6B63D-1661-428E-979D-1537A368A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DFABE7-BCBA-4F8E-8392-3E0066E5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4FAAA2-C955-4A2D-A52B-5B66F4AD1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82564D8-8C99-4A05-B1AC-310831B24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0AE4EEF-D6A3-4489-BAB8-24DAF03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9D5B54-2C14-45EE-9539-08FDB21E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DFA8E0A-D028-4F8B-8960-FD619607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1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4C027A-50AB-4CD0-9FEE-BE1D0EAC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34AF823-F071-44D8-B449-11E57F7A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89D2EC-19A2-46E3-83D3-3676A44E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178D75-7076-4FFB-A484-068325AE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11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B716DF-EACD-49A8-A84A-01B811EC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324239-29F2-47E3-81A2-6655AE10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2AAB78-7DD6-4221-9D8C-5AA29D62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59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F8CA10-47A3-4710-8FB2-E8C77B9D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6A0BBC-F703-4A18-89FE-54A12CC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DB8D797-B211-44AB-9B7E-5D43729F6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547260-5897-4AC7-9897-F9317C3E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C7261E-10BA-4FA3-AB86-0DCAD008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9794AE-B333-4837-B1F0-F886ABA1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01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C02AC4-2C85-4F65-9752-6D0E486E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9A5B4B4-8DEA-496F-BFB1-68849F5BD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C95D48-1B00-4905-8FAA-6103ABD4F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51DEF6-5012-499E-AEB7-39811787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78EE45-21F1-4C21-A520-FDD159D6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444D68-5C2B-4384-86D4-CE5D9046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3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6D80941-23A8-4E1D-B083-E728537B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0A574C-931F-4AFA-9DFD-1170A8E26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89249B-3C5B-4EB6-846B-B37D7F8C5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E1FA-2309-4894-A08D-AE03DA70C6B0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ED02A9-6805-4004-98C4-E88239F0E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C659CC-A9C6-4DCE-9023-D4AD1F807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4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76FD6D-4137-4664-969D-A551A626D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2581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表の見方・考え方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334553-937F-4A86-870E-3FC809011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732" y="3789040"/>
            <a:ext cx="9396536" cy="165576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①２種類のことがらを表に整理すること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②表から分かることや考えられること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309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5687BEA-0E34-48F3-B334-C94E399E4A4F}"/>
              </a:ext>
            </a:extLst>
          </p:cNvPr>
          <p:cNvSpPr/>
          <p:nvPr/>
        </p:nvSpPr>
        <p:spPr>
          <a:xfrm>
            <a:off x="2462308" y="2546267"/>
            <a:ext cx="4334326" cy="57093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A71341D-6227-4704-B18B-95CEFB2D7FD3}"/>
              </a:ext>
            </a:extLst>
          </p:cNvPr>
          <p:cNvSpPr/>
          <p:nvPr/>
        </p:nvSpPr>
        <p:spPr>
          <a:xfrm>
            <a:off x="3856445" y="2008747"/>
            <a:ext cx="1518361" cy="563458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3C0D544-0DAB-488E-BA30-7BC4FB41EC90}"/>
              </a:ext>
            </a:extLst>
          </p:cNvPr>
          <p:cNvSpPr/>
          <p:nvPr/>
        </p:nvSpPr>
        <p:spPr>
          <a:xfrm>
            <a:off x="2462308" y="3111772"/>
            <a:ext cx="1412468" cy="563458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C442F84-A3D2-4B52-A5A4-6E7D65DFEA8B}"/>
              </a:ext>
            </a:extLst>
          </p:cNvPr>
          <p:cNvSpPr/>
          <p:nvPr/>
        </p:nvSpPr>
        <p:spPr>
          <a:xfrm>
            <a:off x="390246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D5CC75E-BDC9-4825-A157-A148296A9F7E}"/>
              </a:ext>
            </a:extLst>
          </p:cNvPr>
          <p:cNvSpPr/>
          <p:nvPr/>
        </p:nvSpPr>
        <p:spPr>
          <a:xfrm>
            <a:off x="534262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257513-22DA-4BD0-9F2F-AADA7204F4E2}"/>
              </a:ext>
            </a:extLst>
          </p:cNvPr>
          <p:cNvCxnSpPr/>
          <p:nvPr/>
        </p:nvCxnSpPr>
        <p:spPr>
          <a:xfrm>
            <a:off x="1559496" y="1392680"/>
            <a:ext cx="2342972" cy="1152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4DD4B3-FC98-4E7C-B0D5-E86FFB51EFC3}"/>
              </a:ext>
            </a:extLst>
          </p:cNvPr>
          <p:cNvSpPr/>
          <p:nvPr/>
        </p:nvSpPr>
        <p:spPr>
          <a:xfrm>
            <a:off x="3902468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7FC848C-E0F4-4A24-AB63-87F60CA83FB7}"/>
              </a:ext>
            </a:extLst>
          </p:cNvPr>
          <p:cNvSpPr/>
          <p:nvPr/>
        </p:nvSpPr>
        <p:spPr>
          <a:xfrm>
            <a:off x="246230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D6AA608-B235-4CEE-86B0-6F2349D26B82}"/>
              </a:ext>
            </a:extLst>
          </p:cNvPr>
          <p:cNvSpPr/>
          <p:nvPr/>
        </p:nvSpPr>
        <p:spPr>
          <a:xfrm>
            <a:off x="1559496" y="3694625"/>
            <a:ext cx="2342972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69A86F5-6DD7-43DE-9CAE-F4473A938B9E}"/>
              </a:ext>
            </a:extLst>
          </p:cNvPr>
          <p:cNvSpPr/>
          <p:nvPr/>
        </p:nvSpPr>
        <p:spPr>
          <a:xfrm>
            <a:off x="534262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574E826-5849-4B91-8139-870A79BCC062}"/>
              </a:ext>
            </a:extLst>
          </p:cNvPr>
          <p:cNvSpPr/>
          <p:nvPr/>
        </p:nvSpPr>
        <p:spPr>
          <a:xfrm>
            <a:off x="678278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C8FE046-6AC7-4FE3-A5F8-A4013AE1BE9F}"/>
              </a:ext>
            </a:extLst>
          </p:cNvPr>
          <p:cNvSpPr/>
          <p:nvPr/>
        </p:nvSpPr>
        <p:spPr>
          <a:xfrm>
            <a:off x="6782788" y="369462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D566244-176C-4078-9005-CE8E49659652}"/>
              </a:ext>
            </a:extLst>
          </p:cNvPr>
          <p:cNvSpPr/>
          <p:nvPr/>
        </p:nvSpPr>
        <p:spPr>
          <a:xfrm>
            <a:off x="1559496" y="1392680"/>
            <a:ext cx="2342972" cy="1152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C5DAD2-8105-47F1-B1D9-DE4C74412104}"/>
              </a:ext>
            </a:extLst>
          </p:cNvPr>
          <p:cNvSpPr/>
          <p:nvPr/>
        </p:nvSpPr>
        <p:spPr>
          <a:xfrm>
            <a:off x="390246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0BC2BAA-37F2-44E0-BC54-935D0171E115}"/>
              </a:ext>
            </a:extLst>
          </p:cNvPr>
          <p:cNvSpPr/>
          <p:nvPr/>
        </p:nvSpPr>
        <p:spPr>
          <a:xfrm>
            <a:off x="6782788" y="1392682"/>
            <a:ext cx="1440160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47181C2-515E-4D39-AA26-70B92EF719CB}"/>
              </a:ext>
            </a:extLst>
          </p:cNvPr>
          <p:cNvSpPr/>
          <p:nvPr/>
        </p:nvSpPr>
        <p:spPr>
          <a:xfrm>
            <a:off x="3902468" y="1392681"/>
            <a:ext cx="288032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果物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67B957C-ADAA-459A-8766-7BE1B7A85DAE}"/>
              </a:ext>
            </a:extLst>
          </p:cNvPr>
          <p:cNvSpPr/>
          <p:nvPr/>
        </p:nvSpPr>
        <p:spPr>
          <a:xfrm>
            <a:off x="1559496" y="2550147"/>
            <a:ext cx="902812" cy="11444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野菜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6F3EA17-D502-4C48-8D94-A64FF4CA4D99}"/>
              </a:ext>
            </a:extLst>
          </p:cNvPr>
          <p:cNvSpPr/>
          <p:nvPr/>
        </p:nvSpPr>
        <p:spPr>
          <a:xfrm>
            <a:off x="5314936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66C7F8B-DA16-40F8-85B7-670289FBD14B}"/>
              </a:ext>
            </a:extLst>
          </p:cNvPr>
          <p:cNvSpPr/>
          <p:nvPr/>
        </p:nvSpPr>
        <p:spPr>
          <a:xfrm>
            <a:off x="6768942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B156710-D29A-4A24-B742-9D860CD1E535}"/>
              </a:ext>
            </a:extLst>
          </p:cNvPr>
          <p:cNvSpPr/>
          <p:nvPr/>
        </p:nvSpPr>
        <p:spPr>
          <a:xfrm>
            <a:off x="3902468" y="3721317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59D4051-F64A-4B0B-9454-DB008A04CB05}"/>
              </a:ext>
            </a:extLst>
          </p:cNvPr>
          <p:cNvSpPr/>
          <p:nvPr/>
        </p:nvSpPr>
        <p:spPr>
          <a:xfrm>
            <a:off x="5342628" y="3695228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D3BC0AF-F34C-447A-A5D1-24C20ACCC94B}"/>
              </a:ext>
            </a:extLst>
          </p:cNvPr>
          <p:cNvSpPr/>
          <p:nvPr/>
        </p:nvSpPr>
        <p:spPr>
          <a:xfrm>
            <a:off x="534262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F525E8E-F1BE-4EDA-A9BB-943E83F5927A}"/>
              </a:ext>
            </a:extLst>
          </p:cNvPr>
          <p:cNvSpPr/>
          <p:nvPr/>
        </p:nvSpPr>
        <p:spPr>
          <a:xfrm>
            <a:off x="390246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4A8345C-FE60-40C1-BE26-1878377B3693}"/>
              </a:ext>
            </a:extLst>
          </p:cNvPr>
          <p:cNvSpPr/>
          <p:nvPr/>
        </p:nvSpPr>
        <p:spPr>
          <a:xfrm>
            <a:off x="534262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0FD4F4D-070C-4F65-AD84-65BB73ED2FBD}"/>
              </a:ext>
            </a:extLst>
          </p:cNvPr>
          <p:cNvSpPr/>
          <p:nvPr/>
        </p:nvSpPr>
        <p:spPr>
          <a:xfrm>
            <a:off x="390246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065A33E-E917-403D-997D-AF5D475B143B}"/>
              </a:ext>
            </a:extLst>
          </p:cNvPr>
          <p:cNvSpPr/>
          <p:nvPr/>
        </p:nvSpPr>
        <p:spPr>
          <a:xfrm>
            <a:off x="678278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50DE3F8-2A87-48D8-982B-65F029FD1795}"/>
              </a:ext>
            </a:extLst>
          </p:cNvPr>
          <p:cNvSpPr txBox="1"/>
          <p:nvPr/>
        </p:nvSpPr>
        <p:spPr>
          <a:xfrm>
            <a:off x="1157211" y="4429686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④　野菜が苦手で、果物が好きな人は　　人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AC802C5-9D96-4B58-9657-5D43C4949CE8}"/>
              </a:ext>
            </a:extLst>
          </p:cNvPr>
          <p:cNvSpPr txBox="1"/>
          <p:nvPr/>
        </p:nvSpPr>
        <p:spPr>
          <a:xfrm>
            <a:off x="1128540" y="5174800"/>
            <a:ext cx="964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⑤　野菜が好きな人は</a:t>
            </a:r>
            <a:r>
              <a:rPr lang="ja-JP" altLang="en-US" sz="28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（果物</a:t>
            </a:r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は関係ない）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3600" b="1" i="0" u="none" strike="noStrike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  <a:endParaRPr lang="ja-JP" altLang="en-US" sz="3600" b="1" dirty="0">
              <a:solidFill>
                <a:srgbClr val="000000"/>
              </a:solidFill>
              <a:latin typeface="Century" panose="020406040505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7A96DD3-0871-4DB1-A117-324DE4BEA6BD}"/>
              </a:ext>
            </a:extLst>
          </p:cNvPr>
          <p:cNvSpPr txBox="1"/>
          <p:nvPr/>
        </p:nvSpPr>
        <p:spPr>
          <a:xfrm>
            <a:off x="1128539" y="5962618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⑥　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調査に答えてくれた人は全部で　　　人</a:t>
            </a:r>
            <a:endParaRPr kumimoji="1" lang="ja-JP" altLang="en-US" sz="115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64C7031-A1FF-464A-8442-9C23C3ACB0BD}"/>
              </a:ext>
            </a:extLst>
          </p:cNvPr>
          <p:cNvSpPr txBox="1"/>
          <p:nvPr/>
        </p:nvSpPr>
        <p:spPr>
          <a:xfrm>
            <a:off x="9251693" y="4464131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31ACE960-3A7C-45DF-984B-2AA3D76E9935}"/>
              </a:ext>
            </a:extLst>
          </p:cNvPr>
          <p:cNvSpPr/>
          <p:nvPr/>
        </p:nvSpPr>
        <p:spPr>
          <a:xfrm>
            <a:off x="3881699" y="3165542"/>
            <a:ext cx="1412468" cy="52787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A01E0D18-FAB6-4A37-B3CB-E6F7EF6C6A66}"/>
              </a:ext>
            </a:extLst>
          </p:cNvPr>
          <p:cNvSpPr/>
          <p:nvPr/>
        </p:nvSpPr>
        <p:spPr>
          <a:xfrm>
            <a:off x="6810480" y="2573995"/>
            <a:ext cx="1412468" cy="527876"/>
          </a:xfrm>
          <a:prstGeom prst="ellipse">
            <a:avLst/>
          </a:prstGeom>
          <a:noFill/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E3F8679-804F-47D5-BDFE-11E4991331FA}"/>
              </a:ext>
            </a:extLst>
          </p:cNvPr>
          <p:cNvSpPr txBox="1"/>
          <p:nvPr/>
        </p:nvSpPr>
        <p:spPr>
          <a:xfrm>
            <a:off x="9193732" y="516474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  <a:endParaRPr kumimoji="1" lang="ja-JP" altLang="en-US" sz="36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00C856A-97FE-133E-1869-525459C46539}"/>
              </a:ext>
            </a:extLst>
          </p:cNvPr>
          <p:cNvSpPr txBox="1"/>
          <p:nvPr/>
        </p:nvSpPr>
        <p:spPr>
          <a:xfrm>
            <a:off x="899750" y="488866"/>
            <a:ext cx="1039249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③表から問題文にあてはまる数字を答えよう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969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1" grpId="0" animBg="1"/>
      <p:bldP spid="70" grpId="0" animBg="1"/>
      <p:bldP spid="74" grpId="0"/>
      <p:bldP spid="83" grpId="0" animBg="1"/>
      <p:bldP spid="87" grpId="0" animBg="1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B6DF5A3-8EA0-DDA9-9DCA-D964D27F0891}"/>
              </a:ext>
            </a:extLst>
          </p:cNvPr>
          <p:cNvSpPr/>
          <p:nvPr/>
        </p:nvSpPr>
        <p:spPr>
          <a:xfrm>
            <a:off x="6789711" y="3701961"/>
            <a:ext cx="1433237" cy="5634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5687BEA-0E34-48F3-B334-C94E399E4A4F}"/>
              </a:ext>
            </a:extLst>
          </p:cNvPr>
          <p:cNvSpPr/>
          <p:nvPr/>
        </p:nvSpPr>
        <p:spPr>
          <a:xfrm>
            <a:off x="2462308" y="2546267"/>
            <a:ext cx="4334326" cy="57093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A71341D-6227-4704-B18B-95CEFB2D7FD3}"/>
              </a:ext>
            </a:extLst>
          </p:cNvPr>
          <p:cNvSpPr/>
          <p:nvPr/>
        </p:nvSpPr>
        <p:spPr>
          <a:xfrm>
            <a:off x="3856445" y="2008747"/>
            <a:ext cx="1518361" cy="563458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3C0D544-0DAB-488E-BA30-7BC4FB41EC90}"/>
              </a:ext>
            </a:extLst>
          </p:cNvPr>
          <p:cNvSpPr/>
          <p:nvPr/>
        </p:nvSpPr>
        <p:spPr>
          <a:xfrm>
            <a:off x="2462308" y="3111772"/>
            <a:ext cx="1412468" cy="563458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C442F84-A3D2-4B52-A5A4-6E7D65DFEA8B}"/>
              </a:ext>
            </a:extLst>
          </p:cNvPr>
          <p:cNvSpPr/>
          <p:nvPr/>
        </p:nvSpPr>
        <p:spPr>
          <a:xfrm>
            <a:off x="390246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D5CC75E-BDC9-4825-A157-A148296A9F7E}"/>
              </a:ext>
            </a:extLst>
          </p:cNvPr>
          <p:cNvSpPr/>
          <p:nvPr/>
        </p:nvSpPr>
        <p:spPr>
          <a:xfrm>
            <a:off x="534262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257513-22DA-4BD0-9F2F-AADA7204F4E2}"/>
              </a:ext>
            </a:extLst>
          </p:cNvPr>
          <p:cNvCxnSpPr/>
          <p:nvPr/>
        </p:nvCxnSpPr>
        <p:spPr>
          <a:xfrm>
            <a:off x="1559496" y="1392680"/>
            <a:ext cx="2342972" cy="1152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4DD4B3-FC98-4E7C-B0D5-E86FFB51EFC3}"/>
              </a:ext>
            </a:extLst>
          </p:cNvPr>
          <p:cNvSpPr/>
          <p:nvPr/>
        </p:nvSpPr>
        <p:spPr>
          <a:xfrm>
            <a:off x="3902468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7FC848C-E0F4-4A24-AB63-87F60CA83FB7}"/>
              </a:ext>
            </a:extLst>
          </p:cNvPr>
          <p:cNvSpPr/>
          <p:nvPr/>
        </p:nvSpPr>
        <p:spPr>
          <a:xfrm>
            <a:off x="246230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D6AA608-B235-4CEE-86B0-6F2349D26B82}"/>
              </a:ext>
            </a:extLst>
          </p:cNvPr>
          <p:cNvSpPr/>
          <p:nvPr/>
        </p:nvSpPr>
        <p:spPr>
          <a:xfrm>
            <a:off x="1559496" y="3694625"/>
            <a:ext cx="2342972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69A86F5-6DD7-43DE-9CAE-F4473A938B9E}"/>
              </a:ext>
            </a:extLst>
          </p:cNvPr>
          <p:cNvSpPr/>
          <p:nvPr/>
        </p:nvSpPr>
        <p:spPr>
          <a:xfrm>
            <a:off x="534262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574E826-5849-4B91-8139-870A79BCC062}"/>
              </a:ext>
            </a:extLst>
          </p:cNvPr>
          <p:cNvSpPr/>
          <p:nvPr/>
        </p:nvSpPr>
        <p:spPr>
          <a:xfrm>
            <a:off x="678278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C8FE046-6AC7-4FE3-A5F8-A4013AE1BE9F}"/>
              </a:ext>
            </a:extLst>
          </p:cNvPr>
          <p:cNvSpPr/>
          <p:nvPr/>
        </p:nvSpPr>
        <p:spPr>
          <a:xfrm>
            <a:off x="6782788" y="369462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D566244-176C-4078-9005-CE8E49659652}"/>
              </a:ext>
            </a:extLst>
          </p:cNvPr>
          <p:cNvSpPr/>
          <p:nvPr/>
        </p:nvSpPr>
        <p:spPr>
          <a:xfrm>
            <a:off x="1559496" y="1392680"/>
            <a:ext cx="2342972" cy="1152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C5DAD2-8105-47F1-B1D9-DE4C74412104}"/>
              </a:ext>
            </a:extLst>
          </p:cNvPr>
          <p:cNvSpPr/>
          <p:nvPr/>
        </p:nvSpPr>
        <p:spPr>
          <a:xfrm>
            <a:off x="390246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0BC2BAA-37F2-44E0-BC54-935D0171E115}"/>
              </a:ext>
            </a:extLst>
          </p:cNvPr>
          <p:cNvSpPr/>
          <p:nvPr/>
        </p:nvSpPr>
        <p:spPr>
          <a:xfrm>
            <a:off x="6782788" y="1392682"/>
            <a:ext cx="1440160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47181C2-515E-4D39-AA26-70B92EF719CB}"/>
              </a:ext>
            </a:extLst>
          </p:cNvPr>
          <p:cNvSpPr/>
          <p:nvPr/>
        </p:nvSpPr>
        <p:spPr>
          <a:xfrm>
            <a:off x="3902468" y="1392681"/>
            <a:ext cx="288032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果物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67B957C-ADAA-459A-8766-7BE1B7A85DAE}"/>
              </a:ext>
            </a:extLst>
          </p:cNvPr>
          <p:cNvSpPr/>
          <p:nvPr/>
        </p:nvSpPr>
        <p:spPr>
          <a:xfrm>
            <a:off x="1559496" y="2550147"/>
            <a:ext cx="902812" cy="11444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野菜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6F3EA17-D502-4C48-8D94-A64FF4CA4D99}"/>
              </a:ext>
            </a:extLst>
          </p:cNvPr>
          <p:cNvSpPr/>
          <p:nvPr/>
        </p:nvSpPr>
        <p:spPr>
          <a:xfrm>
            <a:off x="5314936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66C7F8B-DA16-40F8-85B7-670289FBD14B}"/>
              </a:ext>
            </a:extLst>
          </p:cNvPr>
          <p:cNvSpPr/>
          <p:nvPr/>
        </p:nvSpPr>
        <p:spPr>
          <a:xfrm>
            <a:off x="6768942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B156710-D29A-4A24-B742-9D860CD1E535}"/>
              </a:ext>
            </a:extLst>
          </p:cNvPr>
          <p:cNvSpPr/>
          <p:nvPr/>
        </p:nvSpPr>
        <p:spPr>
          <a:xfrm>
            <a:off x="3902468" y="3721317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59D4051-F64A-4B0B-9454-DB008A04CB05}"/>
              </a:ext>
            </a:extLst>
          </p:cNvPr>
          <p:cNvSpPr/>
          <p:nvPr/>
        </p:nvSpPr>
        <p:spPr>
          <a:xfrm>
            <a:off x="5342628" y="3695228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D3BC0AF-F34C-447A-A5D1-24C20ACCC94B}"/>
              </a:ext>
            </a:extLst>
          </p:cNvPr>
          <p:cNvSpPr/>
          <p:nvPr/>
        </p:nvSpPr>
        <p:spPr>
          <a:xfrm>
            <a:off x="534262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F525E8E-F1BE-4EDA-A9BB-943E83F5927A}"/>
              </a:ext>
            </a:extLst>
          </p:cNvPr>
          <p:cNvSpPr/>
          <p:nvPr/>
        </p:nvSpPr>
        <p:spPr>
          <a:xfrm>
            <a:off x="390246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4A8345C-FE60-40C1-BE26-1878377B3693}"/>
              </a:ext>
            </a:extLst>
          </p:cNvPr>
          <p:cNvSpPr/>
          <p:nvPr/>
        </p:nvSpPr>
        <p:spPr>
          <a:xfrm>
            <a:off x="534262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0FD4F4D-070C-4F65-AD84-65BB73ED2FBD}"/>
              </a:ext>
            </a:extLst>
          </p:cNvPr>
          <p:cNvSpPr/>
          <p:nvPr/>
        </p:nvSpPr>
        <p:spPr>
          <a:xfrm>
            <a:off x="390246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065A33E-E917-403D-997D-AF5D475B143B}"/>
              </a:ext>
            </a:extLst>
          </p:cNvPr>
          <p:cNvSpPr/>
          <p:nvPr/>
        </p:nvSpPr>
        <p:spPr>
          <a:xfrm>
            <a:off x="678278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50DE3F8-2A87-48D8-982B-65F029FD1795}"/>
              </a:ext>
            </a:extLst>
          </p:cNvPr>
          <p:cNvSpPr txBox="1"/>
          <p:nvPr/>
        </p:nvSpPr>
        <p:spPr>
          <a:xfrm>
            <a:off x="1157211" y="4429686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④　野菜が苦手で、果物が好きな人は　　人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AC802C5-9D96-4B58-9657-5D43C4949CE8}"/>
              </a:ext>
            </a:extLst>
          </p:cNvPr>
          <p:cNvSpPr txBox="1"/>
          <p:nvPr/>
        </p:nvSpPr>
        <p:spPr>
          <a:xfrm>
            <a:off x="1128540" y="5174800"/>
            <a:ext cx="957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⑤　野菜が好きな人は</a:t>
            </a:r>
            <a:r>
              <a:rPr lang="ja-JP" altLang="en-US" sz="28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（果物は関係ない）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　　 人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7A96DD3-0871-4DB1-A117-324DE4BEA6BD}"/>
              </a:ext>
            </a:extLst>
          </p:cNvPr>
          <p:cNvSpPr txBox="1"/>
          <p:nvPr/>
        </p:nvSpPr>
        <p:spPr>
          <a:xfrm>
            <a:off x="1128539" y="5962618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⑥　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調査に答えてくれた人は全部で　　　人</a:t>
            </a:r>
            <a:endParaRPr kumimoji="1" lang="ja-JP" altLang="en-US" sz="115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64C7031-A1FF-464A-8442-9C23C3ACB0BD}"/>
              </a:ext>
            </a:extLst>
          </p:cNvPr>
          <p:cNvSpPr txBox="1"/>
          <p:nvPr/>
        </p:nvSpPr>
        <p:spPr>
          <a:xfrm>
            <a:off x="9251693" y="4464131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31ACE960-3A7C-45DF-984B-2AA3D76E9935}"/>
              </a:ext>
            </a:extLst>
          </p:cNvPr>
          <p:cNvSpPr/>
          <p:nvPr/>
        </p:nvSpPr>
        <p:spPr>
          <a:xfrm>
            <a:off x="3881699" y="3165542"/>
            <a:ext cx="1412468" cy="52787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A01E0D18-FAB6-4A37-B3CB-E6F7EF6C6A66}"/>
              </a:ext>
            </a:extLst>
          </p:cNvPr>
          <p:cNvSpPr/>
          <p:nvPr/>
        </p:nvSpPr>
        <p:spPr>
          <a:xfrm>
            <a:off x="6810480" y="2573995"/>
            <a:ext cx="1412468" cy="527876"/>
          </a:xfrm>
          <a:prstGeom prst="ellipse">
            <a:avLst/>
          </a:prstGeom>
          <a:noFill/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E3F8679-804F-47D5-BDFE-11E4991331FA}"/>
              </a:ext>
            </a:extLst>
          </p:cNvPr>
          <p:cNvSpPr txBox="1"/>
          <p:nvPr/>
        </p:nvSpPr>
        <p:spPr>
          <a:xfrm>
            <a:off x="9193732" y="516474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  <a:endParaRPr kumimoji="1" lang="ja-JP" altLang="en-US" sz="36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71AFEB-59AC-87D2-C56A-D23D42C58AD2}"/>
              </a:ext>
            </a:extLst>
          </p:cNvPr>
          <p:cNvSpPr txBox="1"/>
          <p:nvPr/>
        </p:nvSpPr>
        <p:spPr>
          <a:xfrm>
            <a:off x="8832347" y="596261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6004085-3AE3-5641-BFAF-2FCE10853950}"/>
              </a:ext>
            </a:extLst>
          </p:cNvPr>
          <p:cNvSpPr txBox="1"/>
          <p:nvPr/>
        </p:nvSpPr>
        <p:spPr>
          <a:xfrm>
            <a:off x="7106909" y="368084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9B6ECE67-3BDD-56F2-A3AC-983632D8DB81}"/>
              </a:ext>
            </a:extLst>
          </p:cNvPr>
          <p:cNvCxnSpPr/>
          <p:nvPr/>
        </p:nvCxnSpPr>
        <p:spPr>
          <a:xfrm>
            <a:off x="3895545" y="4149080"/>
            <a:ext cx="28733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7E3A0FD-D833-741E-98C5-8C0C4B571C34}"/>
              </a:ext>
            </a:extLst>
          </p:cNvPr>
          <p:cNvCxnSpPr/>
          <p:nvPr/>
        </p:nvCxnSpPr>
        <p:spPr>
          <a:xfrm>
            <a:off x="7945600" y="2544809"/>
            <a:ext cx="0" cy="11486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B60D768-EF9F-D746-55F8-3B10C12B05D2}"/>
              </a:ext>
            </a:extLst>
          </p:cNvPr>
          <p:cNvSpPr txBox="1"/>
          <p:nvPr/>
        </p:nvSpPr>
        <p:spPr>
          <a:xfrm>
            <a:off x="8599844" y="3081628"/>
            <a:ext cx="2416046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33E7A38-5EF8-369A-5750-87C66FE3D47F}"/>
              </a:ext>
            </a:extLst>
          </p:cNvPr>
          <p:cNvSpPr txBox="1"/>
          <p:nvPr/>
        </p:nvSpPr>
        <p:spPr>
          <a:xfrm>
            <a:off x="899750" y="488866"/>
            <a:ext cx="1039249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③表から問題文にあてはまる数字を答えよう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783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02233DE-C716-475C-8B69-64E10A1FA2BB}"/>
              </a:ext>
            </a:extLst>
          </p:cNvPr>
          <p:cNvSpPr/>
          <p:nvPr/>
        </p:nvSpPr>
        <p:spPr>
          <a:xfrm>
            <a:off x="2462308" y="3121018"/>
            <a:ext cx="4334326" cy="57093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C442F84-A3D2-4B52-A5A4-6E7D65DFEA8B}"/>
              </a:ext>
            </a:extLst>
          </p:cNvPr>
          <p:cNvSpPr/>
          <p:nvPr/>
        </p:nvSpPr>
        <p:spPr>
          <a:xfrm>
            <a:off x="390246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D5CC75E-BDC9-4825-A157-A148296A9F7E}"/>
              </a:ext>
            </a:extLst>
          </p:cNvPr>
          <p:cNvSpPr/>
          <p:nvPr/>
        </p:nvSpPr>
        <p:spPr>
          <a:xfrm>
            <a:off x="534262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257513-22DA-4BD0-9F2F-AADA7204F4E2}"/>
              </a:ext>
            </a:extLst>
          </p:cNvPr>
          <p:cNvCxnSpPr/>
          <p:nvPr/>
        </p:nvCxnSpPr>
        <p:spPr>
          <a:xfrm>
            <a:off x="1559496" y="1392680"/>
            <a:ext cx="2342972" cy="1152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4DD4B3-FC98-4E7C-B0D5-E86FFB51EFC3}"/>
              </a:ext>
            </a:extLst>
          </p:cNvPr>
          <p:cNvSpPr/>
          <p:nvPr/>
        </p:nvSpPr>
        <p:spPr>
          <a:xfrm>
            <a:off x="3902468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7FC848C-E0F4-4A24-AB63-87F60CA83FB7}"/>
              </a:ext>
            </a:extLst>
          </p:cNvPr>
          <p:cNvSpPr/>
          <p:nvPr/>
        </p:nvSpPr>
        <p:spPr>
          <a:xfrm>
            <a:off x="246230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D6AA608-B235-4CEE-86B0-6F2349D26B82}"/>
              </a:ext>
            </a:extLst>
          </p:cNvPr>
          <p:cNvSpPr/>
          <p:nvPr/>
        </p:nvSpPr>
        <p:spPr>
          <a:xfrm>
            <a:off x="1559496" y="3694625"/>
            <a:ext cx="2342972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69A86F5-6DD7-43DE-9CAE-F4473A938B9E}"/>
              </a:ext>
            </a:extLst>
          </p:cNvPr>
          <p:cNvSpPr/>
          <p:nvPr/>
        </p:nvSpPr>
        <p:spPr>
          <a:xfrm>
            <a:off x="534262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574E826-5849-4B91-8139-870A79BCC062}"/>
              </a:ext>
            </a:extLst>
          </p:cNvPr>
          <p:cNvSpPr/>
          <p:nvPr/>
        </p:nvSpPr>
        <p:spPr>
          <a:xfrm>
            <a:off x="678278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C8FE046-6AC7-4FE3-A5F8-A4013AE1BE9F}"/>
              </a:ext>
            </a:extLst>
          </p:cNvPr>
          <p:cNvSpPr/>
          <p:nvPr/>
        </p:nvSpPr>
        <p:spPr>
          <a:xfrm>
            <a:off x="6782788" y="369462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D566244-176C-4078-9005-CE8E49659652}"/>
              </a:ext>
            </a:extLst>
          </p:cNvPr>
          <p:cNvSpPr/>
          <p:nvPr/>
        </p:nvSpPr>
        <p:spPr>
          <a:xfrm>
            <a:off x="1559496" y="1392680"/>
            <a:ext cx="2342972" cy="1152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C5DAD2-8105-47F1-B1D9-DE4C74412104}"/>
              </a:ext>
            </a:extLst>
          </p:cNvPr>
          <p:cNvSpPr/>
          <p:nvPr/>
        </p:nvSpPr>
        <p:spPr>
          <a:xfrm>
            <a:off x="390246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0BC2BAA-37F2-44E0-BC54-935D0171E115}"/>
              </a:ext>
            </a:extLst>
          </p:cNvPr>
          <p:cNvSpPr/>
          <p:nvPr/>
        </p:nvSpPr>
        <p:spPr>
          <a:xfrm>
            <a:off x="6782788" y="1392682"/>
            <a:ext cx="1440160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47181C2-515E-4D39-AA26-70B92EF719CB}"/>
              </a:ext>
            </a:extLst>
          </p:cNvPr>
          <p:cNvSpPr/>
          <p:nvPr/>
        </p:nvSpPr>
        <p:spPr>
          <a:xfrm>
            <a:off x="3902468" y="1392681"/>
            <a:ext cx="288032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果物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67B957C-ADAA-459A-8766-7BE1B7A85DAE}"/>
              </a:ext>
            </a:extLst>
          </p:cNvPr>
          <p:cNvSpPr/>
          <p:nvPr/>
        </p:nvSpPr>
        <p:spPr>
          <a:xfrm>
            <a:off x="1559496" y="2550147"/>
            <a:ext cx="902812" cy="11444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野菜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6F3EA17-D502-4C48-8D94-A64FF4CA4D99}"/>
              </a:ext>
            </a:extLst>
          </p:cNvPr>
          <p:cNvSpPr/>
          <p:nvPr/>
        </p:nvSpPr>
        <p:spPr>
          <a:xfrm>
            <a:off x="5314936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66C7F8B-DA16-40F8-85B7-670289FBD14B}"/>
              </a:ext>
            </a:extLst>
          </p:cNvPr>
          <p:cNvSpPr/>
          <p:nvPr/>
        </p:nvSpPr>
        <p:spPr>
          <a:xfrm>
            <a:off x="6768942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B156710-D29A-4A24-B742-9D860CD1E535}"/>
              </a:ext>
            </a:extLst>
          </p:cNvPr>
          <p:cNvSpPr/>
          <p:nvPr/>
        </p:nvSpPr>
        <p:spPr>
          <a:xfrm>
            <a:off x="3902468" y="3721317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59D4051-F64A-4B0B-9454-DB008A04CB05}"/>
              </a:ext>
            </a:extLst>
          </p:cNvPr>
          <p:cNvSpPr/>
          <p:nvPr/>
        </p:nvSpPr>
        <p:spPr>
          <a:xfrm>
            <a:off x="5342628" y="3695228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D3BC0AF-F34C-447A-A5D1-24C20ACCC94B}"/>
              </a:ext>
            </a:extLst>
          </p:cNvPr>
          <p:cNvSpPr/>
          <p:nvPr/>
        </p:nvSpPr>
        <p:spPr>
          <a:xfrm>
            <a:off x="534262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F525E8E-F1BE-4EDA-A9BB-943E83F5927A}"/>
              </a:ext>
            </a:extLst>
          </p:cNvPr>
          <p:cNvSpPr/>
          <p:nvPr/>
        </p:nvSpPr>
        <p:spPr>
          <a:xfrm>
            <a:off x="390246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4A8345C-FE60-40C1-BE26-1878377B3693}"/>
              </a:ext>
            </a:extLst>
          </p:cNvPr>
          <p:cNvSpPr/>
          <p:nvPr/>
        </p:nvSpPr>
        <p:spPr>
          <a:xfrm>
            <a:off x="534262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0FD4F4D-070C-4F65-AD84-65BB73ED2FBD}"/>
              </a:ext>
            </a:extLst>
          </p:cNvPr>
          <p:cNvSpPr/>
          <p:nvPr/>
        </p:nvSpPr>
        <p:spPr>
          <a:xfrm>
            <a:off x="390246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065A33E-E917-403D-997D-AF5D475B143B}"/>
              </a:ext>
            </a:extLst>
          </p:cNvPr>
          <p:cNvSpPr/>
          <p:nvPr/>
        </p:nvSpPr>
        <p:spPr>
          <a:xfrm>
            <a:off x="678278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787B9B9-2C0F-44A8-98D7-7062297F4D34}"/>
              </a:ext>
            </a:extLst>
          </p:cNvPr>
          <p:cNvSpPr txBox="1"/>
          <p:nvPr/>
        </p:nvSpPr>
        <p:spPr>
          <a:xfrm>
            <a:off x="1157211" y="4429686"/>
            <a:ext cx="964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⑦　野菜が苦手な人は</a:t>
            </a:r>
            <a:r>
              <a:rPr lang="ja-JP" altLang="en-US" sz="28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（果物は関係ない） 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　　 人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E6777B3-9E67-4CA1-97F3-27816D42EAC1}"/>
              </a:ext>
            </a:extLst>
          </p:cNvPr>
          <p:cNvSpPr txBox="1"/>
          <p:nvPr/>
        </p:nvSpPr>
        <p:spPr>
          <a:xfrm>
            <a:off x="1128539" y="5174800"/>
            <a:ext cx="967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⑧　果物が好きな人は</a:t>
            </a:r>
            <a:r>
              <a:rPr lang="ja-JP" altLang="en-US" sz="28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（野菜は関係ない） 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　　 人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58670D7-C197-4FEA-BF71-0611C912C00C}"/>
              </a:ext>
            </a:extLst>
          </p:cNvPr>
          <p:cNvSpPr txBox="1"/>
          <p:nvPr/>
        </p:nvSpPr>
        <p:spPr>
          <a:xfrm>
            <a:off x="1128539" y="5962618"/>
            <a:ext cx="964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⑨　果物が苦手な人は</a:t>
            </a:r>
            <a:r>
              <a:rPr lang="ja-JP" altLang="en-US" sz="28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（野菜は関係ない） 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3600" b="1" i="0" u="none" strike="noStrike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  <a:endParaRPr kumimoji="1" lang="ja-JP" altLang="en-US" sz="115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9190180" y="444719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4603EACD-0798-4B11-88A7-FA2182064A98}"/>
              </a:ext>
            </a:extLst>
          </p:cNvPr>
          <p:cNvSpPr/>
          <p:nvPr/>
        </p:nvSpPr>
        <p:spPr>
          <a:xfrm>
            <a:off x="6793186" y="3133517"/>
            <a:ext cx="1412468" cy="5278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0DE49F3-E4BC-42A0-BA14-C484544A0AAB}"/>
              </a:ext>
            </a:extLst>
          </p:cNvPr>
          <p:cNvSpPr txBox="1"/>
          <p:nvPr/>
        </p:nvSpPr>
        <p:spPr>
          <a:xfrm>
            <a:off x="7134237" y="3714721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9BC816-FCB3-D81B-BEB9-AC4BFDDA611A}"/>
              </a:ext>
            </a:extLst>
          </p:cNvPr>
          <p:cNvSpPr txBox="1"/>
          <p:nvPr/>
        </p:nvSpPr>
        <p:spPr>
          <a:xfrm>
            <a:off x="899750" y="488866"/>
            <a:ext cx="1039249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③表から問題文にあてはまる数字を答えよう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457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6" grpId="0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DBE2BFF0-ECB2-4A67-9CA0-ED8B9259C18D}"/>
              </a:ext>
            </a:extLst>
          </p:cNvPr>
          <p:cNvSpPr/>
          <p:nvPr/>
        </p:nvSpPr>
        <p:spPr>
          <a:xfrm>
            <a:off x="5356200" y="1949754"/>
            <a:ext cx="1428720" cy="1738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D5F908FC-08DD-4ECC-94F0-2BDE8151189A}"/>
              </a:ext>
            </a:extLst>
          </p:cNvPr>
          <p:cNvSpPr/>
          <p:nvPr/>
        </p:nvSpPr>
        <p:spPr>
          <a:xfrm>
            <a:off x="3916040" y="1949754"/>
            <a:ext cx="1428720" cy="173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C442F84-A3D2-4B52-A5A4-6E7D65DFEA8B}"/>
              </a:ext>
            </a:extLst>
          </p:cNvPr>
          <p:cNvSpPr/>
          <p:nvPr/>
        </p:nvSpPr>
        <p:spPr>
          <a:xfrm>
            <a:off x="390246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D5CC75E-BDC9-4825-A157-A148296A9F7E}"/>
              </a:ext>
            </a:extLst>
          </p:cNvPr>
          <p:cNvSpPr/>
          <p:nvPr/>
        </p:nvSpPr>
        <p:spPr>
          <a:xfrm>
            <a:off x="534262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257513-22DA-4BD0-9F2F-AADA7204F4E2}"/>
              </a:ext>
            </a:extLst>
          </p:cNvPr>
          <p:cNvCxnSpPr/>
          <p:nvPr/>
        </p:nvCxnSpPr>
        <p:spPr>
          <a:xfrm>
            <a:off x="1559496" y="1392680"/>
            <a:ext cx="2342972" cy="1152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4DD4B3-FC98-4E7C-B0D5-E86FFB51EFC3}"/>
              </a:ext>
            </a:extLst>
          </p:cNvPr>
          <p:cNvSpPr/>
          <p:nvPr/>
        </p:nvSpPr>
        <p:spPr>
          <a:xfrm>
            <a:off x="3902468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7FC848C-E0F4-4A24-AB63-87F60CA83FB7}"/>
              </a:ext>
            </a:extLst>
          </p:cNvPr>
          <p:cNvSpPr/>
          <p:nvPr/>
        </p:nvSpPr>
        <p:spPr>
          <a:xfrm>
            <a:off x="246230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D6AA608-B235-4CEE-86B0-6F2349D26B82}"/>
              </a:ext>
            </a:extLst>
          </p:cNvPr>
          <p:cNvSpPr/>
          <p:nvPr/>
        </p:nvSpPr>
        <p:spPr>
          <a:xfrm>
            <a:off x="1559496" y="3694625"/>
            <a:ext cx="2342972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69A86F5-6DD7-43DE-9CAE-F4473A938B9E}"/>
              </a:ext>
            </a:extLst>
          </p:cNvPr>
          <p:cNvSpPr/>
          <p:nvPr/>
        </p:nvSpPr>
        <p:spPr>
          <a:xfrm>
            <a:off x="534262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574E826-5849-4B91-8139-870A79BCC062}"/>
              </a:ext>
            </a:extLst>
          </p:cNvPr>
          <p:cNvSpPr/>
          <p:nvPr/>
        </p:nvSpPr>
        <p:spPr>
          <a:xfrm>
            <a:off x="678278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C8FE046-6AC7-4FE3-A5F8-A4013AE1BE9F}"/>
              </a:ext>
            </a:extLst>
          </p:cNvPr>
          <p:cNvSpPr/>
          <p:nvPr/>
        </p:nvSpPr>
        <p:spPr>
          <a:xfrm>
            <a:off x="6782788" y="369462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D566244-176C-4078-9005-CE8E49659652}"/>
              </a:ext>
            </a:extLst>
          </p:cNvPr>
          <p:cNvSpPr/>
          <p:nvPr/>
        </p:nvSpPr>
        <p:spPr>
          <a:xfrm>
            <a:off x="1559496" y="1392680"/>
            <a:ext cx="2342972" cy="1152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C5DAD2-8105-47F1-B1D9-DE4C74412104}"/>
              </a:ext>
            </a:extLst>
          </p:cNvPr>
          <p:cNvSpPr/>
          <p:nvPr/>
        </p:nvSpPr>
        <p:spPr>
          <a:xfrm>
            <a:off x="390246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0BC2BAA-37F2-44E0-BC54-935D0171E115}"/>
              </a:ext>
            </a:extLst>
          </p:cNvPr>
          <p:cNvSpPr/>
          <p:nvPr/>
        </p:nvSpPr>
        <p:spPr>
          <a:xfrm>
            <a:off x="6782788" y="1392682"/>
            <a:ext cx="1440160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47181C2-515E-4D39-AA26-70B92EF719CB}"/>
              </a:ext>
            </a:extLst>
          </p:cNvPr>
          <p:cNvSpPr/>
          <p:nvPr/>
        </p:nvSpPr>
        <p:spPr>
          <a:xfrm>
            <a:off x="3902468" y="1392681"/>
            <a:ext cx="288032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果物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67B957C-ADAA-459A-8766-7BE1B7A85DAE}"/>
              </a:ext>
            </a:extLst>
          </p:cNvPr>
          <p:cNvSpPr/>
          <p:nvPr/>
        </p:nvSpPr>
        <p:spPr>
          <a:xfrm>
            <a:off x="1559496" y="2550147"/>
            <a:ext cx="902812" cy="11444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野菜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6F3EA17-D502-4C48-8D94-A64FF4CA4D99}"/>
              </a:ext>
            </a:extLst>
          </p:cNvPr>
          <p:cNvSpPr/>
          <p:nvPr/>
        </p:nvSpPr>
        <p:spPr>
          <a:xfrm>
            <a:off x="5314936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66C7F8B-DA16-40F8-85B7-670289FBD14B}"/>
              </a:ext>
            </a:extLst>
          </p:cNvPr>
          <p:cNvSpPr/>
          <p:nvPr/>
        </p:nvSpPr>
        <p:spPr>
          <a:xfrm>
            <a:off x="6768942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B156710-D29A-4A24-B742-9D860CD1E535}"/>
              </a:ext>
            </a:extLst>
          </p:cNvPr>
          <p:cNvSpPr/>
          <p:nvPr/>
        </p:nvSpPr>
        <p:spPr>
          <a:xfrm>
            <a:off x="3902468" y="3721317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59D4051-F64A-4B0B-9454-DB008A04CB05}"/>
              </a:ext>
            </a:extLst>
          </p:cNvPr>
          <p:cNvSpPr/>
          <p:nvPr/>
        </p:nvSpPr>
        <p:spPr>
          <a:xfrm>
            <a:off x="5342628" y="3695228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D3BC0AF-F34C-447A-A5D1-24C20ACCC94B}"/>
              </a:ext>
            </a:extLst>
          </p:cNvPr>
          <p:cNvSpPr/>
          <p:nvPr/>
        </p:nvSpPr>
        <p:spPr>
          <a:xfrm>
            <a:off x="534262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F525E8E-F1BE-4EDA-A9BB-943E83F5927A}"/>
              </a:ext>
            </a:extLst>
          </p:cNvPr>
          <p:cNvSpPr/>
          <p:nvPr/>
        </p:nvSpPr>
        <p:spPr>
          <a:xfrm>
            <a:off x="390246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4A8345C-FE60-40C1-BE26-1878377B3693}"/>
              </a:ext>
            </a:extLst>
          </p:cNvPr>
          <p:cNvSpPr/>
          <p:nvPr/>
        </p:nvSpPr>
        <p:spPr>
          <a:xfrm>
            <a:off x="534262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0FD4F4D-070C-4F65-AD84-65BB73ED2FBD}"/>
              </a:ext>
            </a:extLst>
          </p:cNvPr>
          <p:cNvSpPr/>
          <p:nvPr/>
        </p:nvSpPr>
        <p:spPr>
          <a:xfrm>
            <a:off x="390246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065A33E-E917-403D-997D-AF5D475B143B}"/>
              </a:ext>
            </a:extLst>
          </p:cNvPr>
          <p:cNvSpPr/>
          <p:nvPr/>
        </p:nvSpPr>
        <p:spPr>
          <a:xfrm>
            <a:off x="678278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787B9B9-2C0F-44A8-98D7-7062297F4D34}"/>
              </a:ext>
            </a:extLst>
          </p:cNvPr>
          <p:cNvSpPr txBox="1"/>
          <p:nvPr/>
        </p:nvSpPr>
        <p:spPr>
          <a:xfrm>
            <a:off x="1157211" y="4429686"/>
            <a:ext cx="987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⑦　野菜が苦手な人は</a:t>
            </a:r>
            <a:r>
              <a:rPr lang="ja-JP" altLang="en-US" sz="28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（果物は関係ない） 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　　 人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E6777B3-9E67-4CA1-97F3-27816D42EAC1}"/>
              </a:ext>
            </a:extLst>
          </p:cNvPr>
          <p:cNvSpPr txBox="1"/>
          <p:nvPr/>
        </p:nvSpPr>
        <p:spPr>
          <a:xfrm>
            <a:off x="1128539" y="5174800"/>
            <a:ext cx="964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⑧　果物が好きな人は</a:t>
            </a:r>
            <a:r>
              <a:rPr lang="ja-JP" altLang="en-US" sz="28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（野菜は関係ない） 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　　 人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58670D7-C197-4FEA-BF71-0611C912C00C}"/>
              </a:ext>
            </a:extLst>
          </p:cNvPr>
          <p:cNvSpPr txBox="1"/>
          <p:nvPr/>
        </p:nvSpPr>
        <p:spPr>
          <a:xfrm>
            <a:off x="1128539" y="5962618"/>
            <a:ext cx="964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⑨　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果物が苦手な人は</a:t>
            </a:r>
            <a:r>
              <a:rPr lang="ja-JP" altLang="en-US" sz="28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（野菜は関係ない） 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　　 人</a:t>
            </a:r>
            <a:endParaRPr lang="ja-JP" altLang="en-US" sz="115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9336359" y="444719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22D3D351-C873-4784-851E-C08E8F6ADB9C}"/>
              </a:ext>
            </a:extLst>
          </p:cNvPr>
          <p:cNvSpPr/>
          <p:nvPr/>
        </p:nvSpPr>
        <p:spPr>
          <a:xfrm>
            <a:off x="3888622" y="3708509"/>
            <a:ext cx="1412468" cy="52787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A944A81-B166-45A9-B4D2-C1BC3B791ED1}"/>
              </a:ext>
            </a:extLst>
          </p:cNvPr>
          <p:cNvSpPr txBox="1"/>
          <p:nvPr/>
        </p:nvSpPr>
        <p:spPr>
          <a:xfrm>
            <a:off x="9336360" y="51748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BECEAC96-9590-4111-8CDD-9E5ED7A44E88}"/>
              </a:ext>
            </a:extLst>
          </p:cNvPr>
          <p:cNvSpPr/>
          <p:nvPr/>
        </p:nvSpPr>
        <p:spPr>
          <a:xfrm>
            <a:off x="5379395" y="3708509"/>
            <a:ext cx="1412468" cy="52787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800DD93-761E-442C-BB6A-E66555DC098D}"/>
              </a:ext>
            </a:extLst>
          </p:cNvPr>
          <p:cNvSpPr txBox="1"/>
          <p:nvPr/>
        </p:nvSpPr>
        <p:spPr>
          <a:xfrm>
            <a:off x="9663371" y="5962617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accent4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600" dirty="0">
              <a:solidFill>
                <a:schemeClr val="accent4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363335-FA80-45E9-BF61-04C0196DDE17}"/>
              </a:ext>
            </a:extLst>
          </p:cNvPr>
          <p:cNvSpPr txBox="1"/>
          <p:nvPr/>
        </p:nvSpPr>
        <p:spPr>
          <a:xfrm>
            <a:off x="7134237" y="3714721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C810427-FB57-78AB-E489-169D59F67AF3}"/>
              </a:ext>
            </a:extLst>
          </p:cNvPr>
          <p:cNvSpPr txBox="1"/>
          <p:nvPr/>
        </p:nvSpPr>
        <p:spPr>
          <a:xfrm>
            <a:off x="899750" y="488866"/>
            <a:ext cx="1039249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③表から問題文にあてはまる数字を答えよう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680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0" grpId="0" animBg="1"/>
      <p:bldP spid="67" grpId="0" animBg="1"/>
      <p:bldP spid="69" grpId="0"/>
      <p:bldP spid="72" grpId="0" animBg="1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DC95675-C8B8-445B-9CE0-5F51934281B8}"/>
              </a:ext>
            </a:extLst>
          </p:cNvPr>
          <p:cNvSpPr/>
          <p:nvPr/>
        </p:nvSpPr>
        <p:spPr>
          <a:xfrm>
            <a:off x="2441539" y="2562137"/>
            <a:ext cx="5829675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77177AAE-4CB5-4FDC-A269-41B74B99B70E}"/>
              </a:ext>
            </a:extLst>
          </p:cNvPr>
          <p:cNvSpPr/>
          <p:nvPr/>
        </p:nvSpPr>
        <p:spPr>
          <a:xfrm>
            <a:off x="3881699" y="1961061"/>
            <a:ext cx="1474775" cy="2297836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CF4789-41BF-4BF0-908E-E8A794B93D06}"/>
              </a:ext>
            </a:extLst>
          </p:cNvPr>
          <p:cNvSpPr txBox="1"/>
          <p:nvPr/>
        </p:nvSpPr>
        <p:spPr>
          <a:xfrm>
            <a:off x="809685" y="488866"/>
            <a:ext cx="10464507" cy="70788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④問題文から表にあてはまる数字を答えよう</a:t>
            </a:r>
            <a:endParaRPr lang="ja-JP" altLang="en-US" sz="32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行った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F6B67F9-7B24-46B2-A8DD-405A8A4B1970}"/>
              </a:ext>
            </a:extLst>
          </p:cNvPr>
          <p:cNvGrpSpPr/>
          <p:nvPr/>
        </p:nvGrpSpPr>
        <p:grpSpPr>
          <a:xfrm>
            <a:off x="1559496" y="1392680"/>
            <a:ext cx="6663452" cy="2892306"/>
            <a:chOff x="1592788" y="786770"/>
            <a:chExt cx="6663452" cy="2892306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C442F84-A3D2-4B52-A5A4-6E7D65DFEA8B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D5CC75E-BDC9-4825-A157-A148296A9F7E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ない</a:t>
              </a:r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B257513-22DA-4BD0-9F2F-AADA7204F4E2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04DD4B3-FC98-4E7C-B0D5-E86FFB51EFC3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7FC848C-E0F4-4A24-AB63-87F60CA83FB7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ない</a:t>
              </a: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CD6AA608-B235-4CEE-86B0-6F2349D26B8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69A86F5-6DD7-43DE-9CAE-F4473A938B9E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F574E826-5849-4B91-8139-870A79BCC062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2C8FE046-6AC7-4FE3-A5F8-A4013AE1BE9F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54</a:t>
              </a:r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D566244-176C-4078-9005-CE8E49659652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4C5DAD2-8105-47F1-B1D9-DE4C74412104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行った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30BC2BAA-37F2-44E0-BC54-935D0171E115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747181C2-515E-4D39-AA26-70B92EF719CB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北海道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067B957C-ADAA-459A-8766-7BE1B7A85DAE}"/>
                </a:ext>
              </a:extLst>
            </p:cNvPr>
            <p:cNvSpPr/>
            <p:nvPr/>
          </p:nvSpPr>
          <p:spPr>
            <a:xfrm>
              <a:off x="1592788" y="1944237"/>
              <a:ext cx="882043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沖縄</a:t>
              </a: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6F3EA17-D502-4C48-8D94-A64FF4CA4D9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66C7F8B-DA16-40F8-85B7-670289FBD14B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5B156710-D29A-4A24-B742-9D860CD1E535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F59D4051-F64A-4B0B-9454-DB008A04CB05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0D3BC0AF-F34C-447A-A5D1-24C20ACCC94B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F525E8E-F1BE-4EDA-A9BB-943E83F5927A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74A8345C-FE60-40C1-BE26-1878377B3693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C0FD4F4D-070C-4F65-AD84-65BB73ED2FBD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F065A33E-E917-403D-997D-AF5D475B143B}"/>
                </a:ext>
              </a:extLst>
            </p:cNvPr>
            <p:cNvSpPr/>
            <p:nvPr/>
          </p:nvSpPr>
          <p:spPr>
            <a:xfrm>
              <a:off x="681608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30A1592-8AE6-4EBD-A06B-C8E6996A1053}"/>
              </a:ext>
            </a:extLst>
          </p:cNvPr>
          <p:cNvSpPr txBox="1"/>
          <p:nvPr/>
        </p:nvSpPr>
        <p:spPr>
          <a:xfrm>
            <a:off x="1593269" y="4429686"/>
            <a:ext cx="732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沖縄に行ったことのある人は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485B215-7BD9-40D1-9D23-1373145315C4}"/>
              </a:ext>
            </a:extLst>
          </p:cNvPr>
          <p:cNvSpPr txBox="1"/>
          <p:nvPr/>
        </p:nvSpPr>
        <p:spPr>
          <a:xfrm>
            <a:off x="1564597" y="5174800"/>
            <a:ext cx="785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北海道に行ったことのある人は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19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  <a:endParaRPr kumimoji="1" lang="ja-JP" altLang="en-US" sz="115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A9E437C-1D8A-4C78-B528-CFE5388CBE59}"/>
              </a:ext>
            </a:extLst>
          </p:cNvPr>
          <p:cNvSpPr txBox="1"/>
          <p:nvPr/>
        </p:nvSpPr>
        <p:spPr>
          <a:xfrm>
            <a:off x="1564597" y="5962618"/>
            <a:ext cx="776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両方とも行ったことのない人は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91995AA-7D44-4C4D-81D2-8FE25C218535}"/>
              </a:ext>
            </a:extLst>
          </p:cNvPr>
          <p:cNvSpPr txBox="1"/>
          <p:nvPr/>
        </p:nvSpPr>
        <p:spPr>
          <a:xfrm>
            <a:off x="7080713" y="2560214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63F4B-5B1A-49FB-A985-10FC232184D7}"/>
              </a:ext>
            </a:extLst>
          </p:cNvPr>
          <p:cNvSpPr txBox="1"/>
          <p:nvPr/>
        </p:nvSpPr>
        <p:spPr>
          <a:xfrm>
            <a:off x="4202122" y="3694168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59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6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行った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F6B67F9-7B24-46B2-A8DD-405A8A4B1970}"/>
              </a:ext>
            </a:extLst>
          </p:cNvPr>
          <p:cNvGrpSpPr/>
          <p:nvPr/>
        </p:nvGrpSpPr>
        <p:grpSpPr>
          <a:xfrm>
            <a:off x="1559496" y="1392680"/>
            <a:ext cx="6663452" cy="2892306"/>
            <a:chOff x="1592788" y="786770"/>
            <a:chExt cx="6663452" cy="2892306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C442F84-A3D2-4B52-A5A4-6E7D65DFEA8B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D5CC75E-BDC9-4825-A157-A148296A9F7E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ない</a:t>
              </a:r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B257513-22DA-4BD0-9F2F-AADA7204F4E2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04DD4B3-FC98-4E7C-B0D5-E86FFB51EFC3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7FC848C-E0F4-4A24-AB63-87F60CA83FB7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ない</a:t>
              </a: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CD6AA608-B235-4CEE-86B0-6F2349D26B8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69A86F5-6DD7-43DE-9CAE-F4473A938B9E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F574E826-5849-4B91-8139-870A79BCC062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2C8FE046-6AC7-4FE3-A5F8-A4013AE1BE9F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54</a:t>
              </a:r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D566244-176C-4078-9005-CE8E49659652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4C5DAD2-8105-47F1-B1D9-DE4C74412104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行った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30BC2BAA-37F2-44E0-BC54-935D0171E115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747181C2-515E-4D39-AA26-70B92EF719CB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北海道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067B957C-ADAA-459A-8766-7BE1B7A85DAE}"/>
                </a:ext>
              </a:extLst>
            </p:cNvPr>
            <p:cNvSpPr/>
            <p:nvPr/>
          </p:nvSpPr>
          <p:spPr>
            <a:xfrm>
              <a:off x="1592788" y="1944237"/>
              <a:ext cx="882043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沖縄</a:t>
              </a: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6F3EA17-D502-4C48-8D94-A64FF4CA4D9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66C7F8B-DA16-40F8-85B7-670289FBD14B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5B156710-D29A-4A24-B742-9D860CD1E535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F59D4051-F64A-4B0B-9454-DB008A04CB05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0D3BC0AF-F34C-447A-A5D1-24C20ACCC94B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F525E8E-F1BE-4EDA-A9BB-943E83F5927A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74A8345C-FE60-40C1-BE26-1878377B3693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C0FD4F4D-070C-4F65-AD84-65BB73ED2FBD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F065A33E-E917-403D-997D-AF5D475B143B}"/>
                </a:ext>
              </a:extLst>
            </p:cNvPr>
            <p:cNvSpPr/>
            <p:nvPr/>
          </p:nvSpPr>
          <p:spPr>
            <a:xfrm>
              <a:off x="681608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30A1592-8AE6-4EBD-A06B-C8E6996A1053}"/>
              </a:ext>
            </a:extLst>
          </p:cNvPr>
          <p:cNvSpPr txBox="1"/>
          <p:nvPr/>
        </p:nvSpPr>
        <p:spPr>
          <a:xfrm>
            <a:off x="1593269" y="4429686"/>
            <a:ext cx="732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沖縄に行ったことのある人は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485B215-7BD9-40D1-9D23-1373145315C4}"/>
              </a:ext>
            </a:extLst>
          </p:cNvPr>
          <p:cNvSpPr txBox="1"/>
          <p:nvPr/>
        </p:nvSpPr>
        <p:spPr>
          <a:xfrm>
            <a:off x="1564597" y="5174800"/>
            <a:ext cx="785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北海道に行ったことのある人は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19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  <a:endParaRPr kumimoji="1" lang="ja-JP" altLang="en-US" sz="115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A9E437C-1D8A-4C78-B528-CFE5388CBE59}"/>
              </a:ext>
            </a:extLst>
          </p:cNvPr>
          <p:cNvSpPr txBox="1"/>
          <p:nvPr/>
        </p:nvSpPr>
        <p:spPr>
          <a:xfrm>
            <a:off x="1564597" y="5962618"/>
            <a:ext cx="776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両方とも行ったことのない人は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91995AA-7D44-4C4D-81D2-8FE25C218535}"/>
              </a:ext>
            </a:extLst>
          </p:cNvPr>
          <p:cNvSpPr txBox="1"/>
          <p:nvPr/>
        </p:nvSpPr>
        <p:spPr>
          <a:xfrm>
            <a:off x="7080713" y="2560214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63F4B-5B1A-49FB-A985-10FC232184D7}"/>
              </a:ext>
            </a:extLst>
          </p:cNvPr>
          <p:cNvSpPr txBox="1"/>
          <p:nvPr/>
        </p:nvSpPr>
        <p:spPr>
          <a:xfrm>
            <a:off x="4202122" y="3694168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59D650D3-7D10-4E1B-8F67-0770A42A2B34}"/>
              </a:ext>
            </a:extLst>
          </p:cNvPr>
          <p:cNvSpPr/>
          <p:nvPr/>
        </p:nvSpPr>
        <p:spPr>
          <a:xfrm>
            <a:off x="2476154" y="3112630"/>
            <a:ext cx="1412468" cy="52787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CCA0E549-AF79-4BA3-B15C-17F40DF23372}"/>
              </a:ext>
            </a:extLst>
          </p:cNvPr>
          <p:cNvSpPr/>
          <p:nvPr/>
        </p:nvSpPr>
        <p:spPr>
          <a:xfrm>
            <a:off x="5370320" y="1977689"/>
            <a:ext cx="1412468" cy="52787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F45CD3D-B57C-46AA-8A4A-93158C1CCC0B}"/>
              </a:ext>
            </a:extLst>
          </p:cNvPr>
          <p:cNvCxnSpPr/>
          <p:nvPr/>
        </p:nvCxnSpPr>
        <p:spPr>
          <a:xfrm>
            <a:off x="3902468" y="3383403"/>
            <a:ext cx="1498770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0C61E33-548F-4056-9D1C-26C7A3E0881A}"/>
              </a:ext>
            </a:extLst>
          </p:cNvPr>
          <p:cNvCxnSpPr>
            <a:stCxn id="57" idx="0"/>
            <a:endCxn id="45" idx="0"/>
          </p:cNvCxnSpPr>
          <p:nvPr/>
        </p:nvCxnSpPr>
        <p:spPr>
          <a:xfrm>
            <a:off x="6062708" y="2544809"/>
            <a:ext cx="0" cy="573752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685625E-3EC4-41A4-B7BF-F4D728BFAF51}"/>
              </a:ext>
            </a:extLst>
          </p:cNvPr>
          <p:cNvSpPr txBox="1"/>
          <p:nvPr/>
        </p:nvSpPr>
        <p:spPr>
          <a:xfrm>
            <a:off x="5708585" y="3168843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CB14EB-F808-7829-11FC-69C087B8B030}"/>
              </a:ext>
            </a:extLst>
          </p:cNvPr>
          <p:cNvSpPr txBox="1"/>
          <p:nvPr/>
        </p:nvSpPr>
        <p:spPr>
          <a:xfrm>
            <a:off x="809685" y="488866"/>
            <a:ext cx="1046450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④問題文から表にあてはまる数字を答えよう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42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B49A9252-31DB-463E-9D2C-1B71671EF76E}"/>
              </a:ext>
            </a:extLst>
          </p:cNvPr>
          <p:cNvSpPr/>
          <p:nvPr/>
        </p:nvSpPr>
        <p:spPr>
          <a:xfrm>
            <a:off x="3916314" y="2554816"/>
            <a:ext cx="1454006" cy="5811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BD79F609-F3F8-4AAB-9FE2-93978ABF2D8C}"/>
              </a:ext>
            </a:extLst>
          </p:cNvPr>
          <p:cNvSpPr/>
          <p:nvPr/>
        </p:nvSpPr>
        <p:spPr>
          <a:xfrm>
            <a:off x="5356474" y="2536789"/>
            <a:ext cx="1454006" cy="581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9B036F40-D766-4F69-A3CA-5824C3DF0873}"/>
              </a:ext>
            </a:extLst>
          </p:cNvPr>
          <p:cNvSpPr/>
          <p:nvPr/>
        </p:nvSpPr>
        <p:spPr>
          <a:xfrm>
            <a:off x="3916314" y="3113456"/>
            <a:ext cx="1454006" cy="581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行った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F6B67F9-7B24-46B2-A8DD-405A8A4B1970}"/>
              </a:ext>
            </a:extLst>
          </p:cNvPr>
          <p:cNvGrpSpPr/>
          <p:nvPr/>
        </p:nvGrpSpPr>
        <p:grpSpPr>
          <a:xfrm>
            <a:off x="1559496" y="1392680"/>
            <a:ext cx="6663452" cy="2892306"/>
            <a:chOff x="1592788" y="786770"/>
            <a:chExt cx="6663452" cy="2892306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74A8345C-FE60-40C1-BE26-1878377B3693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⑧</a:t>
              </a:r>
              <a:endParaRPr kumimoji="1" lang="en-US" altLang="ja-JP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C442F84-A3D2-4B52-A5A4-6E7D65DFEA8B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D5CC75E-BDC9-4825-A157-A148296A9F7E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ない</a:t>
              </a:r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B257513-22DA-4BD0-9F2F-AADA7204F4E2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04DD4B3-FC98-4E7C-B0D5-E86FFB51EFC3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7FC848C-E0F4-4A24-AB63-87F60CA83FB7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ない</a:t>
              </a: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CD6AA608-B235-4CEE-86B0-6F2349D26B8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69A86F5-6DD7-43DE-9CAE-F4473A938B9E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F574E826-5849-4B91-8139-870A79BCC062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⑥</a:t>
              </a: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2C8FE046-6AC7-4FE3-A5F8-A4013AE1BE9F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54</a:t>
              </a:r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D566244-176C-4078-9005-CE8E49659652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4C5DAD2-8105-47F1-B1D9-DE4C74412104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行った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30BC2BAA-37F2-44E0-BC54-935D0171E115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747181C2-515E-4D39-AA26-70B92EF719CB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北海道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067B957C-ADAA-459A-8766-7BE1B7A85DAE}"/>
                </a:ext>
              </a:extLst>
            </p:cNvPr>
            <p:cNvSpPr/>
            <p:nvPr/>
          </p:nvSpPr>
          <p:spPr>
            <a:xfrm>
              <a:off x="1592788" y="1944237"/>
              <a:ext cx="882043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沖縄</a:t>
              </a: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6F3EA17-D502-4C48-8D94-A64FF4CA4D9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66C7F8B-DA16-40F8-85B7-670289FBD14B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5B156710-D29A-4A24-B742-9D860CD1E535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F59D4051-F64A-4B0B-9454-DB008A04CB05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0D3BC0AF-F34C-447A-A5D1-24C20ACCC94B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F525E8E-F1BE-4EDA-A9BB-943E83F5927A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C0FD4F4D-070C-4F65-AD84-65BB73ED2FBD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F065A33E-E917-403D-997D-AF5D475B143B}"/>
                </a:ext>
              </a:extLst>
            </p:cNvPr>
            <p:cNvSpPr/>
            <p:nvPr/>
          </p:nvSpPr>
          <p:spPr>
            <a:xfrm>
              <a:off x="681608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30A1592-8AE6-4EBD-A06B-C8E6996A1053}"/>
              </a:ext>
            </a:extLst>
          </p:cNvPr>
          <p:cNvSpPr txBox="1"/>
          <p:nvPr/>
        </p:nvSpPr>
        <p:spPr>
          <a:xfrm>
            <a:off x="1559496" y="4429686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　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lang="ja-JP" altLang="en-US" sz="3600" b="1" dirty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485B215-7BD9-40D1-9D23-1373145315C4}"/>
              </a:ext>
            </a:extLst>
          </p:cNvPr>
          <p:cNvSpPr txBox="1"/>
          <p:nvPr/>
        </p:nvSpPr>
        <p:spPr>
          <a:xfrm>
            <a:off x="1564598" y="5174800"/>
            <a:ext cx="414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⑧　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115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91995AA-7D44-4C4D-81D2-8FE25C218535}"/>
              </a:ext>
            </a:extLst>
          </p:cNvPr>
          <p:cNvSpPr txBox="1"/>
          <p:nvPr/>
        </p:nvSpPr>
        <p:spPr>
          <a:xfrm>
            <a:off x="7166433" y="2560214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63F4B-5B1A-49FB-A985-10FC232184D7}"/>
              </a:ext>
            </a:extLst>
          </p:cNvPr>
          <p:cNvSpPr txBox="1"/>
          <p:nvPr/>
        </p:nvSpPr>
        <p:spPr>
          <a:xfrm>
            <a:off x="4300600" y="3694168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685625E-3EC4-41A4-B7BF-F4D728BFAF51}"/>
              </a:ext>
            </a:extLst>
          </p:cNvPr>
          <p:cNvSpPr txBox="1"/>
          <p:nvPr/>
        </p:nvSpPr>
        <p:spPr>
          <a:xfrm>
            <a:off x="5817117" y="3168843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789A4C49-AA31-4EC4-849E-27BA24D4622E}"/>
              </a:ext>
            </a:extLst>
          </p:cNvPr>
          <p:cNvSpPr txBox="1"/>
          <p:nvPr/>
        </p:nvSpPr>
        <p:spPr>
          <a:xfrm>
            <a:off x="7194125" y="3119898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EF38773-217C-4256-BF87-8FC56C228F3C}"/>
              </a:ext>
            </a:extLst>
          </p:cNvPr>
          <p:cNvSpPr txBox="1"/>
          <p:nvPr/>
        </p:nvSpPr>
        <p:spPr>
          <a:xfrm>
            <a:off x="5817117" y="3712368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FA20DC0C-031E-4D85-A3CA-A518B0B9BBA5}"/>
              </a:ext>
            </a:extLst>
          </p:cNvPr>
          <p:cNvSpPr txBox="1"/>
          <p:nvPr/>
        </p:nvSpPr>
        <p:spPr>
          <a:xfrm>
            <a:off x="6073871" y="4429686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3600" b="1" dirty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43136B64-63EB-4EB9-9F25-FABEEF27A1E4}"/>
              </a:ext>
            </a:extLst>
          </p:cNvPr>
          <p:cNvSpPr txBox="1"/>
          <p:nvPr/>
        </p:nvSpPr>
        <p:spPr>
          <a:xfrm>
            <a:off x="6076611" y="5174800"/>
            <a:ext cx="414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④　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11500" dirty="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A96FFAE-6656-4A48-9F21-8341A7DB0663}"/>
              </a:ext>
            </a:extLst>
          </p:cNvPr>
          <p:cNvSpPr txBox="1"/>
          <p:nvPr/>
        </p:nvSpPr>
        <p:spPr>
          <a:xfrm>
            <a:off x="5817117" y="2575287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0393155-FBD5-4EBF-8B00-3B089FB9A5F0}"/>
              </a:ext>
            </a:extLst>
          </p:cNvPr>
          <p:cNvSpPr txBox="1"/>
          <p:nvPr/>
        </p:nvSpPr>
        <p:spPr>
          <a:xfrm>
            <a:off x="4342952" y="3151964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3FA7CD6-6F7A-4ECB-8C7E-0CA723CBF28C}"/>
              </a:ext>
            </a:extLst>
          </p:cNvPr>
          <p:cNvSpPr txBox="1"/>
          <p:nvPr/>
        </p:nvSpPr>
        <p:spPr>
          <a:xfrm>
            <a:off x="1578412" y="5919914"/>
            <a:ext cx="8982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①　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あるいは　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11500" dirty="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7A1EC713-B10F-4CF7-BF61-27C90E9B417E}"/>
              </a:ext>
            </a:extLst>
          </p:cNvPr>
          <p:cNvSpPr txBox="1"/>
          <p:nvPr/>
        </p:nvSpPr>
        <p:spPr>
          <a:xfrm>
            <a:off x="4588681" y="2541420"/>
            <a:ext cx="463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78E0662-3633-21F2-FF22-537C238A6A6C}"/>
              </a:ext>
            </a:extLst>
          </p:cNvPr>
          <p:cNvSpPr txBox="1"/>
          <p:nvPr/>
        </p:nvSpPr>
        <p:spPr>
          <a:xfrm>
            <a:off x="809685" y="488866"/>
            <a:ext cx="1046450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④問題文から表にあてはまる数字を答えよう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029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0" grpId="0" animBg="1"/>
      <p:bldP spid="99" grpId="0" animBg="1"/>
      <p:bldP spid="61" grpId="0"/>
      <p:bldP spid="63" grpId="0"/>
      <p:bldP spid="95" grpId="0"/>
      <p:bldP spid="96" grpId="0"/>
      <p:bldP spid="97" grpId="0"/>
      <p:bldP spid="98" grpId="0"/>
      <p:bldP spid="101" grpId="0"/>
      <p:bldP spid="102" grpId="0"/>
      <p:bldP spid="103" grpId="0"/>
      <p:bldP spid="1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B49A9252-31DB-463E-9D2C-1B71671EF76E}"/>
              </a:ext>
            </a:extLst>
          </p:cNvPr>
          <p:cNvSpPr/>
          <p:nvPr/>
        </p:nvSpPr>
        <p:spPr>
          <a:xfrm>
            <a:off x="3916314" y="2554816"/>
            <a:ext cx="1454006" cy="5811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BD79F609-F3F8-4AAB-9FE2-93978ABF2D8C}"/>
              </a:ext>
            </a:extLst>
          </p:cNvPr>
          <p:cNvSpPr/>
          <p:nvPr/>
        </p:nvSpPr>
        <p:spPr>
          <a:xfrm>
            <a:off x="5356474" y="2536789"/>
            <a:ext cx="1454006" cy="5811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9B036F40-D766-4F69-A3CA-5824C3DF0873}"/>
              </a:ext>
            </a:extLst>
          </p:cNvPr>
          <p:cNvSpPr/>
          <p:nvPr/>
        </p:nvSpPr>
        <p:spPr>
          <a:xfrm>
            <a:off x="3916314" y="3113456"/>
            <a:ext cx="1454006" cy="5811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行った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F6B67F9-7B24-46B2-A8DD-405A8A4B1970}"/>
              </a:ext>
            </a:extLst>
          </p:cNvPr>
          <p:cNvGrpSpPr/>
          <p:nvPr/>
        </p:nvGrpSpPr>
        <p:grpSpPr>
          <a:xfrm>
            <a:off x="1559496" y="1392680"/>
            <a:ext cx="6663452" cy="2892306"/>
            <a:chOff x="1592788" y="786770"/>
            <a:chExt cx="6663452" cy="2892306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74A8345C-FE60-40C1-BE26-1878377B3693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⑧</a:t>
              </a:r>
              <a:endParaRPr kumimoji="1" lang="en-US" altLang="ja-JP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C442F84-A3D2-4B52-A5A4-6E7D65DFEA8B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D5CC75E-BDC9-4825-A157-A148296A9F7E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ない</a:t>
              </a:r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B257513-22DA-4BD0-9F2F-AADA7204F4E2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04DD4B3-FC98-4E7C-B0D5-E86FFB51EFC3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7FC848C-E0F4-4A24-AB63-87F60CA83FB7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ない</a:t>
              </a: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CD6AA608-B235-4CEE-86B0-6F2349D26B8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69A86F5-6DD7-43DE-9CAE-F4473A938B9E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F574E826-5849-4B91-8139-870A79BCC062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⑥</a:t>
              </a: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2C8FE046-6AC7-4FE3-A5F8-A4013AE1BE9F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54</a:t>
              </a:r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D566244-176C-4078-9005-CE8E49659652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4C5DAD2-8105-47F1-B1D9-DE4C74412104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行った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30BC2BAA-37F2-44E0-BC54-935D0171E115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747181C2-515E-4D39-AA26-70B92EF719CB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北海道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067B957C-ADAA-459A-8766-7BE1B7A85DAE}"/>
                </a:ext>
              </a:extLst>
            </p:cNvPr>
            <p:cNvSpPr/>
            <p:nvPr/>
          </p:nvSpPr>
          <p:spPr>
            <a:xfrm>
              <a:off x="1592788" y="1944237"/>
              <a:ext cx="882043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沖縄</a:t>
              </a: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6F3EA17-D502-4C48-8D94-A64FF4CA4D9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66C7F8B-DA16-40F8-85B7-670289FBD14B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5B156710-D29A-4A24-B742-9D860CD1E535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F59D4051-F64A-4B0B-9454-DB008A04CB05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0D3BC0AF-F34C-447A-A5D1-24C20ACCC94B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F525E8E-F1BE-4EDA-A9BB-943E83F5927A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C0FD4F4D-070C-4F65-AD84-65BB73ED2FBD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F065A33E-E917-403D-997D-AF5D475B143B}"/>
                </a:ext>
              </a:extLst>
            </p:cNvPr>
            <p:cNvSpPr/>
            <p:nvPr/>
          </p:nvSpPr>
          <p:spPr>
            <a:xfrm>
              <a:off x="681608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30A1592-8AE6-4EBD-A06B-C8E6996A1053}"/>
              </a:ext>
            </a:extLst>
          </p:cNvPr>
          <p:cNvSpPr txBox="1"/>
          <p:nvPr/>
        </p:nvSpPr>
        <p:spPr>
          <a:xfrm>
            <a:off x="1559496" y="4429686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①の数はどんな内容を表していますか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485B215-7BD9-40D1-9D23-1373145315C4}"/>
              </a:ext>
            </a:extLst>
          </p:cNvPr>
          <p:cNvSpPr txBox="1"/>
          <p:nvPr/>
        </p:nvSpPr>
        <p:spPr>
          <a:xfrm>
            <a:off x="2402043" y="5080159"/>
            <a:ext cx="862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北海道にも沖縄にも行ったことのある人</a:t>
            </a:r>
            <a:endParaRPr kumimoji="1" lang="ja-JP" altLang="en-US" sz="11500" dirty="0">
              <a:solidFill>
                <a:srgbClr val="0000FF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91995AA-7D44-4C4D-81D2-8FE25C218535}"/>
              </a:ext>
            </a:extLst>
          </p:cNvPr>
          <p:cNvSpPr txBox="1"/>
          <p:nvPr/>
        </p:nvSpPr>
        <p:spPr>
          <a:xfrm>
            <a:off x="7166433" y="2560214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63F4B-5B1A-49FB-A985-10FC232184D7}"/>
              </a:ext>
            </a:extLst>
          </p:cNvPr>
          <p:cNvSpPr txBox="1"/>
          <p:nvPr/>
        </p:nvSpPr>
        <p:spPr>
          <a:xfrm>
            <a:off x="4300600" y="3694168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685625E-3EC4-41A4-B7BF-F4D728BFAF51}"/>
              </a:ext>
            </a:extLst>
          </p:cNvPr>
          <p:cNvSpPr txBox="1"/>
          <p:nvPr/>
        </p:nvSpPr>
        <p:spPr>
          <a:xfrm>
            <a:off x="5817117" y="3168843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789A4C49-AA31-4EC4-849E-27BA24D4622E}"/>
              </a:ext>
            </a:extLst>
          </p:cNvPr>
          <p:cNvSpPr txBox="1"/>
          <p:nvPr/>
        </p:nvSpPr>
        <p:spPr>
          <a:xfrm>
            <a:off x="7194125" y="3119898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EF38773-217C-4256-BF87-8FC56C228F3C}"/>
              </a:ext>
            </a:extLst>
          </p:cNvPr>
          <p:cNvSpPr txBox="1"/>
          <p:nvPr/>
        </p:nvSpPr>
        <p:spPr>
          <a:xfrm>
            <a:off x="5817117" y="3712368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A96FFAE-6656-4A48-9F21-8341A7DB0663}"/>
              </a:ext>
            </a:extLst>
          </p:cNvPr>
          <p:cNvSpPr txBox="1"/>
          <p:nvPr/>
        </p:nvSpPr>
        <p:spPr>
          <a:xfrm>
            <a:off x="5817117" y="2575287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0393155-FBD5-4EBF-8B00-3B089FB9A5F0}"/>
              </a:ext>
            </a:extLst>
          </p:cNvPr>
          <p:cNvSpPr txBox="1"/>
          <p:nvPr/>
        </p:nvSpPr>
        <p:spPr>
          <a:xfrm>
            <a:off x="4342952" y="3151964"/>
            <a:ext cx="77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3FA7CD6-6F7A-4ECB-8C7E-0CA723CBF28C}"/>
              </a:ext>
            </a:extLst>
          </p:cNvPr>
          <p:cNvSpPr txBox="1"/>
          <p:nvPr/>
        </p:nvSpPr>
        <p:spPr>
          <a:xfrm>
            <a:off x="1578413" y="5781885"/>
            <a:ext cx="862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この調査に答えてくれた人は何人ですか</a:t>
            </a:r>
            <a:endParaRPr kumimoji="1" lang="ja-JP" altLang="en-US" sz="11500" dirty="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7A1EC713-B10F-4CF7-BF61-27C90E9B417E}"/>
              </a:ext>
            </a:extLst>
          </p:cNvPr>
          <p:cNvSpPr txBox="1"/>
          <p:nvPr/>
        </p:nvSpPr>
        <p:spPr>
          <a:xfrm>
            <a:off x="4588681" y="2541420"/>
            <a:ext cx="463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964CA4E-050A-4A2A-9DCF-A25648582A44}"/>
              </a:ext>
            </a:extLst>
          </p:cNvPr>
          <p:cNvSpPr txBox="1"/>
          <p:nvPr/>
        </p:nvSpPr>
        <p:spPr>
          <a:xfrm>
            <a:off x="10200457" y="577543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E021614-296A-2F16-D538-6A564BA86A31}"/>
              </a:ext>
            </a:extLst>
          </p:cNvPr>
          <p:cNvSpPr txBox="1"/>
          <p:nvPr/>
        </p:nvSpPr>
        <p:spPr>
          <a:xfrm>
            <a:off x="809685" y="488866"/>
            <a:ext cx="1046450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④問題文から表にあてはまる数字を答えよう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2175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DC95675-C8B8-445B-9CE0-5F51934281B8}"/>
              </a:ext>
            </a:extLst>
          </p:cNvPr>
          <p:cNvSpPr/>
          <p:nvPr/>
        </p:nvSpPr>
        <p:spPr>
          <a:xfrm>
            <a:off x="2441539" y="3104442"/>
            <a:ext cx="5829675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77177AAE-4CB5-4FDC-A269-41B74B99B70E}"/>
              </a:ext>
            </a:extLst>
          </p:cNvPr>
          <p:cNvSpPr/>
          <p:nvPr/>
        </p:nvSpPr>
        <p:spPr>
          <a:xfrm>
            <a:off x="5363398" y="1961061"/>
            <a:ext cx="1426314" cy="2297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CF4789-41BF-4BF0-908E-E8A794B93D06}"/>
              </a:ext>
            </a:extLst>
          </p:cNvPr>
          <p:cNvSpPr txBox="1"/>
          <p:nvPr/>
        </p:nvSpPr>
        <p:spPr>
          <a:xfrm>
            <a:off x="1176109" y="488866"/>
            <a:ext cx="10004011" cy="70788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⑤問題文からあてはまる数字を答える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endParaRPr lang="ja-JP" altLang="en-US" sz="32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得意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F6B67F9-7B24-46B2-A8DD-405A8A4B1970}"/>
              </a:ext>
            </a:extLst>
          </p:cNvPr>
          <p:cNvGrpSpPr/>
          <p:nvPr/>
        </p:nvGrpSpPr>
        <p:grpSpPr>
          <a:xfrm>
            <a:off x="1559496" y="1392680"/>
            <a:ext cx="6663452" cy="2892306"/>
            <a:chOff x="1592788" y="786770"/>
            <a:chExt cx="6663452" cy="2892306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C442F84-A3D2-4B52-A5A4-6E7D65DFEA8B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D5CC75E-BDC9-4825-A157-A148296A9F7E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苦手</a:t>
              </a:r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B257513-22DA-4BD0-9F2F-AADA7204F4E2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04DD4B3-FC98-4E7C-B0D5-E86FFB51EFC3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7FC848C-E0F4-4A24-AB63-87F60CA83FB7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苦手</a:t>
              </a: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CD6AA608-B235-4CEE-86B0-6F2349D26B8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69A86F5-6DD7-43DE-9CAE-F4473A938B9E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F574E826-5849-4B91-8139-870A79BCC062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2C8FE046-6AC7-4FE3-A5F8-A4013AE1BE9F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D566244-176C-4078-9005-CE8E49659652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4C5DAD2-8105-47F1-B1D9-DE4C74412104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得意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30BC2BAA-37F2-44E0-BC54-935D0171E115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747181C2-515E-4D39-AA26-70B92EF719CB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体育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067B957C-ADAA-459A-8766-7BE1B7A85DAE}"/>
                </a:ext>
              </a:extLst>
            </p:cNvPr>
            <p:cNvSpPr/>
            <p:nvPr/>
          </p:nvSpPr>
          <p:spPr>
            <a:xfrm>
              <a:off x="1592788" y="1944237"/>
              <a:ext cx="882043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音楽</a:t>
              </a: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6F3EA17-D502-4C48-8D94-A64FF4CA4D9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66C7F8B-DA16-40F8-85B7-670289FBD14B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5B156710-D29A-4A24-B742-9D860CD1E535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F59D4051-F64A-4B0B-9454-DB008A04CB05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0D3BC0AF-F34C-447A-A5D1-24C20ACCC94B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F525E8E-F1BE-4EDA-A9BB-943E83F5927A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74A8345C-FE60-40C1-BE26-1878377B3693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C0FD4F4D-070C-4F65-AD84-65BB73ED2FBD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F065A33E-E917-403D-997D-AF5D475B143B}"/>
                </a:ext>
              </a:extLst>
            </p:cNvPr>
            <p:cNvSpPr/>
            <p:nvPr/>
          </p:nvSpPr>
          <p:spPr>
            <a:xfrm>
              <a:off x="681608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30A1592-8AE6-4EBD-A06B-C8E6996A1053}"/>
              </a:ext>
            </a:extLst>
          </p:cNvPr>
          <p:cNvSpPr txBox="1"/>
          <p:nvPr/>
        </p:nvSpPr>
        <p:spPr>
          <a:xfrm>
            <a:off x="1240136" y="4429686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クラス</a:t>
            </a: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人を調べました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485B215-7BD9-40D1-9D23-1373145315C4}"/>
              </a:ext>
            </a:extLst>
          </p:cNvPr>
          <p:cNvSpPr txBox="1"/>
          <p:nvPr/>
        </p:nvSpPr>
        <p:spPr>
          <a:xfrm>
            <a:off x="1211464" y="5093028"/>
            <a:ext cx="1000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音楽が苦手な人は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　体育の苦手な人は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  <a:endParaRPr kumimoji="1" lang="ja-JP" altLang="en-US" sz="115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A9E437C-1D8A-4C78-B528-CFE5388CBE59}"/>
              </a:ext>
            </a:extLst>
          </p:cNvPr>
          <p:cNvSpPr txBox="1"/>
          <p:nvPr/>
        </p:nvSpPr>
        <p:spPr>
          <a:xfrm>
            <a:off x="1211464" y="5756370"/>
            <a:ext cx="5128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両方とも苦手な人は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91995AA-7D44-4C4D-81D2-8FE25C218535}"/>
              </a:ext>
            </a:extLst>
          </p:cNvPr>
          <p:cNvSpPr txBox="1"/>
          <p:nvPr/>
        </p:nvSpPr>
        <p:spPr>
          <a:xfrm>
            <a:off x="7099622" y="3151959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63F4B-5B1A-49FB-A985-10FC232184D7}"/>
              </a:ext>
            </a:extLst>
          </p:cNvPr>
          <p:cNvSpPr txBox="1"/>
          <p:nvPr/>
        </p:nvSpPr>
        <p:spPr>
          <a:xfrm>
            <a:off x="6041939" y="3711618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881A52F-E354-4347-8A36-5F46D87A7204}"/>
              </a:ext>
            </a:extLst>
          </p:cNvPr>
          <p:cNvSpPr txBox="1"/>
          <p:nvPr/>
        </p:nvSpPr>
        <p:spPr>
          <a:xfrm>
            <a:off x="7099622" y="3710764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29A55744-465D-45EB-9BB4-ACA3C546620D}"/>
              </a:ext>
            </a:extLst>
          </p:cNvPr>
          <p:cNvSpPr txBox="1"/>
          <p:nvPr/>
        </p:nvSpPr>
        <p:spPr>
          <a:xfrm>
            <a:off x="6041939" y="3136542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6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6" grpId="0"/>
      <p:bldP spid="68" grpId="0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2498D1BA-7206-4304-BE70-D7591B4E218C}"/>
              </a:ext>
            </a:extLst>
          </p:cNvPr>
          <p:cNvSpPr/>
          <p:nvPr/>
        </p:nvSpPr>
        <p:spPr>
          <a:xfrm>
            <a:off x="3916314" y="2554816"/>
            <a:ext cx="1454006" cy="581169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ACB0C6BF-8B62-40A1-87AE-4D8BE3A3F27B}"/>
              </a:ext>
            </a:extLst>
          </p:cNvPr>
          <p:cNvSpPr/>
          <p:nvPr/>
        </p:nvSpPr>
        <p:spPr>
          <a:xfrm>
            <a:off x="6762018" y="2542550"/>
            <a:ext cx="1440160" cy="576064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2C1F33E4-2963-4E25-ACA5-B40762C44332}"/>
              </a:ext>
            </a:extLst>
          </p:cNvPr>
          <p:cNvSpPr/>
          <p:nvPr/>
        </p:nvSpPr>
        <p:spPr>
          <a:xfrm>
            <a:off x="5322659" y="2542550"/>
            <a:ext cx="1440160" cy="576064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8A9B0AF-51D5-4D4F-BB83-4C0885C62A1C}"/>
              </a:ext>
            </a:extLst>
          </p:cNvPr>
          <p:cNvSpPr/>
          <p:nvPr/>
        </p:nvSpPr>
        <p:spPr>
          <a:xfrm>
            <a:off x="3902468" y="3103047"/>
            <a:ext cx="1440160" cy="576064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9568491-344E-443D-A6D3-71750E11C621}"/>
              </a:ext>
            </a:extLst>
          </p:cNvPr>
          <p:cNvSpPr/>
          <p:nvPr/>
        </p:nvSpPr>
        <p:spPr>
          <a:xfrm>
            <a:off x="3902468" y="3695878"/>
            <a:ext cx="1440160" cy="576064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  <a:endParaRPr kumimoji="1"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得意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F6B67F9-7B24-46B2-A8DD-405A8A4B1970}"/>
              </a:ext>
            </a:extLst>
          </p:cNvPr>
          <p:cNvGrpSpPr/>
          <p:nvPr/>
        </p:nvGrpSpPr>
        <p:grpSpPr>
          <a:xfrm>
            <a:off x="1559496" y="1392680"/>
            <a:ext cx="6663452" cy="2892306"/>
            <a:chOff x="1592788" y="786770"/>
            <a:chExt cx="6663452" cy="2892306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C442F84-A3D2-4B52-A5A4-6E7D65DFEA8B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D5CC75E-BDC9-4825-A157-A148296A9F7E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苦手</a:t>
              </a:r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B257513-22DA-4BD0-9F2F-AADA7204F4E2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04DD4B3-FC98-4E7C-B0D5-E86FFB51EFC3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7FC848C-E0F4-4A24-AB63-87F60CA83FB7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苦手</a:t>
              </a: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CD6AA608-B235-4CEE-86B0-6F2349D26B8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69A86F5-6DD7-43DE-9CAE-F4473A938B9E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F574E826-5849-4B91-8139-870A79BCC062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2C8FE046-6AC7-4FE3-A5F8-A4013AE1BE9F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D566244-176C-4078-9005-CE8E49659652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4C5DAD2-8105-47F1-B1D9-DE4C74412104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得意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30BC2BAA-37F2-44E0-BC54-935D0171E115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747181C2-515E-4D39-AA26-70B92EF719CB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体育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067B957C-ADAA-459A-8766-7BE1B7A85DAE}"/>
                </a:ext>
              </a:extLst>
            </p:cNvPr>
            <p:cNvSpPr/>
            <p:nvPr/>
          </p:nvSpPr>
          <p:spPr>
            <a:xfrm>
              <a:off x="1592788" y="1944237"/>
              <a:ext cx="882043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音楽</a:t>
              </a: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6F3EA17-D502-4C48-8D94-A64FF4CA4D9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66C7F8B-DA16-40F8-85B7-670289FBD14B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5B156710-D29A-4A24-B742-9D860CD1E535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F59D4051-F64A-4B0B-9454-DB008A04CB05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0D3BC0AF-F34C-447A-A5D1-24C20ACCC94B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F525E8E-F1BE-4EDA-A9BB-943E83F5927A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74A8345C-FE60-40C1-BE26-1878377B3693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C0FD4F4D-070C-4F65-AD84-65BB73ED2FBD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F065A33E-E917-403D-997D-AF5D475B143B}"/>
                </a:ext>
              </a:extLst>
            </p:cNvPr>
            <p:cNvSpPr/>
            <p:nvPr/>
          </p:nvSpPr>
          <p:spPr>
            <a:xfrm>
              <a:off x="681608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30A1592-8AE6-4EBD-A06B-C8E6996A1053}"/>
              </a:ext>
            </a:extLst>
          </p:cNvPr>
          <p:cNvSpPr txBox="1"/>
          <p:nvPr/>
        </p:nvSpPr>
        <p:spPr>
          <a:xfrm>
            <a:off x="1240136" y="4429686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②　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3600" b="1" dirty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485B215-7BD9-40D1-9D23-1373145315C4}"/>
              </a:ext>
            </a:extLst>
          </p:cNvPr>
          <p:cNvSpPr txBox="1"/>
          <p:nvPr/>
        </p:nvSpPr>
        <p:spPr>
          <a:xfrm>
            <a:off x="1211465" y="5093028"/>
            <a:ext cx="344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④　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115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A9E437C-1D8A-4C78-B528-CFE5388CBE59}"/>
              </a:ext>
            </a:extLst>
          </p:cNvPr>
          <p:cNvSpPr txBox="1"/>
          <p:nvPr/>
        </p:nvSpPr>
        <p:spPr>
          <a:xfrm>
            <a:off x="1211464" y="5756370"/>
            <a:ext cx="8667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①　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または　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lang="ja-JP" altLang="en-US" sz="3600" b="1" dirty="0">
              <a:solidFill>
                <a:srgbClr val="000000"/>
              </a:solidFill>
              <a:latin typeface="Century" panose="020406040505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91995AA-7D44-4C4D-81D2-8FE25C218535}"/>
              </a:ext>
            </a:extLst>
          </p:cNvPr>
          <p:cNvSpPr txBox="1"/>
          <p:nvPr/>
        </p:nvSpPr>
        <p:spPr>
          <a:xfrm>
            <a:off x="7099622" y="3151959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63F4B-5B1A-49FB-A985-10FC232184D7}"/>
              </a:ext>
            </a:extLst>
          </p:cNvPr>
          <p:cNvSpPr txBox="1"/>
          <p:nvPr/>
        </p:nvSpPr>
        <p:spPr>
          <a:xfrm>
            <a:off x="6041939" y="3711618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881A52F-E354-4347-8A36-5F46D87A7204}"/>
              </a:ext>
            </a:extLst>
          </p:cNvPr>
          <p:cNvSpPr txBox="1"/>
          <p:nvPr/>
        </p:nvSpPr>
        <p:spPr>
          <a:xfrm>
            <a:off x="7099622" y="3710764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29A55744-465D-45EB-9BB4-ACA3C546620D}"/>
              </a:ext>
            </a:extLst>
          </p:cNvPr>
          <p:cNvSpPr txBox="1"/>
          <p:nvPr/>
        </p:nvSpPr>
        <p:spPr>
          <a:xfrm>
            <a:off x="6041939" y="3136542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D15CD44-9D66-439A-8806-219E60EB6347}"/>
              </a:ext>
            </a:extLst>
          </p:cNvPr>
          <p:cNvSpPr txBox="1"/>
          <p:nvPr/>
        </p:nvSpPr>
        <p:spPr>
          <a:xfrm>
            <a:off x="5314936" y="4429686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③　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ja-JP" altLang="en-US" sz="3600" b="1" dirty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2DF1FAE-92FE-412C-B30C-D57D9710E396}"/>
              </a:ext>
            </a:extLst>
          </p:cNvPr>
          <p:cNvSpPr txBox="1"/>
          <p:nvPr/>
        </p:nvSpPr>
        <p:spPr>
          <a:xfrm>
            <a:off x="5314936" y="5089045"/>
            <a:ext cx="366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⑦　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lang="ja-JP" altLang="en-US" sz="3600" b="1" dirty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8CB57DB-AB39-453D-89A4-32CFE5F5328D}"/>
              </a:ext>
            </a:extLst>
          </p:cNvPr>
          <p:cNvSpPr txBox="1"/>
          <p:nvPr/>
        </p:nvSpPr>
        <p:spPr>
          <a:xfrm>
            <a:off x="6041939" y="2575287"/>
            <a:ext cx="551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14B5250-E1B4-4273-BA97-13AC4A714B3D}"/>
              </a:ext>
            </a:extLst>
          </p:cNvPr>
          <p:cNvSpPr txBox="1"/>
          <p:nvPr/>
        </p:nvSpPr>
        <p:spPr>
          <a:xfrm>
            <a:off x="4609942" y="3151964"/>
            <a:ext cx="54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2B20EF6-2DBE-40CB-BC90-B80532DBB08C}"/>
              </a:ext>
            </a:extLst>
          </p:cNvPr>
          <p:cNvSpPr txBox="1"/>
          <p:nvPr/>
        </p:nvSpPr>
        <p:spPr>
          <a:xfrm>
            <a:off x="7135478" y="2575287"/>
            <a:ext cx="78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7D6049C7-9701-44F2-8ADD-85870A6F8510}"/>
              </a:ext>
            </a:extLst>
          </p:cNvPr>
          <p:cNvSpPr txBox="1"/>
          <p:nvPr/>
        </p:nvSpPr>
        <p:spPr>
          <a:xfrm>
            <a:off x="4353437" y="3742082"/>
            <a:ext cx="78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0FE9F37-A7C9-40DB-AF3F-33B38ACDAE6D}"/>
              </a:ext>
            </a:extLst>
          </p:cNvPr>
          <p:cNvSpPr txBox="1"/>
          <p:nvPr/>
        </p:nvSpPr>
        <p:spPr>
          <a:xfrm>
            <a:off x="4353437" y="2556941"/>
            <a:ext cx="78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3B3B244-AED1-307A-0337-9698941BF1C1}"/>
              </a:ext>
            </a:extLst>
          </p:cNvPr>
          <p:cNvSpPr txBox="1"/>
          <p:nvPr/>
        </p:nvSpPr>
        <p:spPr>
          <a:xfrm>
            <a:off x="1176109" y="488866"/>
            <a:ext cx="1000401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⑤問題文からあてはまる数字を答える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930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1" grpId="0"/>
      <p:bldP spid="63" grpId="0"/>
      <p:bldP spid="64" grpId="0"/>
      <p:bldP spid="75" grpId="0"/>
      <p:bldP spid="76" grpId="0"/>
      <p:bldP spid="78" grpId="0"/>
      <p:bldP spid="79" grpId="0"/>
      <p:bldP spid="80" grpId="0"/>
      <p:bldP spid="81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BA2650-85BC-4CBF-91FE-429DCC2928C3}"/>
              </a:ext>
            </a:extLst>
          </p:cNvPr>
          <p:cNvGrpSpPr/>
          <p:nvPr/>
        </p:nvGrpSpPr>
        <p:grpSpPr>
          <a:xfrm>
            <a:off x="1199456" y="1412776"/>
            <a:ext cx="7200800" cy="2880320"/>
            <a:chOff x="1055440" y="548680"/>
            <a:chExt cx="7200800" cy="288032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B0F3F2B-1369-40C3-B926-D145AE3FE329}"/>
                </a:ext>
              </a:extLst>
            </p:cNvPr>
            <p:cNvSpPr/>
            <p:nvPr/>
          </p:nvSpPr>
          <p:spPr>
            <a:xfrm>
              <a:off x="1055440" y="126876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年</a:t>
              </a:r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組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91DF263-3F32-4925-8DC9-9AC2DEBF0EB1}"/>
                </a:ext>
              </a:extLst>
            </p:cNvPr>
            <p:cNvSpPr/>
            <p:nvPr/>
          </p:nvSpPr>
          <p:spPr>
            <a:xfrm>
              <a:off x="1055440" y="198884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年</a:t>
              </a:r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組</a:t>
              </a: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D9B6A22-F120-4B43-8DF0-9C1AB4847857}"/>
                </a:ext>
              </a:extLst>
            </p:cNvPr>
            <p:cNvSpPr/>
            <p:nvPr/>
          </p:nvSpPr>
          <p:spPr>
            <a:xfrm>
              <a:off x="1055440" y="270892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5E0AFD7-2AA3-4E48-B8F1-A5F19A8B3197}"/>
                </a:ext>
              </a:extLst>
            </p:cNvPr>
            <p:cNvSpPr/>
            <p:nvPr/>
          </p:nvSpPr>
          <p:spPr>
            <a:xfrm>
              <a:off x="2855640" y="126876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1A3FAE8-ED08-41BB-B452-A2C8D3A9AC36}"/>
                </a:ext>
              </a:extLst>
            </p:cNvPr>
            <p:cNvSpPr/>
            <p:nvPr/>
          </p:nvSpPr>
          <p:spPr>
            <a:xfrm>
              <a:off x="2855640" y="198884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294819F-5201-4031-9697-92B495727043}"/>
                </a:ext>
              </a:extLst>
            </p:cNvPr>
            <p:cNvSpPr/>
            <p:nvPr/>
          </p:nvSpPr>
          <p:spPr>
            <a:xfrm>
              <a:off x="2855640" y="270892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77CCEED-BE67-46FD-9631-2B3ECDC4EC09}"/>
                </a:ext>
              </a:extLst>
            </p:cNvPr>
            <p:cNvSpPr/>
            <p:nvPr/>
          </p:nvSpPr>
          <p:spPr>
            <a:xfrm>
              <a:off x="4655840" y="126876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0251AD8-9022-4F91-A5F7-B4E3F4D612AA}"/>
                </a:ext>
              </a:extLst>
            </p:cNvPr>
            <p:cNvSpPr/>
            <p:nvPr/>
          </p:nvSpPr>
          <p:spPr>
            <a:xfrm>
              <a:off x="4655840" y="198884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D060F8A-C203-4E88-8908-A6CC90B80E94}"/>
                </a:ext>
              </a:extLst>
            </p:cNvPr>
            <p:cNvSpPr/>
            <p:nvPr/>
          </p:nvSpPr>
          <p:spPr>
            <a:xfrm>
              <a:off x="4655840" y="270892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CDF125F-A484-4A70-B883-4F610BB35248}"/>
                </a:ext>
              </a:extLst>
            </p:cNvPr>
            <p:cNvSpPr/>
            <p:nvPr/>
          </p:nvSpPr>
          <p:spPr>
            <a:xfrm>
              <a:off x="6456040" y="126876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6F05C92-CEAA-42D9-9109-7B2DEAC20DAB}"/>
                </a:ext>
              </a:extLst>
            </p:cNvPr>
            <p:cNvSpPr/>
            <p:nvPr/>
          </p:nvSpPr>
          <p:spPr>
            <a:xfrm>
              <a:off x="6456040" y="198884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7BFC2CB-7F00-435A-9C42-D8F9261D6915}"/>
                </a:ext>
              </a:extLst>
            </p:cNvPr>
            <p:cNvSpPr/>
            <p:nvPr/>
          </p:nvSpPr>
          <p:spPr>
            <a:xfrm>
              <a:off x="6456040" y="270892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471F09D-65EC-4BFE-B0FF-4B2D0B2EADE1}"/>
                </a:ext>
              </a:extLst>
            </p:cNvPr>
            <p:cNvSpPr/>
            <p:nvPr/>
          </p:nvSpPr>
          <p:spPr>
            <a:xfrm>
              <a:off x="10554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C09FC41-8689-49E4-BC72-692ECC05EEE6}"/>
                </a:ext>
              </a:extLst>
            </p:cNvPr>
            <p:cNvSpPr/>
            <p:nvPr/>
          </p:nvSpPr>
          <p:spPr>
            <a:xfrm>
              <a:off x="28556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バナナ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77E4B6A-0647-412F-B39D-4E6D4829D7BB}"/>
                </a:ext>
              </a:extLst>
            </p:cNvPr>
            <p:cNvSpPr/>
            <p:nvPr/>
          </p:nvSpPr>
          <p:spPr>
            <a:xfrm>
              <a:off x="46558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いちご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E477E938-03B3-4623-B699-9C5B83971FBD}"/>
                </a:ext>
              </a:extLst>
            </p:cNvPr>
            <p:cNvSpPr/>
            <p:nvPr/>
          </p:nvSpPr>
          <p:spPr>
            <a:xfrm>
              <a:off x="64560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9D8F6D-BBC4-4D82-B10A-1BA457564671}"/>
              </a:ext>
            </a:extLst>
          </p:cNvPr>
          <p:cNvSpPr txBox="1"/>
          <p:nvPr/>
        </p:nvSpPr>
        <p:spPr>
          <a:xfrm>
            <a:off x="1440795" y="488866"/>
            <a:ext cx="8975685" cy="70788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つの観点から表に整理してみよう</a:t>
            </a:r>
            <a:endParaRPr lang="ja-JP" altLang="en-US" sz="3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4C5CC3-F006-4BF5-B2C1-5ED076C67BE9}"/>
              </a:ext>
            </a:extLst>
          </p:cNvPr>
          <p:cNvSpPr txBox="1"/>
          <p:nvPr/>
        </p:nvSpPr>
        <p:spPr>
          <a:xfrm>
            <a:off x="397189" y="4429686"/>
            <a:ext cx="861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i="0" u="none" strike="noStrike" baseline="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1</a:t>
            </a:r>
            <a:r>
              <a:rPr lang="ja-JP" altLang="en-US" sz="3600" b="1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組は</a:t>
            </a:r>
            <a:r>
              <a:rPr lang="en-US" altLang="ja-JP" sz="3600" b="1" i="0" u="none" strike="noStrike" baseline="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35</a:t>
            </a:r>
            <a:r>
              <a:rPr lang="ja-JP" altLang="en-US" sz="3600" b="1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人、</a:t>
            </a:r>
            <a:r>
              <a:rPr lang="en-US" altLang="ja-JP" sz="3600" b="1" i="0" u="none" strike="noStrike" baseline="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2</a:t>
            </a:r>
            <a:r>
              <a:rPr lang="ja-JP" altLang="en-US" sz="3600" b="1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組は</a:t>
            </a:r>
            <a:r>
              <a:rPr lang="en-US" altLang="ja-JP" sz="3600" b="1" i="0" u="none" strike="noStrike" baseline="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32</a:t>
            </a:r>
            <a:r>
              <a:rPr lang="ja-JP" altLang="en-US" sz="3600" b="1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人の児童がいます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8BBB3B-507C-4184-B8A9-7D36802C9E61}"/>
              </a:ext>
            </a:extLst>
          </p:cNvPr>
          <p:cNvSpPr txBox="1"/>
          <p:nvPr/>
        </p:nvSpPr>
        <p:spPr>
          <a:xfrm>
            <a:off x="368517" y="5174800"/>
            <a:ext cx="1127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FF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バナナを好きなのは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1</a:t>
            </a:r>
            <a:r>
              <a:rPr lang="ja-JP" altLang="en-US" sz="3600" b="1" dirty="0">
                <a:solidFill>
                  <a:srgbClr val="FF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組は</a:t>
            </a:r>
            <a:r>
              <a:rPr lang="en-US" altLang="ja-JP" sz="3600" b="1" i="0" u="none" strike="noStrike" baseline="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16</a:t>
            </a:r>
            <a:r>
              <a:rPr lang="ja-JP" altLang="en-US" sz="3600" b="1" i="0" u="none" strike="noStrike" baseline="0" dirty="0">
                <a:solidFill>
                  <a:srgbClr val="FF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人，</a:t>
            </a:r>
            <a:r>
              <a:rPr lang="en-US" altLang="ja-JP" sz="3600" b="1" i="0" u="none" strike="noStrike" baseline="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1</a:t>
            </a:r>
            <a:r>
              <a:rPr lang="ja-JP" altLang="en-US" sz="3600" b="1" i="0" u="none" strike="noStrike" baseline="0" dirty="0">
                <a:solidFill>
                  <a:srgbClr val="FF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b="1" i="0" u="none" strike="noStrike" baseline="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2</a:t>
            </a:r>
            <a:r>
              <a:rPr lang="ja-JP" altLang="en-US" sz="3600" b="1" i="0" u="none" strike="noStrike" baseline="0" dirty="0">
                <a:solidFill>
                  <a:srgbClr val="FF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組合計で</a:t>
            </a:r>
            <a:r>
              <a:rPr lang="en-US" altLang="ja-JP" sz="3600" b="1" i="0" u="none" strike="noStrike" baseline="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30</a:t>
            </a:r>
            <a:r>
              <a:rPr lang="ja-JP" altLang="en-US" sz="3600" b="1" i="0" u="none" strike="noStrike" baseline="0" dirty="0">
                <a:solidFill>
                  <a:srgbClr val="FF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  <a:endParaRPr kumimoji="1" lang="ja-JP" altLang="en-US" sz="66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44D8BB5-7D70-447D-9CBE-35E16353B0EF}"/>
              </a:ext>
            </a:extLst>
          </p:cNvPr>
          <p:cNvSpPr txBox="1"/>
          <p:nvPr/>
        </p:nvSpPr>
        <p:spPr>
          <a:xfrm>
            <a:off x="368517" y="5930839"/>
            <a:ext cx="10727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chemeClr val="accent6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いちごを好きと答えたのは，</a:t>
            </a:r>
            <a:r>
              <a:rPr lang="en-US" altLang="ja-JP" sz="3600" b="1" i="0" u="none" strike="noStrike" baseline="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1</a:t>
            </a:r>
            <a:r>
              <a:rPr lang="ja-JP" altLang="en-US" sz="3600" b="1" i="0" u="none" strike="noStrike" baseline="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，</a:t>
            </a:r>
            <a:r>
              <a:rPr lang="en-US" altLang="ja-JP" sz="3600" b="1" i="0" u="none" strike="noStrike" baseline="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2</a:t>
            </a:r>
            <a:r>
              <a:rPr lang="ja-JP" altLang="en-US" sz="3600" b="1" i="0" u="none" strike="noStrike" baseline="0" dirty="0">
                <a:solidFill>
                  <a:schemeClr val="accent6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組あわせて</a:t>
            </a:r>
            <a:r>
              <a:rPr lang="en-US" altLang="ja-JP" sz="3600" b="1" i="0" u="none" strike="noStrike" baseline="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37</a:t>
            </a:r>
            <a:r>
              <a:rPr lang="ja-JP" altLang="en-US" sz="3600" b="1" i="0" u="none" strike="noStrike" baseline="0" dirty="0">
                <a:solidFill>
                  <a:schemeClr val="accent6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人</a:t>
            </a:r>
            <a:endParaRPr kumimoji="1" lang="ja-JP" altLang="en-US" sz="11500" dirty="0">
              <a:solidFill>
                <a:schemeClr val="accent6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43881E9-B54F-4684-B398-E77694B5F067}"/>
              </a:ext>
            </a:extLst>
          </p:cNvPr>
          <p:cNvSpPr/>
          <p:nvPr/>
        </p:nvSpPr>
        <p:spPr>
          <a:xfrm>
            <a:off x="6597515" y="2132856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28F8CC2-2952-4AA2-9B70-9FC063E60876}"/>
              </a:ext>
            </a:extLst>
          </p:cNvPr>
          <p:cNvSpPr/>
          <p:nvPr/>
        </p:nvSpPr>
        <p:spPr>
          <a:xfrm>
            <a:off x="6597515" y="2852936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8C9740C-1738-4737-A471-FDA73CF58937}"/>
              </a:ext>
            </a:extLst>
          </p:cNvPr>
          <p:cNvSpPr/>
          <p:nvPr/>
        </p:nvSpPr>
        <p:spPr>
          <a:xfrm>
            <a:off x="2986735" y="2132856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23498A8-AB2A-4101-93AB-EFDC9DC8A470}"/>
              </a:ext>
            </a:extLst>
          </p:cNvPr>
          <p:cNvSpPr/>
          <p:nvPr/>
        </p:nvSpPr>
        <p:spPr>
          <a:xfrm>
            <a:off x="2986735" y="3568119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5F3E1E2-9B23-4265-96D9-C7F8E0391DD6}"/>
              </a:ext>
            </a:extLst>
          </p:cNvPr>
          <p:cNvSpPr/>
          <p:nvPr/>
        </p:nvSpPr>
        <p:spPr>
          <a:xfrm>
            <a:off x="4797315" y="3568119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40B7A9B-AD0A-4AD7-8BDB-5BA0465C989D}"/>
              </a:ext>
            </a:extLst>
          </p:cNvPr>
          <p:cNvCxnSpPr/>
          <p:nvPr/>
        </p:nvCxnSpPr>
        <p:spPr>
          <a:xfrm>
            <a:off x="1183724" y="1395264"/>
            <a:ext cx="1800200" cy="7200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31193-B0EF-4EF2-BDA9-EF459868E227}"/>
              </a:ext>
            </a:extLst>
          </p:cNvPr>
          <p:cNvSpPr txBox="1"/>
          <p:nvPr/>
        </p:nvSpPr>
        <p:spPr>
          <a:xfrm>
            <a:off x="1395018" y="16271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4276ADC-2C93-4548-90DE-E2B53068B7D2}"/>
              </a:ext>
            </a:extLst>
          </p:cNvPr>
          <p:cNvSpPr txBox="1"/>
          <p:nvPr/>
        </p:nvSpPr>
        <p:spPr>
          <a:xfrm>
            <a:off x="2081113" y="13952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果物</a:t>
            </a:r>
          </a:p>
        </p:txBody>
      </p:sp>
    </p:spTree>
    <p:extLst>
      <p:ext uri="{BB962C8B-B14F-4D97-AF65-F5344CB8AC3E}">
        <p14:creationId xmlns:p14="http://schemas.microsoft.com/office/powerpoint/2010/main" val="264400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2C1F33E4-2963-4E25-ACA5-B40762C44332}"/>
              </a:ext>
            </a:extLst>
          </p:cNvPr>
          <p:cNvSpPr/>
          <p:nvPr/>
        </p:nvSpPr>
        <p:spPr>
          <a:xfrm>
            <a:off x="5322659" y="2542550"/>
            <a:ext cx="1440160" cy="576064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8A9B0AF-51D5-4D4F-BB83-4C0885C62A1C}"/>
              </a:ext>
            </a:extLst>
          </p:cNvPr>
          <p:cNvSpPr/>
          <p:nvPr/>
        </p:nvSpPr>
        <p:spPr>
          <a:xfrm>
            <a:off x="3902468" y="3103047"/>
            <a:ext cx="1440160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9568491-344E-443D-A6D3-71750E11C621}"/>
              </a:ext>
            </a:extLst>
          </p:cNvPr>
          <p:cNvSpPr/>
          <p:nvPr/>
        </p:nvSpPr>
        <p:spPr>
          <a:xfrm>
            <a:off x="3902468" y="3695878"/>
            <a:ext cx="1440160" cy="576064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  <a:endParaRPr kumimoji="1"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得意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F6B67F9-7B24-46B2-A8DD-405A8A4B1970}"/>
              </a:ext>
            </a:extLst>
          </p:cNvPr>
          <p:cNvGrpSpPr/>
          <p:nvPr/>
        </p:nvGrpSpPr>
        <p:grpSpPr>
          <a:xfrm>
            <a:off x="1559496" y="1392680"/>
            <a:ext cx="6663452" cy="2892306"/>
            <a:chOff x="1592788" y="786770"/>
            <a:chExt cx="6663452" cy="2892306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C442F84-A3D2-4B52-A5A4-6E7D65DFEA8B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D5CC75E-BDC9-4825-A157-A148296A9F7E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苦手</a:t>
              </a:r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B257513-22DA-4BD0-9F2F-AADA7204F4E2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04DD4B3-FC98-4E7C-B0D5-E86FFB51EFC3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7FC848C-E0F4-4A24-AB63-87F60CA83FB7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苦手</a:t>
              </a: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CD6AA608-B235-4CEE-86B0-6F2349D26B8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69A86F5-6DD7-43DE-9CAE-F4473A938B9E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F574E826-5849-4B91-8139-870A79BCC062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2C8FE046-6AC7-4FE3-A5F8-A4013AE1BE9F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D566244-176C-4078-9005-CE8E49659652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4C5DAD2-8105-47F1-B1D9-DE4C74412104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得意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30BC2BAA-37F2-44E0-BC54-935D0171E115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747181C2-515E-4D39-AA26-70B92EF719CB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体育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067B957C-ADAA-459A-8766-7BE1B7A85DAE}"/>
                </a:ext>
              </a:extLst>
            </p:cNvPr>
            <p:cNvSpPr/>
            <p:nvPr/>
          </p:nvSpPr>
          <p:spPr>
            <a:xfrm>
              <a:off x="1592788" y="1944237"/>
              <a:ext cx="882043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音楽</a:t>
              </a: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6F3EA17-D502-4C48-8D94-A64FF4CA4D9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66C7F8B-DA16-40F8-85B7-670289FBD14B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5B156710-D29A-4A24-B742-9D860CD1E535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F59D4051-F64A-4B0B-9454-DB008A04CB05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0D3BC0AF-F34C-447A-A5D1-24C20ACCC94B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F525E8E-F1BE-4EDA-A9BB-943E83F5927A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74A8345C-FE60-40C1-BE26-1878377B3693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C0FD4F4D-070C-4F65-AD84-65BB73ED2FBD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F065A33E-E917-403D-997D-AF5D475B143B}"/>
                </a:ext>
              </a:extLst>
            </p:cNvPr>
            <p:cNvSpPr/>
            <p:nvPr/>
          </p:nvSpPr>
          <p:spPr>
            <a:xfrm>
              <a:off x="681608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30A1592-8AE6-4EBD-A06B-C8E6996A1053}"/>
              </a:ext>
            </a:extLst>
          </p:cNvPr>
          <p:cNvSpPr txBox="1"/>
          <p:nvPr/>
        </p:nvSpPr>
        <p:spPr>
          <a:xfrm>
            <a:off x="1240136" y="439634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②の数はどんな内容を表していますか</a:t>
            </a:r>
            <a:endParaRPr lang="ja-JP" altLang="en-US" sz="5400" b="1" dirty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91995AA-7D44-4C4D-81D2-8FE25C218535}"/>
              </a:ext>
            </a:extLst>
          </p:cNvPr>
          <p:cNvSpPr txBox="1"/>
          <p:nvPr/>
        </p:nvSpPr>
        <p:spPr>
          <a:xfrm>
            <a:off x="7099622" y="3151959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63F4B-5B1A-49FB-A985-10FC232184D7}"/>
              </a:ext>
            </a:extLst>
          </p:cNvPr>
          <p:cNvSpPr txBox="1"/>
          <p:nvPr/>
        </p:nvSpPr>
        <p:spPr>
          <a:xfrm>
            <a:off x="6041939" y="3711618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881A52F-E354-4347-8A36-5F46D87A7204}"/>
              </a:ext>
            </a:extLst>
          </p:cNvPr>
          <p:cNvSpPr txBox="1"/>
          <p:nvPr/>
        </p:nvSpPr>
        <p:spPr>
          <a:xfrm>
            <a:off x="7099622" y="3710764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29A55744-465D-45EB-9BB4-ACA3C546620D}"/>
              </a:ext>
            </a:extLst>
          </p:cNvPr>
          <p:cNvSpPr txBox="1"/>
          <p:nvPr/>
        </p:nvSpPr>
        <p:spPr>
          <a:xfrm>
            <a:off x="6041939" y="3136542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8CB57DB-AB39-453D-89A4-32CFE5F5328D}"/>
              </a:ext>
            </a:extLst>
          </p:cNvPr>
          <p:cNvSpPr txBox="1"/>
          <p:nvPr/>
        </p:nvSpPr>
        <p:spPr>
          <a:xfrm>
            <a:off x="6041939" y="2575287"/>
            <a:ext cx="551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14B5250-E1B4-4273-BA97-13AC4A714B3D}"/>
              </a:ext>
            </a:extLst>
          </p:cNvPr>
          <p:cNvSpPr txBox="1"/>
          <p:nvPr/>
        </p:nvSpPr>
        <p:spPr>
          <a:xfrm>
            <a:off x="4609942" y="3151964"/>
            <a:ext cx="54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2B20EF6-2DBE-40CB-BC90-B80532DBB08C}"/>
              </a:ext>
            </a:extLst>
          </p:cNvPr>
          <p:cNvSpPr txBox="1"/>
          <p:nvPr/>
        </p:nvSpPr>
        <p:spPr>
          <a:xfrm>
            <a:off x="7135478" y="2575287"/>
            <a:ext cx="78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7D6049C7-9701-44F2-8ADD-85870A6F8510}"/>
              </a:ext>
            </a:extLst>
          </p:cNvPr>
          <p:cNvSpPr txBox="1"/>
          <p:nvPr/>
        </p:nvSpPr>
        <p:spPr>
          <a:xfrm>
            <a:off x="4353437" y="3742082"/>
            <a:ext cx="78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0FE9F37-A7C9-40DB-AF3F-33B38ACDAE6D}"/>
              </a:ext>
            </a:extLst>
          </p:cNvPr>
          <p:cNvSpPr txBox="1"/>
          <p:nvPr/>
        </p:nvSpPr>
        <p:spPr>
          <a:xfrm>
            <a:off x="4353437" y="2556941"/>
            <a:ext cx="78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D3607B5-1EDF-4499-BAD7-E6EDC48D37D6}"/>
              </a:ext>
            </a:extLst>
          </p:cNvPr>
          <p:cNvSpPr txBox="1"/>
          <p:nvPr/>
        </p:nvSpPr>
        <p:spPr>
          <a:xfrm>
            <a:off x="1240136" y="5452826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⑦の数はどんな内容を表していますか</a:t>
            </a:r>
            <a:endParaRPr lang="ja-JP" altLang="en-US" sz="5400" b="1" dirty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94F01F2-2A96-4DE6-9547-2C2EEFE59345}"/>
              </a:ext>
            </a:extLst>
          </p:cNvPr>
          <p:cNvSpPr txBox="1"/>
          <p:nvPr/>
        </p:nvSpPr>
        <p:spPr>
          <a:xfrm>
            <a:off x="3359696" y="493819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音楽は得意で、体育が苦手な人</a:t>
            </a:r>
            <a:endParaRPr lang="ja-JP" altLang="en-US" sz="54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0814246A-3E52-4BF7-A478-7084DDDD7DE6}"/>
              </a:ext>
            </a:extLst>
          </p:cNvPr>
          <p:cNvSpPr txBox="1"/>
          <p:nvPr/>
        </p:nvSpPr>
        <p:spPr>
          <a:xfrm>
            <a:off x="3359696" y="5993861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音楽は関係なく、体育が得意な人</a:t>
            </a:r>
            <a:endParaRPr lang="ja-JP" altLang="en-US" sz="54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FAF374-DCDA-69A6-9785-E042B3A29C48}"/>
              </a:ext>
            </a:extLst>
          </p:cNvPr>
          <p:cNvSpPr txBox="1"/>
          <p:nvPr/>
        </p:nvSpPr>
        <p:spPr>
          <a:xfrm>
            <a:off x="1176109" y="488866"/>
            <a:ext cx="1000401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⑤問題文からあてはまる数字を答える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633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C3F392-FF0E-506C-ADDF-146CD0BAC78E}"/>
              </a:ext>
            </a:extLst>
          </p:cNvPr>
          <p:cNvSpPr txBox="1"/>
          <p:nvPr/>
        </p:nvSpPr>
        <p:spPr>
          <a:xfrm>
            <a:off x="859971" y="57694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P68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たしかめよう</a:t>
            </a: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14ECC526-8A6A-E544-2808-50B41D6560D5}"/>
              </a:ext>
            </a:extLst>
          </p:cNvPr>
          <p:cNvSpPr/>
          <p:nvPr/>
        </p:nvSpPr>
        <p:spPr>
          <a:xfrm>
            <a:off x="968828" y="1121229"/>
            <a:ext cx="642257" cy="553670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E5F02B-0E27-CC45-6F2D-134633750393}"/>
              </a:ext>
            </a:extLst>
          </p:cNvPr>
          <p:cNvSpPr txBox="1"/>
          <p:nvPr/>
        </p:nvSpPr>
        <p:spPr>
          <a:xfrm>
            <a:off x="859971" y="20435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FA37BD-225E-A673-6BFB-0C07501D13BF}"/>
              </a:ext>
            </a:extLst>
          </p:cNvPr>
          <p:cNvSpPr txBox="1"/>
          <p:nvPr/>
        </p:nvSpPr>
        <p:spPr>
          <a:xfrm>
            <a:off x="859971" y="27588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7D9139-45C9-760F-E9C4-8F36DBF1E094}"/>
              </a:ext>
            </a:extLst>
          </p:cNvPr>
          <p:cNvSpPr txBox="1"/>
          <p:nvPr/>
        </p:nvSpPr>
        <p:spPr>
          <a:xfrm>
            <a:off x="859971" y="351096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A93A4B-FBE0-618D-2648-67F0C33545CD}"/>
              </a:ext>
            </a:extLst>
          </p:cNvPr>
          <p:cNvSpPr txBox="1"/>
          <p:nvPr/>
        </p:nvSpPr>
        <p:spPr>
          <a:xfrm>
            <a:off x="1585636" y="204356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D1BBCD-B077-F9D1-C805-8BA1636BA121}"/>
              </a:ext>
            </a:extLst>
          </p:cNvPr>
          <p:cNvSpPr txBox="1"/>
          <p:nvPr/>
        </p:nvSpPr>
        <p:spPr>
          <a:xfrm>
            <a:off x="1585636" y="27503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BFD4E4-38C3-90DD-8B80-E6870A53C6C4}"/>
              </a:ext>
            </a:extLst>
          </p:cNvPr>
          <p:cNvSpPr txBox="1"/>
          <p:nvPr/>
        </p:nvSpPr>
        <p:spPr>
          <a:xfrm>
            <a:off x="1585636" y="346557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ぼうグラフ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28F071FB-12FF-0C46-F64A-C27166507CD0}"/>
              </a:ext>
            </a:extLst>
          </p:cNvPr>
          <p:cNvGraphicFramePr>
            <a:graphicFrameLocks noGrp="1"/>
          </p:cNvGraphicFramePr>
          <p:nvPr/>
        </p:nvGraphicFramePr>
        <p:xfrm>
          <a:off x="4950520" y="1878461"/>
          <a:ext cx="6017936" cy="44091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5580">
                  <a:extLst>
                    <a:ext uri="{9D8B030D-6E8A-4147-A177-3AD203B41FA5}">
                      <a16:colId xmlns:a16="http://schemas.microsoft.com/office/drawing/2014/main" val="94928993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92196487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473061453"/>
                    </a:ext>
                  </a:extLst>
                </a:gridCol>
                <a:gridCol w="1367256">
                  <a:extLst>
                    <a:ext uri="{9D8B030D-6E8A-4147-A177-3AD203B41FA5}">
                      <a16:colId xmlns:a16="http://schemas.microsoft.com/office/drawing/2014/main" val="4208587655"/>
                    </a:ext>
                  </a:extLst>
                </a:gridCol>
              </a:tblGrid>
              <a:tr h="734863"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１組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２組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合計</a:t>
                      </a:r>
                    </a:p>
                  </a:txBody>
                  <a:tcPr marL="113549" marR="113549" marT="56775" marB="56775"/>
                </a:tc>
                <a:extLst>
                  <a:ext uri="{0D108BD9-81ED-4DB2-BD59-A6C34878D82A}">
                    <a16:rowId xmlns:a16="http://schemas.microsoft.com/office/drawing/2014/main" val="2498950604"/>
                  </a:ext>
                </a:extLst>
              </a:tr>
              <a:tr h="734863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野球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９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１２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113549" marR="113549" marT="56775" marB="56775"/>
                </a:tc>
                <a:extLst>
                  <a:ext uri="{0D108BD9-81ED-4DB2-BD59-A6C34878D82A}">
                    <a16:rowId xmlns:a16="http://schemas.microsoft.com/office/drawing/2014/main" val="3473938512"/>
                  </a:ext>
                </a:extLst>
              </a:tr>
              <a:tr h="734863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サッカー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１１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２２</a:t>
                      </a:r>
                    </a:p>
                  </a:txBody>
                  <a:tcPr marL="113549" marR="113549" marT="56775" marB="56775"/>
                </a:tc>
                <a:extLst>
                  <a:ext uri="{0D108BD9-81ED-4DB2-BD59-A6C34878D82A}">
                    <a16:rowId xmlns:a16="http://schemas.microsoft.com/office/drawing/2014/main" val="715498156"/>
                  </a:ext>
                </a:extLst>
              </a:tr>
              <a:tr h="734863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テニス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３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４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７</a:t>
                      </a:r>
                    </a:p>
                  </a:txBody>
                  <a:tcPr marL="113549" marR="113549" marT="56775" marB="56775"/>
                </a:tc>
                <a:extLst>
                  <a:ext uri="{0D108BD9-81ED-4DB2-BD59-A6C34878D82A}">
                    <a16:rowId xmlns:a16="http://schemas.microsoft.com/office/drawing/2014/main" val="3655649446"/>
                  </a:ext>
                </a:extLst>
              </a:tr>
              <a:tr h="734863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水泳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５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３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８</a:t>
                      </a:r>
                    </a:p>
                  </a:txBody>
                  <a:tcPr marL="113549" marR="113549" marT="56775" marB="56775"/>
                </a:tc>
                <a:extLst>
                  <a:ext uri="{0D108BD9-81ED-4DB2-BD59-A6C34878D82A}">
                    <a16:rowId xmlns:a16="http://schemas.microsoft.com/office/drawing/2014/main" val="3493234703"/>
                  </a:ext>
                </a:extLst>
              </a:tr>
              <a:tr h="734863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合計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２８</a:t>
                      </a: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113549" marR="113549" marT="56775" marB="56775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113549" marR="113549" marT="56775" marB="56775"/>
                </a:tc>
                <a:extLst>
                  <a:ext uri="{0D108BD9-81ED-4DB2-BD59-A6C34878D82A}">
                    <a16:rowId xmlns:a16="http://schemas.microsoft.com/office/drawing/2014/main" val="1133555777"/>
                  </a:ext>
                </a:extLst>
              </a:tr>
            </a:tbl>
          </a:graphicData>
        </a:graphic>
      </p:graphicFrame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0497D096-B43A-DFA8-550B-70323D999C87}"/>
              </a:ext>
            </a:extLst>
          </p:cNvPr>
          <p:cNvSpPr/>
          <p:nvPr/>
        </p:nvSpPr>
        <p:spPr>
          <a:xfrm>
            <a:off x="4996322" y="1121229"/>
            <a:ext cx="642257" cy="553670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40286C-9716-6118-E697-774796C6DF81}"/>
              </a:ext>
            </a:extLst>
          </p:cNvPr>
          <p:cNvSpPr txBox="1"/>
          <p:nvPr/>
        </p:nvSpPr>
        <p:spPr>
          <a:xfrm>
            <a:off x="9757179" y="266580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68853F-A6B0-02EB-340B-D45507E52304}"/>
              </a:ext>
            </a:extLst>
          </p:cNvPr>
          <p:cNvSpPr txBox="1"/>
          <p:nvPr/>
        </p:nvSpPr>
        <p:spPr>
          <a:xfrm>
            <a:off x="7097436" y="335523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74AA2D-34FE-61BF-4DED-97A24BE29F33}"/>
              </a:ext>
            </a:extLst>
          </p:cNvPr>
          <p:cNvSpPr txBox="1"/>
          <p:nvPr/>
        </p:nvSpPr>
        <p:spPr>
          <a:xfrm>
            <a:off x="8392836" y="556503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9CADCF-977D-81F5-5E5C-84362AD1A920}"/>
              </a:ext>
            </a:extLst>
          </p:cNvPr>
          <p:cNvSpPr txBox="1"/>
          <p:nvPr/>
        </p:nvSpPr>
        <p:spPr>
          <a:xfrm>
            <a:off x="9713636" y="556503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５８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6AEC89AB-2F08-4638-8169-08066C3E1356}"/>
              </a:ext>
            </a:extLst>
          </p:cNvPr>
          <p:cNvSpPr/>
          <p:nvPr/>
        </p:nvSpPr>
        <p:spPr>
          <a:xfrm>
            <a:off x="7206341" y="4832005"/>
            <a:ext cx="685801" cy="64633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38979E-14BB-67C8-6098-5C4BD388DDF1}"/>
              </a:ext>
            </a:extLst>
          </p:cNvPr>
          <p:cNvSpPr txBox="1"/>
          <p:nvPr/>
        </p:nvSpPr>
        <p:spPr>
          <a:xfrm>
            <a:off x="859971" y="57694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P68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たしかめよう</a:t>
            </a: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238BA5F5-7E03-240E-0E61-6FF3057EF022}"/>
              </a:ext>
            </a:extLst>
          </p:cNvPr>
          <p:cNvSpPr/>
          <p:nvPr/>
        </p:nvSpPr>
        <p:spPr>
          <a:xfrm>
            <a:off x="968828" y="1121229"/>
            <a:ext cx="642257" cy="553670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9D26AC-6634-F81E-3942-F63A5557D6C1}"/>
              </a:ext>
            </a:extLst>
          </p:cNvPr>
          <p:cNvGraphicFramePr>
            <a:graphicFrameLocks noGrp="1"/>
          </p:cNvGraphicFramePr>
          <p:nvPr/>
        </p:nvGraphicFramePr>
        <p:xfrm>
          <a:off x="1836057" y="1121229"/>
          <a:ext cx="5892800" cy="3570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8560">
                  <a:extLst>
                    <a:ext uri="{9D8B030D-6E8A-4147-A177-3AD203B41FA5}">
                      <a16:colId xmlns:a16="http://schemas.microsoft.com/office/drawing/2014/main" val="2724895800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3948500351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3684897911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3619374150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90833301"/>
                    </a:ext>
                  </a:extLst>
                </a:gridCol>
              </a:tblGrid>
              <a:tr h="5950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合計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9837"/>
                  </a:ext>
                </a:extLst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176254"/>
                  </a:ext>
                </a:extLst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06821"/>
                  </a:ext>
                </a:extLst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728786"/>
                  </a:ext>
                </a:extLst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42749"/>
                  </a:ext>
                </a:extLst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9742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EC7F31-D107-0C14-FF8A-DB0B575FB79C}"/>
              </a:ext>
            </a:extLst>
          </p:cNvPr>
          <p:cNvSpPr txBox="1"/>
          <p:nvPr/>
        </p:nvSpPr>
        <p:spPr>
          <a:xfrm>
            <a:off x="3287436" y="174414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86A236-CE75-CF13-59F6-B1EC74D6DE3F}"/>
              </a:ext>
            </a:extLst>
          </p:cNvPr>
          <p:cNvSpPr txBox="1"/>
          <p:nvPr/>
        </p:nvSpPr>
        <p:spPr>
          <a:xfrm>
            <a:off x="4459291" y="174414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86AB92-97BB-3C3D-FC09-0912D08B02C7}"/>
              </a:ext>
            </a:extLst>
          </p:cNvPr>
          <p:cNvSpPr txBox="1"/>
          <p:nvPr/>
        </p:nvSpPr>
        <p:spPr>
          <a:xfrm>
            <a:off x="5631146" y="174414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A98CD9-7A53-7D84-2B46-DC4AD9325D29}"/>
              </a:ext>
            </a:extLst>
          </p:cNvPr>
          <p:cNvSpPr txBox="1"/>
          <p:nvPr/>
        </p:nvSpPr>
        <p:spPr>
          <a:xfrm>
            <a:off x="6715915" y="173326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F8E2C3-765C-078B-2BA3-F60F486DACB6}"/>
              </a:ext>
            </a:extLst>
          </p:cNvPr>
          <p:cNvSpPr txBox="1"/>
          <p:nvPr/>
        </p:nvSpPr>
        <p:spPr>
          <a:xfrm>
            <a:off x="3287436" y="234529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C27D6C-5C20-CB5C-DD64-F680EE899DF2}"/>
              </a:ext>
            </a:extLst>
          </p:cNvPr>
          <p:cNvSpPr txBox="1"/>
          <p:nvPr/>
        </p:nvSpPr>
        <p:spPr>
          <a:xfrm>
            <a:off x="4471154" y="233440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F48CAC-975F-FEDC-5501-1387AE9C7473}"/>
              </a:ext>
            </a:extLst>
          </p:cNvPr>
          <p:cNvSpPr txBox="1"/>
          <p:nvPr/>
        </p:nvSpPr>
        <p:spPr>
          <a:xfrm>
            <a:off x="5606772" y="234529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B3C86E-6F42-FB8C-7AE5-C2F1B2795749}"/>
              </a:ext>
            </a:extLst>
          </p:cNvPr>
          <p:cNvSpPr txBox="1"/>
          <p:nvPr/>
        </p:nvSpPr>
        <p:spPr>
          <a:xfrm>
            <a:off x="6946745" y="233441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20A1A4-2858-54E5-414D-E48923B4DD6E}"/>
              </a:ext>
            </a:extLst>
          </p:cNvPr>
          <p:cNvSpPr txBox="1"/>
          <p:nvPr/>
        </p:nvSpPr>
        <p:spPr>
          <a:xfrm>
            <a:off x="3287436" y="29002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EF2BA64-7436-60A6-6F25-EBD5737AE5B1}"/>
              </a:ext>
            </a:extLst>
          </p:cNvPr>
          <p:cNvSpPr txBox="1"/>
          <p:nvPr/>
        </p:nvSpPr>
        <p:spPr>
          <a:xfrm>
            <a:off x="4471154" y="288933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2ABC82-F8F9-A97F-8E07-CD216AAD073E}"/>
              </a:ext>
            </a:extLst>
          </p:cNvPr>
          <p:cNvSpPr txBox="1"/>
          <p:nvPr/>
        </p:nvSpPr>
        <p:spPr>
          <a:xfrm>
            <a:off x="5606772" y="29002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08DDC26-71B3-B2AA-EB90-3B5F32449348}"/>
              </a:ext>
            </a:extLst>
          </p:cNvPr>
          <p:cNvSpPr txBox="1"/>
          <p:nvPr/>
        </p:nvSpPr>
        <p:spPr>
          <a:xfrm>
            <a:off x="6879420" y="288933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487D06-BC09-27B1-1A1A-45E19B29FCCB}"/>
              </a:ext>
            </a:extLst>
          </p:cNvPr>
          <p:cNvSpPr txBox="1"/>
          <p:nvPr/>
        </p:nvSpPr>
        <p:spPr>
          <a:xfrm>
            <a:off x="3287436" y="35013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3D6252-440C-C7F1-79E9-74DF790230E1}"/>
              </a:ext>
            </a:extLst>
          </p:cNvPr>
          <p:cNvSpPr txBox="1"/>
          <p:nvPr/>
        </p:nvSpPr>
        <p:spPr>
          <a:xfrm>
            <a:off x="4471154" y="34904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F4F3594-3DEA-84F9-1235-FB94B4CD1160}"/>
              </a:ext>
            </a:extLst>
          </p:cNvPr>
          <p:cNvSpPr txBox="1"/>
          <p:nvPr/>
        </p:nvSpPr>
        <p:spPr>
          <a:xfrm>
            <a:off x="5606772" y="35013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4DE44F-3F4B-E6FE-FCFB-11A392C4DC5D}"/>
              </a:ext>
            </a:extLst>
          </p:cNvPr>
          <p:cNvSpPr txBox="1"/>
          <p:nvPr/>
        </p:nvSpPr>
        <p:spPr>
          <a:xfrm>
            <a:off x="6879420" y="349048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03C73E-3B68-59E7-BB14-CD4934349AE2}"/>
              </a:ext>
            </a:extLst>
          </p:cNvPr>
          <p:cNvSpPr txBox="1"/>
          <p:nvPr/>
        </p:nvSpPr>
        <p:spPr>
          <a:xfrm>
            <a:off x="3198947" y="413058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2FF1F55-30E8-C6F9-AED3-CDFBF2F7E67A}"/>
              </a:ext>
            </a:extLst>
          </p:cNvPr>
          <p:cNvSpPr txBox="1"/>
          <p:nvPr/>
        </p:nvSpPr>
        <p:spPr>
          <a:xfrm>
            <a:off x="4471154" y="411969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FAB3436-CA6C-0BEE-BDB9-E612FED094C3}"/>
              </a:ext>
            </a:extLst>
          </p:cNvPr>
          <p:cNvSpPr txBox="1"/>
          <p:nvPr/>
        </p:nvSpPr>
        <p:spPr>
          <a:xfrm>
            <a:off x="5534965" y="413058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E71F26A-CE5B-3103-C268-78EB9C475F9E}"/>
              </a:ext>
            </a:extLst>
          </p:cNvPr>
          <p:cNvSpPr txBox="1"/>
          <p:nvPr/>
        </p:nvSpPr>
        <p:spPr>
          <a:xfrm>
            <a:off x="6739514" y="411969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FCCBF28-165A-8FE2-912F-DE33B365E964}"/>
              </a:ext>
            </a:extLst>
          </p:cNvPr>
          <p:cNvSpPr txBox="1"/>
          <p:nvPr/>
        </p:nvSpPr>
        <p:spPr>
          <a:xfrm>
            <a:off x="1836057" y="50144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00E0D43-CE61-A68E-C95B-44C2E784D13B}"/>
              </a:ext>
            </a:extLst>
          </p:cNvPr>
          <p:cNvSpPr txBox="1"/>
          <p:nvPr/>
        </p:nvSpPr>
        <p:spPr>
          <a:xfrm>
            <a:off x="1836057" y="565649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30C3BF76-1111-37E7-58FE-5B73678ACF9E}"/>
              </a:ext>
            </a:extLst>
          </p:cNvPr>
          <p:cNvSpPr/>
          <p:nvPr/>
        </p:nvSpPr>
        <p:spPr>
          <a:xfrm>
            <a:off x="6872606" y="2315866"/>
            <a:ext cx="646331" cy="6091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57D3D545-5541-FC98-32CD-32FD9101B45C}"/>
              </a:ext>
            </a:extLst>
          </p:cNvPr>
          <p:cNvSpPr/>
          <p:nvPr/>
        </p:nvSpPr>
        <p:spPr>
          <a:xfrm>
            <a:off x="6872606" y="2891884"/>
            <a:ext cx="646331" cy="6091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12EB2ED-9035-8030-5784-87B54FA8788A}"/>
              </a:ext>
            </a:extLst>
          </p:cNvPr>
          <p:cNvSpPr txBox="1"/>
          <p:nvPr/>
        </p:nvSpPr>
        <p:spPr>
          <a:xfrm>
            <a:off x="2641105" y="565649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8631458-E14C-003F-DEBC-97570C4D60B9}"/>
              </a:ext>
            </a:extLst>
          </p:cNvPr>
          <p:cNvSpPr txBox="1"/>
          <p:nvPr/>
        </p:nvSpPr>
        <p:spPr>
          <a:xfrm>
            <a:off x="2641105" y="50144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B8DF3D9F-CFEB-13EA-3418-DE4B2BABD893}"/>
              </a:ext>
            </a:extLst>
          </p:cNvPr>
          <p:cNvSpPr/>
          <p:nvPr/>
        </p:nvSpPr>
        <p:spPr>
          <a:xfrm>
            <a:off x="3258743" y="1706733"/>
            <a:ext cx="646331" cy="6091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15631DE7-AB24-6052-C1DF-DE738D1B68D8}"/>
              </a:ext>
            </a:extLst>
          </p:cNvPr>
          <p:cNvSpPr/>
          <p:nvPr/>
        </p:nvSpPr>
        <p:spPr>
          <a:xfrm>
            <a:off x="4457740" y="2891884"/>
            <a:ext cx="646331" cy="6091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 animBg="1"/>
      <p:bldP spid="28" grpId="0" animBg="1"/>
      <p:bldP spid="29" grpId="0"/>
      <p:bldP spid="30" grpId="0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76FD6D-4137-4664-969D-A551A626D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2581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表の見方・考え方</a:t>
            </a: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13334553-937F-4A86-870E-3FC809011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732" y="3789040"/>
            <a:ext cx="9396536" cy="165576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①２種類のことがらを表に整理すること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②表から分かることや考えられること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089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BA2650-85BC-4CBF-91FE-429DCC2928C3}"/>
              </a:ext>
            </a:extLst>
          </p:cNvPr>
          <p:cNvGrpSpPr/>
          <p:nvPr/>
        </p:nvGrpSpPr>
        <p:grpSpPr>
          <a:xfrm>
            <a:off x="1199456" y="1412776"/>
            <a:ext cx="7200800" cy="2880320"/>
            <a:chOff x="1055440" y="548680"/>
            <a:chExt cx="7200800" cy="288032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B0F3F2B-1369-40C3-B926-D145AE3FE329}"/>
                </a:ext>
              </a:extLst>
            </p:cNvPr>
            <p:cNvSpPr/>
            <p:nvPr/>
          </p:nvSpPr>
          <p:spPr>
            <a:xfrm>
              <a:off x="1055440" y="126876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年</a:t>
              </a:r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組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91DF263-3F32-4925-8DC9-9AC2DEBF0EB1}"/>
                </a:ext>
              </a:extLst>
            </p:cNvPr>
            <p:cNvSpPr/>
            <p:nvPr/>
          </p:nvSpPr>
          <p:spPr>
            <a:xfrm>
              <a:off x="1055440" y="198884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年</a:t>
              </a:r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組</a:t>
              </a: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D9B6A22-F120-4B43-8DF0-9C1AB4847857}"/>
                </a:ext>
              </a:extLst>
            </p:cNvPr>
            <p:cNvSpPr/>
            <p:nvPr/>
          </p:nvSpPr>
          <p:spPr>
            <a:xfrm>
              <a:off x="1055440" y="270892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5E0AFD7-2AA3-4E48-B8F1-A5F19A8B3197}"/>
                </a:ext>
              </a:extLst>
            </p:cNvPr>
            <p:cNvSpPr/>
            <p:nvPr/>
          </p:nvSpPr>
          <p:spPr>
            <a:xfrm>
              <a:off x="2855640" y="126876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1A3FAE8-ED08-41BB-B452-A2C8D3A9AC36}"/>
                </a:ext>
              </a:extLst>
            </p:cNvPr>
            <p:cNvSpPr/>
            <p:nvPr/>
          </p:nvSpPr>
          <p:spPr>
            <a:xfrm>
              <a:off x="2855640" y="1988840"/>
              <a:ext cx="1800200" cy="72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②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294819F-5201-4031-9697-92B495727043}"/>
                </a:ext>
              </a:extLst>
            </p:cNvPr>
            <p:cNvSpPr/>
            <p:nvPr/>
          </p:nvSpPr>
          <p:spPr>
            <a:xfrm>
              <a:off x="2855640" y="270892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77CCEED-BE67-46FD-9631-2B3ECDC4EC09}"/>
                </a:ext>
              </a:extLst>
            </p:cNvPr>
            <p:cNvSpPr/>
            <p:nvPr/>
          </p:nvSpPr>
          <p:spPr>
            <a:xfrm>
              <a:off x="4655840" y="1268760"/>
              <a:ext cx="1800200" cy="72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①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0251AD8-9022-4F91-A5F7-B4E3F4D612AA}"/>
                </a:ext>
              </a:extLst>
            </p:cNvPr>
            <p:cNvSpPr/>
            <p:nvPr/>
          </p:nvSpPr>
          <p:spPr>
            <a:xfrm>
              <a:off x="4655840" y="198884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D060F8A-C203-4E88-8908-A6CC90B80E94}"/>
                </a:ext>
              </a:extLst>
            </p:cNvPr>
            <p:cNvSpPr/>
            <p:nvPr/>
          </p:nvSpPr>
          <p:spPr>
            <a:xfrm>
              <a:off x="4655840" y="270892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CDF125F-A484-4A70-B883-4F610BB35248}"/>
                </a:ext>
              </a:extLst>
            </p:cNvPr>
            <p:cNvSpPr/>
            <p:nvPr/>
          </p:nvSpPr>
          <p:spPr>
            <a:xfrm>
              <a:off x="6456040" y="126876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6F05C92-CEAA-42D9-9109-7B2DEAC20DAB}"/>
                </a:ext>
              </a:extLst>
            </p:cNvPr>
            <p:cNvSpPr/>
            <p:nvPr/>
          </p:nvSpPr>
          <p:spPr>
            <a:xfrm>
              <a:off x="6456040" y="198884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7BFC2CB-7F00-435A-9C42-D8F9261D6915}"/>
                </a:ext>
              </a:extLst>
            </p:cNvPr>
            <p:cNvSpPr/>
            <p:nvPr/>
          </p:nvSpPr>
          <p:spPr>
            <a:xfrm>
              <a:off x="6456040" y="2708920"/>
              <a:ext cx="1800200" cy="72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③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471F09D-65EC-4BFE-B0FF-4B2D0B2EADE1}"/>
                </a:ext>
              </a:extLst>
            </p:cNvPr>
            <p:cNvSpPr/>
            <p:nvPr/>
          </p:nvSpPr>
          <p:spPr>
            <a:xfrm>
              <a:off x="10554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C09FC41-8689-49E4-BC72-692ECC05EEE6}"/>
                </a:ext>
              </a:extLst>
            </p:cNvPr>
            <p:cNvSpPr/>
            <p:nvPr/>
          </p:nvSpPr>
          <p:spPr>
            <a:xfrm>
              <a:off x="28556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バナナ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77E4B6A-0647-412F-B39D-4E6D4829D7BB}"/>
                </a:ext>
              </a:extLst>
            </p:cNvPr>
            <p:cNvSpPr/>
            <p:nvPr/>
          </p:nvSpPr>
          <p:spPr>
            <a:xfrm>
              <a:off x="46558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いちご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E477E938-03B3-4623-B699-9C5B83971FBD}"/>
                </a:ext>
              </a:extLst>
            </p:cNvPr>
            <p:cNvSpPr/>
            <p:nvPr/>
          </p:nvSpPr>
          <p:spPr>
            <a:xfrm>
              <a:off x="64560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9D8F6D-BBC4-4D82-B10A-1BA457564671}"/>
              </a:ext>
            </a:extLst>
          </p:cNvPr>
          <p:cNvSpPr txBox="1"/>
          <p:nvPr/>
        </p:nvSpPr>
        <p:spPr>
          <a:xfrm>
            <a:off x="1440795" y="488866"/>
            <a:ext cx="883166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つの観点から表に整理してみよう</a:t>
            </a:r>
            <a:endParaRPr lang="ja-JP" altLang="en-US" sz="3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4C5CC3-F006-4BF5-B2C1-5ED076C67BE9}"/>
              </a:ext>
            </a:extLst>
          </p:cNvPr>
          <p:cNvSpPr txBox="1"/>
          <p:nvPr/>
        </p:nvSpPr>
        <p:spPr>
          <a:xfrm>
            <a:off x="1084112" y="4429686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3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8BBB3B-507C-4184-B8A9-7D36802C9E61}"/>
              </a:ext>
            </a:extLst>
          </p:cNvPr>
          <p:cNvSpPr txBox="1"/>
          <p:nvPr/>
        </p:nvSpPr>
        <p:spPr>
          <a:xfrm>
            <a:off x="1055440" y="5174800"/>
            <a:ext cx="402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66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44D8BB5-7D70-447D-9CBE-35E16353B0EF}"/>
              </a:ext>
            </a:extLst>
          </p:cNvPr>
          <p:cNvSpPr txBox="1"/>
          <p:nvPr/>
        </p:nvSpPr>
        <p:spPr>
          <a:xfrm>
            <a:off x="1055440" y="5930839"/>
            <a:ext cx="964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③　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あるいは　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endParaRPr kumimoji="1" lang="ja-JP" altLang="en-US" sz="115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43881E9-B54F-4684-B398-E77694B5F067}"/>
              </a:ext>
            </a:extLst>
          </p:cNvPr>
          <p:cNvSpPr/>
          <p:nvPr/>
        </p:nvSpPr>
        <p:spPr>
          <a:xfrm>
            <a:off x="6597515" y="2132856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28F8CC2-2952-4AA2-9B70-9FC063E60876}"/>
              </a:ext>
            </a:extLst>
          </p:cNvPr>
          <p:cNvSpPr/>
          <p:nvPr/>
        </p:nvSpPr>
        <p:spPr>
          <a:xfrm>
            <a:off x="6597515" y="2852936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8C9740C-1738-4737-A471-FDA73CF58937}"/>
              </a:ext>
            </a:extLst>
          </p:cNvPr>
          <p:cNvSpPr/>
          <p:nvPr/>
        </p:nvSpPr>
        <p:spPr>
          <a:xfrm>
            <a:off x="2986735" y="2132856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23498A8-AB2A-4101-93AB-EFDC9DC8A470}"/>
              </a:ext>
            </a:extLst>
          </p:cNvPr>
          <p:cNvSpPr/>
          <p:nvPr/>
        </p:nvSpPr>
        <p:spPr>
          <a:xfrm>
            <a:off x="2986735" y="3568119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5F3E1E2-9B23-4265-96D9-C7F8E0391DD6}"/>
              </a:ext>
            </a:extLst>
          </p:cNvPr>
          <p:cNvSpPr/>
          <p:nvPr/>
        </p:nvSpPr>
        <p:spPr>
          <a:xfrm>
            <a:off x="4797315" y="3568119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EC3179-BF80-4BBF-8FEA-708669CF8BF5}"/>
              </a:ext>
            </a:extLst>
          </p:cNvPr>
          <p:cNvSpPr/>
          <p:nvPr/>
        </p:nvSpPr>
        <p:spPr>
          <a:xfrm>
            <a:off x="4812776" y="2132856"/>
            <a:ext cx="1761438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6E3678F-8788-497C-A87C-2703B2A1B4D6}"/>
              </a:ext>
            </a:extLst>
          </p:cNvPr>
          <p:cNvSpPr/>
          <p:nvPr/>
        </p:nvSpPr>
        <p:spPr>
          <a:xfrm>
            <a:off x="2973815" y="2857833"/>
            <a:ext cx="181312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5F06550-B5EB-4AB8-AAB6-582471FD2286}"/>
              </a:ext>
            </a:extLst>
          </p:cNvPr>
          <p:cNvSpPr/>
          <p:nvPr/>
        </p:nvSpPr>
        <p:spPr>
          <a:xfrm>
            <a:off x="6597515" y="3554575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20F089D-62EB-4855-9697-82E83B4C9051}"/>
              </a:ext>
            </a:extLst>
          </p:cNvPr>
          <p:cNvCxnSpPr/>
          <p:nvPr/>
        </p:nvCxnSpPr>
        <p:spPr>
          <a:xfrm>
            <a:off x="1183724" y="1395264"/>
            <a:ext cx="1800200" cy="7200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5E8665D-45A5-4480-84EE-E86BBD7A037E}"/>
              </a:ext>
            </a:extLst>
          </p:cNvPr>
          <p:cNvSpPr txBox="1"/>
          <p:nvPr/>
        </p:nvSpPr>
        <p:spPr>
          <a:xfrm>
            <a:off x="1395018" y="16271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58A6145-A766-4BD6-9BFA-44733028D224}"/>
              </a:ext>
            </a:extLst>
          </p:cNvPr>
          <p:cNvSpPr txBox="1"/>
          <p:nvPr/>
        </p:nvSpPr>
        <p:spPr>
          <a:xfrm>
            <a:off x="2081113" y="13952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果物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C69A78A-973B-4032-BA40-E7C864E0CE5B}"/>
              </a:ext>
            </a:extLst>
          </p:cNvPr>
          <p:cNvSpPr txBox="1"/>
          <p:nvPr/>
        </p:nvSpPr>
        <p:spPr>
          <a:xfrm>
            <a:off x="7497615" y="4554917"/>
            <a:ext cx="3877985" cy="107721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①，②，③を求める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順番は自由です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10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BA2650-85BC-4CBF-91FE-429DCC2928C3}"/>
              </a:ext>
            </a:extLst>
          </p:cNvPr>
          <p:cNvGrpSpPr/>
          <p:nvPr/>
        </p:nvGrpSpPr>
        <p:grpSpPr>
          <a:xfrm>
            <a:off x="1199456" y="1412776"/>
            <a:ext cx="7200800" cy="2880320"/>
            <a:chOff x="1055440" y="548680"/>
            <a:chExt cx="7200800" cy="288032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B0F3F2B-1369-40C3-B926-D145AE3FE329}"/>
                </a:ext>
              </a:extLst>
            </p:cNvPr>
            <p:cNvSpPr/>
            <p:nvPr/>
          </p:nvSpPr>
          <p:spPr>
            <a:xfrm>
              <a:off x="1055440" y="126876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年</a:t>
              </a:r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組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91DF263-3F32-4925-8DC9-9AC2DEBF0EB1}"/>
                </a:ext>
              </a:extLst>
            </p:cNvPr>
            <p:cNvSpPr/>
            <p:nvPr/>
          </p:nvSpPr>
          <p:spPr>
            <a:xfrm>
              <a:off x="1055440" y="198884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年</a:t>
              </a:r>
              <a:r>
                <a: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組</a:t>
              </a: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D9B6A22-F120-4B43-8DF0-9C1AB4847857}"/>
                </a:ext>
              </a:extLst>
            </p:cNvPr>
            <p:cNvSpPr/>
            <p:nvPr/>
          </p:nvSpPr>
          <p:spPr>
            <a:xfrm>
              <a:off x="1055440" y="270892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5E0AFD7-2AA3-4E48-B8F1-A5F19A8B3197}"/>
                </a:ext>
              </a:extLst>
            </p:cNvPr>
            <p:cNvSpPr/>
            <p:nvPr/>
          </p:nvSpPr>
          <p:spPr>
            <a:xfrm>
              <a:off x="2855640" y="126876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1A3FAE8-ED08-41BB-B452-A2C8D3A9AC36}"/>
                </a:ext>
              </a:extLst>
            </p:cNvPr>
            <p:cNvSpPr/>
            <p:nvPr/>
          </p:nvSpPr>
          <p:spPr>
            <a:xfrm>
              <a:off x="2855640" y="1988840"/>
              <a:ext cx="1800200" cy="72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②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294819F-5201-4031-9697-92B495727043}"/>
                </a:ext>
              </a:extLst>
            </p:cNvPr>
            <p:cNvSpPr/>
            <p:nvPr/>
          </p:nvSpPr>
          <p:spPr>
            <a:xfrm>
              <a:off x="2855640" y="270892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77CCEED-BE67-46FD-9631-2B3ECDC4EC09}"/>
                </a:ext>
              </a:extLst>
            </p:cNvPr>
            <p:cNvSpPr/>
            <p:nvPr/>
          </p:nvSpPr>
          <p:spPr>
            <a:xfrm>
              <a:off x="4655840" y="1268760"/>
              <a:ext cx="1800200" cy="72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①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0251AD8-9022-4F91-A5F7-B4E3F4D612AA}"/>
                </a:ext>
              </a:extLst>
            </p:cNvPr>
            <p:cNvSpPr/>
            <p:nvPr/>
          </p:nvSpPr>
          <p:spPr>
            <a:xfrm>
              <a:off x="4655840" y="1988840"/>
              <a:ext cx="1800200" cy="7200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④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D060F8A-C203-4E88-8908-A6CC90B80E94}"/>
                </a:ext>
              </a:extLst>
            </p:cNvPr>
            <p:cNvSpPr/>
            <p:nvPr/>
          </p:nvSpPr>
          <p:spPr>
            <a:xfrm>
              <a:off x="4655840" y="270892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CDF125F-A484-4A70-B883-4F610BB35248}"/>
                </a:ext>
              </a:extLst>
            </p:cNvPr>
            <p:cNvSpPr/>
            <p:nvPr/>
          </p:nvSpPr>
          <p:spPr>
            <a:xfrm>
              <a:off x="6456040" y="126876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6F05C92-CEAA-42D9-9109-7B2DEAC20DAB}"/>
                </a:ext>
              </a:extLst>
            </p:cNvPr>
            <p:cNvSpPr/>
            <p:nvPr/>
          </p:nvSpPr>
          <p:spPr>
            <a:xfrm>
              <a:off x="6456040" y="198884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7BFC2CB-7F00-435A-9C42-D8F9261D6915}"/>
                </a:ext>
              </a:extLst>
            </p:cNvPr>
            <p:cNvSpPr/>
            <p:nvPr/>
          </p:nvSpPr>
          <p:spPr>
            <a:xfrm>
              <a:off x="6456040" y="2708920"/>
              <a:ext cx="1800200" cy="72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③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471F09D-65EC-4BFE-B0FF-4B2D0B2EADE1}"/>
                </a:ext>
              </a:extLst>
            </p:cNvPr>
            <p:cNvSpPr/>
            <p:nvPr/>
          </p:nvSpPr>
          <p:spPr>
            <a:xfrm>
              <a:off x="10554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C09FC41-8689-49E4-BC72-692ECC05EEE6}"/>
                </a:ext>
              </a:extLst>
            </p:cNvPr>
            <p:cNvSpPr/>
            <p:nvPr/>
          </p:nvSpPr>
          <p:spPr>
            <a:xfrm>
              <a:off x="28556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バナナ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77E4B6A-0647-412F-B39D-4E6D4829D7BB}"/>
                </a:ext>
              </a:extLst>
            </p:cNvPr>
            <p:cNvSpPr/>
            <p:nvPr/>
          </p:nvSpPr>
          <p:spPr>
            <a:xfrm>
              <a:off x="46558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いちご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E477E938-03B3-4623-B699-9C5B83971FBD}"/>
                </a:ext>
              </a:extLst>
            </p:cNvPr>
            <p:cNvSpPr/>
            <p:nvPr/>
          </p:nvSpPr>
          <p:spPr>
            <a:xfrm>
              <a:off x="6456040" y="548680"/>
              <a:ext cx="180020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合計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9D8F6D-BBC4-4D82-B10A-1BA457564671}"/>
              </a:ext>
            </a:extLst>
          </p:cNvPr>
          <p:cNvSpPr txBox="1"/>
          <p:nvPr/>
        </p:nvSpPr>
        <p:spPr>
          <a:xfrm>
            <a:off x="1440795" y="488866"/>
            <a:ext cx="883166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つの観点から表に整理してみよう</a:t>
            </a:r>
            <a:endParaRPr lang="ja-JP" altLang="en-US" sz="3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4C5CC3-F006-4BF5-B2C1-5ED076C67BE9}"/>
              </a:ext>
            </a:extLst>
          </p:cNvPr>
          <p:cNvSpPr txBox="1"/>
          <p:nvPr/>
        </p:nvSpPr>
        <p:spPr>
          <a:xfrm>
            <a:off x="1084112" y="4429686"/>
            <a:ext cx="976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あるいは　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36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43881E9-B54F-4684-B398-E77694B5F067}"/>
              </a:ext>
            </a:extLst>
          </p:cNvPr>
          <p:cNvSpPr/>
          <p:nvPr/>
        </p:nvSpPr>
        <p:spPr>
          <a:xfrm>
            <a:off x="6597515" y="2132856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28F8CC2-2952-4AA2-9B70-9FC063E60876}"/>
              </a:ext>
            </a:extLst>
          </p:cNvPr>
          <p:cNvSpPr/>
          <p:nvPr/>
        </p:nvSpPr>
        <p:spPr>
          <a:xfrm>
            <a:off x="6597515" y="2852936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8C9740C-1738-4737-A471-FDA73CF58937}"/>
              </a:ext>
            </a:extLst>
          </p:cNvPr>
          <p:cNvSpPr/>
          <p:nvPr/>
        </p:nvSpPr>
        <p:spPr>
          <a:xfrm>
            <a:off x="2986735" y="2132856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23498A8-AB2A-4101-93AB-EFDC9DC8A470}"/>
              </a:ext>
            </a:extLst>
          </p:cNvPr>
          <p:cNvSpPr/>
          <p:nvPr/>
        </p:nvSpPr>
        <p:spPr>
          <a:xfrm>
            <a:off x="2986735" y="3568119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5F3E1E2-9B23-4265-96D9-C7F8E0391DD6}"/>
              </a:ext>
            </a:extLst>
          </p:cNvPr>
          <p:cNvSpPr/>
          <p:nvPr/>
        </p:nvSpPr>
        <p:spPr>
          <a:xfrm>
            <a:off x="4797315" y="3568119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EC3179-BF80-4BBF-8FEA-708669CF8BF5}"/>
              </a:ext>
            </a:extLst>
          </p:cNvPr>
          <p:cNvSpPr/>
          <p:nvPr/>
        </p:nvSpPr>
        <p:spPr>
          <a:xfrm>
            <a:off x="4812776" y="2132856"/>
            <a:ext cx="1761438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6E3678F-8788-497C-A87C-2703B2A1B4D6}"/>
              </a:ext>
            </a:extLst>
          </p:cNvPr>
          <p:cNvSpPr/>
          <p:nvPr/>
        </p:nvSpPr>
        <p:spPr>
          <a:xfrm>
            <a:off x="2973815" y="2857833"/>
            <a:ext cx="181312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5F06550-B5EB-4AB8-AAB6-582471FD2286}"/>
              </a:ext>
            </a:extLst>
          </p:cNvPr>
          <p:cNvSpPr/>
          <p:nvPr/>
        </p:nvSpPr>
        <p:spPr>
          <a:xfrm>
            <a:off x="6597515" y="3554575"/>
            <a:ext cx="180020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57B0066-C14D-4E3F-8F5F-569AE1298C96}"/>
              </a:ext>
            </a:extLst>
          </p:cNvPr>
          <p:cNvSpPr/>
          <p:nvPr/>
        </p:nvSpPr>
        <p:spPr>
          <a:xfrm>
            <a:off x="4761094" y="2857833"/>
            <a:ext cx="1813120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F9440E0-495A-43F9-A0BD-1140E2A0C2B9}"/>
              </a:ext>
            </a:extLst>
          </p:cNvPr>
          <p:cNvCxnSpPr/>
          <p:nvPr/>
        </p:nvCxnSpPr>
        <p:spPr>
          <a:xfrm>
            <a:off x="1183724" y="1395264"/>
            <a:ext cx="1800200" cy="7200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A350618-E142-4D66-8057-5FFF020734BA}"/>
              </a:ext>
            </a:extLst>
          </p:cNvPr>
          <p:cNvSpPr txBox="1"/>
          <p:nvPr/>
        </p:nvSpPr>
        <p:spPr>
          <a:xfrm>
            <a:off x="1395018" y="16271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EF195E4-3E7A-4C26-84BE-6E0B77763AE3}"/>
              </a:ext>
            </a:extLst>
          </p:cNvPr>
          <p:cNvSpPr txBox="1"/>
          <p:nvPr/>
        </p:nvSpPr>
        <p:spPr>
          <a:xfrm>
            <a:off x="2081113" y="13952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果物</a:t>
            </a:r>
          </a:p>
        </p:txBody>
      </p:sp>
    </p:spTree>
    <p:extLst>
      <p:ext uri="{BB962C8B-B14F-4D97-AF65-F5344CB8AC3E}">
        <p14:creationId xmlns:p14="http://schemas.microsoft.com/office/powerpoint/2010/main" val="16984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CF4789-41BF-4BF0-908E-E8A794B93D06}"/>
              </a:ext>
            </a:extLst>
          </p:cNvPr>
          <p:cNvSpPr txBox="1"/>
          <p:nvPr/>
        </p:nvSpPr>
        <p:spPr>
          <a:xfrm>
            <a:off x="1176110" y="488866"/>
            <a:ext cx="9024346" cy="70788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次の表が表している意味を考えよう</a:t>
            </a:r>
            <a:endParaRPr lang="ja-JP" altLang="en-US" sz="32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07170"/>
              </p:ext>
            </p:extLst>
          </p:nvPr>
        </p:nvGraphicFramePr>
        <p:xfrm>
          <a:off x="947427" y="1556792"/>
          <a:ext cx="10297145" cy="432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429">
                  <a:extLst>
                    <a:ext uri="{9D8B030D-6E8A-4147-A177-3AD203B41FA5}">
                      <a16:colId xmlns:a16="http://schemas.microsoft.com/office/drawing/2014/main" val="1147382114"/>
                    </a:ext>
                  </a:extLst>
                </a:gridCol>
                <a:gridCol w="2059429">
                  <a:extLst>
                    <a:ext uri="{9D8B030D-6E8A-4147-A177-3AD203B41FA5}">
                      <a16:colId xmlns:a16="http://schemas.microsoft.com/office/drawing/2014/main" val="2653193572"/>
                    </a:ext>
                  </a:extLst>
                </a:gridCol>
                <a:gridCol w="2059429">
                  <a:extLst>
                    <a:ext uri="{9D8B030D-6E8A-4147-A177-3AD203B41FA5}">
                      <a16:colId xmlns:a16="http://schemas.microsoft.com/office/drawing/2014/main" val="3115376987"/>
                    </a:ext>
                  </a:extLst>
                </a:gridCol>
                <a:gridCol w="2059429">
                  <a:extLst>
                    <a:ext uri="{9D8B030D-6E8A-4147-A177-3AD203B41FA5}">
                      <a16:colId xmlns:a16="http://schemas.microsoft.com/office/drawing/2014/main" val="1873869789"/>
                    </a:ext>
                  </a:extLst>
                </a:gridCol>
                <a:gridCol w="2059429">
                  <a:extLst>
                    <a:ext uri="{9D8B030D-6E8A-4147-A177-3AD203B41FA5}">
                      <a16:colId xmlns:a16="http://schemas.microsoft.com/office/drawing/2014/main" val="683972301"/>
                    </a:ext>
                  </a:extLst>
                </a:gridCol>
              </a:tblGrid>
              <a:tr h="864096">
                <a:tc rowSpan="2" gridSpan="2"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5843" marR="115843" marT="57921" marB="57921"/>
                </a:tc>
                <a:tc rowSpan="2" hMerge="1"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5843" marR="115843" marT="57921" marB="57921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　りんご</a:t>
                      </a:r>
                    </a:p>
                  </a:txBody>
                  <a:tcPr marL="115843" marR="115843" marT="57921" marB="57921" anchor="ctr"/>
                </a:tc>
                <a:tc hMerge="1"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5843" marR="115843" marT="57921" marB="57921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kern="12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+mn-cs"/>
                        </a:rPr>
                        <a:t>合計</a:t>
                      </a:r>
                      <a:endParaRPr kumimoji="1" lang="ja-JP" altLang="en-US" sz="2300" dirty="0"/>
                    </a:p>
                  </a:txBody>
                  <a:tcPr marL="115843" marR="115843" marT="57921" marB="57921" anchor="ctr"/>
                </a:tc>
                <a:extLst>
                  <a:ext uri="{0D108BD9-81ED-4DB2-BD59-A6C34878D82A}">
                    <a16:rowId xmlns:a16="http://schemas.microsoft.com/office/drawing/2014/main" val="3700755304"/>
                  </a:ext>
                </a:extLst>
              </a:tr>
              <a:tr h="864096">
                <a:tc gridSpan="2" vMerge="1"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5843" marR="115843" marT="57921" marB="57921"/>
                </a:tc>
                <a:tc hMerge="1" vMerge="1"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5843" marR="115843" marT="57921" marB="579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4000" kern="12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+mn-cs"/>
                        </a:rPr>
                        <a:t>好き</a:t>
                      </a:r>
                    </a:p>
                  </a:txBody>
                  <a:tcPr marL="115843" marR="115843" marT="57921" marB="579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4000" kern="12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+mn-cs"/>
                        </a:rPr>
                        <a:t>普通</a:t>
                      </a:r>
                    </a:p>
                  </a:txBody>
                  <a:tcPr marL="115843" marR="115843" marT="57921" marB="57921" anchor="ctr"/>
                </a:tc>
                <a:tc vMerge="1"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5843" marR="115843" marT="57921" marB="57921"/>
                </a:tc>
                <a:extLst>
                  <a:ext uri="{0D108BD9-81ED-4DB2-BD59-A6C34878D82A}">
                    <a16:rowId xmlns:a16="http://schemas.microsoft.com/office/drawing/2014/main" val="2487249750"/>
                  </a:ext>
                </a:extLst>
              </a:tr>
              <a:tr h="864096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4000" kern="12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+mn-cs"/>
                        </a:rPr>
                        <a:t>みかん</a:t>
                      </a:r>
                    </a:p>
                  </a:txBody>
                  <a:tcPr marL="115843" marR="115843" marT="57921" marB="579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4000" kern="12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+mn-cs"/>
                        </a:rPr>
                        <a:t>好き</a:t>
                      </a:r>
                    </a:p>
                  </a:txBody>
                  <a:tcPr marL="115843" marR="115843" marT="57921" marB="57921" anchor="ctr"/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5843" marR="115843" marT="57921" marB="57921"/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5843" marR="115843" marT="57921" marB="57921"/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5843" marR="115843" marT="57921" marB="57921"/>
                </a:tc>
                <a:extLst>
                  <a:ext uri="{0D108BD9-81ED-4DB2-BD59-A6C34878D82A}">
                    <a16:rowId xmlns:a16="http://schemas.microsoft.com/office/drawing/2014/main" val="2339250989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5843" marR="115843" marT="57921" marB="579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4000" kern="12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+mn-cs"/>
                        </a:rPr>
                        <a:t>普通</a:t>
                      </a:r>
                    </a:p>
                  </a:txBody>
                  <a:tcPr marL="115843" marR="115843" marT="57921" marB="57921" anchor="ctr"/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5843" marR="115843" marT="57921" marB="57921"/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5843" marR="115843" marT="57921" marB="57921"/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5843" marR="115843" marT="57921" marB="57921"/>
                </a:tc>
                <a:extLst>
                  <a:ext uri="{0D108BD9-81ED-4DB2-BD59-A6C34878D82A}">
                    <a16:rowId xmlns:a16="http://schemas.microsoft.com/office/drawing/2014/main" val="1062022648"/>
                  </a:ext>
                </a:extLst>
              </a:tr>
              <a:tr h="86409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000" kern="12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+mn-cs"/>
                        </a:rPr>
                        <a:t>合計</a:t>
                      </a:r>
                    </a:p>
                  </a:txBody>
                  <a:tcPr marL="115843" marR="115843" marT="57921" marB="57921" anchor="ctr"/>
                </a:tc>
                <a:tc hMerge="1"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5843" marR="115843" marT="57921" marB="57921"/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5843" marR="115843" marT="57921" marB="57921"/>
                </a:tc>
                <a:tc>
                  <a:txBody>
                    <a:bodyPr/>
                    <a:lstStyle/>
                    <a:p>
                      <a:endParaRPr kumimoji="1" lang="ja-JP" altLang="en-US" sz="2300"/>
                    </a:p>
                  </a:txBody>
                  <a:tcPr marL="115843" marR="115843" marT="57921" marB="57921"/>
                </a:tc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 marL="115843" marR="115843" marT="57921" marB="57921"/>
                </a:tc>
                <a:extLst>
                  <a:ext uri="{0D108BD9-81ED-4DB2-BD59-A6C34878D82A}">
                    <a16:rowId xmlns:a16="http://schemas.microsoft.com/office/drawing/2014/main" val="2523783109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13251" r="13309" b="11150"/>
          <a:stretch/>
        </p:blipFill>
        <p:spPr>
          <a:xfrm>
            <a:off x="8024259" y="1587149"/>
            <a:ext cx="716914" cy="73739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22280" r="12201" b="14721"/>
          <a:stretch/>
        </p:blipFill>
        <p:spPr>
          <a:xfrm>
            <a:off x="2018128" y="4311463"/>
            <a:ext cx="815506" cy="65766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7D8939-2B9C-DD75-A8F4-4005E920012E}"/>
              </a:ext>
            </a:extLst>
          </p:cNvPr>
          <p:cNvSpPr txBox="1"/>
          <p:nvPr/>
        </p:nvSpPr>
        <p:spPr>
          <a:xfrm>
            <a:off x="5693879" y="5122359"/>
            <a:ext cx="71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35BDF4-7F8B-E43A-FD8B-0A04F497DE82}"/>
              </a:ext>
            </a:extLst>
          </p:cNvPr>
          <p:cNvSpPr txBox="1"/>
          <p:nvPr/>
        </p:nvSpPr>
        <p:spPr>
          <a:xfrm>
            <a:off x="7665802" y="4264691"/>
            <a:ext cx="71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291760-7139-7967-D61C-3035FF93C957}"/>
              </a:ext>
            </a:extLst>
          </p:cNvPr>
          <p:cNvSpPr txBox="1"/>
          <p:nvPr/>
        </p:nvSpPr>
        <p:spPr>
          <a:xfrm>
            <a:off x="7665802" y="5152756"/>
            <a:ext cx="71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22A84D-4713-0DEA-D1CC-54EC3269BEE2}"/>
              </a:ext>
            </a:extLst>
          </p:cNvPr>
          <p:cNvSpPr txBox="1"/>
          <p:nvPr/>
        </p:nvSpPr>
        <p:spPr>
          <a:xfrm>
            <a:off x="9841999" y="4264691"/>
            <a:ext cx="71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49D620-015C-F2F0-B254-DA0621089249}"/>
              </a:ext>
            </a:extLst>
          </p:cNvPr>
          <p:cNvSpPr txBox="1"/>
          <p:nvPr/>
        </p:nvSpPr>
        <p:spPr>
          <a:xfrm>
            <a:off x="9841999" y="5122359"/>
            <a:ext cx="71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8DCE4E-FAE6-AC19-E706-66F9FFC75142}"/>
              </a:ext>
            </a:extLst>
          </p:cNvPr>
          <p:cNvSpPr txBox="1"/>
          <p:nvPr/>
        </p:nvSpPr>
        <p:spPr>
          <a:xfrm>
            <a:off x="5711880" y="4271199"/>
            <a:ext cx="71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AA81C0C-685E-3D8B-B588-0DE1EBB5C3F9}"/>
              </a:ext>
            </a:extLst>
          </p:cNvPr>
          <p:cNvSpPr txBox="1"/>
          <p:nvPr/>
        </p:nvSpPr>
        <p:spPr>
          <a:xfrm>
            <a:off x="7665802" y="3446227"/>
            <a:ext cx="71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49547F-AA8E-E5C7-D2CC-5E9D5C4F4374}"/>
              </a:ext>
            </a:extLst>
          </p:cNvPr>
          <p:cNvSpPr txBox="1"/>
          <p:nvPr/>
        </p:nvSpPr>
        <p:spPr>
          <a:xfrm>
            <a:off x="9841999" y="3446227"/>
            <a:ext cx="71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1D9254C-B494-84C1-2850-4CF5F67CC200}"/>
              </a:ext>
            </a:extLst>
          </p:cNvPr>
          <p:cNvSpPr txBox="1"/>
          <p:nvPr/>
        </p:nvSpPr>
        <p:spPr>
          <a:xfrm>
            <a:off x="5711880" y="3452735"/>
            <a:ext cx="71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1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929888" y="3786616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りんごもみかんも好きな人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929888" y="4506529"/>
            <a:ext cx="771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りんごは好き、みかんは普通の人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929888" y="5226442"/>
            <a:ext cx="981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りんごが好きな人の合計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（みかんは気にしない）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929888" y="5946355"/>
            <a:ext cx="817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りんごは普通で、みかんは好きな人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B50BE2-C344-5A44-54A5-768243A145CD}"/>
              </a:ext>
            </a:extLst>
          </p:cNvPr>
          <p:cNvSpPr txBox="1"/>
          <p:nvPr/>
        </p:nvSpPr>
        <p:spPr>
          <a:xfrm>
            <a:off x="1176110" y="488866"/>
            <a:ext cx="902434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次の表が表している意味を考えよう</a:t>
            </a:r>
            <a:endParaRPr lang="ja-JP" altLang="en-US" sz="32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A85855C-EC44-9B41-4C32-793DDA91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270334"/>
            <a:ext cx="5847530" cy="25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8337" t="33972" r="26756" b="22438"/>
          <a:stretch/>
        </p:blipFill>
        <p:spPr>
          <a:xfrm>
            <a:off x="1161056" y="1196752"/>
            <a:ext cx="4767788" cy="212808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929888" y="3571058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りんごもみかんも普通の人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3276706" y="28286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4176442" y="2029960"/>
            <a:ext cx="4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4160349" y="2451549"/>
            <a:ext cx="4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4160349" y="2822873"/>
            <a:ext cx="4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5143520" y="2056370"/>
            <a:ext cx="4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  <a:endParaRPr kumimoji="1" lang="ja-JP" altLang="en-US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5127427" y="2465250"/>
            <a:ext cx="4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  <a:endParaRPr lang="en-US" altLang="ja-JP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5127427" y="2810355"/>
            <a:ext cx="4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  <a:endParaRPr lang="en-US" altLang="ja-JP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3298728" y="202996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3287082" y="243895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929888" y="4290971"/>
            <a:ext cx="981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りんごが普通の人の合計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（みかんは気にしない）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929888" y="5010884"/>
            <a:ext cx="981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みかんが好きな人の合計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（りんごは気にしない）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929888" y="5730797"/>
            <a:ext cx="981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みかんが普通の人の合計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（りんごは気にしない）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6108271" y="2182162"/>
            <a:ext cx="460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調べた人数の合計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84320D-84E2-1427-A000-4072406D8E2F}"/>
              </a:ext>
            </a:extLst>
          </p:cNvPr>
          <p:cNvSpPr txBox="1"/>
          <p:nvPr/>
        </p:nvSpPr>
        <p:spPr>
          <a:xfrm>
            <a:off x="1176110" y="488866"/>
            <a:ext cx="902434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次の表が表している意味を考えよう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949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1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730F910B-EBF6-4B62-8DD5-643C140BE837}"/>
              </a:ext>
            </a:extLst>
          </p:cNvPr>
          <p:cNvSpPr/>
          <p:nvPr/>
        </p:nvSpPr>
        <p:spPr>
          <a:xfrm>
            <a:off x="5356474" y="1993981"/>
            <a:ext cx="1412468" cy="563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E48352A-35B8-4497-AA3C-FEE3526D8017}"/>
              </a:ext>
            </a:extLst>
          </p:cNvPr>
          <p:cNvSpPr/>
          <p:nvPr/>
        </p:nvSpPr>
        <p:spPr>
          <a:xfrm>
            <a:off x="2462308" y="3111772"/>
            <a:ext cx="1412468" cy="563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2BC0D4B-9751-4667-8F53-C48E32BAC560}"/>
              </a:ext>
            </a:extLst>
          </p:cNvPr>
          <p:cNvSpPr/>
          <p:nvPr/>
        </p:nvSpPr>
        <p:spPr>
          <a:xfrm>
            <a:off x="3902468" y="1957750"/>
            <a:ext cx="1412468" cy="5634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67BAB11-81AF-48CB-A90B-3A348B1FA736}"/>
              </a:ext>
            </a:extLst>
          </p:cNvPr>
          <p:cNvSpPr/>
          <p:nvPr/>
        </p:nvSpPr>
        <p:spPr>
          <a:xfrm>
            <a:off x="2462308" y="2535007"/>
            <a:ext cx="1412468" cy="5634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CF4789-41BF-4BF0-908E-E8A794B93D06}"/>
              </a:ext>
            </a:extLst>
          </p:cNvPr>
          <p:cNvSpPr txBox="1"/>
          <p:nvPr/>
        </p:nvSpPr>
        <p:spPr>
          <a:xfrm>
            <a:off x="899750" y="488866"/>
            <a:ext cx="10392499" cy="70788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③表から問題文にあてはまる数字を答えよう</a:t>
            </a:r>
            <a:endParaRPr lang="ja-JP" altLang="en-US" sz="32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C442F84-A3D2-4B52-A5A4-6E7D65DFEA8B}"/>
              </a:ext>
            </a:extLst>
          </p:cNvPr>
          <p:cNvSpPr/>
          <p:nvPr/>
        </p:nvSpPr>
        <p:spPr>
          <a:xfrm>
            <a:off x="390246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D5CC75E-BDC9-4825-A157-A148296A9F7E}"/>
              </a:ext>
            </a:extLst>
          </p:cNvPr>
          <p:cNvSpPr/>
          <p:nvPr/>
        </p:nvSpPr>
        <p:spPr>
          <a:xfrm>
            <a:off x="534262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257513-22DA-4BD0-9F2F-AADA7204F4E2}"/>
              </a:ext>
            </a:extLst>
          </p:cNvPr>
          <p:cNvCxnSpPr/>
          <p:nvPr/>
        </p:nvCxnSpPr>
        <p:spPr>
          <a:xfrm>
            <a:off x="1559496" y="1392680"/>
            <a:ext cx="2342972" cy="1152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4DD4B3-FC98-4E7C-B0D5-E86FFB51EFC3}"/>
              </a:ext>
            </a:extLst>
          </p:cNvPr>
          <p:cNvSpPr/>
          <p:nvPr/>
        </p:nvSpPr>
        <p:spPr>
          <a:xfrm>
            <a:off x="3902468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7FC848C-E0F4-4A24-AB63-87F60CA83FB7}"/>
              </a:ext>
            </a:extLst>
          </p:cNvPr>
          <p:cNvSpPr/>
          <p:nvPr/>
        </p:nvSpPr>
        <p:spPr>
          <a:xfrm>
            <a:off x="246230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D6AA608-B235-4CEE-86B0-6F2349D26B82}"/>
              </a:ext>
            </a:extLst>
          </p:cNvPr>
          <p:cNvSpPr/>
          <p:nvPr/>
        </p:nvSpPr>
        <p:spPr>
          <a:xfrm>
            <a:off x="1559496" y="3694625"/>
            <a:ext cx="2342972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69A86F5-6DD7-43DE-9CAE-F4473A938B9E}"/>
              </a:ext>
            </a:extLst>
          </p:cNvPr>
          <p:cNvSpPr/>
          <p:nvPr/>
        </p:nvSpPr>
        <p:spPr>
          <a:xfrm>
            <a:off x="534262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574E826-5849-4B91-8139-870A79BCC062}"/>
              </a:ext>
            </a:extLst>
          </p:cNvPr>
          <p:cNvSpPr/>
          <p:nvPr/>
        </p:nvSpPr>
        <p:spPr>
          <a:xfrm>
            <a:off x="678278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C8FE046-6AC7-4FE3-A5F8-A4013AE1BE9F}"/>
              </a:ext>
            </a:extLst>
          </p:cNvPr>
          <p:cNvSpPr/>
          <p:nvPr/>
        </p:nvSpPr>
        <p:spPr>
          <a:xfrm>
            <a:off x="6782788" y="369462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D566244-176C-4078-9005-CE8E49659652}"/>
              </a:ext>
            </a:extLst>
          </p:cNvPr>
          <p:cNvSpPr/>
          <p:nvPr/>
        </p:nvSpPr>
        <p:spPr>
          <a:xfrm>
            <a:off x="1559496" y="1392680"/>
            <a:ext cx="2342972" cy="1152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C5DAD2-8105-47F1-B1D9-DE4C74412104}"/>
              </a:ext>
            </a:extLst>
          </p:cNvPr>
          <p:cNvSpPr/>
          <p:nvPr/>
        </p:nvSpPr>
        <p:spPr>
          <a:xfrm>
            <a:off x="390246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0BC2BAA-37F2-44E0-BC54-935D0171E115}"/>
              </a:ext>
            </a:extLst>
          </p:cNvPr>
          <p:cNvSpPr/>
          <p:nvPr/>
        </p:nvSpPr>
        <p:spPr>
          <a:xfrm>
            <a:off x="6782788" y="1392682"/>
            <a:ext cx="1440160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47181C2-515E-4D39-AA26-70B92EF719CB}"/>
              </a:ext>
            </a:extLst>
          </p:cNvPr>
          <p:cNvSpPr/>
          <p:nvPr/>
        </p:nvSpPr>
        <p:spPr>
          <a:xfrm>
            <a:off x="3902468" y="1392681"/>
            <a:ext cx="288032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果物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67B957C-ADAA-459A-8766-7BE1B7A85DAE}"/>
              </a:ext>
            </a:extLst>
          </p:cNvPr>
          <p:cNvSpPr/>
          <p:nvPr/>
        </p:nvSpPr>
        <p:spPr>
          <a:xfrm>
            <a:off x="1559496" y="2550147"/>
            <a:ext cx="902812" cy="11444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野菜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6F3EA17-D502-4C48-8D94-A64FF4CA4D99}"/>
              </a:ext>
            </a:extLst>
          </p:cNvPr>
          <p:cNvSpPr/>
          <p:nvPr/>
        </p:nvSpPr>
        <p:spPr>
          <a:xfrm>
            <a:off x="5314936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66C7F8B-DA16-40F8-85B7-670289FBD14B}"/>
              </a:ext>
            </a:extLst>
          </p:cNvPr>
          <p:cNvSpPr/>
          <p:nvPr/>
        </p:nvSpPr>
        <p:spPr>
          <a:xfrm>
            <a:off x="6768942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B156710-D29A-4A24-B742-9D860CD1E535}"/>
              </a:ext>
            </a:extLst>
          </p:cNvPr>
          <p:cNvSpPr/>
          <p:nvPr/>
        </p:nvSpPr>
        <p:spPr>
          <a:xfrm>
            <a:off x="3902468" y="3721317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59D4051-F64A-4B0B-9454-DB008A04CB05}"/>
              </a:ext>
            </a:extLst>
          </p:cNvPr>
          <p:cNvSpPr/>
          <p:nvPr/>
        </p:nvSpPr>
        <p:spPr>
          <a:xfrm>
            <a:off x="5342628" y="3695228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D3BC0AF-F34C-447A-A5D1-24C20ACCC94B}"/>
              </a:ext>
            </a:extLst>
          </p:cNvPr>
          <p:cNvSpPr/>
          <p:nvPr/>
        </p:nvSpPr>
        <p:spPr>
          <a:xfrm>
            <a:off x="534262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F525E8E-F1BE-4EDA-A9BB-943E83F5927A}"/>
              </a:ext>
            </a:extLst>
          </p:cNvPr>
          <p:cNvSpPr/>
          <p:nvPr/>
        </p:nvSpPr>
        <p:spPr>
          <a:xfrm>
            <a:off x="390246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4A8345C-FE60-40C1-BE26-1878377B3693}"/>
              </a:ext>
            </a:extLst>
          </p:cNvPr>
          <p:cNvSpPr/>
          <p:nvPr/>
        </p:nvSpPr>
        <p:spPr>
          <a:xfrm>
            <a:off x="534262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0FD4F4D-070C-4F65-AD84-65BB73ED2FBD}"/>
              </a:ext>
            </a:extLst>
          </p:cNvPr>
          <p:cNvSpPr/>
          <p:nvPr/>
        </p:nvSpPr>
        <p:spPr>
          <a:xfrm>
            <a:off x="390246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065A33E-E917-403D-997D-AF5D475B143B}"/>
              </a:ext>
            </a:extLst>
          </p:cNvPr>
          <p:cNvSpPr/>
          <p:nvPr/>
        </p:nvSpPr>
        <p:spPr>
          <a:xfrm>
            <a:off x="678278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787B9B9-2C0F-44A8-98D7-7062297F4D34}"/>
              </a:ext>
            </a:extLst>
          </p:cNvPr>
          <p:cNvSpPr txBox="1"/>
          <p:nvPr/>
        </p:nvSpPr>
        <p:spPr>
          <a:xfrm>
            <a:off x="1157211" y="4429686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①　野菜も果物も好きな人は　　　人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E6777B3-9E67-4CA1-97F3-27816D42EAC1}"/>
              </a:ext>
            </a:extLst>
          </p:cNvPr>
          <p:cNvSpPr txBox="1"/>
          <p:nvPr/>
        </p:nvSpPr>
        <p:spPr>
          <a:xfrm>
            <a:off x="1128540" y="5174800"/>
            <a:ext cx="806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②　野菜も果物も苦手な人は　　人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58670D7-C197-4FEA-BF71-0611C912C00C}"/>
              </a:ext>
            </a:extLst>
          </p:cNvPr>
          <p:cNvSpPr txBox="1"/>
          <p:nvPr/>
        </p:nvSpPr>
        <p:spPr>
          <a:xfrm>
            <a:off x="1128539" y="5962618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③　野菜が好きで、果物が苦手な人は　　人</a:t>
            </a:r>
            <a:endParaRPr kumimoji="1" lang="ja-JP" altLang="en-US" sz="115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7406254" y="444719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22D3D351-C873-4784-851E-C08E8F6ADB9C}"/>
              </a:ext>
            </a:extLst>
          </p:cNvPr>
          <p:cNvSpPr/>
          <p:nvPr/>
        </p:nvSpPr>
        <p:spPr>
          <a:xfrm>
            <a:off x="3861456" y="2570589"/>
            <a:ext cx="1412468" cy="52787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4603EACD-0798-4B11-88A7-FA2182064A98}"/>
              </a:ext>
            </a:extLst>
          </p:cNvPr>
          <p:cNvSpPr/>
          <p:nvPr/>
        </p:nvSpPr>
        <p:spPr>
          <a:xfrm>
            <a:off x="5320124" y="3133517"/>
            <a:ext cx="1412468" cy="5278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A944A81-B166-45A9-B4D2-C1BC3B791ED1}"/>
              </a:ext>
            </a:extLst>
          </p:cNvPr>
          <p:cNvSpPr txBox="1"/>
          <p:nvPr/>
        </p:nvSpPr>
        <p:spPr>
          <a:xfrm>
            <a:off x="7406254" y="517480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2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0" grpId="0" animBg="1"/>
      <p:bldP spid="61" grpId="0" animBg="1"/>
      <p:bldP spid="66" grpId="0"/>
      <p:bldP spid="67" grpId="0" animBg="1"/>
      <p:bldP spid="68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A71341D-6227-4704-B18B-95CEFB2D7FD3}"/>
              </a:ext>
            </a:extLst>
          </p:cNvPr>
          <p:cNvSpPr/>
          <p:nvPr/>
        </p:nvSpPr>
        <p:spPr>
          <a:xfrm>
            <a:off x="5296605" y="2008747"/>
            <a:ext cx="1518361" cy="5634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3C0D544-0DAB-488E-BA30-7BC4FB41EC90}"/>
              </a:ext>
            </a:extLst>
          </p:cNvPr>
          <p:cNvSpPr/>
          <p:nvPr/>
        </p:nvSpPr>
        <p:spPr>
          <a:xfrm>
            <a:off x="2462308" y="2535007"/>
            <a:ext cx="1412468" cy="5634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7DC9D4-F075-4E43-83AA-D62AEF4C353F}"/>
              </a:ext>
            </a:extLst>
          </p:cNvPr>
          <p:cNvGrpSpPr/>
          <p:nvPr/>
        </p:nvGrpSpPr>
        <p:grpSpPr>
          <a:xfrm>
            <a:off x="1559496" y="1412776"/>
            <a:ext cx="6663452" cy="2892306"/>
            <a:chOff x="1592788" y="786770"/>
            <a:chExt cx="6663452" cy="289230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677735B-7B12-4BC7-B288-B99DAD7B3019}"/>
                </a:ext>
              </a:extLst>
            </p:cNvPr>
            <p:cNvSpPr/>
            <p:nvPr/>
          </p:nvSpPr>
          <p:spPr>
            <a:xfrm>
              <a:off x="393576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5ED106-932E-43CB-9718-797CE9C4B671}"/>
                </a:ext>
              </a:extLst>
            </p:cNvPr>
            <p:cNvSpPr/>
            <p:nvPr/>
          </p:nvSpPr>
          <p:spPr>
            <a:xfrm>
              <a:off x="537592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801DFC9-1574-4C25-AE3D-201D2C1B5FF0}"/>
                </a:ext>
              </a:extLst>
            </p:cNvPr>
            <p:cNvCxnSpPr/>
            <p:nvPr/>
          </p:nvCxnSpPr>
          <p:spPr>
            <a:xfrm>
              <a:off x="1592788" y="786770"/>
              <a:ext cx="2342972" cy="11521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9CE5600-8A9E-4C5A-9C5B-767779C81051}"/>
                </a:ext>
              </a:extLst>
            </p:cNvPr>
            <p:cNvSpPr/>
            <p:nvPr/>
          </p:nvSpPr>
          <p:spPr>
            <a:xfrm>
              <a:off x="3935760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17FDF1-7D1C-43C2-8A9D-F1EC1431E212}"/>
                </a:ext>
              </a:extLst>
            </p:cNvPr>
            <p:cNvSpPr/>
            <p:nvPr/>
          </p:nvSpPr>
          <p:spPr>
            <a:xfrm>
              <a:off x="249560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9A61B0-0A11-4734-A1FC-933DAC074632}"/>
                </a:ext>
              </a:extLst>
            </p:cNvPr>
            <p:cNvSpPr/>
            <p:nvPr/>
          </p:nvSpPr>
          <p:spPr>
            <a:xfrm>
              <a:off x="1592788" y="3088715"/>
              <a:ext cx="2342972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0714EC-9E31-4D36-ADA3-5F89E4260EFD}"/>
                </a:ext>
              </a:extLst>
            </p:cNvPr>
            <p:cNvSpPr/>
            <p:nvPr/>
          </p:nvSpPr>
          <p:spPr>
            <a:xfrm>
              <a:off x="537592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B804-41D3-4EE2-B5CB-CE13AD04ABF4}"/>
                </a:ext>
              </a:extLst>
            </p:cNvPr>
            <p:cNvSpPr/>
            <p:nvPr/>
          </p:nvSpPr>
          <p:spPr>
            <a:xfrm>
              <a:off x="6816080" y="2512651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DC71A6-9CEA-48D6-90BD-3C670FF8C793}"/>
                </a:ext>
              </a:extLst>
            </p:cNvPr>
            <p:cNvSpPr/>
            <p:nvPr/>
          </p:nvSpPr>
          <p:spPr>
            <a:xfrm>
              <a:off x="6816080" y="308871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80FE0CC-E0A6-4D16-97E4-F530AF2E0409}"/>
                </a:ext>
              </a:extLst>
            </p:cNvPr>
            <p:cNvSpPr/>
            <p:nvPr/>
          </p:nvSpPr>
          <p:spPr>
            <a:xfrm>
              <a:off x="1592788" y="786770"/>
              <a:ext cx="2342972" cy="11521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8F8A02D-E445-4FBB-9E8A-EA71D6E75FCD}"/>
                </a:ext>
              </a:extLst>
            </p:cNvPr>
            <p:cNvSpPr/>
            <p:nvPr/>
          </p:nvSpPr>
          <p:spPr>
            <a:xfrm>
              <a:off x="3935760" y="1362835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AA24632-A73D-4939-8215-47E2D46D246A}"/>
                </a:ext>
              </a:extLst>
            </p:cNvPr>
            <p:cNvSpPr/>
            <p:nvPr/>
          </p:nvSpPr>
          <p:spPr>
            <a:xfrm>
              <a:off x="6816080" y="786772"/>
              <a:ext cx="1440160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CC26E-B28C-4FAF-9CC0-B4213DF80D83}"/>
                </a:ext>
              </a:extLst>
            </p:cNvPr>
            <p:cNvSpPr/>
            <p:nvPr/>
          </p:nvSpPr>
          <p:spPr>
            <a:xfrm>
              <a:off x="3935760" y="786771"/>
              <a:ext cx="288032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2C7B1E8-A170-4654-8BD7-747DD7E76215}"/>
                </a:ext>
              </a:extLst>
            </p:cNvPr>
            <p:cNvSpPr/>
            <p:nvPr/>
          </p:nvSpPr>
          <p:spPr>
            <a:xfrm>
              <a:off x="1592788" y="1944237"/>
              <a:ext cx="902812" cy="11444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6CCA76-6434-430A-83C3-F48835C69529}"/>
                </a:ext>
              </a:extLst>
            </p:cNvPr>
            <p:cNvSpPr/>
            <p:nvPr/>
          </p:nvSpPr>
          <p:spPr>
            <a:xfrm>
              <a:off x="5348228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E74EB0B-4CF6-4A0E-8446-50BB19E152AA}"/>
                </a:ext>
              </a:extLst>
            </p:cNvPr>
            <p:cNvSpPr/>
            <p:nvPr/>
          </p:nvSpPr>
          <p:spPr>
            <a:xfrm>
              <a:off x="6802234" y="1958083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630BCA-4CBC-4665-A72D-1FBA85A26968}"/>
                </a:ext>
              </a:extLst>
            </p:cNvPr>
            <p:cNvSpPr/>
            <p:nvPr/>
          </p:nvSpPr>
          <p:spPr>
            <a:xfrm>
              <a:off x="3935760" y="3115407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365DE2C-4003-49AE-A30B-1C952325910E}"/>
                </a:ext>
              </a:extLst>
            </p:cNvPr>
            <p:cNvSpPr/>
            <p:nvPr/>
          </p:nvSpPr>
          <p:spPr>
            <a:xfrm>
              <a:off x="5375920" y="3089318"/>
              <a:ext cx="1454006" cy="56366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583DA7D-8681-4125-8DCE-790439B854A6}"/>
                </a:ext>
              </a:extLst>
            </p:cNvPr>
            <p:cNvSpPr/>
            <p:nvPr/>
          </p:nvSpPr>
          <p:spPr>
            <a:xfrm>
              <a:off x="537592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D775790-F666-455F-9A5A-BC085D363D30}"/>
                </a:ext>
              </a:extLst>
            </p:cNvPr>
            <p:cNvSpPr/>
            <p:nvPr/>
          </p:nvSpPr>
          <p:spPr>
            <a:xfrm>
              <a:off x="3935760" y="1938899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AB1DD88-D888-452C-9F77-11E967E78079}"/>
                </a:ext>
              </a:extLst>
            </p:cNvPr>
            <p:cNvSpPr/>
            <p:nvPr/>
          </p:nvSpPr>
          <p:spPr>
            <a:xfrm>
              <a:off x="537592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B332A2D-6950-4812-831E-5380CDFB10E3}"/>
                </a:ext>
              </a:extLst>
            </p:cNvPr>
            <p:cNvSpPr/>
            <p:nvPr/>
          </p:nvSpPr>
          <p:spPr>
            <a:xfrm>
              <a:off x="3935760" y="3089968"/>
              <a:ext cx="1440160" cy="576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F37D694-034B-4402-AE80-151EF9872534}"/>
              </a:ext>
            </a:extLst>
          </p:cNvPr>
          <p:cNvSpPr/>
          <p:nvPr/>
        </p:nvSpPr>
        <p:spPr>
          <a:xfrm>
            <a:off x="2455385" y="255080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C442F84-A3D2-4B52-A5A4-6E7D65DFEA8B}"/>
              </a:ext>
            </a:extLst>
          </p:cNvPr>
          <p:cNvSpPr/>
          <p:nvPr/>
        </p:nvSpPr>
        <p:spPr>
          <a:xfrm>
            <a:off x="390246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D5CC75E-BDC9-4825-A157-A148296A9F7E}"/>
              </a:ext>
            </a:extLst>
          </p:cNvPr>
          <p:cNvSpPr/>
          <p:nvPr/>
        </p:nvSpPr>
        <p:spPr>
          <a:xfrm>
            <a:off x="534262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257513-22DA-4BD0-9F2F-AADA7204F4E2}"/>
              </a:ext>
            </a:extLst>
          </p:cNvPr>
          <p:cNvCxnSpPr/>
          <p:nvPr/>
        </p:nvCxnSpPr>
        <p:spPr>
          <a:xfrm>
            <a:off x="1559496" y="1392680"/>
            <a:ext cx="2342972" cy="1152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4DD4B3-FC98-4E7C-B0D5-E86FFB51EFC3}"/>
              </a:ext>
            </a:extLst>
          </p:cNvPr>
          <p:cNvSpPr/>
          <p:nvPr/>
        </p:nvSpPr>
        <p:spPr>
          <a:xfrm>
            <a:off x="3902468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7FC848C-E0F4-4A24-AB63-87F60CA83FB7}"/>
              </a:ext>
            </a:extLst>
          </p:cNvPr>
          <p:cNvSpPr/>
          <p:nvPr/>
        </p:nvSpPr>
        <p:spPr>
          <a:xfrm>
            <a:off x="246230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D6AA608-B235-4CEE-86B0-6F2349D26B82}"/>
              </a:ext>
            </a:extLst>
          </p:cNvPr>
          <p:cNvSpPr/>
          <p:nvPr/>
        </p:nvSpPr>
        <p:spPr>
          <a:xfrm>
            <a:off x="1559496" y="3694625"/>
            <a:ext cx="2342972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69A86F5-6DD7-43DE-9CAE-F4473A938B9E}"/>
              </a:ext>
            </a:extLst>
          </p:cNvPr>
          <p:cNvSpPr/>
          <p:nvPr/>
        </p:nvSpPr>
        <p:spPr>
          <a:xfrm>
            <a:off x="534262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574E826-5849-4B91-8139-870A79BCC062}"/>
              </a:ext>
            </a:extLst>
          </p:cNvPr>
          <p:cNvSpPr/>
          <p:nvPr/>
        </p:nvSpPr>
        <p:spPr>
          <a:xfrm>
            <a:off x="6782788" y="3118561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C8FE046-6AC7-4FE3-A5F8-A4013AE1BE9F}"/>
              </a:ext>
            </a:extLst>
          </p:cNvPr>
          <p:cNvSpPr/>
          <p:nvPr/>
        </p:nvSpPr>
        <p:spPr>
          <a:xfrm>
            <a:off x="6782788" y="369462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D566244-176C-4078-9005-CE8E49659652}"/>
              </a:ext>
            </a:extLst>
          </p:cNvPr>
          <p:cNvSpPr/>
          <p:nvPr/>
        </p:nvSpPr>
        <p:spPr>
          <a:xfrm>
            <a:off x="1559496" y="1392680"/>
            <a:ext cx="2342972" cy="1152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C5DAD2-8105-47F1-B1D9-DE4C74412104}"/>
              </a:ext>
            </a:extLst>
          </p:cNvPr>
          <p:cNvSpPr/>
          <p:nvPr/>
        </p:nvSpPr>
        <p:spPr>
          <a:xfrm>
            <a:off x="3902468" y="1968745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好き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0BC2BAA-37F2-44E0-BC54-935D0171E115}"/>
              </a:ext>
            </a:extLst>
          </p:cNvPr>
          <p:cNvSpPr/>
          <p:nvPr/>
        </p:nvSpPr>
        <p:spPr>
          <a:xfrm>
            <a:off x="6782788" y="1392682"/>
            <a:ext cx="1440160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47181C2-515E-4D39-AA26-70B92EF719CB}"/>
              </a:ext>
            </a:extLst>
          </p:cNvPr>
          <p:cNvSpPr/>
          <p:nvPr/>
        </p:nvSpPr>
        <p:spPr>
          <a:xfrm>
            <a:off x="3902468" y="1392681"/>
            <a:ext cx="288032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果物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67B957C-ADAA-459A-8766-7BE1B7A85DAE}"/>
              </a:ext>
            </a:extLst>
          </p:cNvPr>
          <p:cNvSpPr/>
          <p:nvPr/>
        </p:nvSpPr>
        <p:spPr>
          <a:xfrm>
            <a:off x="1559496" y="2550147"/>
            <a:ext cx="902812" cy="11444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野菜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6F3EA17-D502-4C48-8D94-A64FF4CA4D99}"/>
              </a:ext>
            </a:extLst>
          </p:cNvPr>
          <p:cNvSpPr/>
          <p:nvPr/>
        </p:nvSpPr>
        <p:spPr>
          <a:xfrm>
            <a:off x="5314936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66C7F8B-DA16-40F8-85B7-670289FBD14B}"/>
              </a:ext>
            </a:extLst>
          </p:cNvPr>
          <p:cNvSpPr/>
          <p:nvPr/>
        </p:nvSpPr>
        <p:spPr>
          <a:xfrm>
            <a:off x="6768942" y="2563993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B156710-D29A-4A24-B742-9D860CD1E535}"/>
              </a:ext>
            </a:extLst>
          </p:cNvPr>
          <p:cNvSpPr/>
          <p:nvPr/>
        </p:nvSpPr>
        <p:spPr>
          <a:xfrm>
            <a:off x="3902468" y="3721317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59D4051-F64A-4B0B-9454-DB008A04CB05}"/>
              </a:ext>
            </a:extLst>
          </p:cNvPr>
          <p:cNvSpPr/>
          <p:nvPr/>
        </p:nvSpPr>
        <p:spPr>
          <a:xfrm>
            <a:off x="5342628" y="3695228"/>
            <a:ext cx="1454006" cy="563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D3BC0AF-F34C-447A-A5D1-24C20ACCC94B}"/>
              </a:ext>
            </a:extLst>
          </p:cNvPr>
          <p:cNvSpPr/>
          <p:nvPr/>
        </p:nvSpPr>
        <p:spPr>
          <a:xfrm>
            <a:off x="534262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F525E8E-F1BE-4EDA-A9BB-943E83F5927A}"/>
              </a:ext>
            </a:extLst>
          </p:cNvPr>
          <p:cNvSpPr/>
          <p:nvPr/>
        </p:nvSpPr>
        <p:spPr>
          <a:xfrm>
            <a:off x="390246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4A8345C-FE60-40C1-BE26-1878377B3693}"/>
              </a:ext>
            </a:extLst>
          </p:cNvPr>
          <p:cNvSpPr/>
          <p:nvPr/>
        </p:nvSpPr>
        <p:spPr>
          <a:xfrm>
            <a:off x="534262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0FD4F4D-070C-4F65-AD84-65BB73ED2FBD}"/>
              </a:ext>
            </a:extLst>
          </p:cNvPr>
          <p:cNvSpPr/>
          <p:nvPr/>
        </p:nvSpPr>
        <p:spPr>
          <a:xfrm>
            <a:off x="3902468" y="3695878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065A33E-E917-403D-997D-AF5D475B143B}"/>
              </a:ext>
            </a:extLst>
          </p:cNvPr>
          <p:cNvSpPr/>
          <p:nvPr/>
        </p:nvSpPr>
        <p:spPr>
          <a:xfrm>
            <a:off x="6782788" y="2544809"/>
            <a:ext cx="1440160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787B9B9-2C0F-44A8-98D7-7062297F4D34}"/>
              </a:ext>
            </a:extLst>
          </p:cNvPr>
          <p:cNvSpPr txBox="1"/>
          <p:nvPr/>
        </p:nvSpPr>
        <p:spPr>
          <a:xfrm>
            <a:off x="1157211" y="4429686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①　野菜も果物も好きな人は　　　人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E6777B3-9E67-4CA1-97F3-27816D42EAC1}"/>
              </a:ext>
            </a:extLst>
          </p:cNvPr>
          <p:cNvSpPr txBox="1"/>
          <p:nvPr/>
        </p:nvSpPr>
        <p:spPr>
          <a:xfrm>
            <a:off x="1128540" y="5174800"/>
            <a:ext cx="806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②　野菜も果物も苦手な人は　　人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58670D7-C197-4FEA-BF71-0611C912C00C}"/>
              </a:ext>
            </a:extLst>
          </p:cNvPr>
          <p:cNvSpPr txBox="1"/>
          <p:nvPr/>
        </p:nvSpPr>
        <p:spPr>
          <a:xfrm>
            <a:off x="1128539" y="5962618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③　野菜が好きで、果物が苦手な人は　　人</a:t>
            </a:r>
            <a:endParaRPr kumimoji="1" lang="ja-JP" altLang="en-US" sz="115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22ECF26-14DE-4772-BBA1-2FBE2F6F9FAC}"/>
              </a:ext>
            </a:extLst>
          </p:cNvPr>
          <p:cNvSpPr txBox="1"/>
          <p:nvPr/>
        </p:nvSpPr>
        <p:spPr>
          <a:xfrm>
            <a:off x="7406254" y="444719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A944A81-B166-45A9-B4D2-C1BC3B791ED1}"/>
              </a:ext>
            </a:extLst>
          </p:cNvPr>
          <p:cNvSpPr txBox="1"/>
          <p:nvPr/>
        </p:nvSpPr>
        <p:spPr>
          <a:xfrm>
            <a:off x="7406254" y="517480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179C756-55D5-4CD4-B35B-76EB2FB958C2}"/>
              </a:ext>
            </a:extLst>
          </p:cNvPr>
          <p:cNvSpPr txBox="1"/>
          <p:nvPr/>
        </p:nvSpPr>
        <p:spPr>
          <a:xfrm>
            <a:off x="9208104" y="5992549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AD78EB3-8264-4A6E-A45E-296C9202D361}"/>
              </a:ext>
            </a:extLst>
          </p:cNvPr>
          <p:cNvSpPr/>
          <p:nvPr/>
        </p:nvSpPr>
        <p:spPr>
          <a:xfrm>
            <a:off x="5318594" y="2570589"/>
            <a:ext cx="1412468" cy="527876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354A84-0350-F20E-9227-EC86098B038F}"/>
              </a:ext>
            </a:extLst>
          </p:cNvPr>
          <p:cNvSpPr txBox="1"/>
          <p:nvPr/>
        </p:nvSpPr>
        <p:spPr>
          <a:xfrm>
            <a:off x="899750" y="488866"/>
            <a:ext cx="1039249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③表から問題文にあてはまる数字を答えよう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298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0" grpId="0" animBg="1"/>
      <p:bldP spid="61" grpId="0"/>
      <p:bldP spid="7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1294</Words>
  <Application>Microsoft Office PowerPoint</Application>
  <PresentationFormat>ワイド画面</PresentationFormat>
  <Paragraphs>466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UD デジタル 教科書体 NP-B</vt:lpstr>
      <vt:lpstr>游ゴシック Light</vt:lpstr>
      <vt:lpstr>Arial</vt:lpstr>
      <vt:lpstr>Century</vt:lpstr>
      <vt:lpstr>游ゴシック</vt:lpstr>
      <vt:lpstr>Office テーマ</vt:lpstr>
      <vt:lpstr>表の見方・考え方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表の見方・考え方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変わり方</dc:title>
  <dc:creator>伊藤努</dc:creator>
  <cp:lastModifiedBy>tutomu ito</cp:lastModifiedBy>
  <cp:revision>173</cp:revision>
  <dcterms:created xsi:type="dcterms:W3CDTF">2021-02-05T07:32:31Z</dcterms:created>
  <dcterms:modified xsi:type="dcterms:W3CDTF">2024-01-16T09:17:28Z</dcterms:modified>
</cp:coreProperties>
</file>