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9" r:id="rId8"/>
    <p:sldId id="270" r:id="rId9"/>
    <p:sldId id="268" r:id="rId10"/>
    <p:sldId id="262" r:id="rId11"/>
    <p:sldId id="264" r:id="rId12"/>
    <p:sldId id="265" r:id="rId13"/>
    <p:sldId id="266" r:id="rId14"/>
  </p:sldIdLst>
  <p:sldSz cx="12192000" cy="6858000"/>
  <p:notesSz cx="6858000" cy="9144000"/>
  <p:embeddedFontLst>
    <p:embeddedFont>
      <p:font typeface="Tosho-J Roman Italic" panose="020B0600000000000000" pitchFamily="34" charset="0"/>
      <p:regular r:id="rId16"/>
    </p:embeddedFont>
    <p:embeddedFont>
      <p:font typeface="UD デジタル 教科書体 NP-B" panose="02020700000000000000" pitchFamily="18" charset="-128"/>
      <p:bold r:id="rId17"/>
    </p:embeddedFont>
    <p:embeddedFont>
      <p:font typeface="游ゴシック" panose="020B0400000000000000" pitchFamily="50" charset="-128"/>
      <p:regular r:id="rId18"/>
      <p:bold r:id="rId19"/>
    </p:embeddedFont>
    <p:embeddedFont>
      <p:font typeface="游ゴシック Light" panose="020B0300000000000000" pitchFamily="50" charset="-128"/>
      <p:regular r:id="rId20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21" autoAdjust="0"/>
  </p:normalViewPr>
  <p:slideViewPr>
    <p:cSldViewPr snapToGrid="0" showGuides="1">
      <p:cViewPr varScale="1">
        <p:scale>
          <a:sx n="59" d="100"/>
          <a:sy n="59" d="100"/>
        </p:scale>
        <p:origin x="25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59601-1A5D-4924-80DC-97F5348032CD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1D3DA-0307-4FCA-BEF7-30AE04598C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45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1D3DA-0307-4FCA-BEF7-30AE04598CB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82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1D3DA-0307-4FCA-BEF7-30AE04598CB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03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1D3DA-0307-4FCA-BEF7-30AE04598CB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13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E69EC9-A511-4C29-87BF-A56447BC3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579E8D5-A0F3-46A9-B9D6-C46AF0258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3AF5F7-B62B-4A26-8CCF-839F91CD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415E-8A81-4D8D-B137-B752A76BD6DE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544E2A-CF9A-4E05-9B5E-C05CB537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74D680-39A7-4BB5-9C51-E4328C65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347-4D18-4EC0-AE43-89F326C85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92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F3036A-5553-40FD-8E12-1BFC301A9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85FE6C0-5D53-421E-8D44-AF2C027E5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4ADE72-C14C-4706-A883-012627034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415E-8A81-4D8D-B137-B752A76BD6DE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8367BE-C1FD-4F59-9495-BF5E8F01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028ABE-9B7D-4A50-A664-80A7AD4B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347-4D18-4EC0-AE43-89F326C85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62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A542F55-5999-43CF-AD4D-86F2BA91F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BFD7B5A-9074-455B-9657-B468083ED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0CF3EE-1200-4D11-85DC-034B72BA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415E-8A81-4D8D-B137-B752A76BD6DE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438516-EEFB-468A-8736-227D010A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290D41-DA2C-4066-93FC-62DF8273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347-4D18-4EC0-AE43-89F326C85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FB6074-7E8C-408C-9920-610945CB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775188-6DEE-427B-A43C-A5942A86A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2C5CE6-63D6-4B0F-9259-7D32A332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415E-8A81-4D8D-B137-B752A76BD6DE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E0E6DA-4516-4F75-8808-4E475933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D2038F-3B5E-443A-AEF8-E44F4085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347-4D18-4EC0-AE43-89F326C85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46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A775CA-68E6-4844-9E4C-BFE55E19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5CC705-8998-4049-B55C-54D7EB991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ACECF2-F613-45D7-B991-5F7E4ED53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415E-8A81-4D8D-B137-B752A76BD6DE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CE980B-CB7A-4B76-A077-4F41709F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2F8667-28A5-40B0-B031-00D049E0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347-4D18-4EC0-AE43-89F326C85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54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BAC25E-679B-4C89-BAAE-80266FB33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A4B3E8-13C9-4081-8F98-C31C89B7A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F5C4417-73FE-4EDC-897A-B59A7C2EE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ED57199-169D-4443-90E8-4FEBD2A47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415E-8A81-4D8D-B137-B752A76BD6DE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4D80E1-B224-46A5-9933-62883E9B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4F56D6-0750-4412-BC44-728FF27E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347-4D18-4EC0-AE43-89F326C85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05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D5F11C-499A-4950-B109-883B1D10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054EA0-74CE-4D3B-B5D3-6D599B9D7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3F799AA-1528-4E15-B7C8-9BEBCA62A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77DB42B-1F06-46C4-96CF-E0D531FAF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EE1DC-A20C-4D34-9841-548E8F65B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9F45625-05CE-48BE-B888-40CA005B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415E-8A81-4D8D-B137-B752A76BD6DE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4AA6DF5-FF4F-44EB-B17D-BCCF42272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41A27F0-BED4-494B-87F1-4EFB0F9B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347-4D18-4EC0-AE43-89F326C85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31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FE54C2-D902-4EAA-8E98-6E03A4E4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F278359-95A1-43EE-B489-13595738D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415E-8A81-4D8D-B137-B752A76BD6DE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7F5DEE5-A3E4-4E50-8BCA-EE658938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D59065-D982-4392-AFB4-08D74AB4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347-4D18-4EC0-AE43-89F326C85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92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BD59ED0-FBC3-48DA-8333-9FE177E5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415E-8A81-4D8D-B137-B752A76BD6DE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FF018B8-1EF4-4B06-A7EC-2474479F7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98CF6C-530B-4363-A64D-6C63C9A2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347-4D18-4EC0-AE43-89F326C85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45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18FC92-E6D2-4165-8339-0A99E3DB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5D4931-828A-438C-B205-F985152D4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060D484-AB78-472C-9AEF-30339B35F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B0B9F7-AFDB-43A5-8EAF-977A4CF7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415E-8A81-4D8D-B137-B752A76BD6DE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D06ECD-F018-40DF-BF07-BCF8FF06D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DB281F-0A59-43B7-807D-23AD3C63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347-4D18-4EC0-AE43-89F326C85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80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1FE571-A999-44D6-AAE4-B4353B66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2BB2B34-C75F-49C9-B0CC-B7AE0BD92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6112D71-5DD7-4E02-B715-444E9D868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BA2DFF-A9E3-4A89-83B2-C736DE0D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415E-8A81-4D8D-B137-B752A76BD6DE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526372-8746-4E15-9C90-D25E95D9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870BDE-322E-44F5-BDC8-D1BF6967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347-4D18-4EC0-AE43-89F326C85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15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42508F4-3B46-470C-A95B-8065EC6C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FE4A62-22D1-4CFB-995E-36107B43D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97E2A0-6801-4667-9319-4618D6FD6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9415E-8A81-4D8D-B137-B752A76BD6DE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70B239-15A7-4273-865E-ACC87E59F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C5DDAB-CFC6-45F9-8542-5D61BEA73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88347-4D18-4EC0-AE43-89F326C85B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456669-07F1-4536-B9A8-CD4036F71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9788" y="1811157"/>
            <a:ext cx="6313663" cy="1345720"/>
          </a:xfrm>
          <a:noFill/>
        </p:spPr>
        <p:txBody>
          <a:bodyPr anchor="ctr">
            <a:normAutofit/>
          </a:bodyPr>
          <a:lstStyle/>
          <a:p>
            <a:r>
              <a:rPr kumimoji="1" lang="ja-JP" altLang="en-US" sz="8000" dirty="0">
                <a:solidFill>
                  <a:srgbClr val="08080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位置の表し方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D525207-0823-4771-8952-FD387E2F3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9788" y="3429000"/>
            <a:ext cx="6549634" cy="2142067"/>
          </a:xfrm>
          <a:noFill/>
        </p:spPr>
        <p:txBody>
          <a:bodyPr>
            <a:normAutofit/>
          </a:bodyPr>
          <a:lstStyle/>
          <a:p>
            <a:r>
              <a:rPr kumimoji="1" lang="ja-JP" altLang="en-US" sz="4000" dirty="0">
                <a:solidFill>
                  <a:srgbClr val="08080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数字を２つあるいは３つ</a:t>
            </a:r>
            <a:endParaRPr kumimoji="1" lang="en-US" altLang="ja-JP" sz="4000" dirty="0">
              <a:solidFill>
                <a:srgbClr val="08080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8080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使って平面上や空間上の</a:t>
            </a:r>
            <a:endParaRPr kumimoji="1" lang="en-US" altLang="ja-JP" sz="4000" dirty="0">
              <a:solidFill>
                <a:srgbClr val="08080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8080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位置を</a:t>
            </a:r>
            <a:r>
              <a:rPr kumimoji="1" lang="ja-JP" altLang="en-US" sz="4000" dirty="0">
                <a:solidFill>
                  <a:srgbClr val="080808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表していきます</a:t>
            </a:r>
            <a:endParaRPr kumimoji="1" lang="ja-JP" altLang="en-US" sz="1400" dirty="0">
              <a:solidFill>
                <a:srgbClr val="080808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4107DB73-FF2C-EB9B-0D11-A51CB6388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0" y="664211"/>
            <a:ext cx="4496315" cy="540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6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702CE4-08D1-4033-AA46-49E6E4B69D6C}"/>
              </a:ext>
            </a:extLst>
          </p:cNvPr>
          <p:cNvSpPr txBox="1"/>
          <p:nvPr/>
        </p:nvSpPr>
        <p:spPr>
          <a:xfrm>
            <a:off x="1727200" y="503054"/>
            <a:ext cx="6955750" cy="15696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３つの数字を使って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空間上の住所を表します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D2C7BF9-ABBC-4E0C-A7E6-BC01D0B01170}"/>
              </a:ext>
            </a:extLst>
          </p:cNvPr>
          <p:cNvCxnSpPr/>
          <p:nvPr/>
        </p:nvCxnSpPr>
        <p:spPr>
          <a:xfrm>
            <a:off x="1727200" y="5965206"/>
            <a:ext cx="5994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6C18ADC-3378-454C-A2DF-C1139D9C3DE8}"/>
              </a:ext>
            </a:extLst>
          </p:cNvPr>
          <p:cNvCxnSpPr>
            <a:cxnSpLocks/>
          </p:cNvCxnSpPr>
          <p:nvPr/>
        </p:nvCxnSpPr>
        <p:spPr>
          <a:xfrm flipV="1">
            <a:off x="1727200" y="3086539"/>
            <a:ext cx="2987069" cy="2878667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D3055D6-BAC9-4035-8A75-DA45747A1F4D}"/>
              </a:ext>
            </a:extLst>
          </p:cNvPr>
          <p:cNvCxnSpPr/>
          <p:nvPr/>
        </p:nvCxnSpPr>
        <p:spPr>
          <a:xfrm flipV="1">
            <a:off x="1727200" y="2883339"/>
            <a:ext cx="0" cy="308186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376C33-01C3-410E-94EC-16AD6CA2C74E}"/>
              </a:ext>
            </a:extLst>
          </p:cNvPr>
          <p:cNvSpPr txBox="1"/>
          <p:nvPr/>
        </p:nvSpPr>
        <p:spPr>
          <a:xfrm>
            <a:off x="7727663" y="561126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C51048-124F-481F-A0FC-01295CD15B18}"/>
              </a:ext>
            </a:extLst>
          </p:cNvPr>
          <p:cNvSpPr txBox="1"/>
          <p:nvPr/>
        </p:nvSpPr>
        <p:spPr>
          <a:xfrm>
            <a:off x="4323136" y="2317097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C2B090B-9F70-4E35-A8B5-9B8F9BD24BB3}"/>
              </a:ext>
            </a:extLst>
          </p:cNvPr>
          <p:cNvSpPr txBox="1"/>
          <p:nvPr/>
        </p:nvSpPr>
        <p:spPr>
          <a:xfrm>
            <a:off x="1070610" y="2172287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高さ</a:t>
            </a:r>
          </a:p>
        </p:txBody>
      </p:sp>
      <p:sp>
        <p:nvSpPr>
          <p:cNvPr id="13" name="円弧 12">
            <a:extLst>
              <a:ext uri="{FF2B5EF4-FFF2-40B4-BE49-F238E27FC236}">
                <a16:creationId xmlns:a16="http://schemas.microsoft.com/office/drawing/2014/main" id="{C7E9AA79-6A4E-4C04-8646-1D4EE64453E9}"/>
              </a:ext>
            </a:extLst>
          </p:cNvPr>
          <p:cNvSpPr/>
          <p:nvPr/>
        </p:nvSpPr>
        <p:spPr>
          <a:xfrm rot="10800000">
            <a:off x="1721132" y="5611260"/>
            <a:ext cx="3915184" cy="743685"/>
          </a:xfrm>
          <a:prstGeom prst="arc">
            <a:avLst>
              <a:gd name="adj1" fmla="val 10629335"/>
              <a:gd name="adj2" fmla="val 0"/>
            </a:avLst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956539C-DECF-48B3-BBAC-0D101F6CA698}"/>
              </a:ext>
            </a:extLst>
          </p:cNvPr>
          <p:cNvSpPr txBox="1"/>
          <p:nvPr/>
        </p:nvSpPr>
        <p:spPr>
          <a:xfrm>
            <a:off x="3154226" y="6048466"/>
            <a:ext cx="116891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7cm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0FBE74E2-E0EE-4F6D-AA83-2466E884E319}"/>
              </a:ext>
            </a:extLst>
          </p:cNvPr>
          <p:cNvSpPr/>
          <p:nvPr/>
        </p:nvSpPr>
        <p:spPr>
          <a:xfrm rot="12769061">
            <a:off x="1295010" y="3206581"/>
            <a:ext cx="2293261" cy="2943110"/>
          </a:xfrm>
          <a:prstGeom prst="arc">
            <a:avLst>
              <a:gd name="adj1" fmla="val 16094680"/>
              <a:gd name="adj2" fmla="val 644310"/>
            </a:avLst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E312EC0-0D99-466F-87AA-0A22E2C1B34D}"/>
              </a:ext>
            </a:extLst>
          </p:cNvPr>
          <p:cNvSpPr txBox="1"/>
          <p:nvPr/>
        </p:nvSpPr>
        <p:spPr>
          <a:xfrm>
            <a:off x="486155" y="4427561"/>
            <a:ext cx="116891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4cm</a:t>
            </a:r>
            <a:endParaRPr kumimoji="1" lang="ja-JP" altLang="en-US" sz="36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円弧 19">
            <a:extLst>
              <a:ext uri="{FF2B5EF4-FFF2-40B4-BE49-F238E27FC236}">
                <a16:creationId xmlns:a16="http://schemas.microsoft.com/office/drawing/2014/main" id="{133F8808-890D-4200-8E72-F1FF9980FF65}"/>
              </a:ext>
            </a:extLst>
          </p:cNvPr>
          <p:cNvSpPr/>
          <p:nvPr/>
        </p:nvSpPr>
        <p:spPr>
          <a:xfrm rot="7630707">
            <a:off x="1620789" y="5023776"/>
            <a:ext cx="975524" cy="1050210"/>
          </a:xfrm>
          <a:prstGeom prst="arc">
            <a:avLst>
              <a:gd name="adj1" fmla="val 11493563"/>
              <a:gd name="adj2" fmla="val 0"/>
            </a:avLst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49A8E03-A9F0-4259-A5E2-D1E218A34C0D}"/>
              </a:ext>
            </a:extLst>
          </p:cNvPr>
          <p:cNvSpPr txBox="1"/>
          <p:nvPr/>
        </p:nvSpPr>
        <p:spPr>
          <a:xfrm>
            <a:off x="2260209" y="5391285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3cm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E62E500-089C-4F69-B41C-E7440888C072}"/>
              </a:ext>
            </a:extLst>
          </p:cNvPr>
          <p:cNvSpPr txBox="1"/>
          <p:nvPr/>
        </p:nvSpPr>
        <p:spPr>
          <a:xfrm>
            <a:off x="7018047" y="2518956"/>
            <a:ext cx="42883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高さ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の順で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書くことに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してみましょう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05ADF87-91C1-6428-2FA0-B10829F2FCB7}"/>
              </a:ext>
            </a:extLst>
          </p:cNvPr>
          <p:cNvGrpSpPr/>
          <p:nvPr/>
        </p:nvGrpSpPr>
        <p:grpSpPr>
          <a:xfrm>
            <a:off x="1721132" y="3170547"/>
            <a:ext cx="4616186" cy="2877919"/>
            <a:chOff x="1721132" y="3170547"/>
            <a:chExt cx="4616186" cy="2877919"/>
          </a:xfrm>
        </p:grpSpPr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D00739B9-38F7-5C4A-5B9C-F2CDBC92AE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9943" y="3195851"/>
              <a:ext cx="807375" cy="6903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F0C1DB99-C930-1618-7A4A-57DBB4DB0E1E}"/>
                </a:ext>
              </a:extLst>
            </p:cNvPr>
            <p:cNvGrpSpPr/>
            <p:nvPr/>
          </p:nvGrpSpPr>
          <p:grpSpPr>
            <a:xfrm>
              <a:off x="1721132" y="3170547"/>
              <a:ext cx="4616186" cy="2877919"/>
              <a:chOff x="1721132" y="3170547"/>
              <a:chExt cx="4616186" cy="2877919"/>
            </a:xfrm>
          </p:grpSpPr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68BC6409-72B8-6C1C-B0C1-5436136819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1132" y="3886200"/>
                <a:ext cx="380881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EDCDF79F-1CCD-7FA8-4B95-FEA25419BD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166" y="3195851"/>
                <a:ext cx="386115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8076D418-D5DA-4C9C-5BCF-C7F20F3F734B}"/>
                  </a:ext>
                </a:extLst>
              </p:cNvPr>
              <p:cNvCxnSpPr/>
              <p:nvPr/>
            </p:nvCxnSpPr>
            <p:spPr>
              <a:xfrm flipH="1">
                <a:off x="1742194" y="3195851"/>
                <a:ext cx="718978" cy="6903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91717F70-B837-9A03-A4D3-69EE62547883}"/>
                  </a:ext>
                </a:extLst>
              </p:cNvPr>
              <p:cNvCxnSpPr/>
              <p:nvPr/>
            </p:nvCxnSpPr>
            <p:spPr>
              <a:xfrm flipH="1">
                <a:off x="5618340" y="5218198"/>
                <a:ext cx="718978" cy="6903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25F19B64-3F55-645E-E730-7E616390BF4E}"/>
                  </a:ext>
                </a:extLst>
              </p:cNvPr>
              <p:cNvCxnSpPr/>
              <p:nvPr/>
            </p:nvCxnSpPr>
            <p:spPr>
              <a:xfrm>
                <a:off x="5529943" y="3907768"/>
                <a:ext cx="0" cy="214069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2C1201C1-2C95-DEDA-36A6-7F47882872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6432" y="3170547"/>
                <a:ext cx="0" cy="20476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9F79F07F-D71F-A44C-3C54-5CB8481E12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166" y="5218198"/>
                <a:ext cx="3861152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2F676C76-BA60-1986-206B-CF79F389EE94}"/>
              </a:ext>
            </a:extLst>
          </p:cNvPr>
          <p:cNvCxnSpPr>
            <a:cxnSpLocks/>
          </p:cNvCxnSpPr>
          <p:nvPr/>
        </p:nvCxnSpPr>
        <p:spPr>
          <a:xfrm>
            <a:off x="2486491" y="3220535"/>
            <a:ext cx="0" cy="202056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28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5" name="直線コネクタ 1044">
            <a:extLst>
              <a:ext uri="{FF2B5EF4-FFF2-40B4-BE49-F238E27FC236}">
                <a16:creationId xmlns:a16="http://schemas.microsoft.com/office/drawing/2014/main" id="{65E80686-EA96-A464-95D0-C33DAF319DAA}"/>
              </a:ext>
            </a:extLst>
          </p:cNvPr>
          <p:cNvCxnSpPr>
            <a:cxnSpLocks/>
          </p:cNvCxnSpPr>
          <p:nvPr/>
        </p:nvCxnSpPr>
        <p:spPr>
          <a:xfrm>
            <a:off x="2486491" y="3220535"/>
            <a:ext cx="0" cy="202056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702CE4-08D1-4033-AA46-49E6E4B69D6C}"/>
              </a:ext>
            </a:extLst>
          </p:cNvPr>
          <p:cNvSpPr txBox="1"/>
          <p:nvPr/>
        </p:nvSpPr>
        <p:spPr>
          <a:xfrm>
            <a:off x="1200020" y="828064"/>
            <a:ext cx="6689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高さ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の順で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書くと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D2C7BF9-ABBC-4E0C-A7E6-BC01D0B01170}"/>
              </a:ext>
            </a:extLst>
          </p:cNvPr>
          <p:cNvCxnSpPr/>
          <p:nvPr/>
        </p:nvCxnSpPr>
        <p:spPr>
          <a:xfrm>
            <a:off x="1727200" y="5965206"/>
            <a:ext cx="5994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376C33-01C3-410E-94EC-16AD6CA2C74E}"/>
              </a:ext>
            </a:extLst>
          </p:cNvPr>
          <p:cNvSpPr txBox="1"/>
          <p:nvPr/>
        </p:nvSpPr>
        <p:spPr>
          <a:xfrm>
            <a:off x="7727663" y="561126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C51048-124F-481F-A0FC-01295CD15B18}"/>
              </a:ext>
            </a:extLst>
          </p:cNvPr>
          <p:cNvSpPr txBox="1"/>
          <p:nvPr/>
        </p:nvSpPr>
        <p:spPr>
          <a:xfrm>
            <a:off x="4703916" y="1973737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C2B090B-9F70-4E35-A8B5-9B8F9BD24BB3}"/>
              </a:ext>
            </a:extLst>
          </p:cNvPr>
          <p:cNvSpPr txBox="1"/>
          <p:nvPr/>
        </p:nvSpPr>
        <p:spPr>
          <a:xfrm>
            <a:off x="1092065" y="1936078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高さ</a:t>
            </a:r>
          </a:p>
        </p:txBody>
      </p:sp>
      <p:sp>
        <p:nvSpPr>
          <p:cNvPr id="13" name="円弧 12">
            <a:extLst>
              <a:ext uri="{FF2B5EF4-FFF2-40B4-BE49-F238E27FC236}">
                <a16:creationId xmlns:a16="http://schemas.microsoft.com/office/drawing/2014/main" id="{C7E9AA79-6A4E-4C04-8646-1D4EE64453E9}"/>
              </a:ext>
            </a:extLst>
          </p:cNvPr>
          <p:cNvSpPr/>
          <p:nvPr/>
        </p:nvSpPr>
        <p:spPr>
          <a:xfrm rot="10800000">
            <a:off x="1721132" y="5611260"/>
            <a:ext cx="3915184" cy="743685"/>
          </a:xfrm>
          <a:prstGeom prst="arc">
            <a:avLst>
              <a:gd name="adj1" fmla="val 10629335"/>
              <a:gd name="adj2" fmla="val 0"/>
            </a:avLst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956539C-DECF-48B3-BBAC-0D101F6CA698}"/>
              </a:ext>
            </a:extLst>
          </p:cNvPr>
          <p:cNvSpPr txBox="1"/>
          <p:nvPr/>
        </p:nvSpPr>
        <p:spPr>
          <a:xfrm>
            <a:off x="3154226" y="6048466"/>
            <a:ext cx="91563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7m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0FBE74E2-E0EE-4F6D-AA83-2466E884E319}"/>
              </a:ext>
            </a:extLst>
          </p:cNvPr>
          <p:cNvSpPr/>
          <p:nvPr/>
        </p:nvSpPr>
        <p:spPr>
          <a:xfrm rot="12769061">
            <a:off x="1295010" y="3206581"/>
            <a:ext cx="2293261" cy="2943110"/>
          </a:xfrm>
          <a:prstGeom prst="arc">
            <a:avLst>
              <a:gd name="adj1" fmla="val 16094680"/>
              <a:gd name="adj2" fmla="val 644310"/>
            </a:avLst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E312EC0-0D99-466F-87AA-0A22E2C1B34D}"/>
              </a:ext>
            </a:extLst>
          </p:cNvPr>
          <p:cNvSpPr txBox="1"/>
          <p:nvPr/>
        </p:nvSpPr>
        <p:spPr>
          <a:xfrm>
            <a:off x="605058" y="4426657"/>
            <a:ext cx="91563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4m</a:t>
            </a:r>
            <a:endParaRPr kumimoji="1" lang="ja-JP" altLang="en-US" sz="36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円弧 19">
            <a:extLst>
              <a:ext uri="{FF2B5EF4-FFF2-40B4-BE49-F238E27FC236}">
                <a16:creationId xmlns:a16="http://schemas.microsoft.com/office/drawing/2014/main" id="{133F8808-890D-4200-8E72-F1FF9980FF65}"/>
              </a:ext>
            </a:extLst>
          </p:cNvPr>
          <p:cNvSpPr/>
          <p:nvPr/>
        </p:nvSpPr>
        <p:spPr>
          <a:xfrm rot="7630707">
            <a:off x="1620789" y="5023776"/>
            <a:ext cx="975524" cy="1050210"/>
          </a:xfrm>
          <a:prstGeom prst="arc">
            <a:avLst>
              <a:gd name="adj1" fmla="val 11493563"/>
              <a:gd name="adj2" fmla="val 0"/>
            </a:avLst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49A8E03-A9F0-4259-A5E2-D1E218A34C0D}"/>
              </a:ext>
            </a:extLst>
          </p:cNvPr>
          <p:cNvSpPr txBox="1"/>
          <p:nvPr/>
        </p:nvSpPr>
        <p:spPr>
          <a:xfrm>
            <a:off x="2260209" y="5391285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AEF5845-4ACB-40B4-A793-F8672AD75783}"/>
              </a:ext>
            </a:extLst>
          </p:cNvPr>
          <p:cNvSpPr txBox="1"/>
          <p:nvPr/>
        </p:nvSpPr>
        <p:spPr>
          <a:xfrm>
            <a:off x="6096000" y="510354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C000"/>
                </a:solidFill>
              </a:rPr>
              <a:t>●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DFD6AC9-9685-4CD6-A81A-D43918929336}"/>
              </a:ext>
            </a:extLst>
          </p:cNvPr>
          <p:cNvSpPr txBox="1"/>
          <p:nvPr/>
        </p:nvSpPr>
        <p:spPr>
          <a:xfrm>
            <a:off x="6831495" y="2326833"/>
            <a:ext cx="2585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19CD507-F926-457A-8E75-56F60BB6AFD1}"/>
              </a:ext>
            </a:extLst>
          </p:cNvPr>
          <p:cNvSpPr txBox="1"/>
          <p:nvPr/>
        </p:nvSpPr>
        <p:spPr>
          <a:xfrm>
            <a:off x="6238063" y="2337686"/>
            <a:ext cx="593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4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5A3C8A-6E6A-4611-A849-001F8A6C9812}"/>
              </a:ext>
            </a:extLst>
          </p:cNvPr>
          <p:cNvSpPr txBox="1"/>
          <p:nvPr/>
        </p:nvSpPr>
        <p:spPr>
          <a:xfrm>
            <a:off x="6529168" y="4949652"/>
            <a:ext cx="6046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4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602AE4C-95DB-4E81-85A3-4FACBD471393}"/>
              </a:ext>
            </a:extLst>
          </p:cNvPr>
          <p:cNvSpPr txBox="1"/>
          <p:nvPr/>
        </p:nvSpPr>
        <p:spPr>
          <a:xfrm>
            <a:off x="7080280" y="4887250"/>
            <a:ext cx="2585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9B9F68F-C6E6-4746-ABDA-183EDC11DA27}"/>
              </a:ext>
            </a:extLst>
          </p:cNvPr>
          <p:cNvSpPr txBox="1"/>
          <p:nvPr/>
        </p:nvSpPr>
        <p:spPr>
          <a:xfrm>
            <a:off x="6096000" y="298970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B0F0"/>
                </a:solidFill>
              </a:rPr>
              <a:t>●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1499FCA-8F1E-4C53-959E-50D0DEEF4F61}"/>
              </a:ext>
            </a:extLst>
          </p:cNvPr>
          <p:cNvSpPr txBox="1"/>
          <p:nvPr/>
        </p:nvSpPr>
        <p:spPr>
          <a:xfrm>
            <a:off x="1728176" y="3099104"/>
            <a:ext cx="599844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D3055D6-BAC9-4035-8A75-DA45747A1F4D}"/>
              </a:ext>
            </a:extLst>
          </p:cNvPr>
          <p:cNvCxnSpPr>
            <a:cxnSpLocks/>
          </p:cNvCxnSpPr>
          <p:nvPr/>
        </p:nvCxnSpPr>
        <p:spPr>
          <a:xfrm flipV="1">
            <a:off x="1727200" y="2502120"/>
            <a:ext cx="0" cy="346308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DD4EF88-CA0A-41E0-AC16-E10C5E998580}"/>
              </a:ext>
            </a:extLst>
          </p:cNvPr>
          <p:cNvSpPr txBox="1"/>
          <p:nvPr/>
        </p:nvSpPr>
        <p:spPr>
          <a:xfrm>
            <a:off x="1502434" y="361221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FF"/>
                </a:solidFill>
              </a:rPr>
              <a:t>●</a:t>
            </a:r>
          </a:p>
        </p:txBody>
      </p:sp>
      <p:grpSp>
        <p:nvGrpSpPr>
          <p:cNvPr id="1035" name="グループ化 1034">
            <a:extLst>
              <a:ext uri="{FF2B5EF4-FFF2-40B4-BE49-F238E27FC236}">
                <a16:creationId xmlns:a16="http://schemas.microsoft.com/office/drawing/2014/main" id="{6D45FA32-1DD7-75F3-8AA0-E9E0FA14BD28}"/>
              </a:ext>
            </a:extLst>
          </p:cNvPr>
          <p:cNvGrpSpPr/>
          <p:nvPr/>
        </p:nvGrpSpPr>
        <p:grpSpPr>
          <a:xfrm>
            <a:off x="1721132" y="3170547"/>
            <a:ext cx="4616186" cy="2877919"/>
            <a:chOff x="1721132" y="3170547"/>
            <a:chExt cx="4616186" cy="2877919"/>
          </a:xfrm>
        </p:grpSpPr>
        <p:cxnSp>
          <p:nvCxnSpPr>
            <p:cNvPr id="1036" name="直線コネクタ 1035">
              <a:extLst>
                <a:ext uri="{FF2B5EF4-FFF2-40B4-BE49-F238E27FC236}">
                  <a16:creationId xmlns:a16="http://schemas.microsoft.com/office/drawing/2014/main" id="{9526A238-6F6B-B5D2-3A70-5DF48832B6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9943" y="3195851"/>
              <a:ext cx="807375" cy="6903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7" name="グループ化 1036">
              <a:extLst>
                <a:ext uri="{FF2B5EF4-FFF2-40B4-BE49-F238E27FC236}">
                  <a16:creationId xmlns:a16="http://schemas.microsoft.com/office/drawing/2014/main" id="{DB53A3D7-7B22-E61E-23CF-AC5B039C87EA}"/>
                </a:ext>
              </a:extLst>
            </p:cNvPr>
            <p:cNvGrpSpPr/>
            <p:nvPr/>
          </p:nvGrpSpPr>
          <p:grpSpPr>
            <a:xfrm>
              <a:off x="1721132" y="3170547"/>
              <a:ext cx="4616186" cy="2877919"/>
              <a:chOff x="1721132" y="3170547"/>
              <a:chExt cx="4616186" cy="2877919"/>
            </a:xfrm>
          </p:grpSpPr>
          <p:cxnSp>
            <p:nvCxnSpPr>
              <p:cNvPr id="1038" name="直線コネクタ 1037">
                <a:extLst>
                  <a:ext uri="{FF2B5EF4-FFF2-40B4-BE49-F238E27FC236}">
                    <a16:creationId xmlns:a16="http://schemas.microsoft.com/office/drawing/2014/main" id="{9177FA06-4515-83EF-9935-4F9BCECF39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1132" y="3886200"/>
                <a:ext cx="380881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直線コネクタ 1038">
                <a:extLst>
                  <a:ext uri="{FF2B5EF4-FFF2-40B4-BE49-F238E27FC236}">
                    <a16:creationId xmlns:a16="http://schemas.microsoft.com/office/drawing/2014/main" id="{CCCDF513-EC31-9662-A9A7-E940DE90E0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166" y="3195851"/>
                <a:ext cx="386115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直線コネクタ 1039">
                <a:extLst>
                  <a:ext uri="{FF2B5EF4-FFF2-40B4-BE49-F238E27FC236}">
                    <a16:creationId xmlns:a16="http://schemas.microsoft.com/office/drawing/2014/main" id="{C7EA0625-54AB-8014-3E04-7FA5470A7E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42194" y="3209802"/>
                <a:ext cx="742275" cy="67639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直線コネクタ 1040">
                <a:extLst>
                  <a:ext uri="{FF2B5EF4-FFF2-40B4-BE49-F238E27FC236}">
                    <a16:creationId xmlns:a16="http://schemas.microsoft.com/office/drawing/2014/main" id="{F3077FCE-BD78-7697-4CE3-D0C4381DC9FB}"/>
                  </a:ext>
                </a:extLst>
              </p:cNvPr>
              <p:cNvCxnSpPr/>
              <p:nvPr/>
            </p:nvCxnSpPr>
            <p:spPr>
              <a:xfrm flipH="1">
                <a:off x="5618340" y="5218198"/>
                <a:ext cx="718978" cy="6903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直線コネクタ 1041">
                <a:extLst>
                  <a:ext uri="{FF2B5EF4-FFF2-40B4-BE49-F238E27FC236}">
                    <a16:creationId xmlns:a16="http://schemas.microsoft.com/office/drawing/2014/main" id="{EDF42AA9-46C8-673F-60FB-7EBCA3E39A78}"/>
                  </a:ext>
                </a:extLst>
              </p:cNvPr>
              <p:cNvCxnSpPr/>
              <p:nvPr/>
            </p:nvCxnSpPr>
            <p:spPr>
              <a:xfrm>
                <a:off x="5529943" y="3907768"/>
                <a:ext cx="0" cy="214069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直線コネクタ 1042">
                <a:extLst>
                  <a:ext uri="{FF2B5EF4-FFF2-40B4-BE49-F238E27FC236}">
                    <a16:creationId xmlns:a16="http://schemas.microsoft.com/office/drawing/2014/main" id="{E4AD6AF5-85DA-9304-FBE0-2D7917F513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6432" y="3170547"/>
                <a:ext cx="0" cy="20476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直線コネクタ 1043">
                <a:extLst>
                  <a:ext uri="{FF2B5EF4-FFF2-40B4-BE49-F238E27FC236}">
                    <a16:creationId xmlns:a16="http://schemas.microsoft.com/office/drawing/2014/main" id="{29A2AFA3-12B4-D6AD-8548-BB1AA63CED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166" y="5218198"/>
                <a:ext cx="3861152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6C18ADC-3378-454C-A2DF-C1139D9C3DE8}"/>
              </a:ext>
            </a:extLst>
          </p:cNvPr>
          <p:cNvCxnSpPr>
            <a:cxnSpLocks/>
          </p:cNvCxnSpPr>
          <p:nvPr/>
        </p:nvCxnSpPr>
        <p:spPr>
          <a:xfrm flipV="1">
            <a:off x="1727200" y="2749381"/>
            <a:ext cx="3336923" cy="3215825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5B56048-4C96-4C82-ABA2-38BC478C92FA}"/>
              </a:ext>
            </a:extLst>
          </p:cNvPr>
          <p:cNvSpPr txBox="1"/>
          <p:nvPr/>
        </p:nvSpPr>
        <p:spPr>
          <a:xfrm>
            <a:off x="2261579" y="3005228"/>
            <a:ext cx="258596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180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702CE4-08D1-4033-AA46-49E6E4B69D6C}"/>
              </a:ext>
            </a:extLst>
          </p:cNvPr>
          <p:cNvSpPr txBox="1"/>
          <p:nvPr/>
        </p:nvSpPr>
        <p:spPr>
          <a:xfrm>
            <a:off x="996847" y="828064"/>
            <a:ext cx="10690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高さ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の順　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あてはまる点はどこ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D2C7BF9-ABBC-4E0C-A7E6-BC01D0B01170}"/>
              </a:ext>
            </a:extLst>
          </p:cNvPr>
          <p:cNvCxnSpPr/>
          <p:nvPr/>
        </p:nvCxnSpPr>
        <p:spPr>
          <a:xfrm>
            <a:off x="1727200" y="5965206"/>
            <a:ext cx="5994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6C18ADC-3378-454C-A2DF-C1139D9C3DE8}"/>
              </a:ext>
            </a:extLst>
          </p:cNvPr>
          <p:cNvCxnSpPr>
            <a:cxnSpLocks/>
          </p:cNvCxnSpPr>
          <p:nvPr/>
        </p:nvCxnSpPr>
        <p:spPr>
          <a:xfrm flipV="1">
            <a:off x="1727200" y="2749381"/>
            <a:ext cx="3336923" cy="3215825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D3055D6-BAC9-4035-8A75-DA45747A1F4D}"/>
              </a:ext>
            </a:extLst>
          </p:cNvPr>
          <p:cNvCxnSpPr>
            <a:cxnSpLocks/>
          </p:cNvCxnSpPr>
          <p:nvPr/>
        </p:nvCxnSpPr>
        <p:spPr>
          <a:xfrm flipV="1">
            <a:off x="1727200" y="2502120"/>
            <a:ext cx="0" cy="346308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376C33-01C3-410E-94EC-16AD6CA2C74E}"/>
              </a:ext>
            </a:extLst>
          </p:cNvPr>
          <p:cNvSpPr txBox="1"/>
          <p:nvPr/>
        </p:nvSpPr>
        <p:spPr>
          <a:xfrm>
            <a:off x="7727663" y="561126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C51048-124F-481F-A0FC-01295CD15B18}"/>
              </a:ext>
            </a:extLst>
          </p:cNvPr>
          <p:cNvSpPr txBox="1"/>
          <p:nvPr/>
        </p:nvSpPr>
        <p:spPr>
          <a:xfrm>
            <a:off x="4703916" y="1973737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たて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C2B090B-9F70-4E35-A8B5-9B8F9BD24BB3}"/>
              </a:ext>
            </a:extLst>
          </p:cNvPr>
          <p:cNvSpPr txBox="1"/>
          <p:nvPr/>
        </p:nvSpPr>
        <p:spPr>
          <a:xfrm>
            <a:off x="1092065" y="1936078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高さ</a:t>
            </a:r>
          </a:p>
        </p:txBody>
      </p:sp>
      <p:sp>
        <p:nvSpPr>
          <p:cNvPr id="13" name="円弧 12">
            <a:extLst>
              <a:ext uri="{FF2B5EF4-FFF2-40B4-BE49-F238E27FC236}">
                <a16:creationId xmlns:a16="http://schemas.microsoft.com/office/drawing/2014/main" id="{C7E9AA79-6A4E-4C04-8646-1D4EE64453E9}"/>
              </a:ext>
            </a:extLst>
          </p:cNvPr>
          <p:cNvSpPr/>
          <p:nvPr/>
        </p:nvSpPr>
        <p:spPr>
          <a:xfrm rot="10800000">
            <a:off x="1721132" y="5611260"/>
            <a:ext cx="3915184" cy="743685"/>
          </a:xfrm>
          <a:prstGeom prst="arc">
            <a:avLst>
              <a:gd name="adj1" fmla="val 10629335"/>
              <a:gd name="adj2" fmla="val 0"/>
            </a:avLst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956539C-DECF-48B3-BBAC-0D101F6CA698}"/>
              </a:ext>
            </a:extLst>
          </p:cNvPr>
          <p:cNvSpPr txBox="1"/>
          <p:nvPr/>
        </p:nvSpPr>
        <p:spPr>
          <a:xfrm>
            <a:off x="3154226" y="6048466"/>
            <a:ext cx="91563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7m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0FBE74E2-E0EE-4F6D-AA83-2466E884E319}"/>
              </a:ext>
            </a:extLst>
          </p:cNvPr>
          <p:cNvSpPr/>
          <p:nvPr/>
        </p:nvSpPr>
        <p:spPr>
          <a:xfrm rot="12769061">
            <a:off x="1295010" y="3206581"/>
            <a:ext cx="2293261" cy="2943110"/>
          </a:xfrm>
          <a:prstGeom prst="arc">
            <a:avLst>
              <a:gd name="adj1" fmla="val 16094680"/>
              <a:gd name="adj2" fmla="val 644310"/>
            </a:avLst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E312EC0-0D99-466F-87AA-0A22E2C1B34D}"/>
              </a:ext>
            </a:extLst>
          </p:cNvPr>
          <p:cNvSpPr txBox="1"/>
          <p:nvPr/>
        </p:nvSpPr>
        <p:spPr>
          <a:xfrm>
            <a:off x="605058" y="4426657"/>
            <a:ext cx="91563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4m</a:t>
            </a:r>
            <a:endParaRPr kumimoji="1" lang="ja-JP" altLang="en-US" sz="36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円弧 19">
            <a:extLst>
              <a:ext uri="{FF2B5EF4-FFF2-40B4-BE49-F238E27FC236}">
                <a16:creationId xmlns:a16="http://schemas.microsoft.com/office/drawing/2014/main" id="{133F8808-890D-4200-8E72-F1FF9980FF65}"/>
              </a:ext>
            </a:extLst>
          </p:cNvPr>
          <p:cNvSpPr/>
          <p:nvPr/>
        </p:nvSpPr>
        <p:spPr>
          <a:xfrm rot="7630707">
            <a:off x="1620789" y="5023776"/>
            <a:ext cx="975524" cy="1050210"/>
          </a:xfrm>
          <a:prstGeom prst="arc">
            <a:avLst>
              <a:gd name="adj1" fmla="val 11493563"/>
              <a:gd name="adj2" fmla="val 0"/>
            </a:avLst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49A8E03-A9F0-4259-A5E2-D1E218A34C0D}"/>
              </a:ext>
            </a:extLst>
          </p:cNvPr>
          <p:cNvSpPr txBox="1"/>
          <p:nvPr/>
        </p:nvSpPr>
        <p:spPr>
          <a:xfrm>
            <a:off x="2260209" y="5391285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AEF5845-4ACB-40B4-A793-F8672AD75783}"/>
              </a:ext>
            </a:extLst>
          </p:cNvPr>
          <p:cNvSpPr txBox="1"/>
          <p:nvPr/>
        </p:nvSpPr>
        <p:spPr>
          <a:xfrm>
            <a:off x="5318799" y="36769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●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DFD6AC9-9685-4CD6-A81A-D43918929336}"/>
              </a:ext>
            </a:extLst>
          </p:cNvPr>
          <p:cNvSpPr txBox="1"/>
          <p:nvPr/>
        </p:nvSpPr>
        <p:spPr>
          <a:xfrm>
            <a:off x="7130268" y="2329333"/>
            <a:ext cx="3098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19CD507-F926-457A-8E75-56F60BB6AFD1}"/>
              </a:ext>
            </a:extLst>
          </p:cNvPr>
          <p:cNvSpPr txBox="1"/>
          <p:nvPr/>
        </p:nvSpPr>
        <p:spPr>
          <a:xfrm>
            <a:off x="2476166" y="2426410"/>
            <a:ext cx="593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5A3C8A-6E6A-4611-A849-001F8A6C9812}"/>
              </a:ext>
            </a:extLst>
          </p:cNvPr>
          <p:cNvSpPr txBox="1"/>
          <p:nvPr/>
        </p:nvSpPr>
        <p:spPr>
          <a:xfrm>
            <a:off x="2591516" y="4650605"/>
            <a:ext cx="6046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602AE4C-95DB-4E81-85A3-4FACBD471393}"/>
              </a:ext>
            </a:extLst>
          </p:cNvPr>
          <p:cNvSpPr txBox="1"/>
          <p:nvPr/>
        </p:nvSpPr>
        <p:spPr>
          <a:xfrm>
            <a:off x="7130268" y="3353548"/>
            <a:ext cx="3098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9B9F68F-C6E6-4746-ABDA-183EDC11DA27}"/>
              </a:ext>
            </a:extLst>
          </p:cNvPr>
          <p:cNvSpPr txBox="1"/>
          <p:nvPr/>
        </p:nvSpPr>
        <p:spPr>
          <a:xfrm>
            <a:off x="2212979" y="501026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●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DD4EF88-CA0A-41E0-AC16-E10C5E998580}"/>
              </a:ext>
            </a:extLst>
          </p:cNvPr>
          <p:cNvSpPr txBox="1"/>
          <p:nvPr/>
        </p:nvSpPr>
        <p:spPr>
          <a:xfrm>
            <a:off x="2260209" y="301218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●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1499FCA-8F1E-4C53-959E-50D0DEEF4F61}"/>
              </a:ext>
            </a:extLst>
          </p:cNvPr>
          <p:cNvSpPr txBox="1"/>
          <p:nvPr/>
        </p:nvSpPr>
        <p:spPr>
          <a:xfrm>
            <a:off x="5618340" y="3707491"/>
            <a:ext cx="631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5B56048-4C96-4C82-ABA2-38BC478C92FA}"/>
              </a:ext>
            </a:extLst>
          </p:cNvPr>
          <p:cNvSpPr txBox="1"/>
          <p:nvPr/>
        </p:nvSpPr>
        <p:spPr>
          <a:xfrm>
            <a:off x="7172459" y="4324193"/>
            <a:ext cx="309892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55D70C8-918D-44BE-9215-38DF7829C4C7}"/>
              </a:ext>
            </a:extLst>
          </p:cNvPr>
          <p:cNvSpPr txBox="1"/>
          <p:nvPr/>
        </p:nvSpPr>
        <p:spPr>
          <a:xfrm>
            <a:off x="5737474" y="5611260"/>
            <a:ext cx="599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0694AEA-67A6-4CC1-BC3A-BD542477E34E}"/>
              </a:ext>
            </a:extLst>
          </p:cNvPr>
          <p:cNvSpPr txBox="1"/>
          <p:nvPr/>
        </p:nvSpPr>
        <p:spPr>
          <a:xfrm>
            <a:off x="1504245" y="56777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●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D3C97F7-A1C9-4046-B607-651BD496207C}"/>
              </a:ext>
            </a:extLst>
          </p:cNvPr>
          <p:cNvSpPr txBox="1"/>
          <p:nvPr/>
        </p:nvSpPr>
        <p:spPr>
          <a:xfrm>
            <a:off x="1046728" y="579770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Ｏ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AA7CFD6-6F48-4DFB-939C-46A0D5C40071}"/>
              </a:ext>
            </a:extLst>
          </p:cNvPr>
          <p:cNvSpPr txBox="1"/>
          <p:nvPr/>
        </p:nvSpPr>
        <p:spPr>
          <a:xfrm>
            <a:off x="5302267" y="575310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●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E118B8A-0B58-4F5F-87BD-B31AA62FE28A}"/>
              </a:ext>
            </a:extLst>
          </p:cNvPr>
          <p:cNvSpPr txBox="1"/>
          <p:nvPr/>
        </p:nvSpPr>
        <p:spPr>
          <a:xfrm>
            <a:off x="10321570" y="2277009"/>
            <a:ext cx="631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D101EE5-6181-4C6B-81C3-4A1A9AC23249}"/>
              </a:ext>
            </a:extLst>
          </p:cNvPr>
          <p:cNvSpPr txBox="1"/>
          <p:nvPr/>
        </p:nvSpPr>
        <p:spPr>
          <a:xfrm>
            <a:off x="10263060" y="330457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DDB20B1-6E2A-42B5-9059-3C83C8B51F3E}"/>
              </a:ext>
            </a:extLst>
          </p:cNvPr>
          <p:cNvSpPr txBox="1"/>
          <p:nvPr/>
        </p:nvSpPr>
        <p:spPr>
          <a:xfrm>
            <a:off x="10263060" y="432419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319A148-2E99-1B92-3806-2999CE44097A}"/>
              </a:ext>
            </a:extLst>
          </p:cNvPr>
          <p:cNvCxnSpPr/>
          <p:nvPr/>
        </p:nvCxnSpPr>
        <p:spPr>
          <a:xfrm>
            <a:off x="9993086" y="3012182"/>
            <a:ext cx="117565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D038E28-E5D1-9AEC-4F86-2091594B4EDE}"/>
              </a:ext>
            </a:extLst>
          </p:cNvPr>
          <p:cNvCxnSpPr/>
          <p:nvPr/>
        </p:nvCxnSpPr>
        <p:spPr>
          <a:xfrm>
            <a:off x="9993086" y="4061434"/>
            <a:ext cx="117565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FCA98CD-D5ED-3AC0-0467-980711912341}"/>
              </a:ext>
            </a:extLst>
          </p:cNvPr>
          <p:cNvCxnSpPr/>
          <p:nvPr/>
        </p:nvCxnSpPr>
        <p:spPr>
          <a:xfrm>
            <a:off x="9993086" y="5010265"/>
            <a:ext cx="117565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284D491D-424E-FD69-6717-F0498C2EC791}"/>
              </a:ext>
            </a:extLst>
          </p:cNvPr>
          <p:cNvCxnSpPr/>
          <p:nvPr/>
        </p:nvCxnSpPr>
        <p:spPr>
          <a:xfrm>
            <a:off x="2486491" y="3100399"/>
            <a:ext cx="0" cy="214069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C9C4DE03-BC8C-FCF3-0A1D-14263ADBE297}"/>
              </a:ext>
            </a:extLst>
          </p:cNvPr>
          <p:cNvGrpSpPr/>
          <p:nvPr/>
        </p:nvGrpSpPr>
        <p:grpSpPr>
          <a:xfrm>
            <a:off x="1721132" y="3170547"/>
            <a:ext cx="4616186" cy="2877919"/>
            <a:chOff x="1721132" y="3170547"/>
            <a:chExt cx="4616186" cy="2877919"/>
          </a:xfrm>
        </p:grpSpPr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266A1AEC-848A-E457-D395-18BD637885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9943" y="3195851"/>
              <a:ext cx="807375" cy="6903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8C40C165-4471-60C4-E034-1CBAD3A5F2A0}"/>
                </a:ext>
              </a:extLst>
            </p:cNvPr>
            <p:cNvGrpSpPr/>
            <p:nvPr/>
          </p:nvGrpSpPr>
          <p:grpSpPr>
            <a:xfrm>
              <a:off x="1721132" y="3170547"/>
              <a:ext cx="4616186" cy="2877919"/>
              <a:chOff x="1721132" y="3170547"/>
              <a:chExt cx="4616186" cy="2877919"/>
            </a:xfrm>
          </p:grpSpPr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5495176D-DE11-C0E1-11E5-7875639CC8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1132" y="3886200"/>
                <a:ext cx="380881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5B2CDC10-FC72-2BB3-B53F-70B25F80A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166" y="3195851"/>
                <a:ext cx="386115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4742CD70-A710-F1E7-5319-5E18626EDF92}"/>
                  </a:ext>
                </a:extLst>
              </p:cNvPr>
              <p:cNvCxnSpPr/>
              <p:nvPr/>
            </p:nvCxnSpPr>
            <p:spPr>
              <a:xfrm flipH="1">
                <a:off x="1742194" y="3195851"/>
                <a:ext cx="718978" cy="6903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8FDD3590-0EF8-9F81-8A6B-2EB2486F1111}"/>
                  </a:ext>
                </a:extLst>
              </p:cNvPr>
              <p:cNvCxnSpPr/>
              <p:nvPr/>
            </p:nvCxnSpPr>
            <p:spPr>
              <a:xfrm flipH="1">
                <a:off x="5618340" y="5218198"/>
                <a:ext cx="718978" cy="6903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C92F3430-1864-7F2A-C140-43D7A2BB7603}"/>
                  </a:ext>
                </a:extLst>
              </p:cNvPr>
              <p:cNvCxnSpPr/>
              <p:nvPr/>
            </p:nvCxnSpPr>
            <p:spPr>
              <a:xfrm>
                <a:off x="5529943" y="3907768"/>
                <a:ext cx="0" cy="214069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B6F1B26C-0C2D-77D5-73F7-4F67F44B58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6432" y="3170547"/>
                <a:ext cx="0" cy="20476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A3FF3517-B772-FD33-B9FA-684300D116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166" y="5218198"/>
                <a:ext cx="3861152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6000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456669-07F1-4536-B9A8-CD4036F71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356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位置の表し方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D525207-0823-4771-8952-FD387E2F3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20705"/>
            <a:ext cx="9787466" cy="1698096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数字を使って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位置を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表す方法が理解できましたか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F77FC0C-6ED4-4909-8867-BA5B0E115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534" y="3602038"/>
            <a:ext cx="1507065" cy="169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662605BC-6DAB-E614-E0F7-46CBF8D1EEA2}"/>
              </a:ext>
            </a:extLst>
          </p:cNvPr>
          <p:cNvSpPr txBox="1">
            <a:spLocks/>
          </p:cNvSpPr>
          <p:nvPr/>
        </p:nvSpPr>
        <p:spPr>
          <a:xfrm>
            <a:off x="1845734" y="808037"/>
            <a:ext cx="8686800" cy="851429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平面上の位置を表します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C6BA3AD-B4EB-5882-74A0-A1FE99B61EE9}"/>
              </a:ext>
            </a:extLst>
          </p:cNvPr>
          <p:cNvSpPr txBox="1">
            <a:spLocks/>
          </p:cNvSpPr>
          <p:nvPr/>
        </p:nvSpPr>
        <p:spPr>
          <a:xfrm>
            <a:off x="1100667" y="2523066"/>
            <a:ext cx="8940799" cy="30358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平面上の位置を表すには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２つの数字を使います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地球上での位置を表す座標の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緯度と経度と同じ考え方です</a:t>
            </a:r>
          </a:p>
        </p:txBody>
      </p:sp>
      <p:pic>
        <p:nvPicPr>
          <p:cNvPr id="5" name="図 4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3F0F92A6-E47A-EF66-A9B6-A6063EAA1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213" y="2849756"/>
            <a:ext cx="2058642" cy="268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0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28AB13-3532-48D9-B1CC-9718F3D4DA62}"/>
              </a:ext>
            </a:extLst>
          </p:cNvPr>
          <p:cNvSpPr txBox="1"/>
          <p:nvPr/>
        </p:nvSpPr>
        <p:spPr>
          <a:xfrm>
            <a:off x="1642288" y="530762"/>
            <a:ext cx="7520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あなたの住所は何丁目何番地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E929FDF-194B-4866-954A-73CF39093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865937"/>
              </p:ext>
            </p:extLst>
          </p:nvPr>
        </p:nvGraphicFramePr>
        <p:xfrm>
          <a:off x="2015067" y="2302933"/>
          <a:ext cx="8144933" cy="2252133"/>
        </p:xfrm>
        <a:graphic>
          <a:graphicData uri="http://schemas.openxmlformats.org/drawingml/2006/table">
            <a:tbl>
              <a:tblPr/>
              <a:tblGrid>
                <a:gridCol w="8144933">
                  <a:extLst>
                    <a:ext uri="{9D8B030D-6E8A-4147-A177-3AD203B41FA5}">
                      <a16:colId xmlns:a16="http://schemas.microsoft.com/office/drawing/2014/main" val="344074555"/>
                    </a:ext>
                  </a:extLst>
                </a:gridCol>
              </a:tblGrid>
              <a:tr h="225213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762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481148"/>
                  </a:ext>
                </a:extLst>
              </a:tr>
            </a:tbl>
          </a:graphicData>
        </a:graphic>
      </p:graphicFrame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3B43BA22-BEB1-479F-8D89-794C97AD4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012707"/>
              </p:ext>
            </p:extLst>
          </p:nvPr>
        </p:nvGraphicFramePr>
        <p:xfrm>
          <a:off x="2032000" y="1930400"/>
          <a:ext cx="8886769" cy="360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86769">
                  <a:extLst>
                    <a:ext uri="{9D8B030D-6E8A-4147-A177-3AD203B41FA5}">
                      <a16:colId xmlns:a16="http://schemas.microsoft.com/office/drawing/2014/main" val="3788649574"/>
                    </a:ext>
                  </a:extLst>
                </a:gridCol>
              </a:tblGrid>
              <a:tr h="36068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005594"/>
                  </a:ext>
                </a:extLst>
              </a:tr>
            </a:tbl>
          </a:graphicData>
        </a:graphic>
      </p:graphicFrame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0D332FA-5F0F-4AD8-A8DA-B9100912A0AA}"/>
              </a:ext>
            </a:extLst>
          </p:cNvPr>
          <p:cNvCxnSpPr>
            <a:cxnSpLocks/>
          </p:cNvCxnSpPr>
          <p:nvPr/>
        </p:nvCxnSpPr>
        <p:spPr>
          <a:xfrm>
            <a:off x="2032000" y="2743200"/>
            <a:ext cx="88867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72D47D2-5255-4812-B063-8FC83A1DF7C0}"/>
              </a:ext>
            </a:extLst>
          </p:cNvPr>
          <p:cNvCxnSpPr>
            <a:cxnSpLocks/>
          </p:cNvCxnSpPr>
          <p:nvPr/>
        </p:nvCxnSpPr>
        <p:spPr>
          <a:xfrm>
            <a:off x="2032000" y="3649134"/>
            <a:ext cx="88867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61DC5A5-C96D-4703-AA45-00394058E499}"/>
              </a:ext>
            </a:extLst>
          </p:cNvPr>
          <p:cNvCxnSpPr>
            <a:cxnSpLocks/>
          </p:cNvCxnSpPr>
          <p:nvPr/>
        </p:nvCxnSpPr>
        <p:spPr>
          <a:xfrm>
            <a:off x="2032000" y="4588932"/>
            <a:ext cx="88867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2897292D-4463-4052-AE19-56739F58702A}"/>
              </a:ext>
            </a:extLst>
          </p:cNvPr>
          <p:cNvCxnSpPr/>
          <p:nvPr/>
        </p:nvCxnSpPr>
        <p:spPr>
          <a:xfrm>
            <a:off x="3488267" y="1930400"/>
            <a:ext cx="0" cy="3606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B78640F-7E12-4812-B9C1-B55BD63E55F0}"/>
              </a:ext>
            </a:extLst>
          </p:cNvPr>
          <p:cNvCxnSpPr/>
          <p:nvPr/>
        </p:nvCxnSpPr>
        <p:spPr>
          <a:xfrm>
            <a:off x="5080000" y="1930400"/>
            <a:ext cx="0" cy="3606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91E4E6F-4DEE-4CC3-A93E-8EEEBA005D7C}"/>
              </a:ext>
            </a:extLst>
          </p:cNvPr>
          <p:cNvCxnSpPr/>
          <p:nvPr/>
        </p:nvCxnSpPr>
        <p:spPr>
          <a:xfrm>
            <a:off x="6587067" y="1930400"/>
            <a:ext cx="0" cy="3606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31171B76-B5A3-4998-BE6B-D2904B78B8BC}"/>
              </a:ext>
            </a:extLst>
          </p:cNvPr>
          <p:cNvCxnSpPr/>
          <p:nvPr/>
        </p:nvCxnSpPr>
        <p:spPr>
          <a:xfrm>
            <a:off x="8161867" y="1930400"/>
            <a:ext cx="0" cy="3606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BB1B3BA4-0DD3-4E88-8462-5BF2415E8FAD}"/>
              </a:ext>
            </a:extLst>
          </p:cNvPr>
          <p:cNvCxnSpPr/>
          <p:nvPr/>
        </p:nvCxnSpPr>
        <p:spPr>
          <a:xfrm>
            <a:off x="9533467" y="1930400"/>
            <a:ext cx="0" cy="3606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FA01F35-099E-48B6-A33F-94CECAAA0770}"/>
              </a:ext>
            </a:extLst>
          </p:cNvPr>
          <p:cNvSpPr txBox="1"/>
          <p:nvPr/>
        </p:nvSpPr>
        <p:spPr>
          <a:xfrm>
            <a:off x="731365" y="172720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番地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6EE7A2-EC08-42D2-819B-67213BC455A1}"/>
              </a:ext>
            </a:extLst>
          </p:cNvPr>
          <p:cNvSpPr txBox="1"/>
          <p:nvPr/>
        </p:nvSpPr>
        <p:spPr>
          <a:xfrm>
            <a:off x="731365" y="253067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番地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FACB73C-EA06-4AEA-9C9F-35B1A07A3B28}"/>
              </a:ext>
            </a:extLst>
          </p:cNvPr>
          <p:cNvSpPr txBox="1"/>
          <p:nvPr/>
        </p:nvSpPr>
        <p:spPr>
          <a:xfrm>
            <a:off x="731365" y="338752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番地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2CE03E3-72FE-4488-A5CB-D73BF3F78203}"/>
              </a:ext>
            </a:extLst>
          </p:cNvPr>
          <p:cNvSpPr txBox="1"/>
          <p:nvPr/>
        </p:nvSpPr>
        <p:spPr>
          <a:xfrm>
            <a:off x="731365" y="431038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番地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331EF11-D23E-4D93-95D6-BDA322A9D18F}"/>
              </a:ext>
            </a:extLst>
          </p:cNvPr>
          <p:cNvSpPr txBox="1"/>
          <p:nvPr/>
        </p:nvSpPr>
        <p:spPr>
          <a:xfrm>
            <a:off x="731365" y="522821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番地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B4B4E21-4F88-4F32-9A06-DBE7EDF4D8B4}"/>
              </a:ext>
            </a:extLst>
          </p:cNvPr>
          <p:cNvSpPr txBox="1"/>
          <p:nvPr/>
        </p:nvSpPr>
        <p:spPr>
          <a:xfrm>
            <a:off x="1478874" y="573655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丁目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AF33818-D320-4F41-8DD3-84247631414C}"/>
              </a:ext>
            </a:extLst>
          </p:cNvPr>
          <p:cNvSpPr txBox="1"/>
          <p:nvPr/>
        </p:nvSpPr>
        <p:spPr>
          <a:xfrm>
            <a:off x="2905682" y="573655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丁目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A7A4A94-8ACB-479F-B57E-CC889F65A5CF}"/>
              </a:ext>
            </a:extLst>
          </p:cNvPr>
          <p:cNvSpPr txBox="1"/>
          <p:nvPr/>
        </p:nvSpPr>
        <p:spPr>
          <a:xfrm>
            <a:off x="4563183" y="573655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丁目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2AFB8AF-1F08-44D7-8459-48C3FB8ECA92}"/>
              </a:ext>
            </a:extLst>
          </p:cNvPr>
          <p:cNvSpPr txBox="1"/>
          <p:nvPr/>
        </p:nvSpPr>
        <p:spPr>
          <a:xfrm>
            <a:off x="5956125" y="573655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丁目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C21449A-DD5E-4720-9F5A-0BF058E3B413}"/>
              </a:ext>
            </a:extLst>
          </p:cNvPr>
          <p:cNvSpPr txBox="1"/>
          <p:nvPr/>
        </p:nvSpPr>
        <p:spPr>
          <a:xfrm>
            <a:off x="7530925" y="573655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丁目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B5537BA-04E9-4430-8738-D8E3E1A04965}"/>
              </a:ext>
            </a:extLst>
          </p:cNvPr>
          <p:cNvSpPr txBox="1"/>
          <p:nvPr/>
        </p:nvSpPr>
        <p:spPr>
          <a:xfrm>
            <a:off x="8909376" y="573655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丁目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16EFD44-1A03-4025-8BFA-A36B0ACD132A}"/>
              </a:ext>
            </a:extLst>
          </p:cNvPr>
          <p:cNvSpPr txBox="1"/>
          <p:nvPr/>
        </p:nvSpPr>
        <p:spPr>
          <a:xfrm>
            <a:off x="10253960" y="573655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丁目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654A924-5083-45B3-8C54-6F5C459FF9E9}"/>
              </a:ext>
            </a:extLst>
          </p:cNvPr>
          <p:cNvSpPr txBox="1"/>
          <p:nvPr/>
        </p:nvSpPr>
        <p:spPr>
          <a:xfrm>
            <a:off x="3177149" y="341063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</a:rPr>
              <a:t>●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2736A16-B0FB-414E-AF2D-5A3B2D1A0FBC}"/>
              </a:ext>
            </a:extLst>
          </p:cNvPr>
          <p:cNvSpPr txBox="1"/>
          <p:nvPr/>
        </p:nvSpPr>
        <p:spPr>
          <a:xfrm>
            <a:off x="4739901" y="429820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</a:rPr>
              <a:t>●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74705D7-9622-40F7-AE15-48886FA69E91}"/>
              </a:ext>
            </a:extLst>
          </p:cNvPr>
          <p:cNvSpPr txBox="1"/>
          <p:nvPr/>
        </p:nvSpPr>
        <p:spPr>
          <a:xfrm>
            <a:off x="6263901" y="165709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</a:rPr>
              <a:t>●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E768B5A-9ADB-4B13-8C8A-21510B5A08D5}"/>
              </a:ext>
            </a:extLst>
          </p:cNvPr>
          <p:cNvSpPr txBox="1"/>
          <p:nvPr/>
        </p:nvSpPr>
        <p:spPr>
          <a:xfrm>
            <a:off x="9210301" y="238617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</a:rPr>
              <a:t>●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381D643-BF5C-4D35-A010-0DD99CEF8C49}"/>
              </a:ext>
            </a:extLst>
          </p:cNvPr>
          <p:cNvSpPr txBox="1"/>
          <p:nvPr/>
        </p:nvSpPr>
        <p:spPr>
          <a:xfrm>
            <a:off x="7838701" y="526627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</a:rPr>
              <a:t>●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AEDD56A-3C40-4F38-A8BE-796E9702CA54}"/>
              </a:ext>
            </a:extLst>
          </p:cNvPr>
          <p:cNvSpPr txBox="1"/>
          <p:nvPr/>
        </p:nvSpPr>
        <p:spPr>
          <a:xfrm>
            <a:off x="1689459" y="162416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</a:rPr>
              <a:t>●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BEF81D0-A721-4F40-8665-31714F08673A}"/>
              </a:ext>
            </a:extLst>
          </p:cNvPr>
          <p:cNvSpPr txBox="1"/>
          <p:nvPr/>
        </p:nvSpPr>
        <p:spPr>
          <a:xfrm>
            <a:off x="1689459" y="521403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</a:rPr>
              <a:t>●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1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82D3B4-AA41-460A-975E-8D80635709F7}"/>
              </a:ext>
            </a:extLst>
          </p:cNvPr>
          <p:cNvSpPr txBox="1"/>
          <p:nvPr/>
        </p:nvSpPr>
        <p:spPr>
          <a:xfrm>
            <a:off x="4789715" y="1591397"/>
            <a:ext cx="67564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あ</a:t>
            </a:r>
            <a:r>
              <a:rPr lang="ja-JP" altLang="en-US" sz="4400" b="1" i="0" u="none" strike="noStrike" baseline="0" dirty="0">
                <a:solidFill>
                  <a:srgbClr val="FF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（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　　丁目</a:t>
            </a:r>
            <a:r>
              <a:rPr lang="ja-JP" altLang="en-US" sz="4400" b="1" i="0" u="none" strike="noStrike" baseline="0" dirty="0">
                <a:solidFill>
                  <a:srgbClr val="FF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，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 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　番地</a:t>
            </a:r>
            <a:r>
              <a:rPr lang="ja-JP" altLang="en-US" sz="4400" b="1" i="0" u="none" strike="noStrike" baseline="0" dirty="0">
                <a:solidFill>
                  <a:srgbClr val="FF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）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　</a:t>
            </a:r>
            <a:endParaRPr lang="en-US" altLang="ja-JP" sz="44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い</a:t>
            </a:r>
            <a:r>
              <a:rPr lang="ja-JP" altLang="en-US" sz="4400" b="1" i="0" u="none" strike="noStrike" baseline="0" dirty="0">
                <a:solidFill>
                  <a:srgbClr val="FF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（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　　丁目</a:t>
            </a:r>
            <a:r>
              <a:rPr lang="ja-JP" altLang="en-US" sz="4400" b="1" i="0" u="none" strike="noStrike" baseline="0" dirty="0">
                <a:solidFill>
                  <a:srgbClr val="FF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，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 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　番地</a:t>
            </a:r>
            <a:r>
              <a:rPr lang="ja-JP" altLang="en-US" sz="4400" b="1" i="0" u="none" strike="noStrike" baseline="0" dirty="0">
                <a:solidFill>
                  <a:srgbClr val="FF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）</a:t>
            </a:r>
            <a:endParaRPr lang="ja-JP" altLang="en-US" sz="4400" b="1" i="0" u="none" strike="noStrike" baseline="0" dirty="0">
              <a:solidFill>
                <a:srgbClr val="FF00FF"/>
              </a:solidFill>
              <a:latin typeface="Tosho-J Roman Italic" panose="020B0600000000000000" pitchFamily="34" charset="0"/>
              <a:ea typeface="ＭＳ 明朝" panose="02020609040205080304" pitchFamily="17" charset="-128"/>
            </a:endParaRPr>
          </a:p>
          <a:p>
            <a:pPr algn="just"/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う</a:t>
            </a:r>
            <a:r>
              <a:rPr lang="ja-JP" altLang="en-US" sz="4400" b="1" i="0" u="none" strike="noStrike" baseline="0" dirty="0">
                <a:solidFill>
                  <a:srgbClr val="FF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（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　　丁目</a:t>
            </a:r>
            <a:r>
              <a:rPr lang="ja-JP" altLang="en-US" sz="4400" b="1" i="0" u="none" strike="noStrike" baseline="0" dirty="0">
                <a:solidFill>
                  <a:srgbClr val="FF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，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 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　番地</a:t>
            </a:r>
            <a:r>
              <a:rPr lang="ja-JP" altLang="en-US" sz="4400" b="1" i="0" u="none" strike="noStrike" baseline="0" dirty="0">
                <a:solidFill>
                  <a:srgbClr val="FF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）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　</a:t>
            </a:r>
            <a:endParaRPr lang="en-US" altLang="ja-JP" sz="44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え（　　丁目，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 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　番地）</a:t>
            </a:r>
            <a:endParaRPr lang="ja-JP" altLang="en-US" sz="44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ＭＳ 明朝" panose="02020609040205080304" pitchFamily="17" charset="-128"/>
            </a:endParaRPr>
          </a:p>
          <a:p>
            <a:pPr algn="just"/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お（　　丁目，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 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　番地）　</a:t>
            </a:r>
            <a:endParaRPr lang="en-US" altLang="ja-JP" sz="44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か（　　丁目，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 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　番地）</a:t>
            </a:r>
            <a:endParaRPr lang="ja-JP" altLang="en-US" sz="44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ＭＳ 明朝" panose="02020609040205080304" pitchFamily="17" charset="-128"/>
            </a:endParaRPr>
          </a:p>
          <a:p>
            <a:pPr algn="just"/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き（　　丁目，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 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　番地）</a:t>
            </a:r>
            <a:endParaRPr lang="ja-JP" altLang="en-US" sz="4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A8FF5F3-55F4-41F3-8AE5-5B9321FB7D5F}"/>
              </a:ext>
            </a:extLst>
          </p:cNvPr>
          <p:cNvSpPr txBox="1"/>
          <p:nvPr/>
        </p:nvSpPr>
        <p:spPr>
          <a:xfrm>
            <a:off x="6212115" y="159139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043D63-2425-46BD-9419-44C9A76AC8D1}"/>
              </a:ext>
            </a:extLst>
          </p:cNvPr>
          <p:cNvSpPr txBox="1"/>
          <p:nvPr/>
        </p:nvSpPr>
        <p:spPr>
          <a:xfrm>
            <a:off x="8701315" y="159139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FA58BC-E6BB-4ABF-B7FE-302623133A29}"/>
              </a:ext>
            </a:extLst>
          </p:cNvPr>
          <p:cNvSpPr txBox="1"/>
          <p:nvPr/>
        </p:nvSpPr>
        <p:spPr>
          <a:xfrm>
            <a:off x="6212115" y="226847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24729B-FC12-4304-99A1-1DCC7DAF2E96}"/>
              </a:ext>
            </a:extLst>
          </p:cNvPr>
          <p:cNvSpPr txBox="1"/>
          <p:nvPr/>
        </p:nvSpPr>
        <p:spPr>
          <a:xfrm>
            <a:off x="8701315" y="226847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082FD4-971E-415D-86F0-4BB8C8AAA736}"/>
              </a:ext>
            </a:extLst>
          </p:cNvPr>
          <p:cNvSpPr txBox="1"/>
          <p:nvPr/>
        </p:nvSpPr>
        <p:spPr>
          <a:xfrm>
            <a:off x="6212115" y="292253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23B3BE-86D0-4419-92E5-6378CE44FF1C}"/>
              </a:ext>
            </a:extLst>
          </p:cNvPr>
          <p:cNvSpPr txBox="1"/>
          <p:nvPr/>
        </p:nvSpPr>
        <p:spPr>
          <a:xfrm>
            <a:off x="8701315" y="292253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BA94CF9-5E90-4F29-9BD9-B6AD0EE9A5E3}"/>
              </a:ext>
            </a:extLst>
          </p:cNvPr>
          <p:cNvSpPr txBox="1"/>
          <p:nvPr/>
        </p:nvSpPr>
        <p:spPr>
          <a:xfrm>
            <a:off x="6294670" y="3634235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E0021F-0CB6-4784-A005-4A5E1590ACC1}"/>
              </a:ext>
            </a:extLst>
          </p:cNvPr>
          <p:cNvSpPr txBox="1"/>
          <p:nvPr/>
        </p:nvSpPr>
        <p:spPr>
          <a:xfrm>
            <a:off x="8783870" y="3634235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5817173-FA30-4D5B-B3AF-200819703B6D}"/>
              </a:ext>
            </a:extLst>
          </p:cNvPr>
          <p:cNvSpPr txBox="1"/>
          <p:nvPr/>
        </p:nvSpPr>
        <p:spPr>
          <a:xfrm>
            <a:off x="6294670" y="4322914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301FC95-6512-45FA-B939-A0276066D8C5}"/>
              </a:ext>
            </a:extLst>
          </p:cNvPr>
          <p:cNvSpPr txBox="1"/>
          <p:nvPr/>
        </p:nvSpPr>
        <p:spPr>
          <a:xfrm>
            <a:off x="8783870" y="4322914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B6854E-C1EE-493D-9FEC-3FEB144D00F4}"/>
              </a:ext>
            </a:extLst>
          </p:cNvPr>
          <p:cNvSpPr txBox="1"/>
          <p:nvPr/>
        </p:nvSpPr>
        <p:spPr>
          <a:xfrm>
            <a:off x="6294670" y="4988480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E52B016-B1BE-4BEF-A405-8888CC89F299}"/>
              </a:ext>
            </a:extLst>
          </p:cNvPr>
          <p:cNvSpPr txBox="1"/>
          <p:nvPr/>
        </p:nvSpPr>
        <p:spPr>
          <a:xfrm>
            <a:off x="8783870" y="4988480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3A85BDF-736F-4F34-AE63-3F19918B0098}"/>
              </a:ext>
            </a:extLst>
          </p:cNvPr>
          <p:cNvSpPr txBox="1"/>
          <p:nvPr/>
        </p:nvSpPr>
        <p:spPr>
          <a:xfrm>
            <a:off x="6294670" y="5677159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909D6C2-2854-4BF2-972F-FF54A82DC1BC}"/>
              </a:ext>
            </a:extLst>
          </p:cNvPr>
          <p:cNvSpPr txBox="1"/>
          <p:nvPr/>
        </p:nvSpPr>
        <p:spPr>
          <a:xfrm>
            <a:off x="8783870" y="5677159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4F6F6FE-76D9-9E87-0405-B043D8F5F40F}"/>
              </a:ext>
            </a:extLst>
          </p:cNvPr>
          <p:cNvSpPr txBox="1"/>
          <p:nvPr/>
        </p:nvSpPr>
        <p:spPr>
          <a:xfrm>
            <a:off x="1062622" y="2106922"/>
            <a:ext cx="3262432" cy="3170099"/>
          </a:xfrm>
          <a:prstGeom prst="rect">
            <a:avLst/>
          </a:prstGeom>
          <a:noFill/>
          <a:ln w="57150">
            <a:solidFill>
              <a:srgbClr val="FF00FF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△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の○と△に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数字を書いて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位置を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表します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F00ECAD-5983-EFE1-0FB6-4A0A6E9395C8}"/>
              </a:ext>
            </a:extLst>
          </p:cNvPr>
          <p:cNvSpPr txBox="1"/>
          <p:nvPr/>
        </p:nvSpPr>
        <p:spPr>
          <a:xfrm>
            <a:off x="1642288" y="530762"/>
            <a:ext cx="7520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あなたの住所は何丁目何番地</a:t>
            </a:r>
          </a:p>
        </p:txBody>
      </p:sp>
    </p:spTree>
    <p:extLst>
      <p:ext uri="{BB962C8B-B14F-4D97-AF65-F5344CB8AC3E}">
        <p14:creationId xmlns:p14="http://schemas.microsoft.com/office/powerpoint/2010/main" val="331966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995403-7233-409C-9862-60D6D4B34CE5}"/>
              </a:ext>
            </a:extLst>
          </p:cNvPr>
          <p:cNvSpPr txBox="1"/>
          <p:nvPr/>
        </p:nvSpPr>
        <p:spPr>
          <a:xfrm>
            <a:off x="1579241" y="533329"/>
            <a:ext cx="7520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次の住所に印をつけましょう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82D3B4-AA41-460A-975E-8D80635709F7}"/>
              </a:ext>
            </a:extLst>
          </p:cNvPr>
          <p:cNvSpPr txBox="1"/>
          <p:nvPr/>
        </p:nvSpPr>
        <p:spPr>
          <a:xfrm>
            <a:off x="2438400" y="1591397"/>
            <a:ext cx="67564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①（　　丁目，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 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　番地）　</a:t>
            </a:r>
            <a:endParaRPr lang="en-US" altLang="ja-JP" sz="44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②（　　丁目，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 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　番地）</a:t>
            </a:r>
            <a:endParaRPr lang="ja-JP" altLang="en-US" sz="44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ＭＳ 明朝" panose="02020609040205080304" pitchFamily="17" charset="-128"/>
            </a:endParaRPr>
          </a:p>
          <a:p>
            <a:pPr algn="just"/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③（　　丁目，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 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　番地）　</a:t>
            </a:r>
            <a:endParaRPr lang="en-US" altLang="ja-JP" sz="44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④（　　丁目，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 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　番地）</a:t>
            </a:r>
            <a:endParaRPr lang="ja-JP" altLang="en-US" sz="44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ＭＳ 明朝" panose="02020609040205080304" pitchFamily="17" charset="-128"/>
            </a:endParaRPr>
          </a:p>
          <a:p>
            <a:pPr algn="just"/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⑤（　　丁目，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 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　番地）　</a:t>
            </a:r>
            <a:endParaRPr lang="en-US" altLang="ja-JP" sz="44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⑥（　　丁目，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 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　番地）</a:t>
            </a:r>
            <a:endParaRPr lang="ja-JP" altLang="en-US" sz="4400" b="1" i="0" u="none" strike="noStrike" baseline="0" dirty="0">
              <a:solidFill>
                <a:srgbClr val="000000"/>
              </a:solidFill>
              <a:latin typeface="Tosho-J Roman Italic" panose="020B0600000000000000" pitchFamily="34" charset="0"/>
              <a:ea typeface="ＭＳ 明朝" panose="02020609040205080304" pitchFamily="17" charset="-128"/>
            </a:endParaRPr>
          </a:p>
          <a:p>
            <a:pPr algn="just"/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⑦（　　丁目，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 </a:t>
            </a:r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　番地）</a:t>
            </a:r>
            <a:endParaRPr lang="ja-JP" altLang="en-US" sz="4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A8FF5F3-55F4-41F3-8AE5-5B9321FB7D5F}"/>
              </a:ext>
            </a:extLst>
          </p:cNvPr>
          <p:cNvSpPr txBox="1"/>
          <p:nvPr/>
        </p:nvSpPr>
        <p:spPr>
          <a:xfrm>
            <a:off x="3860800" y="159139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043D63-2425-46BD-9419-44C9A76AC8D1}"/>
              </a:ext>
            </a:extLst>
          </p:cNvPr>
          <p:cNvSpPr txBox="1"/>
          <p:nvPr/>
        </p:nvSpPr>
        <p:spPr>
          <a:xfrm>
            <a:off x="6350000" y="159139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FA58BC-E6BB-4ABF-B7FE-302623133A29}"/>
              </a:ext>
            </a:extLst>
          </p:cNvPr>
          <p:cNvSpPr txBox="1"/>
          <p:nvPr/>
        </p:nvSpPr>
        <p:spPr>
          <a:xfrm>
            <a:off x="3860800" y="226847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24729B-FC12-4304-99A1-1DCC7DAF2E96}"/>
              </a:ext>
            </a:extLst>
          </p:cNvPr>
          <p:cNvSpPr txBox="1"/>
          <p:nvPr/>
        </p:nvSpPr>
        <p:spPr>
          <a:xfrm>
            <a:off x="6350000" y="226847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082FD4-971E-415D-86F0-4BB8C8AAA736}"/>
              </a:ext>
            </a:extLst>
          </p:cNvPr>
          <p:cNvSpPr txBox="1"/>
          <p:nvPr/>
        </p:nvSpPr>
        <p:spPr>
          <a:xfrm>
            <a:off x="3860800" y="292253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23B3BE-86D0-4419-92E5-6378CE44FF1C}"/>
              </a:ext>
            </a:extLst>
          </p:cNvPr>
          <p:cNvSpPr txBox="1"/>
          <p:nvPr/>
        </p:nvSpPr>
        <p:spPr>
          <a:xfrm>
            <a:off x="6350000" y="292253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BA94CF9-5E90-4F29-9BD9-B6AD0EE9A5E3}"/>
              </a:ext>
            </a:extLst>
          </p:cNvPr>
          <p:cNvSpPr txBox="1"/>
          <p:nvPr/>
        </p:nvSpPr>
        <p:spPr>
          <a:xfrm>
            <a:off x="3860800" y="3634235"/>
            <a:ext cx="583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E0021F-0CB6-4784-A005-4A5E1590ACC1}"/>
              </a:ext>
            </a:extLst>
          </p:cNvPr>
          <p:cNvSpPr txBox="1"/>
          <p:nvPr/>
        </p:nvSpPr>
        <p:spPr>
          <a:xfrm>
            <a:off x="6349999" y="363423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5817173-FA30-4D5B-B3AF-200819703B6D}"/>
              </a:ext>
            </a:extLst>
          </p:cNvPr>
          <p:cNvSpPr txBox="1"/>
          <p:nvPr/>
        </p:nvSpPr>
        <p:spPr>
          <a:xfrm>
            <a:off x="3943355" y="4322914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301FC95-6512-45FA-B939-A0276066D8C5}"/>
              </a:ext>
            </a:extLst>
          </p:cNvPr>
          <p:cNvSpPr txBox="1"/>
          <p:nvPr/>
        </p:nvSpPr>
        <p:spPr>
          <a:xfrm>
            <a:off x="6432555" y="4322914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B6854E-C1EE-493D-9FEC-3FEB144D00F4}"/>
              </a:ext>
            </a:extLst>
          </p:cNvPr>
          <p:cNvSpPr txBox="1"/>
          <p:nvPr/>
        </p:nvSpPr>
        <p:spPr>
          <a:xfrm>
            <a:off x="3943355" y="4988480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E52B016-B1BE-4BEF-A405-8888CC89F299}"/>
              </a:ext>
            </a:extLst>
          </p:cNvPr>
          <p:cNvSpPr txBox="1"/>
          <p:nvPr/>
        </p:nvSpPr>
        <p:spPr>
          <a:xfrm>
            <a:off x="6432555" y="4988480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3A85BDF-736F-4F34-AE63-3F19918B0098}"/>
              </a:ext>
            </a:extLst>
          </p:cNvPr>
          <p:cNvSpPr txBox="1"/>
          <p:nvPr/>
        </p:nvSpPr>
        <p:spPr>
          <a:xfrm>
            <a:off x="3943355" y="5677159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909D6C2-2854-4BF2-972F-FF54A82DC1BC}"/>
              </a:ext>
            </a:extLst>
          </p:cNvPr>
          <p:cNvSpPr txBox="1"/>
          <p:nvPr/>
        </p:nvSpPr>
        <p:spPr>
          <a:xfrm>
            <a:off x="6432555" y="5677159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038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E929FDF-194B-4866-954A-73CF39093A80}"/>
              </a:ext>
            </a:extLst>
          </p:cNvPr>
          <p:cNvGraphicFramePr>
            <a:graphicFrameLocks noGrp="1"/>
          </p:cNvGraphicFramePr>
          <p:nvPr/>
        </p:nvGraphicFramePr>
        <p:xfrm>
          <a:off x="2015067" y="2302933"/>
          <a:ext cx="8144933" cy="2252133"/>
        </p:xfrm>
        <a:graphic>
          <a:graphicData uri="http://schemas.openxmlformats.org/drawingml/2006/table">
            <a:tbl>
              <a:tblPr/>
              <a:tblGrid>
                <a:gridCol w="8144933">
                  <a:extLst>
                    <a:ext uri="{9D8B030D-6E8A-4147-A177-3AD203B41FA5}">
                      <a16:colId xmlns:a16="http://schemas.microsoft.com/office/drawing/2014/main" val="344074555"/>
                    </a:ext>
                  </a:extLst>
                </a:gridCol>
              </a:tblGrid>
              <a:tr h="225213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762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481148"/>
                  </a:ext>
                </a:extLst>
              </a:tr>
            </a:tbl>
          </a:graphicData>
        </a:graphic>
      </p:graphicFrame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3B43BA22-BEB1-479F-8D89-794C97AD4528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930400"/>
          <a:ext cx="8886769" cy="360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86769">
                  <a:extLst>
                    <a:ext uri="{9D8B030D-6E8A-4147-A177-3AD203B41FA5}">
                      <a16:colId xmlns:a16="http://schemas.microsoft.com/office/drawing/2014/main" val="3788649574"/>
                    </a:ext>
                  </a:extLst>
                </a:gridCol>
              </a:tblGrid>
              <a:tr h="36068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005594"/>
                  </a:ext>
                </a:extLst>
              </a:tr>
            </a:tbl>
          </a:graphicData>
        </a:graphic>
      </p:graphicFrame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0D332FA-5F0F-4AD8-A8DA-B9100912A0AA}"/>
              </a:ext>
            </a:extLst>
          </p:cNvPr>
          <p:cNvCxnSpPr>
            <a:cxnSpLocks/>
          </p:cNvCxnSpPr>
          <p:nvPr/>
        </p:nvCxnSpPr>
        <p:spPr>
          <a:xfrm>
            <a:off x="2032000" y="2743200"/>
            <a:ext cx="88867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72D47D2-5255-4812-B063-8FC83A1DF7C0}"/>
              </a:ext>
            </a:extLst>
          </p:cNvPr>
          <p:cNvCxnSpPr>
            <a:cxnSpLocks/>
          </p:cNvCxnSpPr>
          <p:nvPr/>
        </p:nvCxnSpPr>
        <p:spPr>
          <a:xfrm>
            <a:off x="2032000" y="3649134"/>
            <a:ext cx="88867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61DC5A5-C96D-4703-AA45-00394058E499}"/>
              </a:ext>
            </a:extLst>
          </p:cNvPr>
          <p:cNvCxnSpPr>
            <a:cxnSpLocks/>
          </p:cNvCxnSpPr>
          <p:nvPr/>
        </p:nvCxnSpPr>
        <p:spPr>
          <a:xfrm>
            <a:off x="2032000" y="4588932"/>
            <a:ext cx="88867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2897292D-4463-4052-AE19-56739F58702A}"/>
              </a:ext>
            </a:extLst>
          </p:cNvPr>
          <p:cNvCxnSpPr/>
          <p:nvPr/>
        </p:nvCxnSpPr>
        <p:spPr>
          <a:xfrm>
            <a:off x="3488267" y="1930400"/>
            <a:ext cx="0" cy="3606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B78640F-7E12-4812-B9C1-B55BD63E55F0}"/>
              </a:ext>
            </a:extLst>
          </p:cNvPr>
          <p:cNvCxnSpPr/>
          <p:nvPr/>
        </p:nvCxnSpPr>
        <p:spPr>
          <a:xfrm>
            <a:off x="5080000" y="1930400"/>
            <a:ext cx="0" cy="3606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91E4E6F-4DEE-4CC3-A93E-8EEEBA005D7C}"/>
              </a:ext>
            </a:extLst>
          </p:cNvPr>
          <p:cNvCxnSpPr/>
          <p:nvPr/>
        </p:nvCxnSpPr>
        <p:spPr>
          <a:xfrm>
            <a:off x="6587067" y="1930400"/>
            <a:ext cx="0" cy="3606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31171B76-B5A3-4998-BE6B-D2904B78B8BC}"/>
              </a:ext>
            </a:extLst>
          </p:cNvPr>
          <p:cNvCxnSpPr/>
          <p:nvPr/>
        </p:nvCxnSpPr>
        <p:spPr>
          <a:xfrm>
            <a:off x="8161867" y="1930400"/>
            <a:ext cx="0" cy="3606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BB1B3BA4-0DD3-4E88-8462-5BF2415E8FAD}"/>
              </a:ext>
            </a:extLst>
          </p:cNvPr>
          <p:cNvCxnSpPr/>
          <p:nvPr/>
        </p:nvCxnSpPr>
        <p:spPr>
          <a:xfrm>
            <a:off x="9533467" y="1930400"/>
            <a:ext cx="0" cy="3606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FA01F35-099E-48B6-A33F-94CECAAA0770}"/>
              </a:ext>
            </a:extLst>
          </p:cNvPr>
          <p:cNvSpPr txBox="1"/>
          <p:nvPr/>
        </p:nvSpPr>
        <p:spPr>
          <a:xfrm>
            <a:off x="731365" y="172720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番地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6EE7A2-EC08-42D2-819B-67213BC455A1}"/>
              </a:ext>
            </a:extLst>
          </p:cNvPr>
          <p:cNvSpPr txBox="1"/>
          <p:nvPr/>
        </p:nvSpPr>
        <p:spPr>
          <a:xfrm>
            <a:off x="731365" y="253067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番地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FACB73C-EA06-4AEA-9C9F-35B1A07A3B28}"/>
              </a:ext>
            </a:extLst>
          </p:cNvPr>
          <p:cNvSpPr txBox="1"/>
          <p:nvPr/>
        </p:nvSpPr>
        <p:spPr>
          <a:xfrm>
            <a:off x="731365" y="338752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番地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2CE03E3-72FE-4488-A5CB-D73BF3F78203}"/>
              </a:ext>
            </a:extLst>
          </p:cNvPr>
          <p:cNvSpPr txBox="1"/>
          <p:nvPr/>
        </p:nvSpPr>
        <p:spPr>
          <a:xfrm>
            <a:off x="731365" y="431038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番地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331EF11-D23E-4D93-95D6-BDA322A9D18F}"/>
              </a:ext>
            </a:extLst>
          </p:cNvPr>
          <p:cNvSpPr txBox="1"/>
          <p:nvPr/>
        </p:nvSpPr>
        <p:spPr>
          <a:xfrm>
            <a:off x="731365" y="522821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番地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B4B4E21-4F88-4F32-9A06-DBE7EDF4D8B4}"/>
              </a:ext>
            </a:extLst>
          </p:cNvPr>
          <p:cNvSpPr txBox="1"/>
          <p:nvPr/>
        </p:nvSpPr>
        <p:spPr>
          <a:xfrm>
            <a:off x="1478874" y="573655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丁目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AF33818-D320-4F41-8DD3-84247631414C}"/>
              </a:ext>
            </a:extLst>
          </p:cNvPr>
          <p:cNvSpPr txBox="1"/>
          <p:nvPr/>
        </p:nvSpPr>
        <p:spPr>
          <a:xfrm>
            <a:off x="2905682" y="573655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丁目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A7A4A94-8ACB-479F-B57E-CC889F65A5CF}"/>
              </a:ext>
            </a:extLst>
          </p:cNvPr>
          <p:cNvSpPr txBox="1"/>
          <p:nvPr/>
        </p:nvSpPr>
        <p:spPr>
          <a:xfrm>
            <a:off x="4563183" y="573655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丁目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2AFB8AF-1F08-44D7-8459-48C3FB8ECA92}"/>
              </a:ext>
            </a:extLst>
          </p:cNvPr>
          <p:cNvSpPr txBox="1"/>
          <p:nvPr/>
        </p:nvSpPr>
        <p:spPr>
          <a:xfrm>
            <a:off x="5956125" y="573655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丁目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C21449A-DD5E-4720-9F5A-0BF058E3B413}"/>
              </a:ext>
            </a:extLst>
          </p:cNvPr>
          <p:cNvSpPr txBox="1"/>
          <p:nvPr/>
        </p:nvSpPr>
        <p:spPr>
          <a:xfrm>
            <a:off x="7530925" y="573655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丁目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B5537BA-04E9-4430-8738-D8E3E1A04965}"/>
              </a:ext>
            </a:extLst>
          </p:cNvPr>
          <p:cNvSpPr txBox="1"/>
          <p:nvPr/>
        </p:nvSpPr>
        <p:spPr>
          <a:xfrm>
            <a:off x="8909376" y="573655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丁目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16EFD44-1A03-4025-8BFA-A36B0ACD132A}"/>
              </a:ext>
            </a:extLst>
          </p:cNvPr>
          <p:cNvSpPr txBox="1"/>
          <p:nvPr/>
        </p:nvSpPr>
        <p:spPr>
          <a:xfrm>
            <a:off x="10253960" y="573655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丁目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654A924-5083-45B3-8C54-6F5C459FF9E9}"/>
              </a:ext>
            </a:extLst>
          </p:cNvPr>
          <p:cNvSpPr txBox="1"/>
          <p:nvPr/>
        </p:nvSpPr>
        <p:spPr>
          <a:xfrm>
            <a:off x="4753803" y="341063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</a:rPr>
              <a:t>●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2736A16-B0FB-414E-AF2D-5A3B2D1A0FBC}"/>
              </a:ext>
            </a:extLst>
          </p:cNvPr>
          <p:cNvSpPr txBox="1"/>
          <p:nvPr/>
        </p:nvSpPr>
        <p:spPr>
          <a:xfrm>
            <a:off x="4739901" y="244113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</a:rPr>
              <a:t>●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74705D7-9622-40F7-AE15-48886FA69E91}"/>
              </a:ext>
            </a:extLst>
          </p:cNvPr>
          <p:cNvSpPr txBox="1"/>
          <p:nvPr/>
        </p:nvSpPr>
        <p:spPr>
          <a:xfrm>
            <a:off x="7837215" y="431097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</a:rPr>
              <a:t>●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E768B5A-9ADB-4B13-8C8A-21510B5A08D5}"/>
              </a:ext>
            </a:extLst>
          </p:cNvPr>
          <p:cNvSpPr txBox="1"/>
          <p:nvPr/>
        </p:nvSpPr>
        <p:spPr>
          <a:xfrm>
            <a:off x="1711755" y="336830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</a:rPr>
              <a:t>●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endParaRPr kumimoji="1"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381D643-BF5C-4D35-A010-0DD99CEF8C49}"/>
              </a:ext>
            </a:extLst>
          </p:cNvPr>
          <p:cNvSpPr txBox="1"/>
          <p:nvPr/>
        </p:nvSpPr>
        <p:spPr>
          <a:xfrm>
            <a:off x="6295102" y="431097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</a:rPr>
              <a:t>●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AEDD56A-3C40-4F38-A8BE-796E9702CA54}"/>
              </a:ext>
            </a:extLst>
          </p:cNvPr>
          <p:cNvSpPr txBox="1"/>
          <p:nvPr/>
        </p:nvSpPr>
        <p:spPr>
          <a:xfrm>
            <a:off x="9230630" y="521403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</a:rPr>
              <a:t>●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BEF81D0-A721-4F40-8665-31714F08673A}"/>
              </a:ext>
            </a:extLst>
          </p:cNvPr>
          <p:cNvSpPr txBox="1"/>
          <p:nvPr/>
        </p:nvSpPr>
        <p:spPr>
          <a:xfrm>
            <a:off x="1689459" y="521403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</a:rPr>
              <a:t>●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  <a:endParaRPr kumimoji="1"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82FB69-2C43-6453-2CF8-C20B0B5D0E53}"/>
              </a:ext>
            </a:extLst>
          </p:cNvPr>
          <p:cNvSpPr txBox="1"/>
          <p:nvPr/>
        </p:nvSpPr>
        <p:spPr>
          <a:xfrm>
            <a:off x="1579241" y="533329"/>
            <a:ext cx="7520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次の住所に印をつけましょう</a:t>
            </a:r>
          </a:p>
        </p:txBody>
      </p:sp>
    </p:spTree>
    <p:extLst>
      <p:ext uri="{BB962C8B-B14F-4D97-AF65-F5344CB8AC3E}">
        <p14:creationId xmlns:p14="http://schemas.microsoft.com/office/powerpoint/2010/main" val="32659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7D2F963-B611-E9CB-1077-D60C9F93C849}"/>
              </a:ext>
            </a:extLst>
          </p:cNvPr>
          <p:cNvSpPr txBox="1"/>
          <p:nvPr/>
        </p:nvSpPr>
        <p:spPr>
          <a:xfrm>
            <a:off x="1067612" y="533682"/>
            <a:ext cx="890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次の位置を例にならって表しましょう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6002407-810A-737E-0EAA-C8A994D19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45" y="1457282"/>
            <a:ext cx="7105650" cy="464185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1184F21-23A6-23A8-6847-E5A6362F5C2D}"/>
              </a:ext>
            </a:extLst>
          </p:cNvPr>
          <p:cNvSpPr txBox="1"/>
          <p:nvPr/>
        </p:nvSpPr>
        <p:spPr>
          <a:xfrm>
            <a:off x="8144890" y="1210743"/>
            <a:ext cx="3159839" cy="4888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①（　   ， 　）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②（　   ， 　）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③（　   ， 　）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④（　   ， 　）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⑤（　   ， 　）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AD777F1-8BB9-9FE6-D23A-096789509FBF}"/>
              </a:ext>
            </a:extLst>
          </p:cNvPr>
          <p:cNvSpPr txBox="1"/>
          <p:nvPr/>
        </p:nvSpPr>
        <p:spPr>
          <a:xfrm>
            <a:off x="9129486" y="1558740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5024FCD-9BE9-2450-77A9-69653D2BFB13}"/>
              </a:ext>
            </a:extLst>
          </p:cNvPr>
          <p:cNvSpPr txBox="1"/>
          <p:nvPr/>
        </p:nvSpPr>
        <p:spPr>
          <a:xfrm>
            <a:off x="10141858" y="256022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52DA60E-AC0E-4EF1-D18A-88C4D7CF4C36}"/>
              </a:ext>
            </a:extLst>
          </p:cNvPr>
          <p:cNvSpPr txBox="1"/>
          <p:nvPr/>
        </p:nvSpPr>
        <p:spPr>
          <a:xfrm>
            <a:off x="9129486" y="2560226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ACD45C1-2423-A90B-E9D7-690BCDFB1539}"/>
              </a:ext>
            </a:extLst>
          </p:cNvPr>
          <p:cNvSpPr txBox="1"/>
          <p:nvPr/>
        </p:nvSpPr>
        <p:spPr>
          <a:xfrm>
            <a:off x="10201970" y="1558740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A7D563E-A88C-4E41-F43F-B46879AF45A0}"/>
              </a:ext>
            </a:extLst>
          </p:cNvPr>
          <p:cNvSpPr txBox="1"/>
          <p:nvPr/>
        </p:nvSpPr>
        <p:spPr>
          <a:xfrm>
            <a:off x="10141858" y="3535773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F15C9F7-B567-AD25-803C-F0FAD63D3D14}"/>
              </a:ext>
            </a:extLst>
          </p:cNvPr>
          <p:cNvSpPr txBox="1"/>
          <p:nvPr/>
        </p:nvSpPr>
        <p:spPr>
          <a:xfrm>
            <a:off x="9129486" y="3535773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2A7168C-B724-6F03-17DF-5F55CA81B3A7}"/>
              </a:ext>
            </a:extLst>
          </p:cNvPr>
          <p:cNvSpPr txBox="1"/>
          <p:nvPr/>
        </p:nvSpPr>
        <p:spPr>
          <a:xfrm>
            <a:off x="10141858" y="4511320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EC5E73-5E75-AD3B-5CB6-92270C4C48FA}"/>
              </a:ext>
            </a:extLst>
          </p:cNvPr>
          <p:cNvSpPr txBox="1"/>
          <p:nvPr/>
        </p:nvSpPr>
        <p:spPr>
          <a:xfrm>
            <a:off x="9129486" y="4511320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A417A45-0228-F8BD-9CA3-CB616955E553}"/>
              </a:ext>
            </a:extLst>
          </p:cNvPr>
          <p:cNvSpPr txBox="1"/>
          <p:nvPr/>
        </p:nvSpPr>
        <p:spPr>
          <a:xfrm>
            <a:off x="10141858" y="5486867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4DC81FE-8C25-185F-468D-F403178EB160}"/>
              </a:ext>
            </a:extLst>
          </p:cNvPr>
          <p:cNvSpPr txBox="1"/>
          <p:nvPr/>
        </p:nvSpPr>
        <p:spPr>
          <a:xfrm>
            <a:off x="9129486" y="5486867"/>
            <a:ext cx="474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5EF43D-C23D-1306-24F9-DB9409812759}"/>
              </a:ext>
            </a:extLst>
          </p:cNvPr>
          <p:cNvSpPr txBox="1"/>
          <p:nvPr/>
        </p:nvSpPr>
        <p:spPr>
          <a:xfrm>
            <a:off x="2821106" y="1883229"/>
            <a:ext cx="73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231432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D54E350-033D-17DF-8683-8D0F0AFF3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256" y="1387638"/>
            <a:ext cx="7762430" cy="508261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C51A2B-603C-7EE8-ACE0-30DA71A5BDBC}"/>
              </a:ext>
            </a:extLst>
          </p:cNvPr>
          <p:cNvSpPr txBox="1"/>
          <p:nvPr/>
        </p:nvSpPr>
        <p:spPr>
          <a:xfrm>
            <a:off x="1067612" y="533682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点を前の例にならって書き込みましょう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155903A-26E2-2C34-03EE-926E4618F185}"/>
              </a:ext>
            </a:extLst>
          </p:cNvPr>
          <p:cNvSpPr txBox="1"/>
          <p:nvPr/>
        </p:nvSpPr>
        <p:spPr>
          <a:xfrm>
            <a:off x="5863679" y="39289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●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E03FC4-1055-3AFD-30D7-64BFC0900E53}"/>
              </a:ext>
            </a:extLst>
          </p:cNvPr>
          <p:cNvSpPr txBox="1"/>
          <p:nvPr/>
        </p:nvSpPr>
        <p:spPr>
          <a:xfrm>
            <a:off x="3381736" y="313661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●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3DD4B8B-E4BB-D78F-D7EE-00D41E926A41}"/>
              </a:ext>
            </a:extLst>
          </p:cNvPr>
          <p:cNvSpPr txBox="1"/>
          <p:nvPr/>
        </p:nvSpPr>
        <p:spPr>
          <a:xfrm>
            <a:off x="7550965" y="559445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●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1FBA80C-A9DD-9FF5-5261-DA8841BB90A1}"/>
              </a:ext>
            </a:extLst>
          </p:cNvPr>
          <p:cNvSpPr txBox="1"/>
          <p:nvPr/>
        </p:nvSpPr>
        <p:spPr>
          <a:xfrm>
            <a:off x="1672679" y="313661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●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90AD518-1935-A555-0675-3EA758431030}"/>
              </a:ext>
            </a:extLst>
          </p:cNvPr>
          <p:cNvSpPr txBox="1"/>
          <p:nvPr/>
        </p:nvSpPr>
        <p:spPr>
          <a:xfrm>
            <a:off x="2532650" y="228942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●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endParaRPr kumimoji="1" lang="ja-JP" altLang="en-US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FDBF0C6-0953-F744-567B-CD08253A4EAE}"/>
              </a:ext>
            </a:extLst>
          </p:cNvPr>
          <p:cNvSpPr txBox="1"/>
          <p:nvPr/>
        </p:nvSpPr>
        <p:spPr>
          <a:xfrm>
            <a:off x="1672678" y="552359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●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endParaRPr kumimoji="1" lang="ja-JP" altLang="en-US" sz="3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2E6851-02E8-5F6C-FC95-464B5B06692D}"/>
              </a:ext>
            </a:extLst>
          </p:cNvPr>
          <p:cNvSpPr txBox="1"/>
          <p:nvPr/>
        </p:nvSpPr>
        <p:spPr>
          <a:xfrm>
            <a:off x="6711172" y="471866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●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775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662605BC-6DAB-E614-E0F7-46CBF8D1EEA2}"/>
              </a:ext>
            </a:extLst>
          </p:cNvPr>
          <p:cNvSpPr txBox="1">
            <a:spLocks/>
          </p:cNvSpPr>
          <p:nvPr/>
        </p:nvSpPr>
        <p:spPr>
          <a:xfrm>
            <a:off x="1845734" y="808037"/>
            <a:ext cx="8686800" cy="851429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空間上の位置を表します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C6BA3AD-B4EB-5882-74A0-A1FE99B61EE9}"/>
              </a:ext>
            </a:extLst>
          </p:cNvPr>
          <p:cNvSpPr txBox="1">
            <a:spLocks/>
          </p:cNvSpPr>
          <p:nvPr/>
        </p:nvSpPr>
        <p:spPr>
          <a:xfrm>
            <a:off x="1045029" y="2506134"/>
            <a:ext cx="9329057" cy="30358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空間上の位置を表すには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３つの数字を使います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立体の「たて，横，高さ」だと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思えば同じです</a:t>
            </a:r>
          </a:p>
        </p:txBody>
      </p:sp>
      <p:pic>
        <p:nvPicPr>
          <p:cNvPr id="5" name="図 4" descr="スーツを着ている人のイラスト&#10;&#10;中程度の精度で自動的に生成された説明">
            <a:extLst>
              <a:ext uri="{FF2B5EF4-FFF2-40B4-BE49-F238E27FC236}">
                <a16:creationId xmlns:a16="http://schemas.microsoft.com/office/drawing/2014/main" id="{5C661A09-53BE-2A43-7169-674BE2386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716" y="3068528"/>
            <a:ext cx="1813853" cy="247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80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502</Words>
  <Application>Microsoft Office PowerPoint</Application>
  <PresentationFormat>ワイド画面</PresentationFormat>
  <Paragraphs>184</Paragraphs>
  <Slides>13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Tosho-J Roman Italic</vt:lpstr>
      <vt:lpstr>游ゴシック</vt:lpstr>
      <vt:lpstr>游ゴシック Light</vt:lpstr>
      <vt:lpstr>Arial</vt:lpstr>
      <vt:lpstr>UD デジタル 教科書体 NP-B</vt:lpstr>
      <vt:lpstr>Office テーマ</vt:lpstr>
      <vt:lpstr>位置の表し方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位置の表し方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位置の表し方</dc:title>
  <dc:creator>伊藤努</dc:creator>
  <cp:lastModifiedBy>tutomu ito</cp:lastModifiedBy>
  <cp:revision>24</cp:revision>
  <dcterms:created xsi:type="dcterms:W3CDTF">2022-02-09T11:17:09Z</dcterms:created>
  <dcterms:modified xsi:type="dcterms:W3CDTF">2024-03-05T10:51:03Z</dcterms:modified>
</cp:coreProperties>
</file>