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0"/>
  </p:notesMasterIdLst>
  <p:sldIdLst>
    <p:sldId id="256" r:id="rId2"/>
    <p:sldId id="285" r:id="rId3"/>
    <p:sldId id="257" r:id="rId4"/>
    <p:sldId id="258" r:id="rId5"/>
    <p:sldId id="28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335" r:id="rId14"/>
    <p:sldId id="266" r:id="rId15"/>
    <p:sldId id="267" r:id="rId16"/>
    <p:sldId id="277" r:id="rId17"/>
    <p:sldId id="336" r:id="rId18"/>
    <p:sldId id="271" r:id="rId19"/>
    <p:sldId id="286" r:id="rId20"/>
    <p:sldId id="270" r:id="rId21"/>
    <p:sldId id="332" r:id="rId22"/>
    <p:sldId id="333" r:id="rId23"/>
    <p:sldId id="331" r:id="rId24"/>
    <p:sldId id="272" r:id="rId25"/>
    <p:sldId id="325" r:id="rId26"/>
    <p:sldId id="275" r:id="rId27"/>
    <p:sldId id="302" r:id="rId28"/>
    <p:sldId id="273" r:id="rId29"/>
    <p:sldId id="274" r:id="rId30"/>
    <p:sldId id="278" r:id="rId31"/>
    <p:sldId id="281" r:id="rId32"/>
    <p:sldId id="287" r:id="rId33"/>
    <p:sldId id="279" r:id="rId34"/>
    <p:sldId id="282" r:id="rId35"/>
    <p:sldId id="288" r:id="rId36"/>
    <p:sldId id="289" r:id="rId37"/>
    <p:sldId id="290" r:id="rId38"/>
    <p:sldId id="291" r:id="rId39"/>
    <p:sldId id="292" r:id="rId40"/>
    <p:sldId id="293" r:id="rId41"/>
    <p:sldId id="328" r:id="rId42"/>
    <p:sldId id="294" r:id="rId43"/>
    <p:sldId id="329" r:id="rId44"/>
    <p:sldId id="295" r:id="rId45"/>
    <p:sldId id="303" r:id="rId46"/>
    <p:sldId id="304" r:id="rId47"/>
    <p:sldId id="296" r:id="rId48"/>
    <p:sldId id="297" r:id="rId49"/>
    <p:sldId id="298" r:id="rId50"/>
    <p:sldId id="320" r:id="rId51"/>
    <p:sldId id="299" r:id="rId52"/>
    <p:sldId id="321" r:id="rId53"/>
    <p:sldId id="300" r:id="rId54"/>
    <p:sldId id="322" r:id="rId55"/>
    <p:sldId id="301" r:id="rId56"/>
    <p:sldId id="305" r:id="rId57"/>
    <p:sldId id="306" r:id="rId58"/>
    <p:sldId id="310" r:id="rId59"/>
    <p:sldId id="334" r:id="rId60"/>
    <p:sldId id="308" r:id="rId61"/>
    <p:sldId id="314" r:id="rId62"/>
    <p:sldId id="312" r:id="rId63"/>
    <p:sldId id="313" r:id="rId64"/>
    <p:sldId id="315" r:id="rId65"/>
    <p:sldId id="316" r:id="rId66"/>
    <p:sldId id="317" r:id="rId67"/>
    <p:sldId id="318" r:id="rId68"/>
    <p:sldId id="319" r:id="rId69"/>
  </p:sldIdLst>
  <p:sldSz cx="12192000" cy="6858000"/>
  <p:notesSz cx="6858000" cy="9144000"/>
  <p:embeddedFontLst>
    <p:embeddedFont>
      <p:font typeface="UD デジタル 教科書体 NP-B" panose="02020700000000000000" pitchFamily="18" charset="-128"/>
      <p:bold r:id="rId71"/>
    </p:embeddedFont>
    <p:embeddedFont>
      <p:font typeface="游ゴシック" panose="020B0400000000000000" pitchFamily="50" charset="-128"/>
      <p:regular r:id="rId72"/>
      <p:bold r:id="rId73"/>
    </p:embeddedFont>
    <p:embeddedFont>
      <p:font typeface="游ゴシック Light" panose="020B0300000000000000" pitchFamily="50" charset="-128"/>
      <p:regular r:id="rId74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FF"/>
    <a:srgbClr val="CCFFFF"/>
    <a:srgbClr val="0099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9" d="100"/>
          <a:sy n="59" d="100"/>
        </p:scale>
        <p:origin x="256" y="52"/>
      </p:cViewPr>
      <p:guideLst>
        <p:guide orient="horz" pos="227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CCB0E-8D4F-4774-9A62-842826F0B0FD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940A4-57FC-45AA-BAC1-BB3283808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127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940A4-57FC-45AA-BAC1-BB3283808CF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718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940A4-57FC-45AA-BAC1-BB3283808CF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4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940A4-57FC-45AA-BAC1-BB3283808CF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835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940A4-57FC-45AA-BAC1-BB3283808CF7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70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6DEB5D-3AA6-335D-E7F1-FEC0E66A4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C861921-4356-4397-B08F-107DADBA7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C1763E-6ABF-26EF-3757-5C6383424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A887-A5CD-49F9-8633-367547EECDBC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CEFC8C-71C5-98A2-E3FB-A8FAB166F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2AAA84-E4AD-A35B-D089-9C5E81617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A8D0-BB85-4150-B8BB-820E368F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18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E82374-6867-B6C2-F682-7DCDAC1B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45A0D60-5458-4551-DBD1-1C09D6C22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FA0123-65C5-9F31-8D56-829064266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A887-A5CD-49F9-8633-367547EECDBC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420C03-EE57-C463-FB75-D387CCFD4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E65946-2092-F9A2-A233-ECBAA171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A8D0-BB85-4150-B8BB-820E368F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678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8FCA6FE-8C21-1856-CDC2-2C2E24E66E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A08E931-91A8-9F8C-9D0B-8C0C1B5D8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14F091-9CE8-F438-8C58-CD426F315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A887-A5CD-49F9-8633-367547EECDBC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610876-72B0-E897-5F5C-BD444A386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9742AA-D86E-8BCC-422F-B1CF0DE03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A8D0-BB85-4150-B8BB-820E368F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47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024D59-0975-137D-9305-F3308533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EB24F6-E55D-A919-52C2-B3DE66DD6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F38FCA-BE9C-F7EC-D0C9-BBAEECE4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A887-A5CD-49F9-8633-367547EECDBC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EFF167-EE5A-A8B1-E6CC-E1DDEFB9E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C7C2F4-2EA8-DADF-78A6-E44B20E1E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A8D0-BB85-4150-B8BB-820E368F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27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468F20-5554-A079-B6A1-3E93FFAC7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3C7315-FD0D-2A35-C259-617973F52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50BB37-4D58-DA16-0554-B1A9E3C4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A887-A5CD-49F9-8633-367547EECDBC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C53CEE-9ADE-5232-9D80-D36FD1E84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F62614-3688-ED1C-80F4-91BA29C2C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A8D0-BB85-4150-B8BB-820E368F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35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6FC58E-0B1A-6690-F266-2AF249C51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CF5F88-4D2E-A211-9BE6-7850AF495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ECADA5D-88BD-026B-B3CE-75F22A700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CCBC93-A3C2-37A6-B4FC-4A6674FE1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A887-A5CD-49F9-8633-367547EECDBC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7740E9-DD85-746D-8F75-4E79FEC9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0481B8-3D8C-F59D-A6B5-50EA17FB6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A8D0-BB85-4150-B8BB-820E368F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32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D93798-0814-C6A9-760E-1486C1C3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F98BACB-89C3-6304-0E07-A591C6360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FD458AC-0BFB-A656-25BE-BF27CE935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490CCF7-D838-4DAD-92C2-5D10B94372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4CF5C2A-BAFC-5345-3F88-807DDFBBDE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E7E196D-D215-4213-FAA9-D6E72669B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A887-A5CD-49F9-8633-367547EECDBC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48781B0-7631-31A8-53BF-2B71AF2D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149A844-6629-B078-84E8-B8ABB88EE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A8D0-BB85-4150-B8BB-820E368F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25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C20E89-3539-5FA2-7CE8-F5CCE3F50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0AF6E5E-D0D5-B921-8BB7-C8438299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A887-A5CD-49F9-8633-367547EECDBC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5374C97-9985-B18E-A0AD-F21DB9C5E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D5D2ABA-04FF-516C-3551-AFFD88C1D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A8D0-BB85-4150-B8BB-820E368F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47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D27CE9D-2DAB-F1A8-1022-277F5628C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A887-A5CD-49F9-8633-367547EECDBC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8CDC090-60B6-B1B4-547B-BE504601E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5B7BC4-A849-8718-9E98-6F2F1CF8D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A8D0-BB85-4150-B8BB-820E368F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98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6CC169-320A-2938-5EB7-EB8835E53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427B26-5012-9A99-8088-6D84EC536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1DF9793-B445-9CC0-6634-1F2416228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C8836E-915C-8ED1-13AF-76A0C42A2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A887-A5CD-49F9-8633-367547EECDBC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94A489-CFB6-CB57-D641-197031B2D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0256903-6B13-141A-871B-FCCCE780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A8D0-BB85-4150-B8BB-820E368F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52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402D41-E390-6A68-0E00-29C6586F0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1B53B3F-838A-ED8F-9766-68E2AE5D6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AB81C12-9895-6B93-FC29-F09AA1AB7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6A715C-47C6-F0A4-1F0A-824639E3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A887-A5CD-49F9-8633-367547EECDBC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8F16AD-8C74-04AD-6675-8B230F36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63B463-F11D-0763-F6F5-E6BEE2CF0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A8D0-BB85-4150-B8BB-820E368F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37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2DFD1BB-B333-9A39-873B-9D539FA7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09B66D0-022D-4690-A2DC-FF38AB7DD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C04344-EAC7-B154-3EEE-D10A18A94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A887-A5CD-49F9-8633-367547EECDBC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CD1C35-6D9A-8222-F48E-0206AC4D2F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AD65D6-AD20-E4E2-4F3B-57F787CAD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6A8D0-BB85-4150-B8BB-820E368F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05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E4F32D-D07E-AA97-80C4-9746CE5C35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角とその大きさ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0DEE100-9B57-298C-7839-6E0F889726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0DF090C2-678E-643A-AD40-5822C93E2963}"/>
              </a:ext>
            </a:extLst>
          </p:cNvPr>
          <p:cNvSpPr/>
          <p:nvPr/>
        </p:nvSpPr>
        <p:spPr>
          <a:xfrm>
            <a:off x="2427513" y="3803990"/>
            <a:ext cx="1023257" cy="1251857"/>
          </a:xfrm>
          <a:prstGeom prst="triangl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3C09EC2-1747-2B80-9980-27031953C65D}"/>
              </a:ext>
            </a:extLst>
          </p:cNvPr>
          <p:cNvSpPr/>
          <p:nvPr/>
        </p:nvSpPr>
        <p:spPr>
          <a:xfrm>
            <a:off x="4267198" y="4136571"/>
            <a:ext cx="1458685" cy="740229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DFCB142-ACE9-C68C-3777-D750AFC028B6}"/>
              </a:ext>
            </a:extLst>
          </p:cNvPr>
          <p:cNvGrpSpPr/>
          <p:nvPr/>
        </p:nvGrpSpPr>
        <p:grpSpPr>
          <a:xfrm>
            <a:off x="6580414" y="4071257"/>
            <a:ext cx="957941" cy="772886"/>
            <a:chOff x="7162800" y="4060371"/>
            <a:chExt cx="957941" cy="772886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7AE83356-1C01-9F7B-3F41-0CB2F622F7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2800" y="4060371"/>
              <a:ext cx="544286" cy="772886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E0A1F00B-3116-44F1-8EFF-8E3E42A26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2800" y="4833257"/>
              <a:ext cx="957941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9124745-8B64-8495-8648-55D4C5DF47C3}"/>
              </a:ext>
            </a:extLst>
          </p:cNvPr>
          <p:cNvGrpSpPr/>
          <p:nvPr/>
        </p:nvGrpSpPr>
        <p:grpSpPr>
          <a:xfrm>
            <a:off x="8109857" y="4120242"/>
            <a:ext cx="1491340" cy="772886"/>
            <a:chOff x="8708572" y="4103914"/>
            <a:chExt cx="1491340" cy="772886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706B6063-1DDA-F8FD-4F7E-CE13E995F3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41971" y="4103914"/>
              <a:ext cx="957941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CCBCEE5B-16E7-E8AE-5178-7EE30D9E88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08572" y="4103914"/>
              <a:ext cx="544286" cy="772886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9959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1099459" y="533401"/>
            <a:ext cx="941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角の大きさを考えたいと思います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705966-2D86-D4F4-BDF9-50A53967AF9F}"/>
              </a:ext>
            </a:extLst>
          </p:cNvPr>
          <p:cNvSpPr txBox="1"/>
          <p:nvPr/>
        </p:nvSpPr>
        <p:spPr>
          <a:xfrm>
            <a:off x="1122927" y="1732869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どちらの角のほうが大きいですか？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9DE5611-D14E-0921-2055-EFA06FD58EB9}"/>
              </a:ext>
            </a:extLst>
          </p:cNvPr>
          <p:cNvCxnSpPr>
            <a:cxnSpLocks/>
          </p:cNvCxnSpPr>
          <p:nvPr/>
        </p:nvCxnSpPr>
        <p:spPr>
          <a:xfrm>
            <a:off x="7801871" y="3799113"/>
            <a:ext cx="282258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59C7533-0E5D-0BF4-4BA5-7237ED9D4352}"/>
              </a:ext>
            </a:extLst>
          </p:cNvPr>
          <p:cNvCxnSpPr>
            <a:cxnSpLocks/>
          </p:cNvCxnSpPr>
          <p:nvPr/>
        </p:nvCxnSpPr>
        <p:spPr>
          <a:xfrm flipV="1">
            <a:off x="6298018" y="3799113"/>
            <a:ext cx="1503853" cy="229927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8DFDB1E-A9E9-4902-8830-BA26B778AA09}"/>
              </a:ext>
            </a:extLst>
          </p:cNvPr>
          <p:cNvCxnSpPr>
            <a:cxnSpLocks/>
          </p:cNvCxnSpPr>
          <p:nvPr/>
        </p:nvCxnSpPr>
        <p:spPr>
          <a:xfrm>
            <a:off x="3439886" y="3799112"/>
            <a:ext cx="26561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5503659-C2E2-FB75-AF88-862D09769D5F}"/>
              </a:ext>
            </a:extLst>
          </p:cNvPr>
          <p:cNvCxnSpPr>
            <a:cxnSpLocks/>
          </p:cNvCxnSpPr>
          <p:nvPr/>
        </p:nvCxnSpPr>
        <p:spPr>
          <a:xfrm flipV="1">
            <a:off x="1023257" y="3799112"/>
            <a:ext cx="2416629" cy="124097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楕円 15">
            <a:extLst>
              <a:ext uri="{FF2B5EF4-FFF2-40B4-BE49-F238E27FC236}">
                <a16:creationId xmlns:a16="http://schemas.microsoft.com/office/drawing/2014/main" id="{F93DC5B5-8A6C-0CD1-5D41-7D26A8C1609F}"/>
              </a:ext>
            </a:extLst>
          </p:cNvPr>
          <p:cNvSpPr/>
          <p:nvPr/>
        </p:nvSpPr>
        <p:spPr>
          <a:xfrm>
            <a:off x="6595579" y="2440755"/>
            <a:ext cx="3164178" cy="31641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部分円 4">
            <a:extLst>
              <a:ext uri="{FF2B5EF4-FFF2-40B4-BE49-F238E27FC236}">
                <a16:creationId xmlns:a16="http://schemas.microsoft.com/office/drawing/2014/main" id="{27E08863-2290-664B-6FC4-262B14997942}"/>
              </a:ext>
            </a:extLst>
          </p:cNvPr>
          <p:cNvSpPr/>
          <p:nvPr/>
        </p:nvSpPr>
        <p:spPr>
          <a:xfrm rot="5400000">
            <a:off x="2982409" y="3309257"/>
            <a:ext cx="947054" cy="947054"/>
          </a:xfrm>
          <a:prstGeom prst="pie">
            <a:avLst>
              <a:gd name="adj1" fmla="val 3648154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部分円 5">
            <a:extLst>
              <a:ext uri="{FF2B5EF4-FFF2-40B4-BE49-F238E27FC236}">
                <a16:creationId xmlns:a16="http://schemas.microsoft.com/office/drawing/2014/main" id="{CECEF4F4-ADF4-9C48-8303-5D9F9F5882A0}"/>
              </a:ext>
            </a:extLst>
          </p:cNvPr>
          <p:cNvSpPr/>
          <p:nvPr/>
        </p:nvSpPr>
        <p:spPr>
          <a:xfrm rot="5400000">
            <a:off x="7354396" y="3309257"/>
            <a:ext cx="947054" cy="947054"/>
          </a:xfrm>
          <a:prstGeom prst="pie">
            <a:avLst>
              <a:gd name="adj1" fmla="val 2100797"/>
              <a:gd name="adj2" fmla="val 1620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8DFDB1E-A9E9-4902-8830-BA26B778AA09}"/>
              </a:ext>
            </a:extLst>
          </p:cNvPr>
          <p:cNvCxnSpPr>
            <a:cxnSpLocks/>
          </p:cNvCxnSpPr>
          <p:nvPr/>
        </p:nvCxnSpPr>
        <p:spPr>
          <a:xfrm flipV="1">
            <a:off x="3135086" y="3106688"/>
            <a:ext cx="2183861" cy="21619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1099459" y="533401"/>
            <a:ext cx="941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角の大きさを考えたいと思います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705966-2D86-D4F4-BDF9-50A53967AF9F}"/>
              </a:ext>
            </a:extLst>
          </p:cNvPr>
          <p:cNvSpPr txBox="1"/>
          <p:nvPr/>
        </p:nvSpPr>
        <p:spPr>
          <a:xfrm>
            <a:off x="1122927" y="1732869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どちらの角のほうが大きいですか？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9DE5611-D14E-0921-2055-EFA06FD58EB9}"/>
              </a:ext>
            </a:extLst>
          </p:cNvPr>
          <p:cNvCxnSpPr>
            <a:cxnSpLocks/>
          </p:cNvCxnSpPr>
          <p:nvPr/>
        </p:nvCxnSpPr>
        <p:spPr>
          <a:xfrm>
            <a:off x="6390578" y="5268683"/>
            <a:ext cx="282258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59C7533-0E5D-0BF4-4BA5-7237ED9D4352}"/>
              </a:ext>
            </a:extLst>
          </p:cNvPr>
          <p:cNvCxnSpPr>
            <a:cxnSpLocks/>
          </p:cNvCxnSpPr>
          <p:nvPr/>
        </p:nvCxnSpPr>
        <p:spPr>
          <a:xfrm flipV="1">
            <a:off x="6408779" y="2809226"/>
            <a:ext cx="1581335" cy="24594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5503659-C2E2-FB75-AF88-862D09769D5F}"/>
              </a:ext>
            </a:extLst>
          </p:cNvPr>
          <p:cNvCxnSpPr>
            <a:cxnSpLocks/>
          </p:cNvCxnSpPr>
          <p:nvPr/>
        </p:nvCxnSpPr>
        <p:spPr>
          <a:xfrm flipH="1" flipV="1">
            <a:off x="2085607" y="3041867"/>
            <a:ext cx="1049479" cy="22268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89F80F4-099F-3BF1-619B-85C472BC912E}"/>
              </a:ext>
            </a:extLst>
          </p:cNvPr>
          <p:cNvSpPr txBox="1"/>
          <p:nvPr/>
        </p:nvSpPr>
        <p:spPr>
          <a:xfrm>
            <a:off x="4373392" y="2875002"/>
            <a:ext cx="27238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？？？</a:t>
            </a:r>
            <a:endParaRPr kumimoji="1" lang="ja-JP" altLang="en-US" sz="6600" dirty="0">
              <a:solidFill>
                <a:schemeClr val="accent5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04AEFC0-E153-0A61-F1F1-0364D756FF08}"/>
              </a:ext>
            </a:extLst>
          </p:cNvPr>
          <p:cNvSpPr txBox="1"/>
          <p:nvPr/>
        </p:nvSpPr>
        <p:spPr>
          <a:xfrm>
            <a:off x="1612420" y="5527329"/>
            <a:ext cx="9417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大きいか小さいか、分かる方法はある？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部分円 4">
            <a:extLst>
              <a:ext uri="{FF2B5EF4-FFF2-40B4-BE49-F238E27FC236}">
                <a16:creationId xmlns:a16="http://schemas.microsoft.com/office/drawing/2014/main" id="{A00C8180-FF46-7EF0-C12C-AB3CB8D7B874}"/>
              </a:ext>
            </a:extLst>
          </p:cNvPr>
          <p:cNvSpPr/>
          <p:nvPr/>
        </p:nvSpPr>
        <p:spPr>
          <a:xfrm rot="2953272">
            <a:off x="2683672" y="4812277"/>
            <a:ext cx="902826" cy="902826"/>
          </a:xfrm>
          <a:prstGeom prst="pie">
            <a:avLst>
              <a:gd name="adj1" fmla="val 11799691"/>
              <a:gd name="adj2" fmla="val 159419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部分円 5">
            <a:extLst>
              <a:ext uri="{FF2B5EF4-FFF2-40B4-BE49-F238E27FC236}">
                <a16:creationId xmlns:a16="http://schemas.microsoft.com/office/drawing/2014/main" id="{75B69D1F-AEDD-FC40-5955-09054C603F4F}"/>
              </a:ext>
            </a:extLst>
          </p:cNvPr>
          <p:cNvSpPr/>
          <p:nvPr/>
        </p:nvSpPr>
        <p:spPr>
          <a:xfrm rot="2953272">
            <a:off x="5968472" y="4812277"/>
            <a:ext cx="902826" cy="902826"/>
          </a:xfrm>
          <a:prstGeom prst="pie">
            <a:avLst>
              <a:gd name="adj1" fmla="val 15222107"/>
              <a:gd name="adj2" fmla="val 1877286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0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分度器 全円 80mm V-316">
            <a:extLst>
              <a:ext uri="{FF2B5EF4-FFF2-40B4-BE49-F238E27FC236}">
                <a16:creationId xmlns:a16="http://schemas.microsoft.com/office/drawing/2014/main" id="{D1260D58-7A6F-D373-0422-90E5A99B0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8" r="6474" b="-2320"/>
          <a:stretch/>
        </p:blipFill>
        <p:spPr bwMode="auto">
          <a:xfrm rot="5400000">
            <a:off x="1749082" y="2234634"/>
            <a:ext cx="4267148" cy="442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1099459" y="468087"/>
            <a:ext cx="5724644" cy="830997"/>
          </a:xfrm>
          <a:prstGeom prst="rect">
            <a:avLst/>
          </a:prstGeom>
          <a:solidFill>
            <a:srgbClr val="CCFFFF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角の大きさの表し方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705966-2D86-D4F4-BDF9-50A53967AF9F}"/>
              </a:ext>
            </a:extLst>
          </p:cNvPr>
          <p:cNvSpPr txBox="1"/>
          <p:nvPr/>
        </p:nvSpPr>
        <p:spPr>
          <a:xfrm>
            <a:off x="1099459" y="1484366"/>
            <a:ext cx="9451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一周を均等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きんとう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に分けます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6B63FC-493D-8A81-66C1-D94E5A087D01}"/>
              </a:ext>
            </a:extLst>
          </p:cNvPr>
          <p:cNvSpPr txBox="1"/>
          <p:nvPr/>
        </p:nvSpPr>
        <p:spPr>
          <a:xfrm>
            <a:off x="6824315" y="2551837"/>
            <a:ext cx="31470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この角は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50°</a:t>
            </a: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あるいは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度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と表します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72BA915-6071-0DB2-C757-2832C9F8B5B8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3871963" y="3299959"/>
            <a:ext cx="991909" cy="11559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9DE5611-D14E-0921-2055-EFA06FD58EB9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3871965" y="4419424"/>
            <a:ext cx="14112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部分円 4">
            <a:extLst>
              <a:ext uri="{FF2B5EF4-FFF2-40B4-BE49-F238E27FC236}">
                <a16:creationId xmlns:a16="http://schemas.microsoft.com/office/drawing/2014/main" id="{0DF9F49D-2FB7-384E-EBE0-1DEB7974DB3A}"/>
              </a:ext>
            </a:extLst>
          </p:cNvPr>
          <p:cNvSpPr/>
          <p:nvPr/>
        </p:nvSpPr>
        <p:spPr>
          <a:xfrm rot="5400000">
            <a:off x="3199509" y="3749450"/>
            <a:ext cx="1448706" cy="1339949"/>
          </a:xfrm>
          <a:prstGeom prst="pie">
            <a:avLst>
              <a:gd name="adj1" fmla="val 13233243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636A4E7-DC4B-07FE-2031-5F0A51B46A63}"/>
              </a:ext>
            </a:extLst>
          </p:cNvPr>
          <p:cNvSpPr/>
          <p:nvPr/>
        </p:nvSpPr>
        <p:spPr>
          <a:xfrm>
            <a:off x="4796917" y="2909714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E6A59DF-85A1-B70B-7A34-D3A8BF99F5E5}"/>
              </a:ext>
            </a:extLst>
          </p:cNvPr>
          <p:cNvSpPr/>
          <p:nvPr/>
        </p:nvSpPr>
        <p:spPr>
          <a:xfrm>
            <a:off x="5283258" y="4190824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1856193-0F4D-B3C4-1F0D-1408F62CB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58165">
            <a:off x="4328569" y="3742545"/>
            <a:ext cx="671718" cy="53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7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分度器 全円 80mm V-316">
            <a:extLst>
              <a:ext uri="{FF2B5EF4-FFF2-40B4-BE49-F238E27FC236}">
                <a16:creationId xmlns:a16="http://schemas.microsoft.com/office/drawing/2014/main" id="{D1260D58-7A6F-D373-0422-90E5A99B0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8" r="6474" b="-2320"/>
          <a:stretch/>
        </p:blipFill>
        <p:spPr bwMode="auto">
          <a:xfrm rot="5400000">
            <a:off x="1749082" y="2234634"/>
            <a:ext cx="4267148" cy="442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6B63FC-493D-8A81-66C1-D94E5A087D01}"/>
              </a:ext>
            </a:extLst>
          </p:cNvPr>
          <p:cNvSpPr txBox="1"/>
          <p:nvPr/>
        </p:nvSpPr>
        <p:spPr>
          <a:xfrm>
            <a:off x="3364072" y="1584992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70°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72BA915-6071-0DB2-C757-2832C9F8B5B8}"/>
              </a:ext>
            </a:extLst>
          </p:cNvPr>
          <p:cNvCxnSpPr>
            <a:cxnSpLocks/>
          </p:cNvCxnSpPr>
          <p:nvPr/>
        </p:nvCxnSpPr>
        <p:spPr>
          <a:xfrm flipV="1">
            <a:off x="3871963" y="2993571"/>
            <a:ext cx="514980" cy="14623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9DE5611-D14E-0921-2055-EFA06FD58EB9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3871965" y="4419424"/>
            <a:ext cx="14112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部分円 4">
            <a:extLst>
              <a:ext uri="{FF2B5EF4-FFF2-40B4-BE49-F238E27FC236}">
                <a16:creationId xmlns:a16="http://schemas.microsoft.com/office/drawing/2014/main" id="{0DF9F49D-2FB7-384E-EBE0-1DEB7974DB3A}"/>
              </a:ext>
            </a:extLst>
          </p:cNvPr>
          <p:cNvSpPr/>
          <p:nvPr/>
        </p:nvSpPr>
        <p:spPr>
          <a:xfrm rot="5400000">
            <a:off x="3199509" y="3749450"/>
            <a:ext cx="1448706" cy="1339949"/>
          </a:xfrm>
          <a:prstGeom prst="pie">
            <a:avLst>
              <a:gd name="adj1" fmla="val 11970049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636A4E7-DC4B-07FE-2031-5F0A51B46A63}"/>
              </a:ext>
            </a:extLst>
          </p:cNvPr>
          <p:cNvSpPr/>
          <p:nvPr/>
        </p:nvSpPr>
        <p:spPr>
          <a:xfrm>
            <a:off x="4261790" y="2637502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E6A59DF-85A1-B70B-7A34-D3A8BF99F5E5}"/>
              </a:ext>
            </a:extLst>
          </p:cNvPr>
          <p:cNvSpPr/>
          <p:nvPr/>
        </p:nvSpPr>
        <p:spPr>
          <a:xfrm>
            <a:off x="5283258" y="4190824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4AAC7B-7851-BD65-FE77-5885E19428AA}"/>
              </a:ext>
            </a:extLst>
          </p:cNvPr>
          <p:cNvSpPr txBox="1"/>
          <p:nvPr/>
        </p:nvSpPr>
        <p:spPr>
          <a:xfrm>
            <a:off x="1099459" y="533401"/>
            <a:ext cx="5724644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角の大きさの表し方</a:t>
            </a:r>
          </a:p>
        </p:txBody>
      </p:sp>
      <p:pic>
        <p:nvPicPr>
          <p:cNvPr id="9" name="Picture 2" descr="分度器 全円 80mm V-316">
            <a:extLst>
              <a:ext uri="{FF2B5EF4-FFF2-40B4-BE49-F238E27FC236}">
                <a16:creationId xmlns:a16="http://schemas.microsoft.com/office/drawing/2014/main" id="{9A90376B-2CD4-F69F-63D9-2B4B63A3A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8" r="6474" b="-2320"/>
          <a:stretch/>
        </p:blipFill>
        <p:spPr bwMode="auto">
          <a:xfrm rot="5400000">
            <a:off x="6175770" y="2234634"/>
            <a:ext cx="4267148" cy="442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3EBFD1C-17AD-6E0D-38FA-E1AB88485884}"/>
              </a:ext>
            </a:extLst>
          </p:cNvPr>
          <p:cNvSpPr txBox="1"/>
          <p:nvPr/>
        </p:nvSpPr>
        <p:spPr>
          <a:xfrm>
            <a:off x="7830619" y="1584992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90°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DBBC3BF1-2BDD-F64A-D7C9-AE6735638A47}"/>
              </a:ext>
            </a:extLst>
          </p:cNvPr>
          <p:cNvCxnSpPr>
            <a:cxnSpLocks/>
          </p:cNvCxnSpPr>
          <p:nvPr/>
        </p:nvCxnSpPr>
        <p:spPr>
          <a:xfrm>
            <a:off x="8256769" y="4419424"/>
            <a:ext cx="14112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234342D5-A4DA-28C5-DCE6-3B5D9A77204D}"/>
              </a:ext>
            </a:extLst>
          </p:cNvPr>
          <p:cNvCxnSpPr>
            <a:cxnSpLocks/>
          </p:cNvCxnSpPr>
          <p:nvPr/>
        </p:nvCxnSpPr>
        <p:spPr>
          <a:xfrm flipV="1">
            <a:off x="8256769" y="2993571"/>
            <a:ext cx="52575" cy="14623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1957B4E1-852D-873D-3DF8-B91807B32E63}"/>
              </a:ext>
            </a:extLst>
          </p:cNvPr>
          <p:cNvSpPr/>
          <p:nvPr/>
        </p:nvSpPr>
        <p:spPr>
          <a:xfrm>
            <a:off x="8070051" y="2536371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CE3496E6-9376-E01B-AE3B-35023811BEE5}"/>
              </a:ext>
            </a:extLst>
          </p:cNvPr>
          <p:cNvSpPr/>
          <p:nvPr/>
        </p:nvSpPr>
        <p:spPr>
          <a:xfrm>
            <a:off x="9773329" y="4165362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部分円 22">
            <a:extLst>
              <a:ext uri="{FF2B5EF4-FFF2-40B4-BE49-F238E27FC236}">
                <a16:creationId xmlns:a16="http://schemas.microsoft.com/office/drawing/2014/main" id="{B7C89A6F-329B-D0F5-1F90-140FD668F67C}"/>
              </a:ext>
            </a:extLst>
          </p:cNvPr>
          <p:cNvSpPr/>
          <p:nvPr/>
        </p:nvSpPr>
        <p:spPr>
          <a:xfrm rot="5400000">
            <a:off x="7524473" y="3749451"/>
            <a:ext cx="1448706" cy="1339949"/>
          </a:xfrm>
          <a:prstGeom prst="pie">
            <a:avLst>
              <a:gd name="adj1" fmla="val 1113127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4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0" grpId="0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分度器 全円 80mm V-316">
            <a:extLst>
              <a:ext uri="{FF2B5EF4-FFF2-40B4-BE49-F238E27FC236}">
                <a16:creationId xmlns:a16="http://schemas.microsoft.com/office/drawing/2014/main" id="{D1260D58-7A6F-D373-0422-90E5A99B0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8" r="6474" b="-2320"/>
          <a:stretch/>
        </p:blipFill>
        <p:spPr bwMode="auto">
          <a:xfrm rot="5400000">
            <a:off x="1749082" y="2234634"/>
            <a:ext cx="4267148" cy="442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1099459" y="533401"/>
            <a:ext cx="5724644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角の大きさの表し方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6B63FC-493D-8A81-66C1-D94E5A087D01}"/>
              </a:ext>
            </a:extLst>
          </p:cNvPr>
          <p:cNvSpPr txBox="1"/>
          <p:nvPr/>
        </p:nvSpPr>
        <p:spPr>
          <a:xfrm>
            <a:off x="3201988" y="1586642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130°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9DE5611-D14E-0921-2055-EFA06FD58EB9}"/>
              </a:ext>
            </a:extLst>
          </p:cNvPr>
          <p:cNvCxnSpPr>
            <a:cxnSpLocks/>
          </p:cNvCxnSpPr>
          <p:nvPr/>
        </p:nvCxnSpPr>
        <p:spPr>
          <a:xfrm>
            <a:off x="3871965" y="4419424"/>
            <a:ext cx="2452635" cy="285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部分円 4">
            <a:extLst>
              <a:ext uri="{FF2B5EF4-FFF2-40B4-BE49-F238E27FC236}">
                <a16:creationId xmlns:a16="http://schemas.microsoft.com/office/drawing/2014/main" id="{0DF9F49D-2FB7-384E-EBE0-1DEB7974DB3A}"/>
              </a:ext>
            </a:extLst>
          </p:cNvPr>
          <p:cNvSpPr/>
          <p:nvPr/>
        </p:nvSpPr>
        <p:spPr>
          <a:xfrm rot="5400000">
            <a:off x="3147610" y="3742136"/>
            <a:ext cx="1448706" cy="1339949"/>
          </a:xfrm>
          <a:prstGeom prst="pie">
            <a:avLst>
              <a:gd name="adj1" fmla="val 8499953"/>
              <a:gd name="adj2" fmla="val 1620000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636A4E7-DC4B-07FE-2031-5F0A51B46A63}"/>
              </a:ext>
            </a:extLst>
          </p:cNvPr>
          <p:cNvSpPr/>
          <p:nvPr/>
        </p:nvSpPr>
        <p:spPr>
          <a:xfrm>
            <a:off x="2584626" y="2910096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E6A59DF-85A1-B70B-7A34-D3A8BF99F5E5}"/>
              </a:ext>
            </a:extLst>
          </p:cNvPr>
          <p:cNvSpPr/>
          <p:nvPr/>
        </p:nvSpPr>
        <p:spPr>
          <a:xfrm>
            <a:off x="5283258" y="4190824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2" descr="分度器 全円 80mm V-316">
            <a:extLst>
              <a:ext uri="{FF2B5EF4-FFF2-40B4-BE49-F238E27FC236}">
                <a16:creationId xmlns:a16="http://schemas.microsoft.com/office/drawing/2014/main" id="{35AB3E93-814C-DA62-3EAB-9716D0DE6A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8" r="6474" b="-2320"/>
          <a:stretch/>
        </p:blipFill>
        <p:spPr bwMode="auto">
          <a:xfrm rot="5400000">
            <a:off x="6175770" y="2234634"/>
            <a:ext cx="4267148" cy="442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AC8548E-EB84-B84D-1440-FD4A3F7F5C9A}"/>
              </a:ext>
            </a:extLst>
          </p:cNvPr>
          <p:cNvSpPr txBox="1"/>
          <p:nvPr/>
        </p:nvSpPr>
        <p:spPr>
          <a:xfrm>
            <a:off x="7664349" y="1586641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160°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115E32A-D682-8E45-A849-C7AB69EFB0D1}"/>
              </a:ext>
            </a:extLst>
          </p:cNvPr>
          <p:cNvCxnSpPr>
            <a:cxnSpLocks/>
          </p:cNvCxnSpPr>
          <p:nvPr/>
        </p:nvCxnSpPr>
        <p:spPr>
          <a:xfrm flipH="1" flipV="1">
            <a:off x="2893885" y="3265297"/>
            <a:ext cx="999463" cy="11899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部分円 11">
            <a:extLst>
              <a:ext uri="{FF2B5EF4-FFF2-40B4-BE49-F238E27FC236}">
                <a16:creationId xmlns:a16="http://schemas.microsoft.com/office/drawing/2014/main" id="{AFA47E4D-00F6-1D99-8E2D-D7D1067A6A4E}"/>
              </a:ext>
            </a:extLst>
          </p:cNvPr>
          <p:cNvSpPr/>
          <p:nvPr/>
        </p:nvSpPr>
        <p:spPr>
          <a:xfrm rot="5400000">
            <a:off x="7609971" y="3749450"/>
            <a:ext cx="1448706" cy="1339949"/>
          </a:xfrm>
          <a:prstGeom prst="pie">
            <a:avLst>
              <a:gd name="adj1" fmla="val 6629993"/>
              <a:gd name="adj2" fmla="val 1620000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FC95E1E-451F-6384-55AA-62CE48871803}"/>
              </a:ext>
            </a:extLst>
          </p:cNvPr>
          <p:cNvCxnSpPr>
            <a:cxnSpLocks/>
          </p:cNvCxnSpPr>
          <p:nvPr/>
        </p:nvCxnSpPr>
        <p:spPr>
          <a:xfrm>
            <a:off x="8298653" y="4419424"/>
            <a:ext cx="2452635" cy="285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楕円 18">
            <a:extLst>
              <a:ext uri="{FF2B5EF4-FFF2-40B4-BE49-F238E27FC236}">
                <a16:creationId xmlns:a16="http://schemas.microsoft.com/office/drawing/2014/main" id="{C9FB6966-B2B3-B940-DB34-F75C08B7F4CF}"/>
              </a:ext>
            </a:extLst>
          </p:cNvPr>
          <p:cNvSpPr/>
          <p:nvPr/>
        </p:nvSpPr>
        <p:spPr>
          <a:xfrm>
            <a:off x="9709946" y="4226692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72BA915-6071-0DB2-C757-2832C9F8B5B8}"/>
              </a:ext>
            </a:extLst>
          </p:cNvPr>
          <p:cNvCxnSpPr>
            <a:cxnSpLocks/>
          </p:cNvCxnSpPr>
          <p:nvPr/>
        </p:nvCxnSpPr>
        <p:spPr>
          <a:xfrm flipH="1" flipV="1">
            <a:off x="6765977" y="3886651"/>
            <a:ext cx="1554059" cy="5470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楕円 21">
            <a:extLst>
              <a:ext uri="{FF2B5EF4-FFF2-40B4-BE49-F238E27FC236}">
                <a16:creationId xmlns:a16="http://schemas.microsoft.com/office/drawing/2014/main" id="{3BBB93A9-4B39-2EFD-0CF1-4EB4E5B5F47F}"/>
              </a:ext>
            </a:extLst>
          </p:cNvPr>
          <p:cNvSpPr/>
          <p:nvPr/>
        </p:nvSpPr>
        <p:spPr>
          <a:xfrm>
            <a:off x="6515990" y="3608388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15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/>
      <p:bldP spid="19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分度器 全円 80mm V-316">
            <a:extLst>
              <a:ext uri="{FF2B5EF4-FFF2-40B4-BE49-F238E27FC236}">
                <a16:creationId xmlns:a16="http://schemas.microsoft.com/office/drawing/2014/main" id="{D1260D58-7A6F-D373-0422-90E5A99B0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8" r="6474" b="-2320"/>
          <a:stretch/>
        </p:blipFill>
        <p:spPr bwMode="auto">
          <a:xfrm rot="5400000">
            <a:off x="1749082" y="2234634"/>
            <a:ext cx="4267148" cy="442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1099459" y="533401"/>
            <a:ext cx="5724644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角の大きさの表し方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6B63FC-493D-8A81-66C1-D94E5A087D01}"/>
              </a:ext>
            </a:extLst>
          </p:cNvPr>
          <p:cNvSpPr txBox="1"/>
          <p:nvPr/>
        </p:nvSpPr>
        <p:spPr>
          <a:xfrm>
            <a:off x="3237246" y="1592998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250°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72BA915-6071-0DB2-C757-2832C9F8B5B8}"/>
              </a:ext>
            </a:extLst>
          </p:cNvPr>
          <p:cNvCxnSpPr>
            <a:cxnSpLocks/>
          </p:cNvCxnSpPr>
          <p:nvPr/>
        </p:nvCxnSpPr>
        <p:spPr>
          <a:xfrm flipH="1">
            <a:off x="3381153" y="4419424"/>
            <a:ext cx="501503" cy="12927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9DE5611-D14E-0921-2055-EFA06FD58EB9}"/>
              </a:ext>
            </a:extLst>
          </p:cNvPr>
          <p:cNvCxnSpPr>
            <a:cxnSpLocks/>
          </p:cNvCxnSpPr>
          <p:nvPr/>
        </p:nvCxnSpPr>
        <p:spPr>
          <a:xfrm>
            <a:off x="3871965" y="4419424"/>
            <a:ext cx="2541769" cy="93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楕円 6">
            <a:extLst>
              <a:ext uri="{FF2B5EF4-FFF2-40B4-BE49-F238E27FC236}">
                <a16:creationId xmlns:a16="http://schemas.microsoft.com/office/drawing/2014/main" id="{1636A4E7-DC4B-07FE-2031-5F0A51B46A63}"/>
              </a:ext>
            </a:extLst>
          </p:cNvPr>
          <p:cNvSpPr/>
          <p:nvPr/>
        </p:nvSpPr>
        <p:spPr>
          <a:xfrm>
            <a:off x="3087660" y="5758367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E6A59DF-85A1-B70B-7A34-D3A8BF99F5E5}"/>
              </a:ext>
            </a:extLst>
          </p:cNvPr>
          <p:cNvSpPr/>
          <p:nvPr/>
        </p:nvSpPr>
        <p:spPr>
          <a:xfrm>
            <a:off x="5365897" y="4190824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部分円 5">
            <a:extLst>
              <a:ext uri="{FF2B5EF4-FFF2-40B4-BE49-F238E27FC236}">
                <a16:creationId xmlns:a16="http://schemas.microsoft.com/office/drawing/2014/main" id="{19E5BF6A-2AB7-7220-2BA2-34184470A115}"/>
              </a:ext>
            </a:extLst>
          </p:cNvPr>
          <p:cNvSpPr/>
          <p:nvPr/>
        </p:nvSpPr>
        <p:spPr>
          <a:xfrm rot="5400000">
            <a:off x="3213185" y="3750901"/>
            <a:ext cx="1338942" cy="1290820"/>
          </a:xfrm>
          <a:prstGeom prst="pie">
            <a:avLst>
              <a:gd name="adj1" fmla="val 1354975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分度器 全円 80mm V-316">
            <a:extLst>
              <a:ext uri="{FF2B5EF4-FFF2-40B4-BE49-F238E27FC236}">
                <a16:creationId xmlns:a16="http://schemas.microsoft.com/office/drawing/2014/main" id="{234710DB-3A91-E25D-B5C7-7ED97838C4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8" r="6474" b="-2320"/>
          <a:stretch/>
        </p:blipFill>
        <p:spPr bwMode="auto">
          <a:xfrm rot="5400000">
            <a:off x="6175770" y="2234634"/>
            <a:ext cx="4267148" cy="442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79F50E3-590F-7D99-EB55-A1133114077D}"/>
              </a:ext>
            </a:extLst>
          </p:cNvPr>
          <p:cNvCxnSpPr>
            <a:cxnSpLocks/>
          </p:cNvCxnSpPr>
          <p:nvPr/>
        </p:nvCxnSpPr>
        <p:spPr>
          <a:xfrm>
            <a:off x="8309344" y="4419424"/>
            <a:ext cx="2541769" cy="93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21FDC92-9FAD-985C-5D5C-9B3663258717}"/>
              </a:ext>
            </a:extLst>
          </p:cNvPr>
          <p:cNvCxnSpPr>
            <a:cxnSpLocks/>
          </p:cNvCxnSpPr>
          <p:nvPr/>
        </p:nvCxnSpPr>
        <p:spPr>
          <a:xfrm>
            <a:off x="8309344" y="4419424"/>
            <a:ext cx="1019713" cy="12927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部分円 13">
            <a:extLst>
              <a:ext uri="{FF2B5EF4-FFF2-40B4-BE49-F238E27FC236}">
                <a16:creationId xmlns:a16="http://schemas.microsoft.com/office/drawing/2014/main" id="{AF8F20ED-519A-58CE-09E4-E9BC5675E2AB}"/>
              </a:ext>
            </a:extLst>
          </p:cNvPr>
          <p:cNvSpPr/>
          <p:nvPr/>
        </p:nvSpPr>
        <p:spPr>
          <a:xfrm rot="5400000">
            <a:off x="7609234" y="3774014"/>
            <a:ext cx="1338942" cy="1290820"/>
          </a:xfrm>
          <a:prstGeom prst="pie">
            <a:avLst>
              <a:gd name="adj1" fmla="val 19318236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4C148001-E77D-4A4B-7B3D-7B6CD6AACC60}"/>
              </a:ext>
            </a:extLst>
          </p:cNvPr>
          <p:cNvSpPr/>
          <p:nvPr/>
        </p:nvSpPr>
        <p:spPr>
          <a:xfrm>
            <a:off x="9697272" y="4190824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5A7C42FD-F31B-F684-B230-4C45CFF16597}"/>
              </a:ext>
            </a:extLst>
          </p:cNvPr>
          <p:cNvSpPr/>
          <p:nvPr/>
        </p:nvSpPr>
        <p:spPr>
          <a:xfrm>
            <a:off x="9100457" y="5529767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82B70CD-A1EE-2BBD-ACEB-1748A2A17673}"/>
              </a:ext>
            </a:extLst>
          </p:cNvPr>
          <p:cNvSpPr txBox="1"/>
          <p:nvPr/>
        </p:nvSpPr>
        <p:spPr>
          <a:xfrm>
            <a:off x="7723068" y="1592998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310°</a:t>
            </a:r>
          </a:p>
        </p:txBody>
      </p:sp>
    </p:spTree>
    <p:extLst>
      <p:ext uri="{BB962C8B-B14F-4D97-AF65-F5344CB8AC3E}">
        <p14:creationId xmlns:p14="http://schemas.microsoft.com/office/powerpoint/2010/main" val="36898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5" grpId="0" animBg="1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分度器 全円 80mm V-316">
            <a:extLst>
              <a:ext uri="{FF2B5EF4-FFF2-40B4-BE49-F238E27FC236}">
                <a16:creationId xmlns:a16="http://schemas.microsoft.com/office/drawing/2014/main" id="{D68BADCC-1B47-6A52-FD81-770DD75C5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8" r="6474" b="-2320"/>
          <a:stretch/>
        </p:blipFill>
        <p:spPr bwMode="auto">
          <a:xfrm rot="5400000">
            <a:off x="4299918" y="2645223"/>
            <a:ext cx="3494299" cy="36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分度器 全円 80mm V-316">
            <a:extLst>
              <a:ext uri="{FF2B5EF4-FFF2-40B4-BE49-F238E27FC236}">
                <a16:creationId xmlns:a16="http://schemas.microsoft.com/office/drawing/2014/main" id="{5CFD5C04-ED48-4FE0-ABBB-11D07C992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8" r="6474" b="-2320"/>
          <a:stretch/>
        </p:blipFill>
        <p:spPr bwMode="auto">
          <a:xfrm rot="5400000">
            <a:off x="7972573" y="2645224"/>
            <a:ext cx="3494299" cy="36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分度器 全円 80mm V-316">
            <a:extLst>
              <a:ext uri="{FF2B5EF4-FFF2-40B4-BE49-F238E27FC236}">
                <a16:creationId xmlns:a16="http://schemas.microsoft.com/office/drawing/2014/main" id="{226D7147-8030-4BF5-BD86-E3AAFD55C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8" r="6474" b="-2320"/>
          <a:stretch/>
        </p:blipFill>
        <p:spPr bwMode="auto">
          <a:xfrm rot="5400000">
            <a:off x="572575" y="2645223"/>
            <a:ext cx="3494299" cy="3624944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1099459" y="533401"/>
            <a:ext cx="6160661" cy="830997"/>
          </a:xfrm>
          <a:prstGeom prst="rect">
            <a:avLst/>
          </a:prstGeom>
          <a:solidFill>
            <a:srgbClr val="CCFFFF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直角と半回転と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回転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705966-2D86-D4F4-BDF9-50A53967AF9F}"/>
              </a:ext>
            </a:extLst>
          </p:cNvPr>
          <p:cNvSpPr txBox="1"/>
          <p:nvPr/>
        </p:nvSpPr>
        <p:spPr>
          <a:xfrm>
            <a:off x="1505024" y="1431186"/>
            <a:ext cx="2558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直角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(2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年の復習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68F9F0-1BF9-5C7E-7FC2-C839099C368F}"/>
              </a:ext>
            </a:extLst>
          </p:cNvPr>
          <p:cNvSpPr txBox="1"/>
          <p:nvPr/>
        </p:nvSpPr>
        <p:spPr>
          <a:xfrm>
            <a:off x="1787307" y="4610267"/>
            <a:ext cx="1755609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直角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360÷4</a:t>
            </a: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90°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ACBA9F2-C140-1A49-8E40-8D52CD108145}"/>
              </a:ext>
            </a:extLst>
          </p:cNvPr>
          <p:cNvSpPr txBox="1"/>
          <p:nvPr/>
        </p:nvSpPr>
        <p:spPr>
          <a:xfrm>
            <a:off x="5512796" y="3221276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180°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E9FAFA-47E6-3F1C-3478-5057D327DAB2}"/>
              </a:ext>
            </a:extLst>
          </p:cNvPr>
          <p:cNvSpPr txBox="1"/>
          <p:nvPr/>
        </p:nvSpPr>
        <p:spPr>
          <a:xfrm>
            <a:off x="5254713" y="180636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半回転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87D2012-3B43-94A4-BA0D-5C4DDCF5C9BD}"/>
              </a:ext>
            </a:extLst>
          </p:cNvPr>
          <p:cNvSpPr txBox="1"/>
          <p:nvPr/>
        </p:nvSpPr>
        <p:spPr>
          <a:xfrm>
            <a:off x="8791589" y="180636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１回転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427B0AB-1FBD-62DC-0B16-26058890FB8C}"/>
              </a:ext>
            </a:extLst>
          </p:cNvPr>
          <p:cNvCxnSpPr>
            <a:cxnSpLocks/>
            <a:stCxn id="5" idx="1"/>
          </p:cNvCxnSpPr>
          <p:nvPr/>
        </p:nvCxnSpPr>
        <p:spPr>
          <a:xfrm>
            <a:off x="2319725" y="2710546"/>
            <a:ext cx="4561" cy="1736264"/>
          </a:xfrm>
          <a:prstGeom prst="line">
            <a:avLst/>
          </a:prstGeom>
          <a:ln w="38100">
            <a:solidFill>
              <a:srgbClr val="FF66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865E170-0B3A-D54B-9CF7-9A1B4FDB32FE}"/>
              </a:ext>
            </a:extLst>
          </p:cNvPr>
          <p:cNvCxnSpPr/>
          <p:nvPr/>
        </p:nvCxnSpPr>
        <p:spPr>
          <a:xfrm flipH="1">
            <a:off x="2665112" y="3374566"/>
            <a:ext cx="402773" cy="7347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6A8DE7D-FF2C-509D-BC35-A26823A57E92}"/>
              </a:ext>
            </a:extLst>
          </p:cNvPr>
          <p:cNvSpPr txBox="1"/>
          <p:nvPr/>
        </p:nvSpPr>
        <p:spPr>
          <a:xfrm>
            <a:off x="2316770" y="292594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直角マーク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EE24BC4A-44A4-4F70-E8F3-8A8D1E412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499" y="3918348"/>
            <a:ext cx="1200949" cy="539346"/>
          </a:xfrm>
          <a:prstGeom prst="rect">
            <a:avLst/>
          </a:prstGeom>
        </p:spPr>
      </p:pic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7A4CDF6E-4251-F845-4AE4-CC0443341E6D}"/>
              </a:ext>
            </a:extLst>
          </p:cNvPr>
          <p:cNvCxnSpPr>
            <a:cxnSpLocks/>
          </p:cNvCxnSpPr>
          <p:nvPr/>
        </p:nvCxnSpPr>
        <p:spPr>
          <a:xfrm>
            <a:off x="9715751" y="4458209"/>
            <a:ext cx="181644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1DA89F1-85CD-B630-4DEC-ADEBA82865E1}"/>
              </a:ext>
            </a:extLst>
          </p:cNvPr>
          <p:cNvSpPr txBox="1"/>
          <p:nvPr/>
        </p:nvSpPr>
        <p:spPr>
          <a:xfrm>
            <a:off x="9175808" y="3273002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360°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E4FCDAD5-10B4-C8FC-1AD9-8A14F7793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4275" y="3940946"/>
            <a:ext cx="1200949" cy="539346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A77F6542-7F31-AE55-8E35-CCAD6715B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154275" y="4480292"/>
            <a:ext cx="1200949" cy="539346"/>
          </a:xfrm>
          <a:prstGeom prst="rect">
            <a:avLst/>
          </a:prstGeom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50EAC374-2C44-4F85-7224-4D4B1CFC7DB4}"/>
              </a:ext>
            </a:extLst>
          </p:cNvPr>
          <p:cNvGrpSpPr/>
          <p:nvPr/>
        </p:nvGrpSpPr>
        <p:grpSpPr>
          <a:xfrm>
            <a:off x="2329553" y="4109352"/>
            <a:ext cx="335559" cy="323426"/>
            <a:chOff x="335560" y="2031350"/>
            <a:chExt cx="704675" cy="679195"/>
          </a:xfrm>
        </p:grpSpPr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BB2B2B80-892E-BF7B-87EF-118D61E9AE86}"/>
                </a:ext>
              </a:extLst>
            </p:cNvPr>
            <p:cNvCxnSpPr/>
            <p:nvPr/>
          </p:nvCxnSpPr>
          <p:spPr>
            <a:xfrm>
              <a:off x="335560" y="2057731"/>
              <a:ext cx="70467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54232B29-8B12-7F2E-FE4C-8E92B1EE1C70}"/>
                </a:ext>
              </a:extLst>
            </p:cNvPr>
            <p:cNvCxnSpPr/>
            <p:nvPr/>
          </p:nvCxnSpPr>
          <p:spPr>
            <a:xfrm>
              <a:off x="1040235" y="2031350"/>
              <a:ext cx="0" cy="6791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420DF75-7C75-D443-ABFB-BA38CD29B8C7}"/>
              </a:ext>
            </a:extLst>
          </p:cNvPr>
          <p:cNvCxnSpPr>
            <a:cxnSpLocks/>
          </p:cNvCxnSpPr>
          <p:nvPr/>
        </p:nvCxnSpPr>
        <p:spPr>
          <a:xfrm>
            <a:off x="2321700" y="4458209"/>
            <a:ext cx="181644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F3B454A-231F-E4A0-9241-E1A62DE3A2D4}"/>
              </a:ext>
            </a:extLst>
          </p:cNvPr>
          <p:cNvCxnSpPr>
            <a:cxnSpLocks/>
          </p:cNvCxnSpPr>
          <p:nvPr/>
        </p:nvCxnSpPr>
        <p:spPr>
          <a:xfrm>
            <a:off x="6043096" y="4458209"/>
            <a:ext cx="181644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05CDE3A-1B3B-DC28-E768-3AA472FDF576}"/>
              </a:ext>
            </a:extLst>
          </p:cNvPr>
          <p:cNvCxnSpPr>
            <a:cxnSpLocks/>
          </p:cNvCxnSpPr>
          <p:nvPr/>
        </p:nvCxnSpPr>
        <p:spPr>
          <a:xfrm>
            <a:off x="4243044" y="4458209"/>
            <a:ext cx="1816444" cy="0"/>
          </a:xfrm>
          <a:prstGeom prst="line">
            <a:avLst/>
          </a:prstGeom>
          <a:ln w="57150">
            <a:solidFill>
              <a:srgbClr val="FF66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75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1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48759A-FEAC-12EF-1101-8DD4152041BD}"/>
              </a:ext>
            </a:extLst>
          </p:cNvPr>
          <p:cNvSpPr txBox="1"/>
          <p:nvPr/>
        </p:nvSpPr>
        <p:spPr>
          <a:xfrm>
            <a:off x="1099459" y="533401"/>
            <a:ext cx="7571303" cy="830997"/>
          </a:xfrm>
          <a:prstGeom prst="rect">
            <a:avLst/>
          </a:prstGeom>
          <a:solidFill>
            <a:srgbClr val="CCFFFF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角の大きさを選びましょう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4D511EF-AB89-7FB7-5845-456B3F1D572A}"/>
              </a:ext>
            </a:extLst>
          </p:cNvPr>
          <p:cNvSpPr txBox="1"/>
          <p:nvPr/>
        </p:nvSpPr>
        <p:spPr>
          <a:xfrm>
            <a:off x="642258" y="1698562"/>
            <a:ext cx="8066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0</a:t>
            </a:r>
            <a:r>
              <a:rPr lang="en-US" altLang="ja-JP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°</a:t>
            </a:r>
            <a:r>
              <a:rPr lang="ja-JP" altLang="en-US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より大きく、</a:t>
            </a:r>
            <a:r>
              <a:rPr lang="en-US" altLang="ja-JP" sz="36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90</a:t>
            </a:r>
            <a:r>
              <a:rPr lang="en-US" altLang="ja-JP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°</a:t>
            </a:r>
            <a:r>
              <a:rPr lang="ja-JP" altLang="en-US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より小さい角</a:t>
            </a:r>
            <a:endParaRPr lang="ja-JP" altLang="en-US" sz="3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F69297-E908-E392-500D-96FE07716177}"/>
              </a:ext>
            </a:extLst>
          </p:cNvPr>
          <p:cNvSpPr txBox="1"/>
          <p:nvPr/>
        </p:nvSpPr>
        <p:spPr>
          <a:xfrm>
            <a:off x="642258" y="2344893"/>
            <a:ext cx="8284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90</a:t>
            </a:r>
            <a:r>
              <a:rPr lang="en-US" altLang="ja-JP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°</a:t>
            </a:r>
            <a:r>
              <a:rPr lang="ja-JP" altLang="en-US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より大きく、</a:t>
            </a:r>
            <a:r>
              <a:rPr lang="en-US" altLang="ja-JP" sz="36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180</a:t>
            </a:r>
            <a:r>
              <a:rPr lang="en-US" altLang="ja-JP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°</a:t>
            </a:r>
            <a:r>
              <a:rPr lang="ja-JP" altLang="en-US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より小さい角</a:t>
            </a:r>
            <a:endParaRPr lang="ja-JP" altLang="en-US" sz="3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2D159BD-2799-6938-6C41-B18EDCAF26A0}"/>
              </a:ext>
            </a:extLst>
          </p:cNvPr>
          <p:cNvSpPr txBox="1"/>
          <p:nvPr/>
        </p:nvSpPr>
        <p:spPr>
          <a:xfrm>
            <a:off x="642257" y="2991224"/>
            <a:ext cx="86323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180</a:t>
            </a:r>
            <a:r>
              <a:rPr lang="en-US" altLang="ja-JP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°</a:t>
            </a:r>
            <a:r>
              <a:rPr lang="ja-JP" altLang="en-US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より大きく、</a:t>
            </a:r>
            <a:r>
              <a:rPr lang="en-US" altLang="ja-JP" sz="36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360</a:t>
            </a:r>
            <a:r>
              <a:rPr lang="en-US" altLang="ja-JP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°</a:t>
            </a:r>
            <a:r>
              <a:rPr lang="ja-JP" altLang="en-US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より小さい角</a:t>
            </a:r>
            <a:endParaRPr lang="ja-JP" altLang="en-US" sz="3600" dirty="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02878FCA-B540-9A72-CB89-27790DC4B1C7}"/>
              </a:ext>
            </a:extLst>
          </p:cNvPr>
          <p:cNvGrpSpPr/>
          <p:nvPr/>
        </p:nvGrpSpPr>
        <p:grpSpPr>
          <a:xfrm>
            <a:off x="3920131" y="3910806"/>
            <a:ext cx="2346376" cy="2128611"/>
            <a:chOff x="2612066" y="4370972"/>
            <a:chExt cx="2346376" cy="2128611"/>
          </a:xfrm>
        </p:grpSpPr>
        <p:sp>
          <p:nvSpPr>
            <p:cNvPr id="13" name="部分円 12">
              <a:extLst>
                <a:ext uri="{FF2B5EF4-FFF2-40B4-BE49-F238E27FC236}">
                  <a16:creationId xmlns:a16="http://schemas.microsoft.com/office/drawing/2014/main" id="{4C4AE975-D68E-5EDA-4F14-07EDCCB5260E}"/>
                </a:ext>
              </a:extLst>
            </p:cNvPr>
            <p:cNvSpPr/>
            <p:nvPr/>
          </p:nvSpPr>
          <p:spPr>
            <a:xfrm rot="5400000">
              <a:off x="2557688" y="5105255"/>
              <a:ext cx="1448706" cy="1339949"/>
            </a:xfrm>
            <a:prstGeom prst="pie">
              <a:avLst>
                <a:gd name="adj1" fmla="val 13208964"/>
                <a:gd name="adj2" fmla="val 15623871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7A38C96A-56AE-304C-E9D2-C6A070CA5F93}"/>
                </a:ext>
              </a:extLst>
            </p:cNvPr>
            <p:cNvGrpSpPr/>
            <p:nvPr/>
          </p:nvGrpSpPr>
          <p:grpSpPr>
            <a:xfrm>
              <a:off x="3282042" y="4370972"/>
              <a:ext cx="1676400" cy="1404257"/>
              <a:chOff x="642257" y="4169229"/>
              <a:chExt cx="1676400" cy="1404257"/>
            </a:xfrm>
          </p:grpSpPr>
          <p:cxnSp>
            <p:nvCxnSpPr>
              <p:cNvPr id="8" name="直線コネクタ 7">
                <a:extLst>
                  <a:ext uri="{FF2B5EF4-FFF2-40B4-BE49-F238E27FC236}">
                    <a16:creationId xmlns:a16="http://schemas.microsoft.com/office/drawing/2014/main" id="{DBB3A3F4-A7E4-7EED-CF48-9FB2F55E0203}"/>
                  </a:ext>
                </a:extLst>
              </p:cNvPr>
              <p:cNvCxnSpPr/>
              <p:nvPr/>
            </p:nvCxnSpPr>
            <p:spPr>
              <a:xfrm flipH="1">
                <a:off x="642257" y="4169229"/>
                <a:ext cx="1121229" cy="140425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>
                <a:extLst>
                  <a:ext uri="{FF2B5EF4-FFF2-40B4-BE49-F238E27FC236}">
                    <a16:creationId xmlns:a16="http://schemas.microsoft.com/office/drawing/2014/main" id="{A9729228-297E-FF37-790C-93AB5A488A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2257" y="5334000"/>
                <a:ext cx="1676400" cy="23948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46D0F1C-7B2B-986C-18B8-D85D93A58078}"/>
              </a:ext>
            </a:extLst>
          </p:cNvPr>
          <p:cNvGrpSpPr/>
          <p:nvPr/>
        </p:nvGrpSpPr>
        <p:grpSpPr>
          <a:xfrm>
            <a:off x="1099459" y="4005894"/>
            <a:ext cx="2626430" cy="1960240"/>
            <a:chOff x="2332012" y="4539343"/>
            <a:chExt cx="2626430" cy="1960240"/>
          </a:xfrm>
        </p:grpSpPr>
        <p:sp>
          <p:nvSpPr>
            <p:cNvPr id="16" name="部分円 15">
              <a:extLst>
                <a:ext uri="{FF2B5EF4-FFF2-40B4-BE49-F238E27FC236}">
                  <a16:creationId xmlns:a16="http://schemas.microsoft.com/office/drawing/2014/main" id="{1CC530CE-B9C6-099F-9B37-BDB810559FE7}"/>
                </a:ext>
              </a:extLst>
            </p:cNvPr>
            <p:cNvSpPr/>
            <p:nvPr/>
          </p:nvSpPr>
          <p:spPr>
            <a:xfrm rot="5400000">
              <a:off x="2557688" y="5105255"/>
              <a:ext cx="1448706" cy="1339949"/>
            </a:xfrm>
            <a:prstGeom prst="pie">
              <a:avLst>
                <a:gd name="adj1" fmla="val 8663240"/>
                <a:gd name="adj2" fmla="val 15623871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CA1C2E5A-35B1-F61D-289E-656BAB910373}"/>
                </a:ext>
              </a:extLst>
            </p:cNvPr>
            <p:cNvGrpSpPr/>
            <p:nvPr/>
          </p:nvGrpSpPr>
          <p:grpSpPr>
            <a:xfrm>
              <a:off x="2332012" y="4539343"/>
              <a:ext cx="2626430" cy="1235886"/>
              <a:chOff x="-307773" y="4337600"/>
              <a:chExt cx="2626430" cy="1235886"/>
            </a:xfrm>
          </p:grpSpPr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4082C4C6-4B40-899E-26C3-C15527C0B1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7773" y="4337600"/>
                <a:ext cx="950030" cy="123588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996133CD-061B-23F4-CC16-838D1F77C7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2257" y="5334000"/>
                <a:ext cx="1676400" cy="23948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1A235D8D-F099-8B86-AF58-29FC58DFCB02}"/>
              </a:ext>
            </a:extLst>
          </p:cNvPr>
          <p:cNvGrpSpPr/>
          <p:nvPr/>
        </p:nvGrpSpPr>
        <p:grpSpPr>
          <a:xfrm>
            <a:off x="7497574" y="3838047"/>
            <a:ext cx="2346376" cy="2112019"/>
            <a:chOff x="2612066" y="5050877"/>
            <a:chExt cx="2346376" cy="2112019"/>
          </a:xfrm>
        </p:grpSpPr>
        <p:sp>
          <p:nvSpPr>
            <p:cNvPr id="22" name="部分円 21">
              <a:extLst>
                <a:ext uri="{FF2B5EF4-FFF2-40B4-BE49-F238E27FC236}">
                  <a16:creationId xmlns:a16="http://schemas.microsoft.com/office/drawing/2014/main" id="{6907E5AE-F3D9-78FC-3866-927C56F71DA2}"/>
                </a:ext>
              </a:extLst>
            </p:cNvPr>
            <p:cNvSpPr/>
            <p:nvPr/>
          </p:nvSpPr>
          <p:spPr>
            <a:xfrm rot="5400000">
              <a:off x="2557688" y="5105255"/>
              <a:ext cx="1448706" cy="1339949"/>
            </a:xfrm>
            <a:prstGeom prst="pie">
              <a:avLst>
                <a:gd name="adj1" fmla="val 1578911"/>
                <a:gd name="adj2" fmla="val 15623871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6D00A147-8853-0611-4D4C-7D941DE5E4F1}"/>
                </a:ext>
              </a:extLst>
            </p:cNvPr>
            <p:cNvGrpSpPr/>
            <p:nvPr/>
          </p:nvGrpSpPr>
          <p:grpSpPr>
            <a:xfrm>
              <a:off x="2612066" y="5535743"/>
              <a:ext cx="2346376" cy="1627153"/>
              <a:chOff x="-27719" y="5334000"/>
              <a:chExt cx="2346376" cy="1627153"/>
            </a:xfrm>
          </p:grpSpPr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id="{9D588F5D-B89B-B3C6-FE33-84FDF07012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719" y="5573486"/>
                <a:ext cx="669976" cy="138766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>
                <a:extLst>
                  <a:ext uri="{FF2B5EF4-FFF2-40B4-BE49-F238E27FC236}">
                    <a16:creationId xmlns:a16="http://schemas.microsoft.com/office/drawing/2014/main" id="{361FAB8A-1E94-7682-562D-72C7304A9F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2257" y="5334000"/>
                <a:ext cx="1676400" cy="23948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E16765B-74C6-2FB5-B5DF-EF054B8AB3ED}"/>
              </a:ext>
            </a:extLst>
          </p:cNvPr>
          <p:cNvSpPr txBox="1"/>
          <p:nvPr/>
        </p:nvSpPr>
        <p:spPr>
          <a:xfrm>
            <a:off x="1899860" y="5600565"/>
            <a:ext cx="6720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①　　　　　　②　　　　　③</a:t>
            </a:r>
            <a:endParaRPr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6DB0345-C05A-6211-99B9-8B37DAEB33DA}"/>
              </a:ext>
            </a:extLst>
          </p:cNvPr>
          <p:cNvSpPr txBox="1"/>
          <p:nvPr/>
        </p:nvSpPr>
        <p:spPr>
          <a:xfrm>
            <a:off x="9111343" y="1698562"/>
            <a:ext cx="7326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②</a:t>
            </a:r>
            <a:endParaRPr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2A0D5F5-DE79-C5AF-7549-86911C08E7B6}"/>
              </a:ext>
            </a:extLst>
          </p:cNvPr>
          <p:cNvSpPr txBox="1"/>
          <p:nvPr/>
        </p:nvSpPr>
        <p:spPr>
          <a:xfrm>
            <a:off x="9111343" y="2344892"/>
            <a:ext cx="7326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①</a:t>
            </a:r>
            <a:endParaRPr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469B153-5F38-C992-5F73-F00EE5F1F099}"/>
              </a:ext>
            </a:extLst>
          </p:cNvPr>
          <p:cNvSpPr txBox="1"/>
          <p:nvPr/>
        </p:nvSpPr>
        <p:spPr>
          <a:xfrm>
            <a:off x="9111343" y="2984343"/>
            <a:ext cx="7326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③</a:t>
            </a:r>
            <a:endParaRPr lang="ja-JP" alt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4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分度器 全円 80mm V-316">
            <a:extLst>
              <a:ext uri="{FF2B5EF4-FFF2-40B4-BE49-F238E27FC236}">
                <a16:creationId xmlns:a16="http://schemas.microsoft.com/office/drawing/2014/main" id="{D1260D58-7A6F-D373-0422-90E5A99B0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8" r="6474" b="-2320"/>
          <a:stretch/>
        </p:blipFill>
        <p:spPr bwMode="auto">
          <a:xfrm rot="5400000">
            <a:off x="1749082" y="2234634"/>
            <a:ext cx="4267148" cy="442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1099459" y="533401"/>
            <a:ext cx="634019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角の大きさを求めよう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705966-2D86-D4F4-BDF9-50A53967AF9F}"/>
              </a:ext>
            </a:extLst>
          </p:cNvPr>
          <p:cNvSpPr txBox="1"/>
          <p:nvPr/>
        </p:nvSpPr>
        <p:spPr>
          <a:xfrm>
            <a:off x="1099459" y="1484366"/>
            <a:ext cx="9268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0°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を使わなくても角度は求められます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6B63FC-493D-8A81-66C1-D94E5A087D01}"/>
              </a:ext>
            </a:extLst>
          </p:cNvPr>
          <p:cNvSpPr txBox="1"/>
          <p:nvPr/>
        </p:nvSpPr>
        <p:spPr>
          <a:xfrm>
            <a:off x="6516284" y="2911423"/>
            <a:ext cx="36086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この角は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70°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になります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72BA915-6071-0DB2-C757-2832C9F8B5B8}"/>
              </a:ext>
            </a:extLst>
          </p:cNvPr>
          <p:cNvCxnSpPr>
            <a:cxnSpLocks/>
          </p:cNvCxnSpPr>
          <p:nvPr/>
        </p:nvCxnSpPr>
        <p:spPr>
          <a:xfrm flipH="1" flipV="1">
            <a:off x="3402419" y="3162929"/>
            <a:ext cx="480237" cy="128504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9DE5611-D14E-0921-2055-EFA06FD58EB9}"/>
              </a:ext>
            </a:extLst>
          </p:cNvPr>
          <p:cNvCxnSpPr>
            <a:cxnSpLocks/>
          </p:cNvCxnSpPr>
          <p:nvPr/>
        </p:nvCxnSpPr>
        <p:spPr>
          <a:xfrm flipV="1">
            <a:off x="3871965" y="3465513"/>
            <a:ext cx="1178500" cy="9539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部分円 4">
            <a:extLst>
              <a:ext uri="{FF2B5EF4-FFF2-40B4-BE49-F238E27FC236}">
                <a16:creationId xmlns:a16="http://schemas.microsoft.com/office/drawing/2014/main" id="{0DF9F49D-2FB7-384E-EBE0-1DEB7974DB3A}"/>
              </a:ext>
            </a:extLst>
          </p:cNvPr>
          <p:cNvSpPr/>
          <p:nvPr/>
        </p:nvSpPr>
        <p:spPr>
          <a:xfrm rot="5400000">
            <a:off x="3147610" y="3749450"/>
            <a:ext cx="1448706" cy="1339949"/>
          </a:xfrm>
          <a:prstGeom prst="pie">
            <a:avLst>
              <a:gd name="adj1" fmla="val 9569660"/>
              <a:gd name="adj2" fmla="val 13901569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636A4E7-DC4B-07FE-2031-5F0A51B46A63}"/>
              </a:ext>
            </a:extLst>
          </p:cNvPr>
          <p:cNvSpPr/>
          <p:nvPr/>
        </p:nvSpPr>
        <p:spPr>
          <a:xfrm>
            <a:off x="3088758" y="2590950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E6A59DF-85A1-B70B-7A34-D3A8BF99F5E5}"/>
              </a:ext>
            </a:extLst>
          </p:cNvPr>
          <p:cNvSpPr/>
          <p:nvPr/>
        </p:nvSpPr>
        <p:spPr>
          <a:xfrm>
            <a:off x="4939471" y="3114761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53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分度器 全円 80mm V-316">
            <a:extLst>
              <a:ext uri="{FF2B5EF4-FFF2-40B4-BE49-F238E27FC236}">
                <a16:creationId xmlns:a16="http://schemas.microsoft.com/office/drawing/2014/main" id="{D1260D58-7A6F-D373-0422-90E5A99B0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8" r="6474" b="-2320"/>
          <a:stretch/>
        </p:blipFill>
        <p:spPr bwMode="auto">
          <a:xfrm rot="2999303">
            <a:off x="1749082" y="2234634"/>
            <a:ext cx="4267148" cy="442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1099459" y="533401"/>
            <a:ext cx="634019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角の大きさを求めよう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705966-2D86-D4F4-BDF9-50A53967AF9F}"/>
              </a:ext>
            </a:extLst>
          </p:cNvPr>
          <p:cNvSpPr txBox="1"/>
          <p:nvPr/>
        </p:nvSpPr>
        <p:spPr>
          <a:xfrm>
            <a:off x="1099459" y="1484366"/>
            <a:ext cx="10807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分度器をまわせば、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0°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を使うことができます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6B63FC-493D-8A81-66C1-D94E5A087D01}"/>
              </a:ext>
            </a:extLst>
          </p:cNvPr>
          <p:cNvSpPr txBox="1"/>
          <p:nvPr/>
        </p:nvSpPr>
        <p:spPr>
          <a:xfrm>
            <a:off x="6453486" y="2928290"/>
            <a:ext cx="40703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片方の線に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度を合わせれば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70°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と分かります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72BA915-6071-0DB2-C757-2832C9F8B5B8}"/>
              </a:ext>
            </a:extLst>
          </p:cNvPr>
          <p:cNvCxnSpPr>
            <a:cxnSpLocks/>
          </p:cNvCxnSpPr>
          <p:nvPr/>
        </p:nvCxnSpPr>
        <p:spPr>
          <a:xfrm flipH="1" flipV="1">
            <a:off x="3402419" y="3162929"/>
            <a:ext cx="480237" cy="128504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9DE5611-D14E-0921-2055-EFA06FD58EB9}"/>
              </a:ext>
            </a:extLst>
          </p:cNvPr>
          <p:cNvCxnSpPr>
            <a:cxnSpLocks/>
          </p:cNvCxnSpPr>
          <p:nvPr/>
        </p:nvCxnSpPr>
        <p:spPr>
          <a:xfrm flipV="1">
            <a:off x="3871965" y="3465513"/>
            <a:ext cx="1178500" cy="9539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部分円 4">
            <a:extLst>
              <a:ext uri="{FF2B5EF4-FFF2-40B4-BE49-F238E27FC236}">
                <a16:creationId xmlns:a16="http://schemas.microsoft.com/office/drawing/2014/main" id="{0DF9F49D-2FB7-384E-EBE0-1DEB7974DB3A}"/>
              </a:ext>
            </a:extLst>
          </p:cNvPr>
          <p:cNvSpPr/>
          <p:nvPr/>
        </p:nvSpPr>
        <p:spPr>
          <a:xfrm rot="5400000">
            <a:off x="3147610" y="3749450"/>
            <a:ext cx="1448706" cy="1339949"/>
          </a:xfrm>
          <a:prstGeom prst="pie">
            <a:avLst>
              <a:gd name="adj1" fmla="val 9569660"/>
              <a:gd name="adj2" fmla="val 13901569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636A4E7-DC4B-07FE-2031-5F0A51B46A63}"/>
              </a:ext>
            </a:extLst>
          </p:cNvPr>
          <p:cNvSpPr/>
          <p:nvPr/>
        </p:nvSpPr>
        <p:spPr>
          <a:xfrm>
            <a:off x="3088758" y="2590950"/>
            <a:ext cx="4572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E6A59DF-85A1-B70B-7A34-D3A8BF99F5E5}"/>
              </a:ext>
            </a:extLst>
          </p:cNvPr>
          <p:cNvSpPr/>
          <p:nvPr/>
        </p:nvSpPr>
        <p:spPr>
          <a:xfrm>
            <a:off x="4939471" y="3114761"/>
            <a:ext cx="4572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32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1099459" y="533401"/>
            <a:ext cx="5109091" cy="83099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２年生の復習です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705966-2D86-D4F4-BDF9-50A53967AF9F}"/>
              </a:ext>
            </a:extLst>
          </p:cNvPr>
          <p:cNvSpPr txBox="1"/>
          <p:nvPr/>
        </p:nvSpPr>
        <p:spPr>
          <a:xfrm>
            <a:off x="1122927" y="1732869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次の図形の名前をいいましょう。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0DF873F-A249-7A8F-64D6-9AF86700937E}"/>
              </a:ext>
            </a:extLst>
          </p:cNvPr>
          <p:cNvSpPr/>
          <p:nvPr/>
        </p:nvSpPr>
        <p:spPr>
          <a:xfrm rot="1800000">
            <a:off x="5710596" y="2713689"/>
            <a:ext cx="1164772" cy="225391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B6B2B19-5C69-269C-9968-397C899775B3}"/>
              </a:ext>
            </a:extLst>
          </p:cNvPr>
          <p:cNvSpPr/>
          <p:nvPr/>
        </p:nvSpPr>
        <p:spPr>
          <a:xfrm>
            <a:off x="8940917" y="2853901"/>
            <a:ext cx="2104605" cy="22539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68F9F0-1BF9-5C7E-7FC2-C839099C368F}"/>
              </a:ext>
            </a:extLst>
          </p:cNvPr>
          <p:cNvSpPr txBox="1"/>
          <p:nvPr/>
        </p:nvSpPr>
        <p:spPr>
          <a:xfrm>
            <a:off x="2033159" y="552095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直角三角形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D558659-8B5E-AE55-6067-7F25718CFCD3}"/>
              </a:ext>
            </a:extLst>
          </p:cNvPr>
          <p:cNvSpPr txBox="1"/>
          <p:nvPr/>
        </p:nvSpPr>
        <p:spPr>
          <a:xfrm>
            <a:off x="5525200" y="552095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長方形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BD2B4B2-0D4E-CBB6-6153-957CB7BEC49D}"/>
              </a:ext>
            </a:extLst>
          </p:cNvPr>
          <p:cNvSpPr txBox="1"/>
          <p:nvPr/>
        </p:nvSpPr>
        <p:spPr>
          <a:xfrm>
            <a:off x="9107581" y="552095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正方形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直角三角形 1">
            <a:extLst>
              <a:ext uri="{FF2B5EF4-FFF2-40B4-BE49-F238E27FC236}">
                <a16:creationId xmlns:a16="http://schemas.microsoft.com/office/drawing/2014/main" id="{860A231A-BE12-673F-D418-347E539D7AEB}"/>
              </a:ext>
            </a:extLst>
          </p:cNvPr>
          <p:cNvSpPr/>
          <p:nvPr/>
        </p:nvSpPr>
        <p:spPr>
          <a:xfrm>
            <a:off x="2220686" y="2573479"/>
            <a:ext cx="1861457" cy="253433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38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9E6FF7B-E8CC-FE88-0BB3-1C4763C03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784" r="4284" b="888"/>
          <a:stretch/>
        </p:blipFill>
        <p:spPr bwMode="auto">
          <a:xfrm>
            <a:off x="811127" y="2792482"/>
            <a:ext cx="5128618" cy="271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2197494" y="489733"/>
            <a:ext cx="7571303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分度器には種類があります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636A4E7-DC4B-07FE-2031-5F0A51B46A63}"/>
              </a:ext>
            </a:extLst>
          </p:cNvPr>
          <p:cNvSpPr/>
          <p:nvPr/>
        </p:nvSpPr>
        <p:spPr>
          <a:xfrm>
            <a:off x="5003574" y="5117700"/>
            <a:ext cx="457200" cy="457200"/>
          </a:xfrm>
          <a:prstGeom prst="ellipse">
            <a:avLst/>
          </a:prstGeom>
          <a:noFill/>
          <a:ln w="571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E6A59DF-85A1-B70B-7A34-D3A8BF99F5E5}"/>
              </a:ext>
            </a:extLst>
          </p:cNvPr>
          <p:cNvSpPr/>
          <p:nvPr/>
        </p:nvSpPr>
        <p:spPr>
          <a:xfrm>
            <a:off x="1043371" y="5090917"/>
            <a:ext cx="457200" cy="457200"/>
          </a:xfrm>
          <a:prstGeom prst="ellipse">
            <a:avLst/>
          </a:prstGeom>
          <a:noFill/>
          <a:ln w="571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5C47CC27-D065-8E34-C19E-98025ECF8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88" y="2792482"/>
            <a:ext cx="4764088" cy="2507306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11759A6-6745-7D76-AC53-36468CF5B818}"/>
              </a:ext>
            </a:extLst>
          </p:cNvPr>
          <p:cNvSpPr txBox="1"/>
          <p:nvPr/>
        </p:nvSpPr>
        <p:spPr>
          <a:xfrm>
            <a:off x="1043371" y="1738296"/>
            <a:ext cx="5016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0°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つある分度器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3525BD2-06E1-A2BA-BF6E-47AC5E379279}"/>
              </a:ext>
            </a:extLst>
          </p:cNvPr>
          <p:cNvSpPr txBox="1"/>
          <p:nvPr/>
        </p:nvSpPr>
        <p:spPr>
          <a:xfrm>
            <a:off x="6703943" y="1738296"/>
            <a:ext cx="4503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0°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つの分度器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5E37FDE-4CF7-EAFE-EA71-DCB482AD881F}"/>
              </a:ext>
            </a:extLst>
          </p:cNvPr>
          <p:cNvSpPr/>
          <p:nvPr/>
        </p:nvSpPr>
        <p:spPr>
          <a:xfrm>
            <a:off x="6380034" y="4975635"/>
            <a:ext cx="4572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31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/>
      <p:bldP spid="21" grpId="0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9E6FF7B-E8CC-FE88-0BB3-1C4763C03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784" r="4284" b="888"/>
          <a:stretch/>
        </p:blipFill>
        <p:spPr bwMode="auto">
          <a:xfrm>
            <a:off x="775295" y="3060111"/>
            <a:ext cx="5128618" cy="271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2197494" y="489733"/>
            <a:ext cx="7571303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分度器には種類があります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5C47CC27-D065-8E34-C19E-98025ECF8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5" y="3060111"/>
            <a:ext cx="4764088" cy="2507306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11759A6-6745-7D76-AC53-36468CF5B818}"/>
              </a:ext>
            </a:extLst>
          </p:cNvPr>
          <p:cNvSpPr txBox="1"/>
          <p:nvPr/>
        </p:nvSpPr>
        <p:spPr>
          <a:xfrm>
            <a:off x="1043371" y="1738296"/>
            <a:ext cx="5262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下のラインがそのまま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分度器の端になっている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3525BD2-06E1-A2BA-BF6E-47AC5E379279}"/>
              </a:ext>
            </a:extLst>
          </p:cNvPr>
          <p:cNvSpPr txBox="1"/>
          <p:nvPr/>
        </p:nvSpPr>
        <p:spPr>
          <a:xfrm>
            <a:off x="6703943" y="1738296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下のラインの下に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空白がある分度器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28AA753-37C0-1089-9399-D4086C16D670}"/>
              </a:ext>
            </a:extLst>
          </p:cNvPr>
          <p:cNvCxnSpPr>
            <a:cxnSpLocks/>
          </p:cNvCxnSpPr>
          <p:nvPr/>
        </p:nvCxnSpPr>
        <p:spPr>
          <a:xfrm>
            <a:off x="646771" y="5589720"/>
            <a:ext cx="5223689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DA02FB6-DAC5-0C01-3496-0A5838206E64}"/>
              </a:ext>
            </a:extLst>
          </p:cNvPr>
          <p:cNvCxnSpPr>
            <a:cxnSpLocks/>
          </p:cNvCxnSpPr>
          <p:nvPr/>
        </p:nvCxnSpPr>
        <p:spPr>
          <a:xfrm>
            <a:off x="6133499" y="5403107"/>
            <a:ext cx="522368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09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部分円 22">
            <a:extLst>
              <a:ext uri="{FF2B5EF4-FFF2-40B4-BE49-F238E27FC236}">
                <a16:creationId xmlns:a16="http://schemas.microsoft.com/office/drawing/2014/main" id="{D9357FC5-2124-6C4B-C9F2-2E23FF217718}"/>
              </a:ext>
            </a:extLst>
          </p:cNvPr>
          <p:cNvSpPr/>
          <p:nvPr/>
        </p:nvSpPr>
        <p:spPr>
          <a:xfrm rot="7479327">
            <a:off x="8135719" y="2974925"/>
            <a:ext cx="1448706" cy="1339949"/>
          </a:xfrm>
          <a:prstGeom prst="pie">
            <a:avLst>
              <a:gd name="adj1" fmla="val 15594284"/>
              <a:gd name="adj2" fmla="val 2027602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1132116" y="424418"/>
            <a:ext cx="4493538" cy="830997"/>
          </a:xfrm>
          <a:prstGeom prst="rect">
            <a:avLst/>
          </a:prstGeom>
          <a:solidFill>
            <a:srgbClr val="CCFFFF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分度器の置き方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6FD66BC-7DB1-62B7-A13D-B27E9239DA9A}"/>
              </a:ext>
            </a:extLst>
          </p:cNvPr>
          <p:cNvGrpSpPr/>
          <p:nvPr/>
        </p:nvGrpSpPr>
        <p:grpSpPr>
          <a:xfrm>
            <a:off x="3651771" y="3352800"/>
            <a:ext cx="2106890" cy="2049880"/>
            <a:chOff x="3921420" y="3323645"/>
            <a:chExt cx="1869336" cy="1818754"/>
          </a:xfrm>
        </p:grpSpPr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572BA915-6071-0DB2-C757-2832C9F8B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21420" y="3323645"/>
              <a:ext cx="316625" cy="18187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59DE5611-D14E-0921-2055-EFA06FD58EB9}"/>
                </a:ext>
              </a:extLst>
            </p:cNvPr>
            <p:cNvCxnSpPr>
              <a:cxnSpLocks/>
            </p:cNvCxnSpPr>
            <p:nvPr/>
          </p:nvCxnSpPr>
          <p:spPr>
            <a:xfrm>
              <a:off x="3921420" y="5142399"/>
              <a:ext cx="186933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部分円 4">
            <a:extLst>
              <a:ext uri="{FF2B5EF4-FFF2-40B4-BE49-F238E27FC236}">
                <a16:creationId xmlns:a16="http://schemas.microsoft.com/office/drawing/2014/main" id="{0DF9F49D-2FB7-384E-EBE0-1DEB7974DB3A}"/>
              </a:ext>
            </a:extLst>
          </p:cNvPr>
          <p:cNvSpPr/>
          <p:nvPr/>
        </p:nvSpPr>
        <p:spPr>
          <a:xfrm rot="1274051">
            <a:off x="2944259" y="4732705"/>
            <a:ext cx="1448706" cy="1339949"/>
          </a:xfrm>
          <a:prstGeom prst="pie">
            <a:avLst>
              <a:gd name="adj1" fmla="val 15594284"/>
              <a:gd name="adj2" fmla="val 2027602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7C2AE8A-424B-2CA2-F457-6D9044DF70E4}"/>
              </a:ext>
            </a:extLst>
          </p:cNvPr>
          <p:cNvSpPr txBox="1"/>
          <p:nvPr/>
        </p:nvSpPr>
        <p:spPr>
          <a:xfrm>
            <a:off x="1132116" y="1492560"/>
            <a:ext cx="8032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分度器の中心を角の頂点にあわせます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E66BBE25-19F8-7C7A-B919-B06E5F570784}"/>
              </a:ext>
            </a:extLst>
          </p:cNvPr>
          <p:cNvSpPr/>
          <p:nvPr/>
        </p:nvSpPr>
        <p:spPr>
          <a:xfrm>
            <a:off x="3589282" y="5323349"/>
            <a:ext cx="158660" cy="1586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15B79BE-4980-A897-AEE0-9D072D4DE0BC}"/>
              </a:ext>
            </a:extLst>
          </p:cNvPr>
          <p:cNvSpPr txBox="1"/>
          <p:nvPr/>
        </p:nvSpPr>
        <p:spPr>
          <a:xfrm>
            <a:off x="1132116" y="2002946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片方の辺とラインをあわせます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 descr="分度器">
            <a:extLst>
              <a:ext uri="{FF2B5EF4-FFF2-40B4-BE49-F238E27FC236}">
                <a16:creationId xmlns:a16="http://schemas.microsoft.com/office/drawing/2014/main" id="{D540F1B5-A4DE-8FE8-3E68-992303207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670" r="-1042" b="21485"/>
          <a:stretch/>
        </p:blipFill>
        <p:spPr bwMode="auto">
          <a:xfrm>
            <a:off x="1388366" y="3092695"/>
            <a:ext cx="4619649" cy="259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305304CF-B8B2-38E9-7462-4571DBBC5DD4}"/>
              </a:ext>
            </a:extLst>
          </p:cNvPr>
          <p:cNvGrpSpPr/>
          <p:nvPr/>
        </p:nvGrpSpPr>
        <p:grpSpPr>
          <a:xfrm rot="6193656">
            <a:off x="8564993" y="3842592"/>
            <a:ext cx="1869336" cy="1818754"/>
            <a:chOff x="3921420" y="3323645"/>
            <a:chExt cx="1869336" cy="1818754"/>
          </a:xfrm>
        </p:grpSpPr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1F07EA63-4EDB-56FA-82C5-33A6DA3F77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21420" y="3323645"/>
              <a:ext cx="316625" cy="18187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D99D87B5-7E43-18CC-0490-A515DF0D3AF7}"/>
                </a:ext>
              </a:extLst>
            </p:cNvPr>
            <p:cNvCxnSpPr>
              <a:cxnSpLocks/>
            </p:cNvCxnSpPr>
            <p:nvPr/>
          </p:nvCxnSpPr>
          <p:spPr>
            <a:xfrm>
              <a:off x="3921420" y="5142399"/>
              <a:ext cx="186933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楕円 21">
            <a:extLst>
              <a:ext uri="{FF2B5EF4-FFF2-40B4-BE49-F238E27FC236}">
                <a16:creationId xmlns:a16="http://schemas.microsoft.com/office/drawing/2014/main" id="{D8492078-8CFA-759B-AB1E-1DDA84AF7CE8}"/>
              </a:ext>
            </a:extLst>
          </p:cNvPr>
          <p:cNvSpPr/>
          <p:nvPr/>
        </p:nvSpPr>
        <p:spPr>
          <a:xfrm rot="6193656">
            <a:off x="8757804" y="3539158"/>
            <a:ext cx="189714" cy="1897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Picture 2" descr="分度器">
            <a:extLst>
              <a:ext uri="{FF2B5EF4-FFF2-40B4-BE49-F238E27FC236}">
                <a16:creationId xmlns:a16="http://schemas.microsoft.com/office/drawing/2014/main" id="{8D147F08-BDF4-9D8C-02EE-22DBAE884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670" r="-1042" b="21485"/>
          <a:stretch/>
        </p:blipFill>
        <p:spPr bwMode="auto">
          <a:xfrm rot="12203743">
            <a:off x="6103477" y="3244416"/>
            <a:ext cx="4594125" cy="259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86035F6D-752D-B2A8-8EE3-EA666E5101FE}"/>
              </a:ext>
            </a:extLst>
          </p:cNvPr>
          <p:cNvCxnSpPr/>
          <p:nvPr/>
        </p:nvCxnSpPr>
        <p:spPr>
          <a:xfrm>
            <a:off x="1199016" y="5402679"/>
            <a:ext cx="5070483" cy="0"/>
          </a:xfrm>
          <a:prstGeom prst="line">
            <a:avLst/>
          </a:prstGeom>
          <a:ln w="571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85A071A-3F78-51F1-B83F-B1C48205286E}"/>
              </a:ext>
            </a:extLst>
          </p:cNvPr>
          <p:cNvCxnSpPr>
            <a:cxnSpLocks/>
          </p:cNvCxnSpPr>
          <p:nvPr/>
        </p:nvCxnSpPr>
        <p:spPr>
          <a:xfrm>
            <a:off x="6354146" y="2525354"/>
            <a:ext cx="5064968" cy="2242589"/>
          </a:xfrm>
          <a:prstGeom prst="line">
            <a:avLst/>
          </a:prstGeom>
          <a:ln w="571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48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部分円 4">
            <a:extLst>
              <a:ext uri="{FF2B5EF4-FFF2-40B4-BE49-F238E27FC236}">
                <a16:creationId xmlns:a16="http://schemas.microsoft.com/office/drawing/2014/main" id="{0DF9F49D-2FB7-384E-EBE0-1DEB7974DB3A}"/>
              </a:ext>
            </a:extLst>
          </p:cNvPr>
          <p:cNvSpPr/>
          <p:nvPr/>
        </p:nvSpPr>
        <p:spPr>
          <a:xfrm rot="1274051">
            <a:off x="3270366" y="4449882"/>
            <a:ext cx="1448706" cy="1339949"/>
          </a:xfrm>
          <a:prstGeom prst="pie">
            <a:avLst>
              <a:gd name="adj1" fmla="val 15594284"/>
              <a:gd name="adj2" fmla="val 2027602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部分円 9">
            <a:extLst>
              <a:ext uri="{FF2B5EF4-FFF2-40B4-BE49-F238E27FC236}">
                <a16:creationId xmlns:a16="http://schemas.microsoft.com/office/drawing/2014/main" id="{BFCED62E-203E-7392-5F9C-AEC65FFAE7F0}"/>
              </a:ext>
            </a:extLst>
          </p:cNvPr>
          <p:cNvSpPr/>
          <p:nvPr/>
        </p:nvSpPr>
        <p:spPr>
          <a:xfrm rot="16387369">
            <a:off x="3182631" y="4460711"/>
            <a:ext cx="1428752" cy="1331287"/>
          </a:xfrm>
          <a:prstGeom prst="pie">
            <a:avLst>
              <a:gd name="adj1" fmla="val 15967861"/>
              <a:gd name="adj2" fmla="val 1978772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9E6FF7B-E8CC-FE88-0BB3-1C4763C03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784" r="4284" b="888"/>
          <a:stretch/>
        </p:blipFill>
        <p:spPr bwMode="auto">
          <a:xfrm>
            <a:off x="1032748" y="2275964"/>
            <a:ext cx="5777344" cy="306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1132116" y="424418"/>
            <a:ext cx="4493538" cy="830997"/>
          </a:xfrm>
          <a:prstGeom prst="rect">
            <a:avLst/>
          </a:prstGeom>
          <a:solidFill>
            <a:srgbClr val="CCFFFF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分度器の測り方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705966-2D86-D4F4-BDF9-50A53967AF9F}"/>
              </a:ext>
            </a:extLst>
          </p:cNvPr>
          <p:cNvSpPr txBox="1"/>
          <p:nvPr/>
        </p:nvSpPr>
        <p:spPr>
          <a:xfrm>
            <a:off x="7117609" y="1620419"/>
            <a:ext cx="3877985" cy="175432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°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スタートして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角度をはかります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6B63FC-493D-8A81-66C1-D94E5A087D01}"/>
              </a:ext>
            </a:extLst>
          </p:cNvPr>
          <p:cNvSpPr txBox="1"/>
          <p:nvPr/>
        </p:nvSpPr>
        <p:spPr>
          <a:xfrm>
            <a:off x="4923782" y="3700873"/>
            <a:ext cx="1300356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80°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636A4E7-DC4B-07FE-2031-5F0A51B46A63}"/>
              </a:ext>
            </a:extLst>
          </p:cNvPr>
          <p:cNvSpPr/>
          <p:nvPr/>
        </p:nvSpPr>
        <p:spPr>
          <a:xfrm>
            <a:off x="5700900" y="4916434"/>
            <a:ext cx="457200" cy="4572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E6A59DF-85A1-B70B-7A34-D3A8BF99F5E5}"/>
              </a:ext>
            </a:extLst>
          </p:cNvPr>
          <p:cNvSpPr/>
          <p:nvPr/>
        </p:nvSpPr>
        <p:spPr>
          <a:xfrm>
            <a:off x="4065956" y="2923122"/>
            <a:ext cx="457200" cy="4572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8E06DFE-887D-06D9-C781-767F929FF70D}"/>
              </a:ext>
            </a:extLst>
          </p:cNvPr>
          <p:cNvSpPr/>
          <p:nvPr/>
        </p:nvSpPr>
        <p:spPr>
          <a:xfrm>
            <a:off x="1299429" y="4916434"/>
            <a:ext cx="457200" cy="457200"/>
          </a:xfrm>
          <a:prstGeom prst="ellipse">
            <a:avLst/>
          </a:prstGeom>
          <a:noFill/>
          <a:ln w="5715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728E507-E785-CDBD-8171-5DF639ACF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490" y="3991223"/>
            <a:ext cx="1039936" cy="1151175"/>
          </a:xfrm>
          <a:prstGeom prst="rect">
            <a:avLst/>
          </a:prstGeom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74A68C67-1AA7-5716-6985-224B3F184820}"/>
              </a:ext>
            </a:extLst>
          </p:cNvPr>
          <p:cNvCxnSpPr>
            <a:cxnSpLocks/>
          </p:cNvCxnSpPr>
          <p:nvPr/>
        </p:nvCxnSpPr>
        <p:spPr>
          <a:xfrm>
            <a:off x="2092966" y="5142398"/>
            <a:ext cx="1891898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C03B40B-1B42-44C6-55C7-8ACE23AAAFE4}"/>
              </a:ext>
            </a:extLst>
          </p:cNvPr>
          <p:cNvCxnSpPr>
            <a:cxnSpLocks/>
          </p:cNvCxnSpPr>
          <p:nvPr/>
        </p:nvCxnSpPr>
        <p:spPr>
          <a:xfrm>
            <a:off x="2997074" y="3429000"/>
            <a:ext cx="936938" cy="171339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楕円 29">
            <a:extLst>
              <a:ext uri="{FF2B5EF4-FFF2-40B4-BE49-F238E27FC236}">
                <a16:creationId xmlns:a16="http://schemas.microsoft.com/office/drawing/2014/main" id="{35831674-0F1C-3BC4-E98D-F614FB7A5A60}"/>
              </a:ext>
            </a:extLst>
          </p:cNvPr>
          <p:cNvSpPr/>
          <p:nvPr/>
        </p:nvSpPr>
        <p:spPr>
          <a:xfrm>
            <a:off x="2499431" y="2833552"/>
            <a:ext cx="457200" cy="457200"/>
          </a:xfrm>
          <a:prstGeom prst="ellipse">
            <a:avLst/>
          </a:prstGeom>
          <a:noFill/>
          <a:ln w="5715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6FD66BC-7DB1-62B7-A13D-B27E9239DA9A}"/>
              </a:ext>
            </a:extLst>
          </p:cNvPr>
          <p:cNvGrpSpPr/>
          <p:nvPr/>
        </p:nvGrpSpPr>
        <p:grpSpPr>
          <a:xfrm>
            <a:off x="3962304" y="3323645"/>
            <a:ext cx="1805891" cy="1818754"/>
            <a:chOff x="3921420" y="3323645"/>
            <a:chExt cx="1869336" cy="1818754"/>
          </a:xfrm>
        </p:grpSpPr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572BA915-6071-0DB2-C757-2832C9F8B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21420" y="3323645"/>
              <a:ext cx="316625" cy="18187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59DE5611-D14E-0921-2055-EFA06FD58EB9}"/>
                </a:ext>
              </a:extLst>
            </p:cNvPr>
            <p:cNvCxnSpPr>
              <a:cxnSpLocks/>
            </p:cNvCxnSpPr>
            <p:nvPr/>
          </p:nvCxnSpPr>
          <p:spPr>
            <a:xfrm>
              <a:off x="3921420" y="5142399"/>
              <a:ext cx="186933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665E99-2A8E-93E6-0CD5-D723672DBEAF}"/>
              </a:ext>
            </a:extLst>
          </p:cNvPr>
          <p:cNvSpPr txBox="1"/>
          <p:nvPr/>
        </p:nvSpPr>
        <p:spPr>
          <a:xfrm>
            <a:off x="1831560" y="4030743"/>
            <a:ext cx="130035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A20033F-D055-E89E-AD17-4BDEBEB24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52810" y="4133855"/>
            <a:ext cx="810687" cy="1008543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F051582-82F4-2633-0D2A-AEA3D5DC36AA}"/>
              </a:ext>
            </a:extLst>
          </p:cNvPr>
          <p:cNvSpPr txBox="1"/>
          <p:nvPr/>
        </p:nvSpPr>
        <p:spPr>
          <a:xfrm>
            <a:off x="7117609" y="3625059"/>
            <a:ext cx="3416320" cy="230832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°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つしか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ない分度器は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ひっくり返して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使いましょう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25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8" grpId="0" animBg="1"/>
      <p:bldP spid="15" grpId="0" animBg="1"/>
      <p:bldP spid="30" grpId="0" animBg="1"/>
      <p:bldP spid="14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9E6FF7B-E8CC-FE88-0BB3-1C4763C03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784" r="4284" b="888"/>
          <a:stretch/>
        </p:blipFill>
        <p:spPr bwMode="auto">
          <a:xfrm>
            <a:off x="990218" y="2312220"/>
            <a:ext cx="5777344" cy="306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1099459" y="471245"/>
            <a:ext cx="449353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分度器の使い方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72BA915-6071-0DB2-C757-2832C9F8B5B8}"/>
              </a:ext>
            </a:extLst>
          </p:cNvPr>
          <p:cNvCxnSpPr>
            <a:cxnSpLocks/>
          </p:cNvCxnSpPr>
          <p:nvPr/>
        </p:nvCxnSpPr>
        <p:spPr>
          <a:xfrm>
            <a:off x="3274828" y="3338623"/>
            <a:ext cx="646592" cy="18037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9DE5611-D14E-0921-2055-EFA06FD58EB9}"/>
              </a:ext>
            </a:extLst>
          </p:cNvPr>
          <p:cNvCxnSpPr>
            <a:cxnSpLocks/>
          </p:cNvCxnSpPr>
          <p:nvPr/>
        </p:nvCxnSpPr>
        <p:spPr>
          <a:xfrm>
            <a:off x="2052084" y="5142399"/>
            <a:ext cx="186933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部分円 4">
            <a:extLst>
              <a:ext uri="{FF2B5EF4-FFF2-40B4-BE49-F238E27FC236}">
                <a16:creationId xmlns:a16="http://schemas.microsoft.com/office/drawing/2014/main" id="{0DF9F49D-2FB7-384E-EBE0-1DEB7974DB3A}"/>
              </a:ext>
            </a:extLst>
          </p:cNvPr>
          <p:cNvSpPr/>
          <p:nvPr/>
        </p:nvSpPr>
        <p:spPr>
          <a:xfrm rot="16387369">
            <a:off x="3182631" y="4460711"/>
            <a:ext cx="1428752" cy="1331287"/>
          </a:xfrm>
          <a:prstGeom prst="pie">
            <a:avLst>
              <a:gd name="adj1" fmla="val 15967861"/>
              <a:gd name="adj2" fmla="val 20268195"/>
            </a:avLst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636A4E7-DC4B-07FE-2031-5F0A51B46A63}"/>
              </a:ext>
            </a:extLst>
          </p:cNvPr>
          <p:cNvSpPr/>
          <p:nvPr/>
        </p:nvSpPr>
        <p:spPr>
          <a:xfrm>
            <a:off x="1235680" y="4934393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E6A59DF-85A1-B70B-7A34-D3A8BF99F5E5}"/>
              </a:ext>
            </a:extLst>
          </p:cNvPr>
          <p:cNvSpPr/>
          <p:nvPr/>
        </p:nvSpPr>
        <p:spPr>
          <a:xfrm>
            <a:off x="2819815" y="2597204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5BD47D6-9147-8518-7BAB-0CD392E3E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652811" y="4080807"/>
            <a:ext cx="986220" cy="106159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47AD1D1-9F74-9D6F-EEBC-845EBDA4D521}"/>
              </a:ext>
            </a:extLst>
          </p:cNvPr>
          <p:cNvSpPr txBox="1"/>
          <p:nvPr/>
        </p:nvSpPr>
        <p:spPr>
          <a:xfrm>
            <a:off x="6876836" y="2312220"/>
            <a:ext cx="4070345" cy="120032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36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から始まる</a:t>
            </a:r>
            <a:endParaRPr lang="en-US" altLang="ja-JP" sz="360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数字を読めば</a:t>
            </a:r>
            <a:r>
              <a:rPr lang="en-US" altLang="ja-JP" sz="36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70°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F85FB12F-F831-1793-4382-6D94725D4561}"/>
              </a:ext>
            </a:extLst>
          </p:cNvPr>
          <p:cNvSpPr/>
          <p:nvPr/>
        </p:nvSpPr>
        <p:spPr>
          <a:xfrm>
            <a:off x="1692880" y="4934393"/>
            <a:ext cx="457200" cy="457200"/>
          </a:xfrm>
          <a:prstGeom prst="ellipse">
            <a:avLst/>
          </a:prstGeom>
          <a:noFill/>
          <a:ln w="57150">
            <a:solidFill>
              <a:srgbClr val="FF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C5C6B957-2B85-6C4C-75D9-4E3A573252A1}"/>
              </a:ext>
            </a:extLst>
          </p:cNvPr>
          <p:cNvSpPr/>
          <p:nvPr/>
        </p:nvSpPr>
        <p:spPr>
          <a:xfrm>
            <a:off x="3033381" y="3021845"/>
            <a:ext cx="457200" cy="457200"/>
          </a:xfrm>
          <a:prstGeom prst="ellipse">
            <a:avLst/>
          </a:prstGeom>
          <a:noFill/>
          <a:ln w="57150">
            <a:solidFill>
              <a:srgbClr val="FF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C9FE673-1454-22BE-8E5F-E4C3285920F0}"/>
              </a:ext>
            </a:extLst>
          </p:cNvPr>
          <p:cNvSpPr txBox="1"/>
          <p:nvPr/>
        </p:nvSpPr>
        <p:spPr>
          <a:xfrm>
            <a:off x="1099459" y="1484366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ひき算で求めることもできます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AF8A8AF-43D8-01C3-9648-C0716A82237B}"/>
              </a:ext>
            </a:extLst>
          </p:cNvPr>
          <p:cNvSpPr txBox="1"/>
          <p:nvPr/>
        </p:nvSpPr>
        <p:spPr>
          <a:xfrm>
            <a:off x="6848955" y="3784139"/>
            <a:ext cx="3608680" cy="120032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</a:t>
            </a:r>
            <a:r>
              <a:rPr lang="ja-JP" altLang="en-US" sz="36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ー</a:t>
            </a:r>
            <a:r>
              <a:rPr lang="en-US" altLang="ja-JP" sz="36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110</a:t>
            </a:r>
            <a:r>
              <a:rPr lang="ja-JP" altLang="en-US" sz="36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endParaRPr lang="en-US" altLang="ja-JP" sz="3600" dirty="0">
              <a:solidFill>
                <a:srgbClr val="FF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計算しても</a:t>
            </a:r>
            <a:r>
              <a:rPr lang="en-US" altLang="ja-JP" sz="36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70°</a:t>
            </a:r>
          </a:p>
        </p:txBody>
      </p:sp>
    </p:spTree>
    <p:extLst>
      <p:ext uri="{BB962C8B-B14F-4D97-AF65-F5344CB8AC3E}">
        <p14:creationId xmlns:p14="http://schemas.microsoft.com/office/powerpoint/2010/main" val="154808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3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49E58A-EF4B-FDDF-192E-E663D472AF0D}"/>
              </a:ext>
            </a:extLst>
          </p:cNvPr>
          <p:cNvSpPr txBox="1"/>
          <p:nvPr/>
        </p:nvSpPr>
        <p:spPr>
          <a:xfrm>
            <a:off x="1748495" y="990602"/>
            <a:ext cx="735650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P14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C30989E-42B0-5C2D-CEA3-EA44D89D0761}"/>
              </a:ext>
            </a:extLst>
          </p:cNvPr>
          <p:cNvSpPr txBox="1"/>
          <p:nvPr/>
        </p:nvSpPr>
        <p:spPr>
          <a:xfrm>
            <a:off x="1198117" y="1950337"/>
            <a:ext cx="9610323" cy="33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P14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あ 　　　い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 　の方が　　　大きい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①　　　 ②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2996FE-A9D0-1D53-AC18-7CA779081BE7}"/>
              </a:ext>
            </a:extLst>
          </p:cNvPr>
          <p:cNvSpPr txBox="1"/>
          <p:nvPr/>
        </p:nvSpPr>
        <p:spPr>
          <a:xfrm>
            <a:off x="5064626" y="2274626"/>
            <a:ext cx="1672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50°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C54614-9819-18D9-3C99-25AA237DCB71}"/>
              </a:ext>
            </a:extLst>
          </p:cNvPr>
          <p:cNvSpPr txBox="1"/>
          <p:nvPr/>
        </p:nvSpPr>
        <p:spPr>
          <a:xfrm>
            <a:off x="7754664" y="2274626"/>
            <a:ext cx="1672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8F1C3C1-98FF-EA62-6A32-73C1C6B5F934}"/>
              </a:ext>
            </a:extLst>
          </p:cNvPr>
          <p:cNvSpPr txBox="1"/>
          <p:nvPr/>
        </p:nvSpPr>
        <p:spPr>
          <a:xfrm>
            <a:off x="5064626" y="4389650"/>
            <a:ext cx="1672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30°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573015C-FBC6-9CD5-E644-A0B48E9D9D72}"/>
              </a:ext>
            </a:extLst>
          </p:cNvPr>
          <p:cNvSpPr txBox="1"/>
          <p:nvPr/>
        </p:nvSpPr>
        <p:spPr>
          <a:xfrm>
            <a:off x="7754664" y="4389649"/>
            <a:ext cx="2108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150°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CE4487-DDCC-19B0-7A79-F3D6471D5185}"/>
              </a:ext>
            </a:extLst>
          </p:cNvPr>
          <p:cNvSpPr txBox="1"/>
          <p:nvPr/>
        </p:nvSpPr>
        <p:spPr>
          <a:xfrm>
            <a:off x="4264407" y="333213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</a:t>
            </a:r>
            <a:endParaRPr kumimoji="1"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F5AD8DF-EDEF-CCFB-4E58-FD5EF05E2570}"/>
              </a:ext>
            </a:extLst>
          </p:cNvPr>
          <p:cNvSpPr txBox="1"/>
          <p:nvPr/>
        </p:nvSpPr>
        <p:spPr>
          <a:xfrm>
            <a:off x="7432743" y="3346217"/>
            <a:ext cx="1672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10°</a:t>
            </a:r>
          </a:p>
        </p:txBody>
      </p:sp>
    </p:spTree>
    <p:extLst>
      <p:ext uri="{BB962C8B-B14F-4D97-AF65-F5344CB8AC3E}">
        <p14:creationId xmlns:p14="http://schemas.microsoft.com/office/powerpoint/2010/main" val="96629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49E58A-EF4B-FDDF-192E-E663D472AF0D}"/>
              </a:ext>
            </a:extLst>
          </p:cNvPr>
          <p:cNvSpPr txBox="1"/>
          <p:nvPr/>
        </p:nvSpPr>
        <p:spPr>
          <a:xfrm>
            <a:off x="1748495" y="990602"/>
            <a:ext cx="735650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P16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P17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C30989E-42B0-5C2D-CEA3-EA44D89D0761}"/>
              </a:ext>
            </a:extLst>
          </p:cNvPr>
          <p:cNvSpPr txBox="1"/>
          <p:nvPr/>
        </p:nvSpPr>
        <p:spPr>
          <a:xfrm>
            <a:off x="1273700" y="1950337"/>
            <a:ext cx="6425157" cy="22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P16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あ 　　　い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P17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あ 　　　い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8F1C3C1-98FF-EA62-6A32-73C1C6B5F934}"/>
              </a:ext>
            </a:extLst>
          </p:cNvPr>
          <p:cNvSpPr txBox="1"/>
          <p:nvPr/>
        </p:nvSpPr>
        <p:spPr>
          <a:xfrm>
            <a:off x="5064626" y="2232026"/>
            <a:ext cx="1672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55°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573015C-FBC6-9CD5-E644-A0B48E9D9D72}"/>
              </a:ext>
            </a:extLst>
          </p:cNvPr>
          <p:cNvSpPr txBox="1"/>
          <p:nvPr/>
        </p:nvSpPr>
        <p:spPr>
          <a:xfrm>
            <a:off x="7754664" y="2232026"/>
            <a:ext cx="1672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30°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F98B8B4-C1F8-0ACC-835D-086196AD270C}"/>
              </a:ext>
            </a:extLst>
          </p:cNvPr>
          <p:cNvSpPr txBox="1"/>
          <p:nvPr/>
        </p:nvSpPr>
        <p:spPr>
          <a:xfrm>
            <a:off x="5064626" y="3327445"/>
            <a:ext cx="1672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35°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FE86796-17AB-1617-A035-8E246BA8A189}"/>
              </a:ext>
            </a:extLst>
          </p:cNvPr>
          <p:cNvSpPr txBox="1"/>
          <p:nvPr/>
        </p:nvSpPr>
        <p:spPr>
          <a:xfrm>
            <a:off x="7754664" y="3327445"/>
            <a:ext cx="2108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125°</a:t>
            </a:r>
          </a:p>
        </p:txBody>
      </p:sp>
    </p:spTree>
    <p:extLst>
      <p:ext uri="{BB962C8B-B14F-4D97-AF65-F5344CB8AC3E}">
        <p14:creationId xmlns:p14="http://schemas.microsoft.com/office/powerpoint/2010/main" val="99313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49E58A-EF4B-FDDF-192E-E663D472AF0D}"/>
              </a:ext>
            </a:extLst>
          </p:cNvPr>
          <p:cNvSpPr txBox="1"/>
          <p:nvPr/>
        </p:nvSpPr>
        <p:spPr>
          <a:xfrm>
            <a:off x="1706534" y="1141930"/>
            <a:ext cx="772038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P144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の問題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C30989E-42B0-5C2D-CEA3-EA44D89D0761}"/>
              </a:ext>
            </a:extLst>
          </p:cNvPr>
          <p:cNvSpPr txBox="1"/>
          <p:nvPr/>
        </p:nvSpPr>
        <p:spPr>
          <a:xfrm>
            <a:off x="1159710" y="2650340"/>
            <a:ext cx="6861174" cy="22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P144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あ 　　　い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  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2996FE-A9D0-1D53-AC18-7CA779081BE7}"/>
              </a:ext>
            </a:extLst>
          </p:cNvPr>
          <p:cNvSpPr txBox="1"/>
          <p:nvPr/>
        </p:nvSpPr>
        <p:spPr>
          <a:xfrm>
            <a:off x="5403380" y="2938518"/>
            <a:ext cx="1672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40°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C54614-9819-18D9-3C99-25AA237DCB71}"/>
              </a:ext>
            </a:extLst>
          </p:cNvPr>
          <p:cNvSpPr txBox="1"/>
          <p:nvPr/>
        </p:nvSpPr>
        <p:spPr>
          <a:xfrm>
            <a:off x="7897537" y="2938518"/>
            <a:ext cx="2108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130°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8F1C3C1-98FF-EA62-6A32-73C1C6B5F934}"/>
              </a:ext>
            </a:extLst>
          </p:cNvPr>
          <p:cNvSpPr txBox="1"/>
          <p:nvPr/>
        </p:nvSpPr>
        <p:spPr>
          <a:xfrm>
            <a:off x="4658594" y="4020752"/>
            <a:ext cx="5981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いの方が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90°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大きい</a:t>
            </a:r>
            <a:endParaRPr kumimoji="1"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074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9E6FF7B-E8CC-FE88-0BB3-1C4763C03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784" r="4284" b="888"/>
          <a:stretch/>
        </p:blipFill>
        <p:spPr bwMode="auto">
          <a:xfrm rot="10800000">
            <a:off x="1100085" y="3295842"/>
            <a:ext cx="5777344" cy="306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617577" y="500743"/>
            <a:ext cx="9494907" cy="830997"/>
          </a:xfrm>
          <a:prstGeom prst="rect">
            <a:avLst/>
          </a:prstGeom>
          <a:solidFill>
            <a:srgbClr val="CCFFFF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180°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より大きい角を測る工夫１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705966-2D86-D4F4-BDF9-50A53967AF9F}"/>
              </a:ext>
            </a:extLst>
          </p:cNvPr>
          <p:cNvSpPr txBox="1"/>
          <p:nvPr/>
        </p:nvSpPr>
        <p:spPr>
          <a:xfrm>
            <a:off x="617577" y="1484366"/>
            <a:ext cx="8970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みんなの分度器は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180°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までしかない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6B63FC-493D-8A81-66C1-D94E5A087D01}"/>
              </a:ext>
            </a:extLst>
          </p:cNvPr>
          <p:cNvSpPr txBox="1"/>
          <p:nvPr/>
        </p:nvSpPr>
        <p:spPr>
          <a:xfrm>
            <a:off x="7541023" y="2551837"/>
            <a:ext cx="34163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分度器を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ひっくり返して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使います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部分円 4">
            <a:extLst>
              <a:ext uri="{FF2B5EF4-FFF2-40B4-BE49-F238E27FC236}">
                <a16:creationId xmlns:a16="http://schemas.microsoft.com/office/drawing/2014/main" id="{0DF9F49D-2FB7-384E-EBE0-1DEB7974DB3A}"/>
              </a:ext>
            </a:extLst>
          </p:cNvPr>
          <p:cNvSpPr/>
          <p:nvPr/>
        </p:nvSpPr>
        <p:spPr>
          <a:xfrm rot="16200000">
            <a:off x="3199655" y="2797875"/>
            <a:ext cx="1448706" cy="1339949"/>
          </a:xfrm>
          <a:prstGeom prst="pie">
            <a:avLst>
              <a:gd name="adj1" fmla="val 14284714"/>
              <a:gd name="adj2" fmla="val 5341262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636A4E7-DC4B-07FE-2031-5F0A51B46A63}"/>
              </a:ext>
            </a:extLst>
          </p:cNvPr>
          <p:cNvSpPr/>
          <p:nvPr/>
        </p:nvSpPr>
        <p:spPr>
          <a:xfrm>
            <a:off x="1592298" y="3236913"/>
            <a:ext cx="457200" cy="457200"/>
          </a:xfrm>
          <a:prstGeom prst="ellipse">
            <a:avLst/>
          </a:prstGeom>
          <a:noFill/>
          <a:ln w="57150">
            <a:solidFill>
              <a:srgbClr val="FF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E6A59DF-85A1-B70B-7A34-D3A8BF99F5E5}"/>
              </a:ext>
            </a:extLst>
          </p:cNvPr>
          <p:cNvSpPr/>
          <p:nvPr/>
        </p:nvSpPr>
        <p:spPr>
          <a:xfrm>
            <a:off x="1952390" y="4281574"/>
            <a:ext cx="457200" cy="457200"/>
          </a:xfrm>
          <a:prstGeom prst="ellipse">
            <a:avLst/>
          </a:prstGeom>
          <a:noFill/>
          <a:ln w="57150">
            <a:solidFill>
              <a:srgbClr val="FF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2373A32-067D-236C-C36B-ACADD5C9625A}"/>
              </a:ext>
            </a:extLst>
          </p:cNvPr>
          <p:cNvSpPr txBox="1"/>
          <p:nvPr/>
        </p:nvSpPr>
        <p:spPr>
          <a:xfrm>
            <a:off x="7541023" y="4278227"/>
            <a:ext cx="37240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</a:t>
            </a:r>
            <a:r>
              <a:rPr lang="ja-JP" altLang="en-US" sz="36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6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210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210°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A7248178-E9F1-B684-0B9F-B9C4D96CCF6C}"/>
              </a:ext>
            </a:extLst>
          </p:cNvPr>
          <p:cNvGrpSpPr/>
          <p:nvPr/>
        </p:nvGrpSpPr>
        <p:grpSpPr>
          <a:xfrm>
            <a:off x="2166257" y="3480985"/>
            <a:ext cx="3929743" cy="1069244"/>
            <a:chOff x="2166257" y="3480985"/>
            <a:chExt cx="3929743" cy="1069244"/>
          </a:xfrm>
        </p:grpSpPr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572BA915-6071-0DB2-C757-2832C9F8B5B8}"/>
                </a:ext>
              </a:extLst>
            </p:cNvPr>
            <p:cNvCxnSpPr>
              <a:cxnSpLocks/>
            </p:cNvCxnSpPr>
            <p:nvPr/>
          </p:nvCxnSpPr>
          <p:spPr>
            <a:xfrm>
              <a:off x="3926593" y="3480985"/>
              <a:ext cx="216940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59DE5611-D14E-0921-2055-EFA06FD58E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6257" y="3480985"/>
              <a:ext cx="1760336" cy="106924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FCA670B-105D-05B9-0543-713580A1292E}"/>
              </a:ext>
            </a:extLst>
          </p:cNvPr>
          <p:cNvCxnSpPr>
            <a:cxnSpLocks/>
          </p:cNvCxnSpPr>
          <p:nvPr/>
        </p:nvCxnSpPr>
        <p:spPr>
          <a:xfrm flipH="1">
            <a:off x="1125286" y="3480985"/>
            <a:ext cx="57773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図 25">
            <a:extLst>
              <a:ext uri="{FF2B5EF4-FFF2-40B4-BE49-F238E27FC236}">
                <a16:creationId xmlns:a16="http://schemas.microsoft.com/office/drawing/2014/main" id="{FAE77A0F-4268-AD38-324E-FB88354E8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365" y="2920669"/>
            <a:ext cx="1276784" cy="629140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4F186D6-D078-E559-AB6A-78BF9D170E58}"/>
              </a:ext>
            </a:extLst>
          </p:cNvPr>
          <p:cNvSpPr txBox="1"/>
          <p:nvPr/>
        </p:nvSpPr>
        <p:spPr>
          <a:xfrm>
            <a:off x="3566691" y="2448255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180°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2E9C82DA-2FAB-687A-5312-CE62C2EA0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665" y="3484989"/>
            <a:ext cx="330086" cy="645609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EA68A32-7FD4-FD4C-A47E-D11FA42B0F65}"/>
              </a:ext>
            </a:extLst>
          </p:cNvPr>
          <p:cNvSpPr txBox="1"/>
          <p:nvPr/>
        </p:nvSpPr>
        <p:spPr>
          <a:xfrm>
            <a:off x="2068110" y="3494721"/>
            <a:ext cx="1175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30°</a:t>
            </a:r>
            <a:endParaRPr kumimoji="1" lang="ja-JP" altLang="en-US" sz="3200" dirty="0">
              <a:solidFill>
                <a:srgbClr val="FF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389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2" grpId="0"/>
      <p:bldP spid="27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416D47CD-8E04-1C13-78C0-7440D0B91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784" r="4284" b="888"/>
          <a:stretch/>
        </p:blipFill>
        <p:spPr bwMode="auto">
          <a:xfrm rot="10800000">
            <a:off x="1077201" y="3263184"/>
            <a:ext cx="5777344" cy="306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617577" y="533401"/>
            <a:ext cx="949490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180°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より大きい角を測る工夫２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705966-2D86-D4F4-BDF9-50A53967AF9F}"/>
              </a:ext>
            </a:extLst>
          </p:cNvPr>
          <p:cNvSpPr txBox="1"/>
          <p:nvPr/>
        </p:nvSpPr>
        <p:spPr>
          <a:xfrm>
            <a:off x="617577" y="1484366"/>
            <a:ext cx="8970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みんなの分度器は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180°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までしかない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6B63FC-493D-8A81-66C1-D94E5A087D01}"/>
              </a:ext>
            </a:extLst>
          </p:cNvPr>
          <p:cNvSpPr txBox="1"/>
          <p:nvPr/>
        </p:nvSpPr>
        <p:spPr>
          <a:xfrm>
            <a:off x="7541023" y="2551837"/>
            <a:ext cx="34163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分度器を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ひっくり返して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使います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72BA915-6071-0DB2-C757-2832C9F8B5B8}"/>
              </a:ext>
            </a:extLst>
          </p:cNvPr>
          <p:cNvCxnSpPr>
            <a:cxnSpLocks/>
          </p:cNvCxnSpPr>
          <p:nvPr/>
        </p:nvCxnSpPr>
        <p:spPr>
          <a:xfrm>
            <a:off x="3926593" y="3480985"/>
            <a:ext cx="216940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9DE5611-D14E-0921-2055-EFA06FD58EB9}"/>
              </a:ext>
            </a:extLst>
          </p:cNvPr>
          <p:cNvCxnSpPr>
            <a:cxnSpLocks/>
          </p:cNvCxnSpPr>
          <p:nvPr/>
        </p:nvCxnSpPr>
        <p:spPr>
          <a:xfrm flipV="1">
            <a:off x="2052084" y="3480985"/>
            <a:ext cx="1869337" cy="10713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部分円 4">
            <a:extLst>
              <a:ext uri="{FF2B5EF4-FFF2-40B4-BE49-F238E27FC236}">
                <a16:creationId xmlns:a16="http://schemas.microsoft.com/office/drawing/2014/main" id="{0DF9F49D-2FB7-384E-EBE0-1DEB7974DB3A}"/>
              </a:ext>
            </a:extLst>
          </p:cNvPr>
          <p:cNvSpPr/>
          <p:nvPr/>
        </p:nvSpPr>
        <p:spPr>
          <a:xfrm rot="16200000">
            <a:off x="3199655" y="2797875"/>
            <a:ext cx="1448706" cy="1339949"/>
          </a:xfrm>
          <a:prstGeom prst="pie">
            <a:avLst>
              <a:gd name="adj1" fmla="val 14495157"/>
              <a:gd name="adj2" fmla="val 5341262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636A4E7-DC4B-07FE-2031-5F0A51B46A63}"/>
              </a:ext>
            </a:extLst>
          </p:cNvPr>
          <p:cNvSpPr/>
          <p:nvPr/>
        </p:nvSpPr>
        <p:spPr>
          <a:xfrm>
            <a:off x="6104596" y="3263184"/>
            <a:ext cx="457200" cy="457200"/>
          </a:xfrm>
          <a:prstGeom prst="ellipse">
            <a:avLst/>
          </a:prstGeom>
          <a:noFill/>
          <a:ln w="57150">
            <a:solidFill>
              <a:srgbClr val="009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E6A59DF-85A1-B70B-7A34-D3A8BF99F5E5}"/>
              </a:ext>
            </a:extLst>
          </p:cNvPr>
          <p:cNvSpPr/>
          <p:nvPr/>
        </p:nvSpPr>
        <p:spPr>
          <a:xfrm>
            <a:off x="1589712" y="4421191"/>
            <a:ext cx="457200" cy="457200"/>
          </a:xfrm>
          <a:prstGeom prst="ellipse">
            <a:avLst/>
          </a:prstGeom>
          <a:noFill/>
          <a:ln w="57150">
            <a:solidFill>
              <a:srgbClr val="009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99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2373A32-067D-236C-C36B-ACADD5C9625A}"/>
              </a:ext>
            </a:extLst>
          </p:cNvPr>
          <p:cNvSpPr txBox="1"/>
          <p:nvPr/>
        </p:nvSpPr>
        <p:spPr>
          <a:xfrm>
            <a:off x="7541023" y="4278227"/>
            <a:ext cx="40511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360</a:t>
            </a:r>
            <a:r>
              <a:rPr lang="ja-JP" altLang="en-US" sz="3600" dirty="0">
                <a:solidFill>
                  <a:srgbClr val="0099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dirty="0">
                <a:solidFill>
                  <a:srgbClr val="0099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210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210°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30D4C14-1AC2-EC27-EB6F-BB024514C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49045">
            <a:off x="3440411" y="3282463"/>
            <a:ext cx="1112704" cy="87584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FFE889D-5085-7FA3-548C-B8C78EDD28BF}"/>
              </a:ext>
            </a:extLst>
          </p:cNvPr>
          <p:cNvSpPr txBox="1"/>
          <p:nvPr/>
        </p:nvSpPr>
        <p:spPr>
          <a:xfrm>
            <a:off x="3724968" y="4112496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0099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150°</a:t>
            </a:r>
            <a:endParaRPr kumimoji="1" lang="ja-JP" altLang="en-US" sz="3200" dirty="0">
              <a:solidFill>
                <a:srgbClr val="0099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8126C811-114A-81C3-504D-DF2FE81B2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54893">
            <a:off x="2804000" y="2312649"/>
            <a:ext cx="2525613" cy="2447096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30D59F7-F66F-3AAE-0FB2-AA6AFBDDB4A8}"/>
              </a:ext>
            </a:extLst>
          </p:cNvPr>
          <p:cNvSpPr txBox="1"/>
          <p:nvPr/>
        </p:nvSpPr>
        <p:spPr>
          <a:xfrm>
            <a:off x="5016244" y="2528553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360°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081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2" grpId="0"/>
      <p:bldP spid="1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1099459" y="533401"/>
            <a:ext cx="5109091" cy="83099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３年生の復習です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705966-2D86-D4F4-BDF9-50A53967AF9F}"/>
              </a:ext>
            </a:extLst>
          </p:cNvPr>
          <p:cNvSpPr txBox="1"/>
          <p:nvPr/>
        </p:nvSpPr>
        <p:spPr>
          <a:xfrm>
            <a:off x="1122927" y="1732869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次の図形の名前をいいましょう。</a:t>
            </a:r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60BDF974-72C6-E0BE-4B01-A7DB2BBD5A44}"/>
              </a:ext>
            </a:extLst>
          </p:cNvPr>
          <p:cNvSpPr/>
          <p:nvPr/>
        </p:nvSpPr>
        <p:spPr>
          <a:xfrm>
            <a:off x="2735792" y="2800040"/>
            <a:ext cx="1469572" cy="23077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20C0798A-4A79-2821-AEB1-121E85D5F350}"/>
              </a:ext>
            </a:extLst>
          </p:cNvPr>
          <p:cNvSpPr/>
          <p:nvPr/>
        </p:nvSpPr>
        <p:spPr>
          <a:xfrm>
            <a:off x="6218875" y="2853902"/>
            <a:ext cx="2614536" cy="22539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68F9F0-1BF9-5C7E-7FC2-C839099C368F}"/>
              </a:ext>
            </a:extLst>
          </p:cNvPr>
          <p:cNvSpPr txBox="1"/>
          <p:nvPr/>
        </p:nvSpPr>
        <p:spPr>
          <a:xfrm>
            <a:off x="2301027" y="552095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二等辺三角形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ACBA9F2-C140-1A49-8E40-8D52CD108145}"/>
              </a:ext>
            </a:extLst>
          </p:cNvPr>
          <p:cNvSpPr txBox="1"/>
          <p:nvPr/>
        </p:nvSpPr>
        <p:spPr>
          <a:xfrm>
            <a:off x="6632054" y="552095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三角形</a:t>
            </a:r>
          </a:p>
        </p:txBody>
      </p:sp>
    </p:spTree>
    <p:extLst>
      <p:ext uri="{BB962C8B-B14F-4D97-AF65-F5344CB8AC3E}">
        <p14:creationId xmlns:p14="http://schemas.microsoft.com/office/powerpoint/2010/main" val="72022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49E58A-EF4B-FDDF-192E-E663D472AF0D}"/>
              </a:ext>
            </a:extLst>
          </p:cNvPr>
          <p:cNvSpPr txBox="1"/>
          <p:nvPr/>
        </p:nvSpPr>
        <p:spPr>
          <a:xfrm>
            <a:off x="2226510" y="990602"/>
            <a:ext cx="735650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の角度を求めましょう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C30989E-42B0-5C2D-CEA3-EA44D89D0761}"/>
              </a:ext>
            </a:extLst>
          </p:cNvPr>
          <p:cNvSpPr txBox="1"/>
          <p:nvPr/>
        </p:nvSpPr>
        <p:spPr>
          <a:xfrm>
            <a:off x="1442739" y="2650340"/>
            <a:ext cx="7040710" cy="22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</a:p>
          <a:p>
            <a:pPr>
              <a:lnSpc>
                <a:spcPct val="150000"/>
              </a:lnSpc>
            </a:pP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あ　 　　　い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2996FE-A9D0-1D53-AC18-7CA779081BE7}"/>
              </a:ext>
            </a:extLst>
          </p:cNvPr>
          <p:cNvSpPr txBox="1"/>
          <p:nvPr/>
        </p:nvSpPr>
        <p:spPr>
          <a:xfrm>
            <a:off x="5419303" y="2938518"/>
            <a:ext cx="2108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220°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8F1C3C1-98FF-EA62-6A32-73C1C6B5F934}"/>
              </a:ext>
            </a:extLst>
          </p:cNvPr>
          <p:cNvSpPr txBox="1"/>
          <p:nvPr/>
        </p:nvSpPr>
        <p:spPr>
          <a:xfrm>
            <a:off x="5419302" y="4020752"/>
            <a:ext cx="2108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230°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573015C-FBC6-9CD5-E644-A0B48E9D9D72}"/>
              </a:ext>
            </a:extLst>
          </p:cNvPr>
          <p:cNvSpPr txBox="1"/>
          <p:nvPr/>
        </p:nvSpPr>
        <p:spPr>
          <a:xfrm>
            <a:off x="8640992" y="4020752"/>
            <a:ext cx="2108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315°</a:t>
            </a:r>
          </a:p>
        </p:txBody>
      </p:sp>
    </p:spTree>
    <p:extLst>
      <p:ext uri="{BB962C8B-B14F-4D97-AF65-F5344CB8AC3E}">
        <p14:creationId xmlns:p14="http://schemas.microsoft.com/office/powerpoint/2010/main" val="274196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1099459" y="533401"/>
            <a:ext cx="5109091" cy="83099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３年生の復習です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061E93D-E553-F903-0E87-B457AF279959}"/>
              </a:ext>
            </a:extLst>
          </p:cNvPr>
          <p:cNvSpPr txBox="1"/>
          <p:nvPr/>
        </p:nvSpPr>
        <p:spPr>
          <a:xfrm>
            <a:off x="1722090" y="2351713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２つの辺の長さが</a:t>
            </a:r>
            <a:r>
              <a:rPr kumimoji="1"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80C816B-ABB0-621E-7640-0EA6B4D7615E}"/>
              </a:ext>
            </a:extLst>
          </p:cNvPr>
          <p:cNvSpPr txBox="1"/>
          <p:nvPr/>
        </p:nvSpPr>
        <p:spPr>
          <a:xfrm>
            <a:off x="6208550" y="2302598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等しい（同じ）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19A33EB-0BFE-E97C-B145-B0E68997B386}"/>
              </a:ext>
            </a:extLst>
          </p:cNvPr>
          <p:cNvSpPr txBox="1"/>
          <p:nvPr/>
        </p:nvSpPr>
        <p:spPr>
          <a:xfrm>
            <a:off x="1722090" y="3108714"/>
            <a:ext cx="8905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２つの角の大きさが</a:t>
            </a:r>
            <a:r>
              <a:rPr kumimoji="1"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9647228-7392-5D5E-8954-BE4E258A9B33}"/>
              </a:ext>
            </a:extLst>
          </p:cNvPr>
          <p:cNvSpPr txBox="1"/>
          <p:nvPr/>
        </p:nvSpPr>
        <p:spPr>
          <a:xfrm>
            <a:off x="6748105" y="3050754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等しい（同じ）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688D9C-4DA1-1B09-BA41-33301D73D5CD}"/>
              </a:ext>
            </a:extLst>
          </p:cNvPr>
          <p:cNvSpPr txBox="1"/>
          <p:nvPr/>
        </p:nvSpPr>
        <p:spPr>
          <a:xfrm>
            <a:off x="1156033" y="1591856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二等辺三角形は</a:t>
            </a:r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E92A83FD-B5CD-EECA-AF43-368DE4FE2E73}"/>
              </a:ext>
            </a:extLst>
          </p:cNvPr>
          <p:cNvSpPr/>
          <p:nvPr/>
        </p:nvSpPr>
        <p:spPr>
          <a:xfrm>
            <a:off x="1729250" y="3992201"/>
            <a:ext cx="1469572" cy="2307771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F9702B25-5479-77AA-A5C3-2D772E13D320}"/>
              </a:ext>
            </a:extLst>
          </p:cNvPr>
          <p:cNvSpPr/>
          <p:nvPr/>
        </p:nvSpPr>
        <p:spPr>
          <a:xfrm>
            <a:off x="3877744" y="4087599"/>
            <a:ext cx="3069693" cy="1472428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AB4ED756-E742-2377-94C3-AD3195D243A4}"/>
              </a:ext>
            </a:extLst>
          </p:cNvPr>
          <p:cNvSpPr/>
          <p:nvPr/>
        </p:nvSpPr>
        <p:spPr>
          <a:xfrm rot="16200000">
            <a:off x="7895817" y="3967293"/>
            <a:ext cx="1818669" cy="2357584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B491E70-1D2C-A466-D18A-8C9BD6A5EA33}"/>
              </a:ext>
            </a:extLst>
          </p:cNvPr>
          <p:cNvCxnSpPr>
            <a:cxnSpLocks/>
          </p:cNvCxnSpPr>
          <p:nvPr/>
        </p:nvCxnSpPr>
        <p:spPr>
          <a:xfrm>
            <a:off x="1975440" y="5029200"/>
            <a:ext cx="299674" cy="2818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C6EDB30-C114-42B7-2B85-0B93BD430370}"/>
              </a:ext>
            </a:extLst>
          </p:cNvPr>
          <p:cNvCxnSpPr>
            <a:cxnSpLocks/>
          </p:cNvCxnSpPr>
          <p:nvPr/>
        </p:nvCxnSpPr>
        <p:spPr>
          <a:xfrm flipV="1">
            <a:off x="2654362" y="5029200"/>
            <a:ext cx="299674" cy="27377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E55FAD7A-5EDE-82A0-EEFC-55077185B16B}"/>
              </a:ext>
            </a:extLst>
          </p:cNvPr>
          <p:cNvCxnSpPr>
            <a:cxnSpLocks/>
          </p:cNvCxnSpPr>
          <p:nvPr/>
        </p:nvCxnSpPr>
        <p:spPr>
          <a:xfrm flipV="1">
            <a:off x="5946163" y="4601612"/>
            <a:ext cx="299674" cy="27377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908C9EDA-04E2-A63F-DF26-711620FA0A01}"/>
              </a:ext>
            </a:extLst>
          </p:cNvPr>
          <p:cNvCxnSpPr>
            <a:cxnSpLocks/>
          </p:cNvCxnSpPr>
          <p:nvPr/>
        </p:nvCxnSpPr>
        <p:spPr>
          <a:xfrm>
            <a:off x="4631752" y="4542013"/>
            <a:ext cx="299674" cy="2818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8BC5C1FA-585A-8058-6CD6-14A9FB54F8E1}"/>
              </a:ext>
            </a:extLst>
          </p:cNvPr>
          <p:cNvCxnSpPr>
            <a:cxnSpLocks/>
          </p:cNvCxnSpPr>
          <p:nvPr/>
        </p:nvCxnSpPr>
        <p:spPr>
          <a:xfrm>
            <a:off x="8635801" y="4598581"/>
            <a:ext cx="299674" cy="22523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3726D4CE-9613-FC18-7F98-C299DB8490AA}"/>
              </a:ext>
            </a:extLst>
          </p:cNvPr>
          <p:cNvCxnSpPr>
            <a:cxnSpLocks/>
          </p:cNvCxnSpPr>
          <p:nvPr/>
        </p:nvCxnSpPr>
        <p:spPr>
          <a:xfrm flipV="1">
            <a:off x="8655314" y="5423141"/>
            <a:ext cx="299674" cy="27377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楕円 26">
            <a:extLst>
              <a:ext uri="{FF2B5EF4-FFF2-40B4-BE49-F238E27FC236}">
                <a16:creationId xmlns:a16="http://schemas.microsoft.com/office/drawing/2014/main" id="{3167352B-0E27-44FC-9C06-B2235BD0157C}"/>
              </a:ext>
            </a:extLst>
          </p:cNvPr>
          <p:cNvSpPr/>
          <p:nvPr/>
        </p:nvSpPr>
        <p:spPr>
          <a:xfrm>
            <a:off x="9713606" y="5696913"/>
            <a:ext cx="201470" cy="20147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322D54E7-4C8D-DE4B-00B3-3DB86BF9001B}"/>
              </a:ext>
            </a:extLst>
          </p:cNvPr>
          <p:cNvSpPr/>
          <p:nvPr/>
        </p:nvSpPr>
        <p:spPr>
          <a:xfrm>
            <a:off x="1874705" y="6014441"/>
            <a:ext cx="201470" cy="20147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00687D4F-5886-C520-5B31-54973FC965EC}"/>
              </a:ext>
            </a:extLst>
          </p:cNvPr>
          <p:cNvSpPr/>
          <p:nvPr/>
        </p:nvSpPr>
        <p:spPr>
          <a:xfrm>
            <a:off x="2841742" y="6014441"/>
            <a:ext cx="201470" cy="20147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E27C0F97-A7CE-B4FA-4BAC-56CFE3DC0A16}"/>
              </a:ext>
            </a:extLst>
          </p:cNvPr>
          <p:cNvSpPr/>
          <p:nvPr/>
        </p:nvSpPr>
        <p:spPr>
          <a:xfrm>
            <a:off x="4227777" y="5322406"/>
            <a:ext cx="201470" cy="20147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807529AF-0BC0-2D48-F34E-DCBD23D32456}"/>
              </a:ext>
            </a:extLst>
          </p:cNvPr>
          <p:cNvSpPr/>
          <p:nvPr/>
        </p:nvSpPr>
        <p:spPr>
          <a:xfrm>
            <a:off x="6402816" y="5322406"/>
            <a:ext cx="201470" cy="20147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4842AB2C-DEE2-948F-028D-E9DC826E5D05}"/>
              </a:ext>
            </a:extLst>
          </p:cNvPr>
          <p:cNvSpPr/>
          <p:nvPr/>
        </p:nvSpPr>
        <p:spPr>
          <a:xfrm>
            <a:off x="9713606" y="4397111"/>
            <a:ext cx="201470" cy="20147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88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C2457575-7585-065E-0EA4-93037C5794E2}"/>
              </a:ext>
            </a:extLst>
          </p:cNvPr>
          <p:cNvSpPr/>
          <p:nvPr/>
        </p:nvSpPr>
        <p:spPr>
          <a:xfrm rot="10800000">
            <a:off x="7811648" y="3874560"/>
            <a:ext cx="2614536" cy="225391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CDF6E1DD-7033-6F56-F28C-9D89E8D70C0E}"/>
              </a:ext>
            </a:extLst>
          </p:cNvPr>
          <p:cNvSpPr/>
          <p:nvPr/>
        </p:nvSpPr>
        <p:spPr>
          <a:xfrm rot="16200000">
            <a:off x="4644111" y="4067930"/>
            <a:ext cx="2312267" cy="1993333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二等辺三角形 6">
            <a:extLst>
              <a:ext uri="{FF2B5EF4-FFF2-40B4-BE49-F238E27FC236}">
                <a16:creationId xmlns:a16="http://schemas.microsoft.com/office/drawing/2014/main" id="{B30ED360-E22D-F1B8-468E-6679D0C70D96}"/>
              </a:ext>
            </a:extLst>
          </p:cNvPr>
          <p:cNvSpPr/>
          <p:nvPr/>
        </p:nvSpPr>
        <p:spPr>
          <a:xfrm>
            <a:off x="1388931" y="3874560"/>
            <a:ext cx="2614536" cy="225391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1099459" y="533401"/>
            <a:ext cx="5109091" cy="83099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３年生の復習です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061E93D-E553-F903-0E87-B457AF279959}"/>
              </a:ext>
            </a:extLst>
          </p:cNvPr>
          <p:cNvSpPr txBox="1"/>
          <p:nvPr/>
        </p:nvSpPr>
        <p:spPr>
          <a:xfrm>
            <a:off x="1722090" y="2351713"/>
            <a:ext cx="9268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つの辺の長さが</a:t>
            </a:r>
            <a:r>
              <a:rPr kumimoji="1"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80C816B-ABB0-621E-7640-0EA6B4D7615E}"/>
              </a:ext>
            </a:extLst>
          </p:cNvPr>
          <p:cNvSpPr txBox="1"/>
          <p:nvPr/>
        </p:nvSpPr>
        <p:spPr>
          <a:xfrm>
            <a:off x="5946163" y="2301581"/>
            <a:ext cx="4769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全部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すべて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等しい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19A33EB-0BFE-E97C-B145-B0E68997B386}"/>
              </a:ext>
            </a:extLst>
          </p:cNvPr>
          <p:cNvSpPr txBox="1"/>
          <p:nvPr/>
        </p:nvSpPr>
        <p:spPr>
          <a:xfrm>
            <a:off x="1722090" y="3108714"/>
            <a:ext cx="9781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つの角の大きさが</a:t>
            </a:r>
            <a:r>
              <a:rPr kumimoji="1"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9647228-7392-5D5E-8954-BE4E258A9B33}"/>
              </a:ext>
            </a:extLst>
          </p:cNvPr>
          <p:cNvSpPr txBox="1"/>
          <p:nvPr/>
        </p:nvSpPr>
        <p:spPr>
          <a:xfrm>
            <a:off x="6356532" y="3050754"/>
            <a:ext cx="4769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全部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すべて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等しい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688D9C-4DA1-1B09-BA41-33301D73D5CD}"/>
              </a:ext>
            </a:extLst>
          </p:cNvPr>
          <p:cNvSpPr txBox="1"/>
          <p:nvPr/>
        </p:nvSpPr>
        <p:spPr>
          <a:xfrm>
            <a:off x="1156033" y="159185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正三角形は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B491E70-1D2C-A466-D18A-8C9BD6A5EA33}"/>
              </a:ext>
            </a:extLst>
          </p:cNvPr>
          <p:cNvCxnSpPr>
            <a:cxnSpLocks/>
          </p:cNvCxnSpPr>
          <p:nvPr/>
        </p:nvCxnSpPr>
        <p:spPr>
          <a:xfrm>
            <a:off x="1874705" y="4875384"/>
            <a:ext cx="299674" cy="2818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C6EDB30-C114-42B7-2B85-0B93BD430370}"/>
              </a:ext>
            </a:extLst>
          </p:cNvPr>
          <p:cNvCxnSpPr>
            <a:cxnSpLocks/>
          </p:cNvCxnSpPr>
          <p:nvPr/>
        </p:nvCxnSpPr>
        <p:spPr>
          <a:xfrm flipV="1">
            <a:off x="3065554" y="4790824"/>
            <a:ext cx="299674" cy="27377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E55FAD7A-5EDE-82A0-EEFC-55077185B16B}"/>
              </a:ext>
            </a:extLst>
          </p:cNvPr>
          <p:cNvCxnSpPr>
            <a:cxnSpLocks/>
          </p:cNvCxnSpPr>
          <p:nvPr/>
        </p:nvCxnSpPr>
        <p:spPr>
          <a:xfrm flipV="1">
            <a:off x="5556251" y="5495479"/>
            <a:ext cx="299674" cy="27377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908C9EDA-04E2-A63F-DF26-711620FA0A01}"/>
              </a:ext>
            </a:extLst>
          </p:cNvPr>
          <p:cNvCxnSpPr>
            <a:cxnSpLocks/>
          </p:cNvCxnSpPr>
          <p:nvPr/>
        </p:nvCxnSpPr>
        <p:spPr>
          <a:xfrm>
            <a:off x="5644612" y="4348373"/>
            <a:ext cx="299674" cy="2818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8BC5C1FA-585A-8058-6CD6-14A9FB54F8E1}"/>
              </a:ext>
            </a:extLst>
          </p:cNvPr>
          <p:cNvCxnSpPr>
            <a:cxnSpLocks/>
          </p:cNvCxnSpPr>
          <p:nvPr/>
        </p:nvCxnSpPr>
        <p:spPr>
          <a:xfrm>
            <a:off x="9688096" y="4815176"/>
            <a:ext cx="299674" cy="22523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3726D4CE-9613-FC18-7F98-C299DB8490AA}"/>
              </a:ext>
            </a:extLst>
          </p:cNvPr>
          <p:cNvCxnSpPr>
            <a:cxnSpLocks/>
          </p:cNvCxnSpPr>
          <p:nvPr/>
        </p:nvCxnSpPr>
        <p:spPr>
          <a:xfrm flipV="1">
            <a:off x="8270922" y="4815176"/>
            <a:ext cx="299674" cy="27377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楕円 26">
            <a:extLst>
              <a:ext uri="{FF2B5EF4-FFF2-40B4-BE49-F238E27FC236}">
                <a16:creationId xmlns:a16="http://schemas.microsoft.com/office/drawing/2014/main" id="{3167352B-0E27-44FC-9C06-B2235BD0157C}"/>
              </a:ext>
            </a:extLst>
          </p:cNvPr>
          <p:cNvSpPr/>
          <p:nvPr/>
        </p:nvSpPr>
        <p:spPr>
          <a:xfrm>
            <a:off x="9018181" y="5632365"/>
            <a:ext cx="201470" cy="20147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322D54E7-4C8D-DE4B-00B3-3DB86BF9001B}"/>
              </a:ext>
            </a:extLst>
          </p:cNvPr>
          <p:cNvSpPr/>
          <p:nvPr/>
        </p:nvSpPr>
        <p:spPr>
          <a:xfrm>
            <a:off x="1658937" y="5869986"/>
            <a:ext cx="201470" cy="20147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00687D4F-5886-C520-5B31-54973FC965EC}"/>
              </a:ext>
            </a:extLst>
          </p:cNvPr>
          <p:cNvSpPr/>
          <p:nvPr/>
        </p:nvSpPr>
        <p:spPr>
          <a:xfrm>
            <a:off x="3487398" y="5869986"/>
            <a:ext cx="201470" cy="20147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E27C0F97-A7CE-B4FA-4BAC-56CFE3DC0A16}"/>
              </a:ext>
            </a:extLst>
          </p:cNvPr>
          <p:cNvSpPr/>
          <p:nvPr/>
        </p:nvSpPr>
        <p:spPr>
          <a:xfrm>
            <a:off x="6506199" y="5769251"/>
            <a:ext cx="201470" cy="20147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807529AF-0BC0-2D48-F34E-DCBD23D32456}"/>
              </a:ext>
            </a:extLst>
          </p:cNvPr>
          <p:cNvSpPr/>
          <p:nvPr/>
        </p:nvSpPr>
        <p:spPr>
          <a:xfrm>
            <a:off x="6506199" y="4161310"/>
            <a:ext cx="201470" cy="20147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4842AB2C-DEE2-948F-028D-E9DC826E5D05}"/>
              </a:ext>
            </a:extLst>
          </p:cNvPr>
          <p:cNvSpPr/>
          <p:nvPr/>
        </p:nvSpPr>
        <p:spPr>
          <a:xfrm>
            <a:off x="9945924" y="3959840"/>
            <a:ext cx="201470" cy="20147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1DD8C076-58ED-6299-41B4-544B632361A7}"/>
              </a:ext>
            </a:extLst>
          </p:cNvPr>
          <p:cNvSpPr/>
          <p:nvPr/>
        </p:nvSpPr>
        <p:spPr>
          <a:xfrm>
            <a:off x="2597283" y="4161310"/>
            <a:ext cx="201470" cy="20147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D21ED1D7-4A84-1D64-C601-C06C64AD64F4}"/>
              </a:ext>
            </a:extLst>
          </p:cNvPr>
          <p:cNvSpPr/>
          <p:nvPr/>
        </p:nvSpPr>
        <p:spPr>
          <a:xfrm>
            <a:off x="5084699" y="4939673"/>
            <a:ext cx="201470" cy="20147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187148A-E2CA-FB60-A375-7DD1BFC0915D}"/>
              </a:ext>
            </a:extLst>
          </p:cNvPr>
          <p:cNvSpPr/>
          <p:nvPr/>
        </p:nvSpPr>
        <p:spPr>
          <a:xfrm>
            <a:off x="8129320" y="3959840"/>
            <a:ext cx="201470" cy="20147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D9B85B2-B7CE-97B4-612C-EB084D3FF6D6}"/>
              </a:ext>
            </a:extLst>
          </p:cNvPr>
          <p:cNvCxnSpPr>
            <a:cxnSpLocks/>
          </p:cNvCxnSpPr>
          <p:nvPr/>
        </p:nvCxnSpPr>
        <p:spPr>
          <a:xfrm flipV="1">
            <a:off x="2702420" y="5927000"/>
            <a:ext cx="0" cy="397599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83E62EE1-DF59-B756-EF66-2ADB11E7BEBA}"/>
              </a:ext>
            </a:extLst>
          </p:cNvPr>
          <p:cNvCxnSpPr>
            <a:cxnSpLocks/>
          </p:cNvCxnSpPr>
          <p:nvPr/>
        </p:nvCxnSpPr>
        <p:spPr>
          <a:xfrm flipV="1">
            <a:off x="9121679" y="3709662"/>
            <a:ext cx="0" cy="397599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5906AED0-CE7B-F9F8-5F05-BB03E03BAC18}"/>
              </a:ext>
            </a:extLst>
          </p:cNvPr>
          <p:cNvCxnSpPr>
            <a:cxnSpLocks/>
          </p:cNvCxnSpPr>
          <p:nvPr/>
        </p:nvCxnSpPr>
        <p:spPr>
          <a:xfrm>
            <a:off x="6606934" y="5088948"/>
            <a:ext cx="43095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94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1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1361014" y="744064"/>
            <a:ext cx="10033516" cy="83099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正三角形を次のように並べてみよう</a:t>
            </a:r>
          </a:p>
        </p:txBody>
      </p: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20C0798A-4A79-2821-AEB1-121E85D5F350}"/>
              </a:ext>
            </a:extLst>
          </p:cNvPr>
          <p:cNvSpPr/>
          <p:nvPr/>
        </p:nvSpPr>
        <p:spPr>
          <a:xfrm>
            <a:off x="925287" y="2809226"/>
            <a:ext cx="2614536" cy="225391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95CB181A-ED9E-CBEB-C91E-DF5C5ADDF725}"/>
              </a:ext>
            </a:extLst>
          </p:cNvPr>
          <p:cNvSpPr/>
          <p:nvPr/>
        </p:nvSpPr>
        <p:spPr>
          <a:xfrm rot="10800000">
            <a:off x="2232555" y="2809226"/>
            <a:ext cx="2614536" cy="225391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EC43C3D8-B3A1-A6F7-C82F-0407E2B92D57}"/>
              </a:ext>
            </a:extLst>
          </p:cNvPr>
          <p:cNvSpPr/>
          <p:nvPr/>
        </p:nvSpPr>
        <p:spPr>
          <a:xfrm>
            <a:off x="3539822" y="2809226"/>
            <a:ext cx="2614536" cy="225391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二等辺三角形 13">
            <a:extLst>
              <a:ext uri="{FF2B5EF4-FFF2-40B4-BE49-F238E27FC236}">
                <a16:creationId xmlns:a16="http://schemas.microsoft.com/office/drawing/2014/main" id="{C94C95EA-41D5-DC4D-4587-26816B04078F}"/>
              </a:ext>
            </a:extLst>
          </p:cNvPr>
          <p:cNvSpPr/>
          <p:nvPr/>
        </p:nvSpPr>
        <p:spPr>
          <a:xfrm rot="10800000">
            <a:off x="4847090" y="2809226"/>
            <a:ext cx="2614536" cy="225391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EB65629E-298C-6709-34D6-ECFE3D714604}"/>
              </a:ext>
            </a:extLst>
          </p:cNvPr>
          <p:cNvSpPr/>
          <p:nvPr/>
        </p:nvSpPr>
        <p:spPr>
          <a:xfrm>
            <a:off x="6154357" y="2809226"/>
            <a:ext cx="2614536" cy="225391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589BD073-985D-06B6-0341-30F3A6B630E0}"/>
              </a:ext>
            </a:extLst>
          </p:cNvPr>
          <p:cNvSpPr/>
          <p:nvPr/>
        </p:nvSpPr>
        <p:spPr>
          <a:xfrm rot="10800000">
            <a:off x="7461625" y="2809226"/>
            <a:ext cx="2614536" cy="225391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75D8FA4D-EA49-BD8E-78E4-6DC72B5B00AA}"/>
              </a:ext>
            </a:extLst>
          </p:cNvPr>
          <p:cNvSpPr/>
          <p:nvPr/>
        </p:nvSpPr>
        <p:spPr>
          <a:xfrm>
            <a:off x="8768893" y="2809226"/>
            <a:ext cx="2614536" cy="225391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9A2711C-EF97-6051-56BA-5FFEE4CAC359}"/>
              </a:ext>
            </a:extLst>
          </p:cNvPr>
          <p:cNvSpPr txBox="1"/>
          <p:nvPr/>
        </p:nvSpPr>
        <p:spPr>
          <a:xfrm>
            <a:off x="1156033" y="5343077"/>
            <a:ext cx="3393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180÷3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2149C299-362C-EC2A-6894-6CE930B31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346" y="4523790"/>
            <a:ext cx="1200949" cy="53934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98102CB-3D71-3238-E1D4-7DC7F500463B}"/>
              </a:ext>
            </a:extLst>
          </p:cNvPr>
          <p:cNvSpPr txBox="1"/>
          <p:nvPr/>
        </p:nvSpPr>
        <p:spPr>
          <a:xfrm>
            <a:off x="2939346" y="3939015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180°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B231741-E40B-EF03-3F41-F6702691F0CF}"/>
              </a:ext>
            </a:extLst>
          </p:cNvPr>
          <p:cNvSpPr txBox="1"/>
          <p:nvPr/>
        </p:nvSpPr>
        <p:spPr>
          <a:xfrm>
            <a:off x="8966812" y="4547805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E199F51-4B01-7195-8100-BB8B6BD4DFF2}"/>
              </a:ext>
            </a:extLst>
          </p:cNvPr>
          <p:cNvSpPr txBox="1"/>
          <p:nvPr/>
        </p:nvSpPr>
        <p:spPr>
          <a:xfrm>
            <a:off x="10303384" y="4547805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6099F66-6EE9-0632-42F2-DB9C428CC0F7}"/>
              </a:ext>
            </a:extLst>
          </p:cNvPr>
          <p:cNvSpPr txBox="1"/>
          <p:nvPr/>
        </p:nvSpPr>
        <p:spPr>
          <a:xfrm>
            <a:off x="9657859" y="3324158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F4543D-7262-1F7F-A20A-8A05BC05F693}"/>
              </a:ext>
            </a:extLst>
          </p:cNvPr>
          <p:cNvSpPr txBox="1"/>
          <p:nvPr/>
        </p:nvSpPr>
        <p:spPr>
          <a:xfrm>
            <a:off x="6416609" y="4547805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B543BCE-6849-13D7-278D-28045244F679}"/>
              </a:ext>
            </a:extLst>
          </p:cNvPr>
          <p:cNvSpPr txBox="1"/>
          <p:nvPr/>
        </p:nvSpPr>
        <p:spPr>
          <a:xfrm>
            <a:off x="5175315" y="4547805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543466-09ED-F64B-22F2-86988B36FCC7}"/>
              </a:ext>
            </a:extLst>
          </p:cNvPr>
          <p:cNvSpPr txBox="1"/>
          <p:nvPr/>
        </p:nvSpPr>
        <p:spPr>
          <a:xfrm>
            <a:off x="5790111" y="4044920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F69DB7-9543-E9F9-4EF6-E61292686108}"/>
              </a:ext>
            </a:extLst>
          </p:cNvPr>
          <p:cNvSpPr txBox="1"/>
          <p:nvPr/>
        </p:nvSpPr>
        <p:spPr>
          <a:xfrm>
            <a:off x="1156033" y="1837436"/>
            <a:ext cx="9847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つ並べたら直線ができた。直線は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180°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089FA72-8298-72CD-69DC-4328BBEF9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294255" y="2755819"/>
            <a:ext cx="1200949" cy="53934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74D1CD2-2321-C7B8-9D22-C652536ADA80}"/>
              </a:ext>
            </a:extLst>
          </p:cNvPr>
          <p:cNvSpPr txBox="1"/>
          <p:nvPr/>
        </p:nvSpPr>
        <p:spPr>
          <a:xfrm>
            <a:off x="4250095" y="3311216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180°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09E605-B593-4FB3-A184-275999C23555}"/>
              </a:ext>
            </a:extLst>
          </p:cNvPr>
          <p:cNvSpPr txBox="1"/>
          <p:nvPr/>
        </p:nvSpPr>
        <p:spPr>
          <a:xfrm>
            <a:off x="7058593" y="3324158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399C3E2-CA77-A303-B053-DB4E0E81C9BB}"/>
              </a:ext>
            </a:extLst>
          </p:cNvPr>
          <p:cNvSpPr txBox="1"/>
          <p:nvPr/>
        </p:nvSpPr>
        <p:spPr>
          <a:xfrm>
            <a:off x="6544387" y="2780328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258D672-FAFD-F209-0B74-44DCD58C1789}"/>
              </a:ext>
            </a:extLst>
          </p:cNvPr>
          <p:cNvSpPr txBox="1"/>
          <p:nvPr/>
        </p:nvSpPr>
        <p:spPr>
          <a:xfrm>
            <a:off x="7654391" y="2780328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D431F3D-B952-8BB2-0367-0E1E8226B616}"/>
              </a:ext>
            </a:extLst>
          </p:cNvPr>
          <p:cNvSpPr txBox="1"/>
          <p:nvPr/>
        </p:nvSpPr>
        <p:spPr>
          <a:xfrm>
            <a:off x="5108912" y="5343077"/>
            <a:ext cx="6042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正三角形の角は全部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167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20" grpId="0"/>
      <p:bldP spid="21" grpId="0"/>
      <p:bldP spid="22" grpId="0"/>
      <p:bldP spid="23" grpId="0"/>
      <p:bldP spid="5" grpId="0"/>
      <p:bldP spid="7" grpId="0"/>
      <p:bldP spid="8" grpId="0"/>
      <p:bldP spid="4" grpId="0"/>
      <p:bldP spid="10" grpId="0"/>
      <p:bldP spid="11" grpId="0"/>
      <p:bldP spid="12" grpId="0"/>
      <p:bldP spid="24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1099459" y="533401"/>
            <a:ext cx="7571303" cy="830997"/>
          </a:xfrm>
          <a:prstGeom prst="rect">
            <a:avLst/>
          </a:prstGeom>
          <a:solidFill>
            <a:srgbClr val="CCFFFF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三角定規の角度を調べよう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705966-2D86-D4F4-BDF9-50A53967AF9F}"/>
              </a:ext>
            </a:extLst>
          </p:cNvPr>
          <p:cNvSpPr txBox="1"/>
          <p:nvPr/>
        </p:nvSpPr>
        <p:spPr>
          <a:xfrm>
            <a:off x="499861" y="1517824"/>
            <a:ext cx="11469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三角定規は正三角形と正方形を半分にした形です</a:t>
            </a:r>
          </a:p>
        </p:txBody>
      </p: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20C0798A-4A79-2821-AEB1-121E85D5F350}"/>
              </a:ext>
            </a:extLst>
          </p:cNvPr>
          <p:cNvSpPr/>
          <p:nvPr/>
        </p:nvSpPr>
        <p:spPr>
          <a:xfrm>
            <a:off x="2003327" y="2614545"/>
            <a:ext cx="4231438" cy="3647791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ACBA9F2-C140-1A49-8E40-8D52CD108145}"/>
              </a:ext>
            </a:extLst>
          </p:cNvPr>
          <p:cNvSpPr txBox="1"/>
          <p:nvPr/>
        </p:nvSpPr>
        <p:spPr>
          <a:xfrm>
            <a:off x="1248922" y="313661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三角形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FDF1BB2E-9885-562E-7509-06D4492B6947}"/>
              </a:ext>
            </a:extLst>
          </p:cNvPr>
          <p:cNvCxnSpPr>
            <a:cxnSpLocks/>
          </p:cNvCxnSpPr>
          <p:nvPr/>
        </p:nvCxnSpPr>
        <p:spPr>
          <a:xfrm>
            <a:off x="4119046" y="2307771"/>
            <a:ext cx="0" cy="434340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直角三角形 12">
            <a:extLst>
              <a:ext uri="{FF2B5EF4-FFF2-40B4-BE49-F238E27FC236}">
                <a16:creationId xmlns:a16="http://schemas.microsoft.com/office/drawing/2014/main" id="{0F8B8FD5-2948-2EA8-3F67-402F3CD15EEB}"/>
              </a:ext>
            </a:extLst>
          </p:cNvPr>
          <p:cNvSpPr/>
          <p:nvPr/>
        </p:nvSpPr>
        <p:spPr>
          <a:xfrm flipH="1">
            <a:off x="7391755" y="2614545"/>
            <a:ext cx="2122360" cy="3647791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E23A8080-6EC5-7D12-1DA0-7EDDBF77B402}"/>
              </a:ext>
            </a:extLst>
          </p:cNvPr>
          <p:cNvSpPr/>
          <p:nvPr/>
        </p:nvSpPr>
        <p:spPr>
          <a:xfrm rot="16200000">
            <a:off x="6449712" y="3729344"/>
            <a:ext cx="727096" cy="834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67BD857-876A-554C-70FA-E037FC8F15F4}"/>
              </a:ext>
            </a:extLst>
          </p:cNvPr>
          <p:cNvSpPr txBox="1"/>
          <p:nvPr/>
        </p:nvSpPr>
        <p:spPr>
          <a:xfrm>
            <a:off x="7614037" y="5739824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99FD44-C2FD-A229-A0B7-EA355F208781}"/>
              </a:ext>
            </a:extLst>
          </p:cNvPr>
          <p:cNvSpPr txBox="1"/>
          <p:nvPr/>
        </p:nvSpPr>
        <p:spPr>
          <a:xfrm>
            <a:off x="8827750" y="3561715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30°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4263894-27FA-12EA-35A8-EF13CA809E88}"/>
              </a:ext>
            </a:extLst>
          </p:cNvPr>
          <p:cNvSpPr txBox="1"/>
          <p:nvPr/>
        </p:nvSpPr>
        <p:spPr>
          <a:xfrm>
            <a:off x="8701171" y="5739824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90°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9DD0534-45F6-5E9F-1BF3-6A6D574F8C38}"/>
              </a:ext>
            </a:extLst>
          </p:cNvPr>
          <p:cNvSpPr txBox="1"/>
          <p:nvPr/>
        </p:nvSpPr>
        <p:spPr>
          <a:xfrm>
            <a:off x="2218968" y="5739824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1E670DB-C945-275B-3A10-580FCB86E2C5}"/>
              </a:ext>
            </a:extLst>
          </p:cNvPr>
          <p:cNvSpPr txBox="1"/>
          <p:nvPr/>
        </p:nvSpPr>
        <p:spPr>
          <a:xfrm>
            <a:off x="5140117" y="5739824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E2C7847-A490-6DAC-6357-95F5D5C8F29C}"/>
              </a:ext>
            </a:extLst>
          </p:cNvPr>
          <p:cNvSpPr txBox="1"/>
          <p:nvPr/>
        </p:nvSpPr>
        <p:spPr>
          <a:xfrm>
            <a:off x="3707812" y="3167389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21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AAECB27-835A-B74C-2819-C193ADA145FE}"/>
              </a:ext>
            </a:extLst>
          </p:cNvPr>
          <p:cNvSpPr/>
          <p:nvPr/>
        </p:nvSpPr>
        <p:spPr>
          <a:xfrm>
            <a:off x="1763486" y="2481943"/>
            <a:ext cx="3853543" cy="38535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1099459" y="533401"/>
            <a:ext cx="757130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三角定規の角度を調べよう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BD2B4B2-0D4E-CBB6-6153-957CB7BEC49D}"/>
              </a:ext>
            </a:extLst>
          </p:cNvPr>
          <p:cNvSpPr txBox="1"/>
          <p:nvPr/>
        </p:nvSpPr>
        <p:spPr>
          <a:xfrm>
            <a:off x="2304010" y="310395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正方形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0C42283-B9BF-8778-301C-EAFFB5475231}"/>
              </a:ext>
            </a:extLst>
          </p:cNvPr>
          <p:cNvSpPr txBox="1"/>
          <p:nvPr/>
        </p:nvSpPr>
        <p:spPr>
          <a:xfrm>
            <a:off x="499861" y="1517824"/>
            <a:ext cx="11469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三角定規は正三角形と正方形を半分にした形です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FB9CC46-F67A-66C7-AB3A-D050B75BCE45}"/>
              </a:ext>
            </a:extLst>
          </p:cNvPr>
          <p:cNvCxnSpPr>
            <a:cxnSpLocks/>
          </p:cNvCxnSpPr>
          <p:nvPr/>
        </p:nvCxnSpPr>
        <p:spPr>
          <a:xfrm flipV="1">
            <a:off x="1480457" y="2307771"/>
            <a:ext cx="4310744" cy="4310744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矢印: 下 13">
            <a:extLst>
              <a:ext uri="{FF2B5EF4-FFF2-40B4-BE49-F238E27FC236}">
                <a16:creationId xmlns:a16="http://schemas.microsoft.com/office/drawing/2014/main" id="{59D93BC6-DF3C-8D32-FC15-FD5BA025535A}"/>
              </a:ext>
            </a:extLst>
          </p:cNvPr>
          <p:cNvSpPr/>
          <p:nvPr/>
        </p:nvSpPr>
        <p:spPr>
          <a:xfrm rot="16200000">
            <a:off x="6449712" y="3729344"/>
            <a:ext cx="727096" cy="834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直角三角形 15">
            <a:extLst>
              <a:ext uri="{FF2B5EF4-FFF2-40B4-BE49-F238E27FC236}">
                <a16:creationId xmlns:a16="http://schemas.microsoft.com/office/drawing/2014/main" id="{415B6F71-5929-CCD9-0921-2381AE03B324}"/>
              </a:ext>
            </a:extLst>
          </p:cNvPr>
          <p:cNvSpPr/>
          <p:nvPr/>
        </p:nvSpPr>
        <p:spPr>
          <a:xfrm rot="16200000">
            <a:off x="6860721" y="2484665"/>
            <a:ext cx="3858988" cy="3842656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07A6942-CC39-0D86-9E71-C813D3A9E15F}"/>
              </a:ext>
            </a:extLst>
          </p:cNvPr>
          <p:cNvSpPr txBox="1"/>
          <p:nvPr/>
        </p:nvSpPr>
        <p:spPr>
          <a:xfrm>
            <a:off x="7407375" y="5750711"/>
            <a:ext cx="1181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45°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52B5D13-405B-4FAB-8ACB-A01FC52C6433}"/>
              </a:ext>
            </a:extLst>
          </p:cNvPr>
          <p:cNvSpPr txBox="1"/>
          <p:nvPr/>
        </p:nvSpPr>
        <p:spPr>
          <a:xfrm>
            <a:off x="9840853" y="3176517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45°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B96C98B-711E-EF75-C59D-E68026E2EABE}"/>
              </a:ext>
            </a:extLst>
          </p:cNvPr>
          <p:cNvSpPr txBox="1"/>
          <p:nvPr/>
        </p:nvSpPr>
        <p:spPr>
          <a:xfrm>
            <a:off x="9840853" y="5739824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90°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17F0D2-96F0-1BAB-FB9D-D66F20CECB90}"/>
              </a:ext>
            </a:extLst>
          </p:cNvPr>
          <p:cNvSpPr txBox="1"/>
          <p:nvPr/>
        </p:nvSpPr>
        <p:spPr>
          <a:xfrm>
            <a:off x="4697166" y="5739824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90°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A1AB46D-2020-D907-4079-9206731578FC}"/>
              </a:ext>
            </a:extLst>
          </p:cNvPr>
          <p:cNvSpPr txBox="1"/>
          <p:nvPr/>
        </p:nvSpPr>
        <p:spPr>
          <a:xfrm>
            <a:off x="1905670" y="5739824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90°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C81A8F7-62C0-84A3-58EA-49F196274E71}"/>
              </a:ext>
            </a:extLst>
          </p:cNvPr>
          <p:cNvSpPr txBox="1"/>
          <p:nvPr/>
        </p:nvSpPr>
        <p:spPr>
          <a:xfrm>
            <a:off x="4697166" y="2605679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90°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F782C23-68B8-2031-4949-CA4869FE50B9}"/>
              </a:ext>
            </a:extLst>
          </p:cNvPr>
          <p:cNvSpPr txBox="1"/>
          <p:nvPr/>
        </p:nvSpPr>
        <p:spPr>
          <a:xfrm>
            <a:off x="1905670" y="2605679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90°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595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/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二等辺三角形 7">
            <a:extLst>
              <a:ext uri="{FF2B5EF4-FFF2-40B4-BE49-F238E27FC236}">
                <a16:creationId xmlns:a16="http://schemas.microsoft.com/office/drawing/2014/main" id="{DB8B1320-C9AF-CDD2-DECD-105BA1149E97}"/>
              </a:ext>
            </a:extLst>
          </p:cNvPr>
          <p:cNvSpPr/>
          <p:nvPr/>
        </p:nvSpPr>
        <p:spPr>
          <a:xfrm>
            <a:off x="7182666" y="1999967"/>
            <a:ext cx="3245849" cy="3995057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66C00E47-860B-C0CB-709C-026827EE53E2}"/>
              </a:ext>
            </a:extLst>
          </p:cNvPr>
          <p:cNvSpPr/>
          <p:nvPr/>
        </p:nvSpPr>
        <p:spPr>
          <a:xfrm>
            <a:off x="1600199" y="2043626"/>
            <a:ext cx="4634267" cy="3995057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49E58A-EF4B-FDDF-192E-E663D472AF0D}"/>
              </a:ext>
            </a:extLst>
          </p:cNvPr>
          <p:cNvSpPr txBox="1"/>
          <p:nvPr/>
        </p:nvSpPr>
        <p:spPr>
          <a:xfrm>
            <a:off x="893293" y="794623"/>
            <a:ext cx="1040541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P17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の５の角度をはかりましょう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2996FE-A9D0-1D53-AC18-7CA779081BE7}"/>
              </a:ext>
            </a:extLst>
          </p:cNvPr>
          <p:cNvSpPr txBox="1"/>
          <p:nvPr/>
        </p:nvSpPr>
        <p:spPr>
          <a:xfrm>
            <a:off x="3463944" y="2644604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8F1C3C1-98FF-EA62-6A32-73C1C6B5F934}"/>
              </a:ext>
            </a:extLst>
          </p:cNvPr>
          <p:cNvSpPr txBox="1"/>
          <p:nvPr/>
        </p:nvSpPr>
        <p:spPr>
          <a:xfrm>
            <a:off x="7355060" y="5392352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70°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573015C-FBC6-9CD5-E644-A0B48E9D9D72}"/>
              </a:ext>
            </a:extLst>
          </p:cNvPr>
          <p:cNvSpPr txBox="1"/>
          <p:nvPr/>
        </p:nvSpPr>
        <p:spPr>
          <a:xfrm>
            <a:off x="8321747" y="2782669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40°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442339-4B9E-C069-798D-065C057ED43C}"/>
              </a:ext>
            </a:extLst>
          </p:cNvPr>
          <p:cNvSpPr txBox="1"/>
          <p:nvPr/>
        </p:nvSpPr>
        <p:spPr>
          <a:xfrm>
            <a:off x="1929058" y="5417046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8B69045-C378-D7C4-497D-02DE6BF31D55}"/>
              </a:ext>
            </a:extLst>
          </p:cNvPr>
          <p:cNvSpPr txBox="1"/>
          <p:nvPr/>
        </p:nvSpPr>
        <p:spPr>
          <a:xfrm>
            <a:off x="5000186" y="5417046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2345924-F2E7-2EDD-BF7F-7BFD272381E7}"/>
              </a:ext>
            </a:extLst>
          </p:cNvPr>
          <p:cNvSpPr txBox="1"/>
          <p:nvPr/>
        </p:nvSpPr>
        <p:spPr>
          <a:xfrm>
            <a:off x="9229414" y="5392352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70°</a:t>
            </a:r>
          </a:p>
        </p:txBody>
      </p:sp>
    </p:spTree>
    <p:extLst>
      <p:ext uri="{BB962C8B-B14F-4D97-AF65-F5344CB8AC3E}">
        <p14:creationId xmlns:p14="http://schemas.microsoft.com/office/powerpoint/2010/main" val="35856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>
            <a:extLst>
              <a:ext uri="{FF2B5EF4-FFF2-40B4-BE49-F238E27FC236}">
                <a16:creationId xmlns:a16="http://schemas.microsoft.com/office/drawing/2014/main" id="{5EBA0227-F04A-B910-75C3-491E4F668A3C}"/>
              </a:ext>
            </a:extLst>
          </p:cNvPr>
          <p:cNvSpPr/>
          <p:nvPr/>
        </p:nvSpPr>
        <p:spPr>
          <a:xfrm rot="8122208">
            <a:off x="1404569" y="2737112"/>
            <a:ext cx="3222112" cy="3222112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直角三角形 12">
            <a:extLst>
              <a:ext uri="{FF2B5EF4-FFF2-40B4-BE49-F238E27FC236}">
                <a16:creationId xmlns:a16="http://schemas.microsoft.com/office/drawing/2014/main" id="{284FBC48-2E23-556E-A3FD-E4E46B253C8D}"/>
              </a:ext>
            </a:extLst>
          </p:cNvPr>
          <p:cNvSpPr/>
          <p:nvPr/>
        </p:nvSpPr>
        <p:spPr>
          <a:xfrm rot="18109683" flipH="1" flipV="1">
            <a:off x="7132345" y="2057955"/>
            <a:ext cx="3215328" cy="5204918"/>
          </a:xfrm>
          <a:prstGeom prst="rtTriangle">
            <a:avLst/>
          </a:prstGeom>
          <a:solidFill>
            <a:srgbClr val="FFC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49E58A-EF4B-FDDF-192E-E663D472AF0D}"/>
              </a:ext>
            </a:extLst>
          </p:cNvPr>
          <p:cNvSpPr txBox="1"/>
          <p:nvPr/>
        </p:nvSpPr>
        <p:spPr>
          <a:xfrm>
            <a:off x="893293" y="794623"/>
            <a:ext cx="1040541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P17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の６の角度をはかりましょう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2996FE-A9D0-1D53-AC18-7CA779081BE7}"/>
              </a:ext>
            </a:extLst>
          </p:cNvPr>
          <p:cNvSpPr txBox="1"/>
          <p:nvPr/>
        </p:nvSpPr>
        <p:spPr>
          <a:xfrm>
            <a:off x="2465127" y="2536808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90°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8F1C3C1-98FF-EA62-6A32-73C1C6B5F934}"/>
              </a:ext>
            </a:extLst>
          </p:cNvPr>
          <p:cNvSpPr txBox="1"/>
          <p:nvPr/>
        </p:nvSpPr>
        <p:spPr>
          <a:xfrm>
            <a:off x="6095999" y="4025003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573015C-FBC6-9CD5-E644-A0B48E9D9D72}"/>
              </a:ext>
            </a:extLst>
          </p:cNvPr>
          <p:cNvSpPr txBox="1"/>
          <p:nvPr/>
        </p:nvSpPr>
        <p:spPr>
          <a:xfrm>
            <a:off x="7102547" y="2327182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90°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442339-4B9E-C069-798D-065C057ED43C}"/>
              </a:ext>
            </a:extLst>
          </p:cNvPr>
          <p:cNvSpPr txBox="1"/>
          <p:nvPr/>
        </p:nvSpPr>
        <p:spPr>
          <a:xfrm>
            <a:off x="1164771" y="3787039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45°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8B69045-C378-D7C4-497D-02DE6BF31D55}"/>
              </a:ext>
            </a:extLst>
          </p:cNvPr>
          <p:cNvSpPr txBox="1"/>
          <p:nvPr/>
        </p:nvSpPr>
        <p:spPr>
          <a:xfrm>
            <a:off x="3830290" y="3787039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45°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2345924-F2E7-2EDD-BF7F-7BFD272381E7}"/>
              </a:ext>
            </a:extLst>
          </p:cNvPr>
          <p:cNvSpPr txBox="1"/>
          <p:nvPr/>
        </p:nvSpPr>
        <p:spPr>
          <a:xfrm>
            <a:off x="9998350" y="4025002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30°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B304C7B-739A-A673-6DF2-DA65A19261CA}"/>
              </a:ext>
            </a:extLst>
          </p:cNvPr>
          <p:cNvSpPr/>
          <p:nvPr/>
        </p:nvSpPr>
        <p:spPr>
          <a:xfrm rot="18069569">
            <a:off x="7253034" y="1990442"/>
            <a:ext cx="348343" cy="34834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437247A-54D4-14D3-20EF-9DDA3B1E7EBF}"/>
              </a:ext>
            </a:extLst>
          </p:cNvPr>
          <p:cNvSpPr/>
          <p:nvPr/>
        </p:nvSpPr>
        <p:spPr>
          <a:xfrm rot="18818722">
            <a:off x="2859484" y="2146499"/>
            <a:ext cx="348343" cy="34834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349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1991C39-EB90-6237-1EEB-6ECA04956349}"/>
              </a:ext>
            </a:extLst>
          </p:cNvPr>
          <p:cNvGrpSpPr/>
          <p:nvPr/>
        </p:nvGrpSpPr>
        <p:grpSpPr>
          <a:xfrm>
            <a:off x="4730372" y="3429000"/>
            <a:ext cx="5204918" cy="4277636"/>
            <a:chOff x="6137550" y="1990442"/>
            <a:chExt cx="5204918" cy="4277636"/>
          </a:xfrm>
        </p:grpSpPr>
        <p:sp>
          <p:nvSpPr>
            <p:cNvPr id="13" name="直角三角形 12">
              <a:extLst>
                <a:ext uri="{FF2B5EF4-FFF2-40B4-BE49-F238E27FC236}">
                  <a16:creationId xmlns:a16="http://schemas.microsoft.com/office/drawing/2014/main" id="{284FBC48-2E23-556E-A3FD-E4E46B253C8D}"/>
                </a:ext>
              </a:extLst>
            </p:cNvPr>
            <p:cNvSpPr/>
            <p:nvPr/>
          </p:nvSpPr>
          <p:spPr>
            <a:xfrm rot="18109683" flipH="1" flipV="1">
              <a:off x="7132345" y="2057955"/>
              <a:ext cx="3215328" cy="5204918"/>
            </a:xfrm>
            <a:prstGeom prst="rtTriangle">
              <a:avLst/>
            </a:prstGeom>
            <a:solidFill>
              <a:srgbClr val="FFCC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6B304C7B-739A-A673-6DF2-DA65A19261CA}"/>
                </a:ext>
              </a:extLst>
            </p:cNvPr>
            <p:cNvSpPr/>
            <p:nvPr/>
          </p:nvSpPr>
          <p:spPr>
            <a:xfrm rot="18069569">
              <a:off x="7253034" y="1990442"/>
              <a:ext cx="348343" cy="34834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13ED1E0-1631-24E3-E680-DEFE56C56EA9}"/>
              </a:ext>
            </a:extLst>
          </p:cNvPr>
          <p:cNvGrpSpPr/>
          <p:nvPr/>
        </p:nvGrpSpPr>
        <p:grpSpPr>
          <a:xfrm rot="4591835">
            <a:off x="2446764" y="1901996"/>
            <a:ext cx="3200909" cy="3793597"/>
            <a:chOff x="1404569" y="2146500"/>
            <a:chExt cx="3222112" cy="3812724"/>
          </a:xfrm>
        </p:grpSpPr>
        <p:sp>
          <p:nvSpPr>
            <p:cNvPr id="3" name="直角三角形 2">
              <a:extLst>
                <a:ext uri="{FF2B5EF4-FFF2-40B4-BE49-F238E27FC236}">
                  <a16:creationId xmlns:a16="http://schemas.microsoft.com/office/drawing/2014/main" id="{5EBA0227-F04A-B910-75C3-491E4F668A3C}"/>
                </a:ext>
              </a:extLst>
            </p:cNvPr>
            <p:cNvSpPr/>
            <p:nvPr/>
          </p:nvSpPr>
          <p:spPr>
            <a:xfrm rot="8122208">
              <a:off x="1404569" y="2737112"/>
              <a:ext cx="3222112" cy="3222112"/>
            </a:xfrm>
            <a:prstGeom prst="rtTriangl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B437247A-54D4-14D3-20EF-9DDA3B1E7EBF}"/>
                </a:ext>
              </a:extLst>
            </p:cNvPr>
            <p:cNvSpPr/>
            <p:nvPr/>
          </p:nvSpPr>
          <p:spPr>
            <a:xfrm rot="18818722">
              <a:off x="2859485" y="2146500"/>
              <a:ext cx="348343" cy="34834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49E58A-EF4B-FDDF-192E-E663D472AF0D}"/>
              </a:ext>
            </a:extLst>
          </p:cNvPr>
          <p:cNvSpPr txBox="1"/>
          <p:nvPr/>
        </p:nvSpPr>
        <p:spPr>
          <a:xfrm>
            <a:off x="1088545" y="647276"/>
            <a:ext cx="10341293" cy="769441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三角定規を使った角度のたし算とひき算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8F1C3C1-98FF-EA62-6A32-73C1C6B5F934}"/>
              </a:ext>
            </a:extLst>
          </p:cNvPr>
          <p:cNvSpPr txBox="1"/>
          <p:nvPr/>
        </p:nvSpPr>
        <p:spPr>
          <a:xfrm>
            <a:off x="5378180" y="5354789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8B69045-C378-D7C4-497D-02DE6BF31D55}"/>
              </a:ext>
            </a:extLst>
          </p:cNvPr>
          <p:cNvSpPr txBox="1"/>
          <p:nvPr/>
        </p:nvSpPr>
        <p:spPr>
          <a:xfrm>
            <a:off x="4554667" y="4694384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45°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F7EA5094-2C80-AA59-3952-B6D369339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009">
            <a:off x="4096816" y="5299061"/>
            <a:ext cx="1140246" cy="56186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3BE7F27-93B7-0FC7-2DD2-9C12F87C0575}"/>
              </a:ext>
            </a:extLst>
          </p:cNvPr>
          <p:cNvSpPr txBox="1"/>
          <p:nvPr/>
        </p:nvSpPr>
        <p:spPr>
          <a:xfrm>
            <a:off x="7332831" y="2180091"/>
            <a:ext cx="37577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105</a:t>
            </a: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105°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68CBA1D-6AA2-28FA-9224-9EAA4DAA20DA}"/>
              </a:ext>
            </a:extLst>
          </p:cNvPr>
          <p:cNvSpPr txBox="1"/>
          <p:nvPr/>
        </p:nvSpPr>
        <p:spPr>
          <a:xfrm>
            <a:off x="4971293" y="533956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4ED6925-67DE-6428-DC21-C8220374065B}"/>
              </a:ext>
            </a:extLst>
          </p:cNvPr>
          <p:cNvSpPr txBox="1"/>
          <p:nvPr/>
        </p:nvSpPr>
        <p:spPr>
          <a:xfrm>
            <a:off x="4112941" y="469774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717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1991C39-EB90-6237-1EEB-6ECA04956349}"/>
              </a:ext>
            </a:extLst>
          </p:cNvPr>
          <p:cNvGrpSpPr/>
          <p:nvPr/>
        </p:nvGrpSpPr>
        <p:grpSpPr>
          <a:xfrm rot="14311382">
            <a:off x="3848629" y="1844762"/>
            <a:ext cx="5204918" cy="4277636"/>
            <a:chOff x="6137550" y="1990442"/>
            <a:chExt cx="5204918" cy="4277636"/>
          </a:xfrm>
        </p:grpSpPr>
        <p:sp>
          <p:nvSpPr>
            <p:cNvPr id="13" name="直角三角形 12">
              <a:extLst>
                <a:ext uri="{FF2B5EF4-FFF2-40B4-BE49-F238E27FC236}">
                  <a16:creationId xmlns:a16="http://schemas.microsoft.com/office/drawing/2014/main" id="{284FBC48-2E23-556E-A3FD-E4E46B253C8D}"/>
                </a:ext>
              </a:extLst>
            </p:cNvPr>
            <p:cNvSpPr/>
            <p:nvPr/>
          </p:nvSpPr>
          <p:spPr>
            <a:xfrm rot="18109683" flipH="1" flipV="1">
              <a:off x="7132345" y="2057955"/>
              <a:ext cx="3215328" cy="5204918"/>
            </a:xfrm>
            <a:prstGeom prst="rtTriangle">
              <a:avLst/>
            </a:prstGeom>
            <a:solidFill>
              <a:srgbClr val="FFCC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6B304C7B-739A-A673-6DF2-DA65A19261CA}"/>
                </a:ext>
              </a:extLst>
            </p:cNvPr>
            <p:cNvSpPr/>
            <p:nvPr/>
          </p:nvSpPr>
          <p:spPr>
            <a:xfrm rot="18069569">
              <a:off x="7253034" y="1990442"/>
              <a:ext cx="348343" cy="34834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13ED1E0-1631-24E3-E680-DEFE56C56EA9}"/>
              </a:ext>
            </a:extLst>
          </p:cNvPr>
          <p:cNvGrpSpPr/>
          <p:nvPr/>
        </p:nvGrpSpPr>
        <p:grpSpPr>
          <a:xfrm rot="2715343">
            <a:off x="2310750" y="2580072"/>
            <a:ext cx="3200909" cy="3793597"/>
            <a:chOff x="1404569" y="2146500"/>
            <a:chExt cx="3222112" cy="3812724"/>
          </a:xfrm>
        </p:grpSpPr>
        <p:sp>
          <p:nvSpPr>
            <p:cNvPr id="3" name="直角三角形 2">
              <a:extLst>
                <a:ext uri="{FF2B5EF4-FFF2-40B4-BE49-F238E27FC236}">
                  <a16:creationId xmlns:a16="http://schemas.microsoft.com/office/drawing/2014/main" id="{5EBA0227-F04A-B910-75C3-491E4F668A3C}"/>
                </a:ext>
              </a:extLst>
            </p:cNvPr>
            <p:cNvSpPr/>
            <p:nvPr/>
          </p:nvSpPr>
          <p:spPr>
            <a:xfrm rot="8122208">
              <a:off x="1404569" y="2737112"/>
              <a:ext cx="3222112" cy="3222112"/>
            </a:xfrm>
            <a:prstGeom prst="rtTriangl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B437247A-54D4-14D3-20EF-9DDA3B1E7EBF}"/>
                </a:ext>
              </a:extLst>
            </p:cNvPr>
            <p:cNvSpPr/>
            <p:nvPr/>
          </p:nvSpPr>
          <p:spPr>
            <a:xfrm rot="18818722">
              <a:off x="2859485" y="2146500"/>
              <a:ext cx="348343" cy="34834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573015C-FBC6-9CD5-E644-A0B48E9D9D72}"/>
              </a:ext>
            </a:extLst>
          </p:cNvPr>
          <p:cNvSpPr txBox="1"/>
          <p:nvPr/>
        </p:nvSpPr>
        <p:spPr>
          <a:xfrm>
            <a:off x="5964949" y="5615809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90°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442339-4B9E-C069-798D-065C057ED43C}"/>
              </a:ext>
            </a:extLst>
          </p:cNvPr>
          <p:cNvSpPr txBox="1"/>
          <p:nvPr/>
        </p:nvSpPr>
        <p:spPr>
          <a:xfrm>
            <a:off x="5040053" y="5078869"/>
            <a:ext cx="190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45°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F6E9C35C-80DC-553D-F390-791492863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15231">
            <a:off x="4890902" y="5598896"/>
            <a:ext cx="1140246" cy="56186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CBEA850-6BAF-7D34-7559-EB6A6D67466B}"/>
              </a:ext>
            </a:extLst>
          </p:cNvPr>
          <p:cNvSpPr txBox="1"/>
          <p:nvPr/>
        </p:nvSpPr>
        <p:spPr>
          <a:xfrm>
            <a:off x="7280723" y="2228671"/>
            <a:ext cx="37577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135</a:t>
            </a: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135°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CDF2F6-3B51-7817-3220-B1FAEE1E8C38}"/>
              </a:ext>
            </a:extLst>
          </p:cNvPr>
          <p:cNvSpPr txBox="1"/>
          <p:nvPr/>
        </p:nvSpPr>
        <p:spPr>
          <a:xfrm>
            <a:off x="1088545" y="647276"/>
            <a:ext cx="10341293" cy="76944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三角定規を使った角度のたし算とひき算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B734C89-06CF-12D6-49F7-2A6AB2195A49}"/>
              </a:ext>
            </a:extLst>
          </p:cNvPr>
          <p:cNvSpPr txBox="1"/>
          <p:nvPr/>
        </p:nvSpPr>
        <p:spPr>
          <a:xfrm>
            <a:off x="4565957" y="5081175"/>
            <a:ext cx="64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D615713-8DCF-3B68-4BAE-EF5FFF12F7D2}"/>
              </a:ext>
            </a:extLst>
          </p:cNvPr>
          <p:cNvSpPr txBox="1"/>
          <p:nvPr/>
        </p:nvSpPr>
        <p:spPr>
          <a:xfrm>
            <a:off x="5512888" y="561645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801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1099459" y="533401"/>
            <a:ext cx="5109091" cy="83099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２年生の復習です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705966-2D86-D4F4-BDF9-50A53967AF9F}"/>
              </a:ext>
            </a:extLst>
          </p:cNvPr>
          <p:cNvSpPr txBox="1"/>
          <p:nvPr/>
        </p:nvSpPr>
        <p:spPr>
          <a:xfrm>
            <a:off x="1122927" y="1732869"/>
            <a:ext cx="9417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やじるし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のさしているところの名前は？</a:t>
            </a:r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60BDF974-72C6-E0BE-4B01-A7DB2BBD5A44}"/>
              </a:ext>
            </a:extLst>
          </p:cNvPr>
          <p:cNvSpPr/>
          <p:nvPr/>
        </p:nvSpPr>
        <p:spPr>
          <a:xfrm>
            <a:off x="2373729" y="2723840"/>
            <a:ext cx="3458179" cy="3002045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9690B11-ADF6-FB36-A77E-48C30E8363E5}"/>
              </a:ext>
            </a:extLst>
          </p:cNvPr>
          <p:cNvCxnSpPr>
            <a:cxnSpLocks/>
            <a:endCxn id="5" idx="5"/>
          </p:cNvCxnSpPr>
          <p:nvPr/>
        </p:nvCxnSpPr>
        <p:spPr>
          <a:xfrm flipH="1">
            <a:off x="4967363" y="3546088"/>
            <a:ext cx="2102510" cy="6787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8FE8C4F4-985C-2500-AC91-FCEC877B434C}"/>
              </a:ext>
            </a:extLst>
          </p:cNvPr>
          <p:cNvCxnSpPr/>
          <p:nvPr/>
        </p:nvCxnSpPr>
        <p:spPr>
          <a:xfrm flipH="1">
            <a:off x="4204010" y="3546088"/>
            <a:ext cx="2865863" cy="21797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2B6ABEA1-42EC-C29E-1690-FC6A65E3E74D}"/>
              </a:ext>
            </a:extLst>
          </p:cNvPr>
          <p:cNvCxnSpPr/>
          <p:nvPr/>
        </p:nvCxnSpPr>
        <p:spPr>
          <a:xfrm flipH="1">
            <a:off x="3546088" y="3546088"/>
            <a:ext cx="3523785" cy="2118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CA9F98A-F694-897E-6EC1-6DCB7C199D31}"/>
              </a:ext>
            </a:extLst>
          </p:cNvPr>
          <p:cNvSpPr txBox="1"/>
          <p:nvPr/>
        </p:nvSpPr>
        <p:spPr>
          <a:xfrm>
            <a:off x="7159083" y="2992090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</a:t>
            </a:r>
            <a:endParaRPr kumimoji="1" lang="ja-JP" altLang="en-US" sz="6600" dirty="0">
              <a:solidFill>
                <a:schemeClr val="accent5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626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37B3FB-D509-8AA1-E631-D1EEDEFF9F32}"/>
              </a:ext>
            </a:extLst>
          </p:cNvPr>
          <p:cNvSpPr txBox="1"/>
          <p:nvPr/>
        </p:nvSpPr>
        <p:spPr>
          <a:xfrm>
            <a:off x="1088545" y="647276"/>
            <a:ext cx="10341293" cy="76944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三角定規を使った角度のたし算とひき算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93E8482-DFEA-2E39-9D0C-2E6CD971C579}"/>
              </a:ext>
            </a:extLst>
          </p:cNvPr>
          <p:cNvGrpSpPr/>
          <p:nvPr/>
        </p:nvGrpSpPr>
        <p:grpSpPr>
          <a:xfrm rot="14311382">
            <a:off x="-359036" y="1535956"/>
            <a:ext cx="5204918" cy="4277636"/>
            <a:chOff x="6137550" y="1990442"/>
            <a:chExt cx="5204918" cy="4277636"/>
          </a:xfrm>
        </p:grpSpPr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id="{2490BC70-9774-655F-A10E-039B5694BA3C}"/>
                </a:ext>
              </a:extLst>
            </p:cNvPr>
            <p:cNvSpPr/>
            <p:nvPr/>
          </p:nvSpPr>
          <p:spPr>
            <a:xfrm rot="18109683" flipH="1" flipV="1">
              <a:off x="7132345" y="2057955"/>
              <a:ext cx="3215328" cy="5204918"/>
            </a:xfrm>
            <a:prstGeom prst="rtTriangle">
              <a:avLst/>
            </a:prstGeom>
            <a:solidFill>
              <a:srgbClr val="FFCC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11D9662D-A64F-9F05-6845-8141F1045FBB}"/>
                </a:ext>
              </a:extLst>
            </p:cNvPr>
            <p:cNvSpPr/>
            <p:nvPr/>
          </p:nvSpPr>
          <p:spPr>
            <a:xfrm rot="18069569">
              <a:off x="7253034" y="1990442"/>
              <a:ext cx="348343" cy="34834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EAB4CC39-496F-DEBB-57FC-4DB965478B50}"/>
              </a:ext>
            </a:extLst>
          </p:cNvPr>
          <p:cNvGrpSpPr/>
          <p:nvPr/>
        </p:nvGrpSpPr>
        <p:grpSpPr>
          <a:xfrm rot="13500000">
            <a:off x="872359" y="2696427"/>
            <a:ext cx="3200909" cy="3793597"/>
            <a:chOff x="1404569" y="2146500"/>
            <a:chExt cx="3222112" cy="3812724"/>
          </a:xfrm>
        </p:grpSpPr>
        <p:sp>
          <p:nvSpPr>
            <p:cNvPr id="15" name="直角三角形 14">
              <a:extLst>
                <a:ext uri="{FF2B5EF4-FFF2-40B4-BE49-F238E27FC236}">
                  <a16:creationId xmlns:a16="http://schemas.microsoft.com/office/drawing/2014/main" id="{99B4F648-25E8-8C3D-3A5A-0CE9B9827E08}"/>
                </a:ext>
              </a:extLst>
            </p:cNvPr>
            <p:cNvSpPr/>
            <p:nvPr/>
          </p:nvSpPr>
          <p:spPr>
            <a:xfrm rot="8122208">
              <a:off x="1404569" y="2737112"/>
              <a:ext cx="3222112" cy="3222112"/>
            </a:xfrm>
            <a:prstGeom prst="rtTriangl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421A93A9-6829-FF26-92D3-A5407C4059C3}"/>
                </a:ext>
              </a:extLst>
            </p:cNvPr>
            <p:cNvSpPr/>
            <p:nvPr/>
          </p:nvSpPr>
          <p:spPr>
            <a:xfrm rot="18818722">
              <a:off x="2859485" y="2146500"/>
              <a:ext cx="348343" cy="34834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0C0C9E6A-D579-41B0-2696-839D6D009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775005">
            <a:off x="2829419" y="4398070"/>
            <a:ext cx="495759" cy="32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51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1991C39-EB90-6237-1EEB-6ECA04956349}"/>
              </a:ext>
            </a:extLst>
          </p:cNvPr>
          <p:cNvGrpSpPr/>
          <p:nvPr/>
        </p:nvGrpSpPr>
        <p:grpSpPr>
          <a:xfrm rot="14311382">
            <a:off x="4331003" y="1535955"/>
            <a:ext cx="5204918" cy="4277636"/>
            <a:chOff x="6137550" y="1990442"/>
            <a:chExt cx="5204918" cy="4277636"/>
          </a:xfrm>
        </p:grpSpPr>
        <p:sp>
          <p:nvSpPr>
            <p:cNvPr id="13" name="直角三角形 12">
              <a:extLst>
                <a:ext uri="{FF2B5EF4-FFF2-40B4-BE49-F238E27FC236}">
                  <a16:creationId xmlns:a16="http://schemas.microsoft.com/office/drawing/2014/main" id="{284FBC48-2E23-556E-A3FD-E4E46B253C8D}"/>
                </a:ext>
              </a:extLst>
            </p:cNvPr>
            <p:cNvSpPr/>
            <p:nvPr/>
          </p:nvSpPr>
          <p:spPr>
            <a:xfrm rot="18109683" flipH="1" flipV="1">
              <a:off x="7132345" y="2057955"/>
              <a:ext cx="3215328" cy="5204918"/>
            </a:xfrm>
            <a:prstGeom prst="rtTriangle">
              <a:avLst/>
            </a:prstGeom>
            <a:solidFill>
              <a:srgbClr val="FFCC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6B304C7B-739A-A673-6DF2-DA65A19261CA}"/>
                </a:ext>
              </a:extLst>
            </p:cNvPr>
            <p:cNvSpPr/>
            <p:nvPr/>
          </p:nvSpPr>
          <p:spPr>
            <a:xfrm rot="18069569">
              <a:off x="7253034" y="1990442"/>
              <a:ext cx="348343" cy="34834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13ED1E0-1631-24E3-E680-DEFE56C56EA9}"/>
              </a:ext>
            </a:extLst>
          </p:cNvPr>
          <p:cNvGrpSpPr/>
          <p:nvPr/>
        </p:nvGrpSpPr>
        <p:grpSpPr>
          <a:xfrm rot="13500000">
            <a:off x="4519431" y="2696426"/>
            <a:ext cx="3200909" cy="3793597"/>
            <a:chOff x="1404569" y="2146500"/>
            <a:chExt cx="3222112" cy="3812724"/>
          </a:xfrm>
        </p:grpSpPr>
        <p:sp>
          <p:nvSpPr>
            <p:cNvPr id="3" name="直角三角形 2">
              <a:extLst>
                <a:ext uri="{FF2B5EF4-FFF2-40B4-BE49-F238E27FC236}">
                  <a16:creationId xmlns:a16="http://schemas.microsoft.com/office/drawing/2014/main" id="{5EBA0227-F04A-B910-75C3-491E4F668A3C}"/>
                </a:ext>
              </a:extLst>
            </p:cNvPr>
            <p:cNvSpPr/>
            <p:nvPr/>
          </p:nvSpPr>
          <p:spPr>
            <a:xfrm rot="8122208">
              <a:off x="1404569" y="2737112"/>
              <a:ext cx="3222112" cy="3222112"/>
            </a:xfrm>
            <a:prstGeom prst="rtTriangl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B437247A-54D4-14D3-20EF-9DDA3B1E7EBF}"/>
                </a:ext>
              </a:extLst>
            </p:cNvPr>
            <p:cNvSpPr/>
            <p:nvPr/>
          </p:nvSpPr>
          <p:spPr>
            <a:xfrm rot="18818722">
              <a:off x="2859485" y="2146500"/>
              <a:ext cx="348343" cy="34834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8F1C3C1-98FF-EA62-6A32-73C1C6B5F934}"/>
              </a:ext>
            </a:extLst>
          </p:cNvPr>
          <p:cNvSpPr txBox="1"/>
          <p:nvPr/>
        </p:nvSpPr>
        <p:spPr>
          <a:xfrm>
            <a:off x="7722060" y="5402584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8B69045-C378-D7C4-497D-02DE6BF31D55}"/>
              </a:ext>
            </a:extLst>
          </p:cNvPr>
          <p:cNvSpPr txBox="1"/>
          <p:nvPr/>
        </p:nvSpPr>
        <p:spPr>
          <a:xfrm>
            <a:off x="6277934" y="5399168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45°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F82B452-F98F-13D4-296C-4C6FA9582610}"/>
              </a:ext>
            </a:extLst>
          </p:cNvPr>
          <p:cNvSpPr txBox="1"/>
          <p:nvPr/>
        </p:nvSpPr>
        <p:spPr>
          <a:xfrm>
            <a:off x="7696039" y="1949271"/>
            <a:ext cx="33938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15°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37B3FB-D509-8AA1-E631-D1EEDEFF9F32}"/>
              </a:ext>
            </a:extLst>
          </p:cNvPr>
          <p:cNvSpPr txBox="1"/>
          <p:nvPr/>
        </p:nvSpPr>
        <p:spPr>
          <a:xfrm>
            <a:off x="1088545" y="647276"/>
            <a:ext cx="10341293" cy="76944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三角定規を使った角度のたし算とひき算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93E8482-DFEA-2E39-9D0C-2E6CD971C579}"/>
              </a:ext>
            </a:extLst>
          </p:cNvPr>
          <p:cNvGrpSpPr/>
          <p:nvPr/>
        </p:nvGrpSpPr>
        <p:grpSpPr>
          <a:xfrm rot="14311382">
            <a:off x="-359036" y="1535956"/>
            <a:ext cx="5204918" cy="4277636"/>
            <a:chOff x="6137550" y="1990442"/>
            <a:chExt cx="5204918" cy="4277636"/>
          </a:xfrm>
        </p:grpSpPr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id="{2490BC70-9774-655F-A10E-039B5694BA3C}"/>
                </a:ext>
              </a:extLst>
            </p:cNvPr>
            <p:cNvSpPr/>
            <p:nvPr/>
          </p:nvSpPr>
          <p:spPr>
            <a:xfrm rot="18109683" flipH="1" flipV="1">
              <a:off x="7132345" y="2057955"/>
              <a:ext cx="3215328" cy="5204918"/>
            </a:xfrm>
            <a:prstGeom prst="rtTriangle">
              <a:avLst/>
            </a:prstGeom>
            <a:solidFill>
              <a:srgbClr val="FFCC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11D9662D-A64F-9F05-6845-8141F1045FBB}"/>
                </a:ext>
              </a:extLst>
            </p:cNvPr>
            <p:cNvSpPr/>
            <p:nvPr/>
          </p:nvSpPr>
          <p:spPr>
            <a:xfrm rot="18069569">
              <a:off x="7253034" y="1990442"/>
              <a:ext cx="348343" cy="34834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EAB4CC39-496F-DEBB-57FC-4DB965478B50}"/>
              </a:ext>
            </a:extLst>
          </p:cNvPr>
          <p:cNvGrpSpPr/>
          <p:nvPr/>
        </p:nvGrpSpPr>
        <p:grpSpPr>
          <a:xfrm rot="13500000">
            <a:off x="872359" y="2696427"/>
            <a:ext cx="3200909" cy="3793597"/>
            <a:chOff x="1404569" y="2146500"/>
            <a:chExt cx="3222112" cy="3812724"/>
          </a:xfrm>
        </p:grpSpPr>
        <p:sp>
          <p:nvSpPr>
            <p:cNvPr id="15" name="直角三角形 14">
              <a:extLst>
                <a:ext uri="{FF2B5EF4-FFF2-40B4-BE49-F238E27FC236}">
                  <a16:creationId xmlns:a16="http://schemas.microsoft.com/office/drawing/2014/main" id="{99B4F648-25E8-8C3D-3A5A-0CE9B9827E08}"/>
                </a:ext>
              </a:extLst>
            </p:cNvPr>
            <p:cNvSpPr/>
            <p:nvPr/>
          </p:nvSpPr>
          <p:spPr>
            <a:xfrm rot="8122208">
              <a:off x="1404569" y="2737112"/>
              <a:ext cx="3222112" cy="3222112"/>
            </a:xfrm>
            <a:prstGeom prst="rtTriangl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421A93A9-6829-FF26-92D3-A5407C4059C3}"/>
                </a:ext>
              </a:extLst>
            </p:cNvPr>
            <p:cNvSpPr/>
            <p:nvPr/>
          </p:nvSpPr>
          <p:spPr>
            <a:xfrm rot="18818722">
              <a:off x="2859485" y="2146500"/>
              <a:ext cx="348343" cy="34834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0C0C9E6A-D579-41B0-2696-839D6D009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775005">
            <a:off x="2829419" y="4398070"/>
            <a:ext cx="495759" cy="32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3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13ED1E0-1631-24E3-E680-DEFE56C56EA9}"/>
              </a:ext>
            </a:extLst>
          </p:cNvPr>
          <p:cNvGrpSpPr/>
          <p:nvPr/>
        </p:nvGrpSpPr>
        <p:grpSpPr>
          <a:xfrm rot="8067535">
            <a:off x="1161987" y="2802714"/>
            <a:ext cx="3200909" cy="3793597"/>
            <a:chOff x="1404569" y="2146500"/>
            <a:chExt cx="3222112" cy="3812724"/>
          </a:xfrm>
        </p:grpSpPr>
        <p:sp>
          <p:nvSpPr>
            <p:cNvPr id="3" name="直角三角形 2">
              <a:extLst>
                <a:ext uri="{FF2B5EF4-FFF2-40B4-BE49-F238E27FC236}">
                  <a16:creationId xmlns:a16="http://schemas.microsoft.com/office/drawing/2014/main" id="{5EBA0227-F04A-B910-75C3-491E4F668A3C}"/>
                </a:ext>
              </a:extLst>
            </p:cNvPr>
            <p:cNvSpPr/>
            <p:nvPr/>
          </p:nvSpPr>
          <p:spPr>
            <a:xfrm rot="8122208">
              <a:off x="1404569" y="2737112"/>
              <a:ext cx="3222112" cy="3222112"/>
            </a:xfrm>
            <a:prstGeom prst="rtTriangl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B437247A-54D4-14D3-20EF-9DDA3B1E7EBF}"/>
                </a:ext>
              </a:extLst>
            </p:cNvPr>
            <p:cNvSpPr/>
            <p:nvPr/>
          </p:nvSpPr>
          <p:spPr>
            <a:xfrm rot="18818722">
              <a:off x="2859485" y="2146500"/>
              <a:ext cx="348343" cy="34834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1991C39-EB90-6237-1EEB-6ECA04956349}"/>
              </a:ext>
            </a:extLst>
          </p:cNvPr>
          <p:cNvGrpSpPr/>
          <p:nvPr/>
        </p:nvGrpSpPr>
        <p:grpSpPr>
          <a:xfrm rot="8877948">
            <a:off x="1198925" y="2805253"/>
            <a:ext cx="5204918" cy="4277636"/>
            <a:chOff x="6137550" y="1990442"/>
            <a:chExt cx="5204918" cy="4277636"/>
          </a:xfrm>
        </p:grpSpPr>
        <p:sp>
          <p:nvSpPr>
            <p:cNvPr id="13" name="直角三角形 12">
              <a:extLst>
                <a:ext uri="{FF2B5EF4-FFF2-40B4-BE49-F238E27FC236}">
                  <a16:creationId xmlns:a16="http://schemas.microsoft.com/office/drawing/2014/main" id="{284FBC48-2E23-556E-A3FD-E4E46B253C8D}"/>
                </a:ext>
              </a:extLst>
            </p:cNvPr>
            <p:cNvSpPr/>
            <p:nvPr/>
          </p:nvSpPr>
          <p:spPr>
            <a:xfrm rot="18109683" flipH="1" flipV="1">
              <a:off x="7132345" y="2057955"/>
              <a:ext cx="3215328" cy="5204918"/>
            </a:xfrm>
            <a:prstGeom prst="rtTriangle">
              <a:avLst/>
            </a:prstGeom>
            <a:solidFill>
              <a:srgbClr val="FFCC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6B304C7B-739A-A673-6DF2-DA65A19261CA}"/>
                </a:ext>
              </a:extLst>
            </p:cNvPr>
            <p:cNvSpPr/>
            <p:nvPr/>
          </p:nvSpPr>
          <p:spPr>
            <a:xfrm rot="18069569">
              <a:off x="7253034" y="1990442"/>
              <a:ext cx="348343" cy="34834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F364C2E0-2BC6-FE1E-57EF-48A5CC2FD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15548">
            <a:off x="2236465" y="4679839"/>
            <a:ext cx="495759" cy="32499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A5BDEB5-57C8-35EE-418B-0B0BFA19B904}"/>
              </a:ext>
            </a:extLst>
          </p:cNvPr>
          <p:cNvSpPr txBox="1"/>
          <p:nvPr/>
        </p:nvSpPr>
        <p:spPr>
          <a:xfrm>
            <a:off x="1088545" y="647276"/>
            <a:ext cx="10341293" cy="76944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三角定規を使った角度のたし算とひき算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6406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6045DF6-EC4E-4E71-501B-E2654891B9FF}"/>
              </a:ext>
            </a:extLst>
          </p:cNvPr>
          <p:cNvGrpSpPr/>
          <p:nvPr/>
        </p:nvGrpSpPr>
        <p:grpSpPr>
          <a:xfrm rot="8877948">
            <a:off x="6797699" y="2805252"/>
            <a:ext cx="5204918" cy="4277636"/>
            <a:chOff x="6137550" y="1990442"/>
            <a:chExt cx="5204918" cy="4277636"/>
          </a:xfrm>
        </p:grpSpPr>
        <p:sp>
          <p:nvSpPr>
            <p:cNvPr id="6" name="直角三角形 5">
              <a:extLst>
                <a:ext uri="{FF2B5EF4-FFF2-40B4-BE49-F238E27FC236}">
                  <a16:creationId xmlns:a16="http://schemas.microsoft.com/office/drawing/2014/main" id="{BEBAB9FE-4C77-8547-F925-606B5FAAEB2C}"/>
                </a:ext>
              </a:extLst>
            </p:cNvPr>
            <p:cNvSpPr/>
            <p:nvPr/>
          </p:nvSpPr>
          <p:spPr>
            <a:xfrm rot="18109683" flipH="1" flipV="1">
              <a:off x="7132345" y="2057955"/>
              <a:ext cx="3215328" cy="5204918"/>
            </a:xfrm>
            <a:prstGeom prst="rtTriangle">
              <a:avLst/>
            </a:prstGeom>
            <a:solidFill>
              <a:srgbClr val="FFCC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17881237-BCED-3BC6-B0A2-B9D0403526E0}"/>
                </a:ext>
              </a:extLst>
            </p:cNvPr>
            <p:cNvSpPr/>
            <p:nvPr/>
          </p:nvSpPr>
          <p:spPr>
            <a:xfrm rot="18069569">
              <a:off x="7253034" y="1990442"/>
              <a:ext cx="348343" cy="34834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13ED1E0-1631-24E3-E680-DEFE56C56EA9}"/>
              </a:ext>
            </a:extLst>
          </p:cNvPr>
          <p:cNvGrpSpPr/>
          <p:nvPr/>
        </p:nvGrpSpPr>
        <p:grpSpPr>
          <a:xfrm rot="8067535">
            <a:off x="1161987" y="2802714"/>
            <a:ext cx="3200909" cy="3793597"/>
            <a:chOff x="1404569" y="2146500"/>
            <a:chExt cx="3222112" cy="3812724"/>
          </a:xfrm>
        </p:grpSpPr>
        <p:sp>
          <p:nvSpPr>
            <p:cNvPr id="3" name="直角三角形 2">
              <a:extLst>
                <a:ext uri="{FF2B5EF4-FFF2-40B4-BE49-F238E27FC236}">
                  <a16:creationId xmlns:a16="http://schemas.microsoft.com/office/drawing/2014/main" id="{5EBA0227-F04A-B910-75C3-491E4F668A3C}"/>
                </a:ext>
              </a:extLst>
            </p:cNvPr>
            <p:cNvSpPr/>
            <p:nvPr/>
          </p:nvSpPr>
          <p:spPr>
            <a:xfrm rot="8122208">
              <a:off x="1404569" y="2737112"/>
              <a:ext cx="3222112" cy="3222112"/>
            </a:xfrm>
            <a:prstGeom prst="rtTriangl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B437247A-54D4-14D3-20EF-9DDA3B1E7EBF}"/>
                </a:ext>
              </a:extLst>
            </p:cNvPr>
            <p:cNvSpPr/>
            <p:nvPr/>
          </p:nvSpPr>
          <p:spPr>
            <a:xfrm rot="18818722">
              <a:off x="2859485" y="2146500"/>
              <a:ext cx="348343" cy="34834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1991C39-EB90-6237-1EEB-6ECA04956349}"/>
              </a:ext>
            </a:extLst>
          </p:cNvPr>
          <p:cNvGrpSpPr/>
          <p:nvPr/>
        </p:nvGrpSpPr>
        <p:grpSpPr>
          <a:xfrm rot="8877948">
            <a:off x="1198925" y="2805253"/>
            <a:ext cx="5204918" cy="4277636"/>
            <a:chOff x="6137550" y="1990442"/>
            <a:chExt cx="5204918" cy="4277636"/>
          </a:xfrm>
        </p:grpSpPr>
        <p:sp>
          <p:nvSpPr>
            <p:cNvPr id="13" name="直角三角形 12">
              <a:extLst>
                <a:ext uri="{FF2B5EF4-FFF2-40B4-BE49-F238E27FC236}">
                  <a16:creationId xmlns:a16="http://schemas.microsoft.com/office/drawing/2014/main" id="{284FBC48-2E23-556E-A3FD-E4E46B253C8D}"/>
                </a:ext>
              </a:extLst>
            </p:cNvPr>
            <p:cNvSpPr/>
            <p:nvPr/>
          </p:nvSpPr>
          <p:spPr>
            <a:xfrm rot="18109683" flipH="1" flipV="1">
              <a:off x="7132345" y="2057955"/>
              <a:ext cx="3215328" cy="5204918"/>
            </a:xfrm>
            <a:prstGeom prst="rtTriangle">
              <a:avLst/>
            </a:prstGeom>
            <a:solidFill>
              <a:srgbClr val="FFCC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6B304C7B-739A-A673-6DF2-DA65A19261CA}"/>
                </a:ext>
              </a:extLst>
            </p:cNvPr>
            <p:cNvSpPr/>
            <p:nvPr/>
          </p:nvSpPr>
          <p:spPr>
            <a:xfrm rot="18069569">
              <a:off x="7253034" y="1990442"/>
              <a:ext cx="348343" cy="34834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2345924-F2E7-2EDD-BF7F-7BFD272381E7}"/>
              </a:ext>
            </a:extLst>
          </p:cNvPr>
          <p:cNvSpPr txBox="1"/>
          <p:nvPr/>
        </p:nvSpPr>
        <p:spPr>
          <a:xfrm>
            <a:off x="7448660" y="5482120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30°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F364C2E0-2BC6-FE1E-57EF-48A5CC2FD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15548">
            <a:off x="2236465" y="4679839"/>
            <a:ext cx="495759" cy="324998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B7BA224-4A15-0D5C-CA54-F1F51EEF3152}"/>
              </a:ext>
            </a:extLst>
          </p:cNvPr>
          <p:cNvSpPr txBox="1"/>
          <p:nvPr/>
        </p:nvSpPr>
        <p:spPr>
          <a:xfrm>
            <a:off x="6024711" y="1627723"/>
            <a:ext cx="33938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15°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A5BDEB5-57C8-35EE-418B-0B0BFA19B904}"/>
              </a:ext>
            </a:extLst>
          </p:cNvPr>
          <p:cNvSpPr txBox="1"/>
          <p:nvPr/>
        </p:nvSpPr>
        <p:spPr>
          <a:xfrm>
            <a:off x="1088545" y="647276"/>
            <a:ext cx="10341293" cy="76944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三角定規を使った角度のたし算とひき算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D34781F-CE85-6859-7FEE-B8DC154A38C9}"/>
              </a:ext>
            </a:extLst>
          </p:cNvPr>
          <p:cNvGrpSpPr/>
          <p:nvPr/>
        </p:nvGrpSpPr>
        <p:grpSpPr>
          <a:xfrm rot="8067535">
            <a:off x="6708102" y="1722388"/>
            <a:ext cx="3200909" cy="3793597"/>
            <a:chOff x="1404569" y="2146500"/>
            <a:chExt cx="3222112" cy="3812724"/>
          </a:xfrm>
        </p:grpSpPr>
        <p:sp>
          <p:nvSpPr>
            <p:cNvPr id="17" name="直角三角形 16">
              <a:extLst>
                <a:ext uri="{FF2B5EF4-FFF2-40B4-BE49-F238E27FC236}">
                  <a16:creationId xmlns:a16="http://schemas.microsoft.com/office/drawing/2014/main" id="{E7965210-8A9B-8833-4FCE-F649E1586297}"/>
                </a:ext>
              </a:extLst>
            </p:cNvPr>
            <p:cNvSpPr/>
            <p:nvPr/>
          </p:nvSpPr>
          <p:spPr>
            <a:xfrm rot="8122208">
              <a:off x="1404569" y="2737112"/>
              <a:ext cx="3222112" cy="3222112"/>
            </a:xfrm>
            <a:prstGeom prst="rtTriangl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44D579C2-B0B8-D039-C83E-20B803C68E66}"/>
                </a:ext>
              </a:extLst>
            </p:cNvPr>
            <p:cNvSpPr/>
            <p:nvPr/>
          </p:nvSpPr>
          <p:spPr>
            <a:xfrm rot="18818722">
              <a:off x="2859485" y="2146500"/>
              <a:ext cx="348343" cy="34834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442339-4B9E-C069-798D-065C057ED43C}"/>
              </a:ext>
            </a:extLst>
          </p:cNvPr>
          <p:cNvSpPr txBox="1"/>
          <p:nvPr/>
        </p:nvSpPr>
        <p:spPr>
          <a:xfrm>
            <a:off x="7129611" y="4337015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45°</a:t>
            </a:r>
          </a:p>
        </p:txBody>
      </p:sp>
    </p:spTree>
    <p:extLst>
      <p:ext uri="{BB962C8B-B14F-4D97-AF65-F5344CB8AC3E}">
        <p14:creationId xmlns:p14="http://schemas.microsoft.com/office/powerpoint/2010/main" val="75945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49E58A-EF4B-FDDF-192E-E663D472AF0D}"/>
              </a:ext>
            </a:extLst>
          </p:cNvPr>
          <p:cNvSpPr txBox="1"/>
          <p:nvPr/>
        </p:nvSpPr>
        <p:spPr>
          <a:xfrm>
            <a:off x="2193853" y="707574"/>
            <a:ext cx="572464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P19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問題をときましょう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C30989E-42B0-5C2D-CEA3-EA44D89D0761}"/>
              </a:ext>
            </a:extLst>
          </p:cNvPr>
          <p:cNvSpPr txBox="1"/>
          <p:nvPr/>
        </p:nvSpPr>
        <p:spPr>
          <a:xfrm>
            <a:off x="1365220" y="2650340"/>
            <a:ext cx="1851789" cy="22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あ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い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2996FE-A9D0-1D53-AC18-7CA779081BE7}"/>
              </a:ext>
            </a:extLst>
          </p:cNvPr>
          <p:cNvSpPr txBox="1"/>
          <p:nvPr/>
        </p:nvSpPr>
        <p:spPr>
          <a:xfrm>
            <a:off x="3547869" y="2938518"/>
            <a:ext cx="5878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30°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20°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50°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1A7C91-6F1B-186A-5F33-F8087A4E2DFB}"/>
              </a:ext>
            </a:extLst>
          </p:cNvPr>
          <p:cNvSpPr txBox="1"/>
          <p:nvPr/>
        </p:nvSpPr>
        <p:spPr>
          <a:xfrm>
            <a:off x="3547869" y="4015383"/>
            <a:ext cx="5878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90°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50°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40°</a:t>
            </a:r>
          </a:p>
        </p:txBody>
      </p:sp>
    </p:spTree>
    <p:extLst>
      <p:ext uri="{BB962C8B-B14F-4D97-AF65-F5344CB8AC3E}">
        <p14:creationId xmlns:p14="http://schemas.microsoft.com/office/powerpoint/2010/main" val="50769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49E58A-EF4B-FDDF-192E-E663D472AF0D}"/>
              </a:ext>
            </a:extLst>
          </p:cNvPr>
          <p:cNvSpPr txBox="1"/>
          <p:nvPr/>
        </p:nvSpPr>
        <p:spPr>
          <a:xfrm>
            <a:off x="2193853" y="707574"/>
            <a:ext cx="587372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P144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問題をときましょう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C30989E-42B0-5C2D-CEA3-EA44D89D0761}"/>
              </a:ext>
            </a:extLst>
          </p:cNvPr>
          <p:cNvSpPr txBox="1"/>
          <p:nvPr/>
        </p:nvSpPr>
        <p:spPr>
          <a:xfrm>
            <a:off x="2290505" y="2650340"/>
            <a:ext cx="4929555" cy="22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①　　　　②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③　　　　④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2996FE-A9D0-1D53-AC18-7CA779081BE7}"/>
              </a:ext>
            </a:extLst>
          </p:cNvPr>
          <p:cNvSpPr txBox="1"/>
          <p:nvPr/>
        </p:nvSpPr>
        <p:spPr>
          <a:xfrm>
            <a:off x="4473154" y="2938518"/>
            <a:ext cx="1672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70°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1A7C91-6F1B-186A-5F33-F8087A4E2DFB}"/>
              </a:ext>
            </a:extLst>
          </p:cNvPr>
          <p:cNvSpPr txBox="1"/>
          <p:nvPr/>
        </p:nvSpPr>
        <p:spPr>
          <a:xfrm>
            <a:off x="4473154" y="4015383"/>
            <a:ext cx="1672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20°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39EBB1-A27B-E020-D447-6077E1773B56}"/>
              </a:ext>
            </a:extLst>
          </p:cNvPr>
          <p:cNvSpPr txBox="1"/>
          <p:nvPr/>
        </p:nvSpPr>
        <p:spPr>
          <a:xfrm>
            <a:off x="7640897" y="2938518"/>
            <a:ext cx="1672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90°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D1438B-F538-D115-74D2-AADDF7878B3E}"/>
              </a:ext>
            </a:extLst>
          </p:cNvPr>
          <p:cNvSpPr txBox="1"/>
          <p:nvPr/>
        </p:nvSpPr>
        <p:spPr>
          <a:xfrm>
            <a:off x="7640897" y="4027448"/>
            <a:ext cx="1672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90°</a:t>
            </a:r>
          </a:p>
        </p:txBody>
      </p:sp>
    </p:spTree>
    <p:extLst>
      <p:ext uri="{BB962C8B-B14F-4D97-AF65-F5344CB8AC3E}">
        <p14:creationId xmlns:p14="http://schemas.microsoft.com/office/powerpoint/2010/main" val="327539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49E58A-EF4B-FDDF-192E-E663D472AF0D}"/>
              </a:ext>
            </a:extLst>
          </p:cNvPr>
          <p:cNvSpPr txBox="1"/>
          <p:nvPr/>
        </p:nvSpPr>
        <p:spPr>
          <a:xfrm>
            <a:off x="2193853" y="707574"/>
            <a:ext cx="587372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P144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問題をときましょう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C30989E-42B0-5C2D-CEA3-EA44D89D0761}"/>
              </a:ext>
            </a:extLst>
          </p:cNvPr>
          <p:cNvSpPr txBox="1"/>
          <p:nvPr/>
        </p:nvSpPr>
        <p:spPr>
          <a:xfrm>
            <a:off x="2193853" y="2378198"/>
            <a:ext cx="4314001" cy="33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あ　　　　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い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2996FE-A9D0-1D53-AC18-7CA779081BE7}"/>
              </a:ext>
            </a:extLst>
          </p:cNvPr>
          <p:cNvSpPr txBox="1"/>
          <p:nvPr/>
        </p:nvSpPr>
        <p:spPr>
          <a:xfrm>
            <a:off x="4376502" y="2666376"/>
            <a:ext cx="6135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75°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1A7C91-6F1B-186A-5F33-F8087A4E2DFB}"/>
              </a:ext>
            </a:extLst>
          </p:cNvPr>
          <p:cNvSpPr txBox="1"/>
          <p:nvPr/>
        </p:nvSpPr>
        <p:spPr>
          <a:xfrm>
            <a:off x="4376502" y="3743241"/>
            <a:ext cx="6135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D1438B-F538-D115-74D2-AADDF7878B3E}"/>
              </a:ext>
            </a:extLst>
          </p:cNvPr>
          <p:cNvSpPr txBox="1"/>
          <p:nvPr/>
        </p:nvSpPr>
        <p:spPr>
          <a:xfrm>
            <a:off x="4376502" y="4898196"/>
            <a:ext cx="6135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45°</a:t>
            </a:r>
          </a:p>
        </p:txBody>
      </p:sp>
    </p:spTree>
    <p:extLst>
      <p:ext uri="{BB962C8B-B14F-4D97-AF65-F5344CB8AC3E}">
        <p14:creationId xmlns:p14="http://schemas.microsoft.com/office/powerpoint/2010/main" val="250156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直角三角形 21">
            <a:extLst>
              <a:ext uri="{FF2B5EF4-FFF2-40B4-BE49-F238E27FC236}">
                <a16:creationId xmlns:a16="http://schemas.microsoft.com/office/drawing/2014/main" id="{A3BA1254-673D-F427-925E-800344EDB60B}"/>
              </a:ext>
            </a:extLst>
          </p:cNvPr>
          <p:cNvSpPr/>
          <p:nvPr/>
        </p:nvSpPr>
        <p:spPr>
          <a:xfrm rot="8109108">
            <a:off x="2717124" y="3096322"/>
            <a:ext cx="2481943" cy="2481943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49E58A-EF4B-FDDF-192E-E663D472AF0D}"/>
              </a:ext>
            </a:extLst>
          </p:cNvPr>
          <p:cNvSpPr txBox="1"/>
          <p:nvPr/>
        </p:nvSpPr>
        <p:spPr>
          <a:xfrm>
            <a:off x="2193853" y="707574"/>
            <a:ext cx="757130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P19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の①～④の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角度をつくりましょう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67415AD-3200-0A31-39DF-5703701C86D6}"/>
              </a:ext>
            </a:extLst>
          </p:cNvPr>
          <p:cNvSpPr txBox="1"/>
          <p:nvPr/>
        </p:nvSpPr>
        <p:spPr>
          <a:xfrm>
            <a:off x="3495582" y="2854334"/>
            <a:ext cx="1084015" cy="570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90°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FC605D8-72CD-0DBA-EBBF-57E2904D3DAF}"/>
              </a:ext>
            </a:extLst>
          </p:cNvPr>
          <p:cNvSpPr txBox="1"/>
          <p:nvPr/>
        </p:nvSpPr>
        <p:spPr>
          <a:xfrm>
            <a:off x="2498653" y="3767670"/>
            <a:ext cx="1084015" cy="570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45°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92539AE-9853-BDFF-790E-E12CF638A165}"/>
              </a:ext>
            </a:extLst>
          </p:cNvPr>
          <p:cNvSpPr txBox="1"/>
          <p:nvPr/>
        </p:nvSpPr>
        <p:spPr>
          <a:xfrm>
            <a:off x="4420227" y="3738067"/>
            <a:ext cx="1084015" cy="570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45°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33018A3D-7581-7B70-7709-875CFED947A1}"/>
              </a:ext>
            </a:extLst>
          </p:cNvPr>
          <p:cNvGrpSpPr/>
          <p:nvPr/>
        </p:nvGrpSpPr>
        <p:grpSpPr>
          <a:xfrm>
            <a:off x="6705448" y="2753655"/>
            <a:ext cx="3596135" cy="2720340"/>
            <a:chOff x="6095999" y="2327182"/>
            <a:chExt cx="5246468" cy="4006210"/>
          </a:xfrm>
        </p:grpSpPr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id="{F7255AE2-3241-A3B4-444A-B7793C66809D}"/>
                </a:ext>
              </a:extLst>
            </p:cNvPr>
            <p:cNvSpPr/>
            <p:nvPr/>
          </p:nvSpPr>
          <p:spPr>
            <a:xfrm rot="18109683" flipH="1" flipV="1">
              <a:off x="7132344" y="2123269"/>
              <a:ext cx="3215328" cy="5204918"/>
            </a:xfrm>
            <a:prstGeom prst="rtTriangle">
              <a:avLst/>
            </a:prstGeom>
            <a:solidFill>
              <a:srgbClr val="FFCC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3D2758C-9383-A16A-8903-A692C8E3CB0E}"/>
                </a:ext>
              </a:extLst>
            </p:cNvPr>
            <p:cNvSpPr txBox="1"/>
            <p:nvPr/>
          </p:nvSpPr>
          <p:spPr>
            <a:xfrm>
              <a:off x="6095999" y="4025003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60°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4AE685E-0754-F2B1-476D-6F8A6C005600}"/>
                </a:ext>
              </a:extLst>
            </p:cNvPr>
            <p:cNvSpPr txBox="1"/>
            <p:nvPr/>
          </p:nvSpPr>
          <p:spPr>
            <a:xfrm>
              <a:off x="7102547" y="2327182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90°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4F7F651-C375-E6B1-048C-09FFBEEDF05A}"/>
                </a:ext>
              </a:extLst>
            </p:cNvPr>
            <p:cNvSpPr txBox="1"/>
            <p:nvPr/>
          </p:nvSpPr>
          <p:spPr>
            <a:xfrm>
              <a:off x="9998350" y="4025002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30°</a:t>
              </a: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A925095-CA3F-BA83-27CB-D9A3204402E1}"/>
              </a:ext>
            </a:extLst>
          </p:cNvPr>
          <p:cNvSpPr txBox="1"/>
          <p:nvPr/>
        </p:nvSpPr>
        <p:spPr>
          <a:xfrm>
            <a:off x="2217319" y="4803055"/>
            <a:ext cx="89050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30°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45°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90°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たしたり、引いたりして角度を作ろう</a:t>
            </a:r>
          </a:p>
        </p:txBody>
      </p:sp>
    </p:spTree>
    <p:extLst>
      <p:ext uri="{BB962C8B-B14F-4D97-AF65-F5344CB8AC3E}">
        <p14:creationId xmlns:p14="http://schemas.microsoft.com/office/powerpoint/2010/main" val="28025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49E58A-EF4B-FDDF-192E-E663D472AF0D}"/>
              </a:ext>
            </a:extLst>
          </p:cNvPr>
          <p:cNvSpPr txBox="1"/>
          <p:nvPr/>
        </p:nvSpPr>
        <p:spPr>
          <a:xfrm>
            <a:off x="1420244" y="870898"/>
            <a:ext cx="5698996" cy="44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kumimoji="1" lang="ja-JP" altLang="en-US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3AE6EC3-97F4-0133-6E20-87D2F9F4E16E}"/>
              </a:ext>
            </a:extLst>
          </p:cNvPr>
          <p:cNvGrpSpPr/>
          <p:nvPr/>
        </p:nvGrpSpPr>
        <p:grpSpPr>
          <a:xfrm>
            <a:off x="7710987" y="3719860"/>
            <a:ext cx="3005589" cy="2723931"/>
            <a:chOff x="2498653" y="2854334"/>
            <a:chExt cx="3005589" cy="2723931"/>
          </a:xfrm>
        </p:grpSpPr>
        <p:sp>
          <p:nvSpPr>
            <p:cNvPr id="22" name="直角三角形 21">
              <a:extLst>
                <a:ext uri="{FF2B5EF4-FFF2-40B4-BE49-F238E27FC236}">
                  <a16:creationId xmlns:a16="http://schemas.microsoft.com/office/drawing/2014/main" id="{A3BA1254-673D-F427-925E-800344EDB60B}"/>
                </a:ext>
              </a:extLst>
            </p:cNvPr>
            <p:cNvSpPr/>
            <p:nvPr/>
          </p:nvSpPr>
          <p:spPr>
            <a:xfrm rot="8109108">
              <a:off x="2717124" y="3096322"/>
              <a:ext cx="2481943" cy="2481943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167415AD-3200-0A31-39DF-5703701C86D6}"/>
                </a:ext>
              </a:extLst>
            </p:cNvPr>
            <p:cNvSpPr txBox="1"/>
            <p:nvPr/>
          </p:nvSpPr>
          <p:spPr>
            <a:xfrm>
              <a:off x="3495582" y="2854334"/>
              <a:ext cx="1084015" cy="570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90°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FC605D8-72CD-0DBA-EBBF-57E2904D3DAF}"/>
                </a:ext>
              </a:extLst>
            </p:cNvPr>
            <p:cNvSpPr txBox="1"/>
            <p:nvPr/>
          </p:nvSpPr>
          <p:spPr>
            <a:xfrm>
              <a:off x="2498653" y="3767670"/>
              <a:ext cx="1084015" cy="570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45°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92539AE-9853-BDFF-790E-E12CF638A165}"/>
                </a:ext>
              </a:extLst>
            </p:cNvPr>
            <p:cNvSpPr txBox="1"/>
            <p:nvPr/>
          </p:nvSpPr>
          <p:spPr>
            <a:xfrm>
              <a:off x="4420227" y="3738067"/>
              <a:ext cx="1084015" cy="570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45°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33018A3D-7581-7B70-7709-875CFED947A1}"/>
              </a:ext>
            </a:extLst>
          </p:cNvPr>
          <p:cNvGrpSpPr/>
          <p:nvPr/>
        </p:nvGrpSpPr>
        <p:grpSpPr>
          <a:xfrm>
            <a:off x="7710987" y="1236977"/>
            <a:ext cx="3596135" cy="2720340"/>
            <a:chOff x="6095999" y="2327182"/>
            <a:chExt cx="5246468" cy="4006210"/>
          </a:xfrm>
        </p:grpSpPr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id="{F7255AE2-3241-A3B4-444A-B7793C66809D}"/>
                </a:ext>
              </a:extLst>
            </p:cNvPr>
            <p:cNvSpPr/>
            <p:nvPr/>
          </p:nvSpPr>
          <p:spPr>
            <a:xfrm rot="18109683" flipH="1" flipV="1">
              <a:off x="7132344" y="2123269"/>
              <a:ext cx="3215328" cy="5204918"/>
            </a:xfrm>
            <a:prstGeom prst="rtTriangle">
              <a:avLst/>
            </a:prstGeom>
            <a:solidFill>
              <a:srgbClr val="FFCC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3D2758C-9383-A16A-8903-A692C8E3CB0E}"/>
                </a:ext>
              </a:extLst>
            </p:cNvPr>
            <p:cNvSpPr txBox="1"/>
            <p:nvPr/>
          </p:nvSpPr>
          <p:spPr>
            <a:xfrm>
              <a:off x="6095999" y="4025003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60°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4AE685E-0754-F2B1-476D-6F8A6C005600}"/>
                </a:ext>
              </a:extLst>
            </p:cNvPr>
            <p:cNvSpPr txBox="1"/>
            <p:nvPr/>
          </p:nvSpPr>
          <p:spPr>
            <a:xfrm>
              <a:off x="7102547" y="2327182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90°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4F7F651-C375-E6B1-048C-09FFBEEDF05A}"/>
                </a:ext>
              </a:extLst>
            </p:cNvPr>
            <p:cNvSpPr txBox="1"/>
            <p:nvPr/>
          </p:nvSpPr>
          <p:spPr>
            <a:xfrm>
              <a:off x="9998350" y="4025002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30°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77902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49E58A-EF4B-FDDF-192E-E663D472AF0D}"/>
              </a:ext>
            </a:extLst>
          </p:cNvPr>
          <p:cNvSpPr txBox="1"/>
          <p:nvPr/>
        </p:nvSpPr>
        <p:spPr>
          <a:xfrm>
            <a:off x="1420244" y="870898"/>
            <a:ext cx="5698996" cy="44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kumimoji="1" lang="ja-JP" altLang="en-US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3AE6EC3-97F4-0133-6E20-87D2F9F4E16E}"/>
              </a:ext>
            </a:extLst>
          </p:cNvPr>
          <p:cNvGrpSpPr/>
          <p:nvPr/>
        </p:nvGrpSpPr>
        <p:grpSpPr>
          <a:xfrm rot="18908040">
            <a:off x="8815157" y="2645534"/>
            <a:ext cx="3005589" cy="2723931"/>
            <a:chOff x="2498653" y="2854334"/>
            <a:chExt cx="3005589" cy="2723931"/>
          </a:xfrm>
        </p:grpSpPr>
        <p:sp>
          <p:nvSpPr>
            <p:cNvPr id="22" name="直角三角形 21">
              <a:extLst>
                <a:ext uri="{FF2B5EF4-FFF2-40B4-BE49-F238E27FC236}">
                  <a16:creationId xmlns:a16="http://schemas.microsoft.com/office/drawing/2014/main" id="{A3BA1254-673D-F427-925E-800344EDB60B}"/>
                </a:ext>
              </a:extLst>
            </p:cNvPr>
            <p:cNvSpPr/>
            <p:nvPr/>
          </p:nvSpPr>
          <p:spPr>
            <a:xfrm rot="8109108">
              <a:off x="2717124" y="3096322"/>
              <a:ext cx="2481943" cy="2481943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167415AD-3200-0A31-39DF-5703701C86D6}"/>
                </a:ext>
              </a:extLst>
            </p:cNvPr>
            <p:cNvSpPr txBox="1"/>
            <p:nvPr/>
          </p:nvSpPr>
          <p:spPr>
            <a:xfrm>
              <a:off x="3495582" y="2854334"/>
              <a:ext cx="1084015" cy="570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90°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FC605D8-72CD-0DBA-EBBF-57E2904D3DAF}"/>
                </a:ext>
              </a:extLst>
            </p:cNvPr>
            <p:cNvSpPr txBox="1"/>
            <p:nvPr/>
          </p:nvSpPr>
          <p:spPr>
            <a:xfrm>
              <a:off x="2498653" y="3767670"/>
              <a:ext cx="1084015" cy="570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45°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92539AE-9853-BDFF-790E-E12CF638A165}"/>
                </a:ext>
              </a:extLst>
            </p:cNvPr>
            <p:cNvSpPr txBox="1"/>
            <p:nvPr/>
          </p:nvSpPr>
          <p:spPr>
            <a:xfrm>
              <a:off x="4420227" y="3738067"/>
              <a:ext cx="1084015" cy="570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45°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33018A3D-7581-7B70-7709-875CFED947A1}"/>
              </a:ext>
            </a:extLst>
          </p:cNvPr>
          <p:cNvGrpSpPr/>
          <p:nvPr/>
        </p:nvGrpSpPr>
        <p:grpSpPr>
          <a:xfrm>
            <a:off x="7710987" y="1236977"/>
            <a:ext cx="3596135" cy="2720340"/>
            <a:chOff x="6095999" y="2327182"/>
            <a:chExt cx="5246468" cy="4006210"/>
          </a:xfrm>
        </p:grpSpPr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id="{F7255AE2-3241-A3B4-444A-B7793C66809D}"/>
                </a:ext>
              </a:extLst>
            </p:cNvPr>
            <p:cNvSpPr/>
            <p:nvPr/>
          </p:nvSpPr>
          <p:spPr>
            <a:xfrm rot="18109683" flipH="1" flipV="1">
              <a:off x="7132344" y="2123269"/>
              <a:ext cx="3215328" cy="5204918"/>
            </a:xfrm>
            <a:prstGeom prst="rtTriangle">
              <a:avLst/>
            </a:prstGeom>
            <a:solidFill>
              <a:srgbClr val="FFCC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3D2758C-9383-A16A-8903-A692C8E3CB0E}"/>
                </a:ext>
              </a:extLst>
            </p:cNvPr>
            <p:cNvSpPr txBox="1"/>
            <p:nvPr/>
          </p:nvSpPr>
          <p:spPr>
            <a:xfrm>
              <a:off x="6095999" y="4025003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60°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4AE685E-0754-F2B1-476D-6F8A6C005600}"/>
                </a:ext>
              </a:extLst>
            </p:cNvPr>
            <p:cNvSpPr txBox="1"/>
            <p:nvPr/>
          </p:nvSpPr>
          <p:spPr>
            <a:xfrm>
              <a:off x="7102547" y="2327182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90°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4F7F651-C375-E6B1-048C-09FFBEEDF05A}"/>
                </a:ext>
              </a:extLst>
            </p:cNvPr>
            <p:cNvSpPr txBox="1"/>
            <p:nvPr/>
          </p:nvSpPr>
          <p:spPr>
            <a:xfrm>
              <a:off x="9998350" y="4025002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30°</a:t>
              </a: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DC727636-1881-B140-2D0F-A4842EB54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963609" y="2777982"/>
            <a:ext cx="1351243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5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1099459" y="533401"/>
            <a:ext cx="5109091" cy="83099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２年生の復習です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705966-2D86-D4F4-BDF9-50A53967AF9F}"/>
              </a:ext>
            </a:extLst>
          </p:cNvPr>
          <p:cNvSpPr txBox="1"/>
          <p:nvPr/>
        </p:nvSpPr>
        <p:spPr>
          <a:xfrm>
            <a:off x="1122927" y="1732869"/>
            <a:ext cx="9417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やじるし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のさしているところの名前は？</a:t>
            </a:r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60BDF974-72C6-E0BE-4B01-A7DB2BBD5A44}"/>
              </a:ext>
            </a:extLst>
          </p:cNvPr>
          <p:cNvSpPr/>
          <p:nvPr/>
        </p:nvSpPr>
        <p:spPr>
          <a:xfrm>
            <a:off x="2373729" y="2723840"/>
            <a:ext cx="3458179" cy="3002045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9690B11-ADF6-FB36-A77E-48C30E8363E5}"/>
              </a:ext>
            </a:extLst>
          </p:cNvPr>
          <p:cNvCxnSpPr>
            <a:cxnSpLocks/>
          </p:cNvCxnSpPr>
          <p:nvPr/>
        </p:nvCxnSpPr>
        <p:spPr>
          <a:xfrm flipH="1">
            <a:off x="2525486" y="3553211"/>
            <a:ext cx="4544387" cy="20638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8FE8C4F4-985C-2500-AC91-FCEC877B434C}"/>
              </a:ext>
            </a:extLst>
          </p:cNvPr>
          <p:cNvCxnSpPr>
            <a:cxnSpLocks/>
            <a:endCxn id="5" idx="4"/>
          </p:cNvCxnSpPr>
          <p:nvPr/>
        </p:nvCxnSpPr>
        <p:spPr>
          <a:xfrm flipH="1">
            <a:off x="5831908" y="3546088"/>
            <a:ext cx="1237965" cy="21797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2B6ABEA1-42EC-C29E-1690-FC6A65E3E74D}"/>
              </a:ext>
            </a:extLst>
          </p:cNvPr>
          <p:cNvCxnSpPr>
            <a:cxnSpLocks/>
          </p:cNvCxnSpPr>
          <p:nvPr/>
        </p:nvCxnSpPr>
        <p:spPr>
          <a:xfrm flipH="1" flipV="1">
            <a:off x="4212771" y="2723840"/>
            <a:ext cx="2857102" cy="8222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CA9F98A-F694-897E-6EC1-6DCB7C199D31}"/>
              </a:ext>
            </a:extLst>
          </p:cNvPr>
          <p:cNvSpPr txBox="1"/>
          <p:nvPr/>
        </p:nvSpPr>
        <p:spPr>
          <a:xfrm>
            <a:off x="7159083" y="2992090"/>
            <a:ext cx="18774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ちょうてん</a:t>
            </a:r>
          </a:p>
          <a:p>
            <a:r>
              <a:rPr lang="ja-JP" altLang="en-US" sz="6600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頂点</a:t>
            </a:r>
            <a:endParaRPr lang="en-US" altLang="ja-JP" sz="6600" dirty="0">
              <a:solidFill>
                <a:schemeClr val="accent5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420DD450-085B-7221-1FB5-30B2CAC07410}"/>
              </a:ext>
            </a:extLst>
          </p:cNvPr>
          <p:cNvSpPr/>
          <p:nvPr/>
        </p:nvSpPr>
        <p:spPr>
          <a:xfrm>
            <a:off x="4004846" y="2625868"/>
            <a:ext cx="195943" cy="1959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B73B04BB-CD94-538E-E710-879D14CA4DBF}"/>
              </a:ext>
            </a:extLst>
          </p:cNvPr>
          <p:cNvSpPr/>
          <p:nvPr/>
        </p:nvSpPr>
        <p:spPr>
          <a:xfrm>
            <a:off x="2295825" y="5609704"/>
            <a:ext cx="195943" cy="1959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888E1496-82E1-DF90-A286-BED4CFE275F2}"/>
              </a:ext>
            </a:extLst>
          </p:cNvPr>
          <p:cNvSpPr/>
          <p:nvPr/>
        </p:nvSpPr>
        <p:spPr>
          <a:xfrm>
            <a:off x="5680570" y="5635036"/>
            <a:ext cx="195943" cy="1959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74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49E58A-EF4B-FDDF-192E-E663D472AF0D}"/>
              </a:ext>
            </a:extLst>
          </p:cNvPr>
          <p:cNvSpPr txBox="1"/>
          <p:nvPr/>
        </p:nvSpPr>
        <p:spPr>
          <a:xfrm>
            <a:off x="1420244" y="870898"/>
            <a:ext cx="5698996" cy="44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kumimoji="1" lang="ja-JP" altLang="en-US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3AE6EC3-97F4-0133-6E20-87D2F9F4E16E}"/>
              </a:ext>
            </a:extLst>
          </p:cNvPr>
          <p:cNvGrpSpPr/>
          <p:nvPr/>
        </p:nvGrpSpPr>
        <p:grpSpPr>
          <a:xfrm>
            <a:off x="7710987" y="3719860"/>
            <a:ext cx="3005589" cy="2723931"/>
            <a:chOff x="2498653" y="2854334"/>
            <a:chExt cx="3005589" cy="2723931"/>
          </a:xfrm>
        </p:grpSpPr>
        <p:sp>
          <p:nvSpPr>
            <p:cNvPr id="22" name="直角三角形 21">
              <a:extLst>
                <a:ext uri="{FF2B5EF4-FFF2-40B4-BE49-F238E27FC236}">
                  <a16:creationId xmlns:a16="http://schemas.microsoft.com/office/drawing/2014/main" id="{A3BA1254-673D-F427-925E-800344EDB60B}"/>
                </a:ext>
              </a:extLst>
            </p:cNvPr>
            <p:cNvSpPr/>
            <p:nvPr/>
          </p:nvSpPr>
          <p:spPr>
            <a:xfrm rot="8109108">
              <a:off x="2717124" y="3096322"/>
              <a:ext cx="2481943" cy="2481943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167415AD-3200-0A31-39DF-5703701C86D6}"/>
                </a:ext>
              </a:extLst>
            </p:cNvPr>
            <p:cNvSpPr txBox="1"/>
            <p:nvPr/>
          </p:nvSpPr>
          <p:spPr>
            <a:xfrm>
              <a:off x="3495582" y="2854334"/>
              <a:ext cx="1084015" cy="570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90°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FC605D8-72CD-0DBA-EBBF-57E2904D3DAF}"/>
                </a:ext>
              </a:extLst>
            </p:cNvPr>
            <p:cNvSpPr txBox="1"/>
            <p:nvPr/>
          </p:nvSpPr>
          <p:spPr>
            <a:xfrm>
              <a:off x="2498653" y="3767670"/>
              <a:ext cx="1084015" cy="570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45°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92539AE-9853-BDFF-790E-E12CF638A165}"/>
                </a:ext>
              </a:extLst>
            </p:cNvPr>
            <p:cNvSpPr txBox="1"/>
            <p:nvPr/>
          </p:nvSpPr>
          <p:spPr>
            <a:xfrm>
              <a:off x="4420227" y="3738067"/>
              <a:ext cx="1084015" cy="570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45°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33018A3D-7581-7B70-7709-875CFED947A1}"/>
              </a:ext>
            </a:extLst>
          </p:cNvPr>
          <p:cNvGrpSpPr/>
          <p:nvPr/>
        </p:nvGrpSpPr>
        <p:grpSpPr>
          <a:xfrm>
            <a:off x="7710987" y="1236977"/>
            <a:ext cx="3596135" cy="2720340"/>
            <a:chOff x="6095999" y="2327182"/>
            <a:chExt cx="5246468" cy="4006210"/>
          </a:xfrm>
        </p:grpSpPr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id="{F7255AE2-3241-A3B4-444A-B7793C66809D}"/>
                </a:ext>
              </a:extLst>
            </p:cNvPr>
            <p:cNvSpPr/>
            <p:nvPr/>
          </p:nvSpPr>
          <p:spPr>
            <a:xfrm rot="18109683" flipH="1" flipV="1">
              <a:off x="7132344" y="2123269"/>
              <a:ext cx="3215328" cy="5204918"/>
            </a:xfrm>
            <a:prstGeom prst="rtTriangle">
              <a:avLst/>
            </a:prstGeom>
            <a:solidFill>
              <a:srgbClr val="FFCC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3D2758C-9383-A16A-8903-A692C8E3CB0E}"/>
                </a:ext>
              </a:extLst>
            </p:cNvPr>
            <p:cNvSpPr txBox="1"/>
            <p:nvPr/>
          </p:nvSpPr>
          <p:spPr>
            <a:xfrm>
              <a:off x="6095999" y="4025003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60°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4AE685E-0754-F2B1-476D-6F8A6C005600}"/>
                </a:ext>
              </a:extLst>
            </p:cNvPr>
            <p:cNvSpPr txBox="1"/>
            <p:nvPr/>
          </p:nvSpPr>
          <p:spPr>
            <a:xfrm>
              <a:off x="7102547" y="2327182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90°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4F7F651-C375-E6B1-048C-09FFBEEDF05A}"/>
                </a:ext>
              </a:extLst>
            </p:cNvPr>
            <p:cNvSpPr txBox="1"/>
            <p:nvPr/>
          </p:nvSpPr>
          <p:spPr>
            <a:xfrm>
              <a:off x="9998350" y="4025002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30°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69111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49E58A-EF4B-FDDF-192E-E663D472AF0D}"/>
              </a:ext>
            </a:extLst>
          </p:cNvPr>
          <p:cNvSpPr txBox="1"/>
          <p:nvPr/>
        </p:nvSpPr>
        <p:spPr>
          <a:xfrm>
            <a:off x="1420244" y="870898"/>
            <a:ext cx="5698996" cy="44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kumimoji="1" lang="ja-JP" altLang="en-US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3AE6EC3-97F4-0133-6E20-87D2F9F4E16E}"/>
              </a:ext>
            </a:extLst>
          </p:cNvPr>
          <p:cNvGrpSpPr/>
          <p:nvPr/>
        </p:nvGrpSpPr>
        <p:grpSpPr>
          <a:xfrm rot="2713361">
            <a:off x="7270727" y="2684629"/>
            <a:ext cx="3005589" cy="2723931"/>
            <a:chOff x="2498653" y="2854334"/>
            <a:chExt cx="3005589" cy="2723931"/>
          </a:xfrm>
        </p:grpSpPr>
        <p:sp>
          <p:nvSpPr>
            <p:cNvPr id="22" name="直角三角形 21">
              <a:extLst>
                <a:ext uri="{FF2B5EF4-FFF2-40B4-BE49-F238E27FC236}">
                  <a16:creationId xmlns:a16="http://schemas.microsoft.com/office/drawing/2014/main" id="{A3BA1254-673D-F427-925E-800344EDB60B}"/>
                </a:ext>
              </a:extLst>
            </p:cNvPr>
            <p:cNvSpPr/>
            <p:nvPr/>
          </p:nvSpPr>
          <p:spPr>
            <a:xfrm rot="8109108">
              <a:off x="2717124" y="3096322"/>
              <a:ext cx="2481943" cy="2481943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167415AD-3200-0A31-39DF-5703701C86D6}"/>
                </a:ext>
              </a:extLst>
            </p:cNvPr>
            <p:cNvSpPr txBox="1"/>
            <p:nvPr/>
          </p:nvSpPr>
          <p:spPr>
            <a:xfrm>
              <a:off x="3495582" y="2854334"/>
              <a:ext cx="1084015" cy="570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90°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FC605D8-72CD-0DBA-EBBF-57E2904D3DAF}"/>
                </a:ext>
              </a:extLst>
            </p:cNvPr>
            <p:cNvSpPr txBox="1"/>
            <p:nvPr/>
          </p:nvSpPr>
          <p:spPr>
            <a:xfrm>
              <a:off x="2498653" y="3767670"/>
              <a:ext cx="1084015" cy="570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45°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92539AE-9853-BDFF-790E-E12CF638A165}"/>
                </a:ext>
              </a:extLst>
            </p:cNvPr>
            <p:cNvSpPr txBox="1"/>
            <p:nvPr/>
          </p:nvSpPr>
          <p:spPr>
            <a:xfrm>
              <a:off x="4420227" y="3738067"/>
              <a:ext cx="1084015" cy="570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45°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33018A3D-7581-7B70-7709-875CFED947A1}"/>
              </a:ext>
            </a:extLst>
          </p:cNvPr>
          <p:cNvGrpSpPr/>
          <p:nvPr/>
        </p:nvGrpSpPr>
        <p:grpSpPr>
          <a:xfrm>
            <a:off x="7710987" y="1236977"/>
            <a:ext cx="3596135" cy="2720340"/>
            <a:chOff x="6095999" y="2327182"/>
            <a:chExt cx="5246468" cy="4006210"/>
          </a:xfrm>
        </p:grpSpPr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id="{F7255AE2-3241-A3B4-444A-B7793C66809D}"/>
                </a:ext>
              </a:extLst>
            </p:cNvPr>
            <p:cNvSpPr/>
            <p:nvPr/>
          </p:nvSpPr>
          <p:spPr>
            <a:xfrm rot="18109683" flipH="1" flipV="1">
              <a:off x="7132344" y="2123269"/>
              <a:ext cx="3215328" cy="5204918"/>
            </a:xfrm>
            <a:prstGeom prst="rtTriangle">
              <a:avLst/>
            </a:prstGeom>
            <a:solidFill>
              <a:srgbClr val="FFCC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3D2758C-9383-A16A-8903-A692C8E3CB0E}"/>
                </a:ext>
              </a:extLst>
            </p:cNvPr>
            <p:cNvSpPr txBox="1"/>
            <p:nvPr/>
          </p:nvSpPr>
          <p:spPr>
            <a:xfrm>
              <a:off x="6095999" y="4025003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60°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4AE685E-0754-F2B1-476D-6F8A6C005600}"/>
                </a:ext>
              </a:extLst>
            </p:cNvPr>
            <p:cNvSpPr txBox="1"/>
            <p:nvPr/>
          </p:nvSpPr>
          <p:spPr>
            <a:xfrm>
              <a:off x="7102547" y="2327182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90°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4F7F651-C375-E6B1-048C-09FFBEEDF05A}"/>
                </a:ext>
              </a:extLst>
            </p:cNvPr>
            <p:cNvSpPr txBox="1"/>
            <p:nvPr/>
          </p:nvSpPr>
          <p:spPr>
            <a:xfrm>
              <a:off x="9998350" y="4025002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30°</a:t>
              </a: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9822D09D-84FD-D36A-9034-205189F99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7498491" y="2459451"/>
            <a:ext cx="1351243" cy="59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9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49E58A-EF4B-FDDF-192E-E663D472AF0D}"/>
              </a:ext>
            </a:extLst>
          </p:cNvPr>
          <p:cNvSpPr txBox="1"/>
          <p:nvPr/>
        </p:nvSpPr>
        <p:spPr>
          <a:xfrm>
            <a:off x="1420244" y="870898"/>
            <a:ext cx="5698996" cy="44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kumimoji="1" lang="ja-JP" altLang="en-US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3AE6EC3-97F4-0133-6E20-87D2F9F4E16E}"/>
              </a:ext>
            </a:extLst>
          </p:cNvPr>
          <p:cNvGrpSpPr/>
          <p:nvPr/>
        </p:nvGrpSpPr>
        <p:grpSpPr>
          <a:xfrm>
            <a:off x="7710987" y="3719860"/>
            <a:ext cx="3005589" cy="2723931"/>
            <a:chOff x="2498653" y="2854334"/>
            <a:chExt cx="3005589" cy="2723931"/>
          </a:xfrm>
        </p:grpSpPr>
        <p:sp>
          <p:nvSpPr>
            <p:cNvPr id="22" name="直角三角形 21">
              <a:extLst>
                <a:ext uri="{FF2B5EF4-FFF2-40B4-BE49-F238E27FC236}">
                  <a16:creationId xmlns:a16="http://schemas.microsoft.com/office/drawing/2014/main" id="{A3BA1254-673D-F427-925E-800344EDB60B}"/>
                </a:ext>
              </a:extLst>
            </p:cNvPr>
            <p:cNvSpPr/>
            <p:nvPr/>
          </p:nvSpPr>
          <p:spPr>
            <a:xfrm rot="8109108">
              <a:off x="2717124" y="3096322"/>
              <a:ext cx="2481943" cy="2481943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167415AD-3200-0A31-39DF-5703701C86D6}"/>
                </a:ext>
              </a:extLst>
            </p:cNvPr>
            <p:cNvSpPr txBox="1"/>
            <p:nvPr/>
          </p:nvSpPr>
          <p:spPr>
            <a:xfrm>
              <a:off x="3495582" y="2854334"/>
              <a:ext cx="1084015" cy="570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90°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FC605D8-72CD-0DBA-EBBF-57E2904D3DAF}"/>
                </a:ext>
              </a:extLst>
            </p:cNvPr>
            <p:cNvSpPr txBox="1"/>
            <p:nvPr/>
          </p:nvSpPr>
          <p:spPr>
            <a:xfrm>
              <a:off x="2498653" y="3767670"/>
              <a:ext cx="1084015" cy="570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45°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92539AE-9853-BDFF-790E-E12CF638A165}"/>
                </a:ext>
              </a:extLst>
            </p:cNvPr>
            <p:cNvSpPr txBox="1"/>
            <p:nvPr/>
          </p:nvSpPr>
          <p:spPr>
            <a:xfrm>
              <a:off x="4420227" y="3738067"/>
              <a:ext cx="1084015" cy="570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45°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33018A3D-7581-7B70-7709-875CFED947A1}"/>
              </a:ext>
            </a:extLst>
          </p:cNvPr>
          <p:cNvGrpSpPr/>
          <p:nvPr/>
        </p:nvGrpSpPr>
        <p:grpSpPr>
          <a:xfrm>
            <a:off x="7710987" y="1236977"/>
            <a:ext cx="3596135" cy="2720340"/>
            <a:chOff x="6095999" y="2327182"/>
            <a:chExt cx="5246468" cy="4006210"/>
          </a:xfrm>
        </p:grpSpPr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id="{F7255AE2-3241-A3B4-444A-B7793C66809D}"/>
                </a:ext>
              </a:extLst>
            </p:cNvPr>
            <p:cNvSpPr/>
            <p:nvPr/>
          </p:nvSpPr>
          <p:spPr>
            <a:xfrm rot="18109683" flipH="1" flipV="1">
              <a:off x="7132344" y="2123269"/>
              <a:ext cx="3215328" cy="5204918"/>
            </a:xfrm>
            <a:prstGeom prst="rtTriangle">
              <a:avLst/>
            </a:prstGeom>
            <a:solidFill>
              <a:srgbClr val="FFCC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3D2758C-9383-A16A-8903-A692C8E3CB0E}"/>
                </a:ext>
              </a:extLst>
            </p:cNvPr>
            <p:cNvSpPr txBox="1"/>
            <p:nvPr/>
          </p:nvSpPr>
          <p:spPr>
            <a:xfrm>
              <a:off x="6095999" y="4025003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60°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4AE685E-0754-F2B1-476D-6F8A6C005600}"/>
                </a:ext>
              </a:extLst>
            </p:cNvPr>
            <p:cNvSpPr txBox="1"/>
            <p:nvPr/>
          </p:nvSpPr>
          <p:spPr>
            <a:xfrm>
              <a:off x="7102547" y="2327182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90°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4F7F651-C375-E6B1-048C-09FFBEEDF05A}"/>
                </a:ext>
              </a:extLst>
            </p:cNvPr>
            <p:cNvSpPr txBox="1"/>
            <p:nvPr/>
          </p:nvSpPr>
          <p:spPr>
            <a:xfrm>
              <a:off x="9998350" y="4025002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30°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70544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49E58A-EF4B-FDDF-192E-E663D472AF0D}"/>
              </a:ext>
            </a:extLst>
          </p:cNvPr>
          <p:cNvSpPr txBox="1"/>
          <p:nvPr/>
        </p:nvSpPr>
        <p:spPr>
          <a:xfrm>
            <a:off x="1420244" y="870898"/>
            <a:ext cx="5698996" cy="44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kumimoji="1" lang="ja-JP" altLang="en-US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3AE6EC3-97F4-0133-6E20-87D2F9F4E16E}"/>
              </a:ext>
            </a:extLst>
          </p:cNvPr>
          <p:cNvGrpSpPr/>
          <p:nvPr/>
        </p:nvGrpSpPr>
        <p:grpSpPr>
          <a:xfrm rot="2697731">
            <a:off x="8961463" y="2714241"/>
            <a:ext cx="3005589" cy="2677757"/>
            <a:chOff x="2498653" y="2854334"/>
            <a:chExt cx="3005589" cy="2677757"/>
          </a:xfrm>
        </p:grpSpPr>
        <p:sp>
          <p:nvSpPr>
            <p:cNvPr id="22" name="直角三角形 21">
              <a:extLst>
                <a:ext uri="{FF2B5EF4-FFF2-40B4-BE49-F238E27FC236}">
                  <a16:creationId xmlns:a16="http://schemas.microsoft.com/office/drawing/2014/main" id="{A3BA1254-673D-F427-925E-800344EDB60B}"/>
                </a:ext>
              </a:extLst>
            </p:cNvPr>
            <p:cNvSpPr/>
            <p:nvPr/>
          </p:nvSpPr>
          <p:spPr>
            <a:xfrm rot="8109108">
              <a:off x="2732549" y="3050148"/>
              <a:ext cx="2481943" cy="2481943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167415AD-3200-0A31-39DF-5703701C86D6}"/>
                </a:ext>
              </a:extLst>
            </p:cNvPr>
            <p:cNvSpPr txBox="1"/>
            <p:nvPr/>
          </p:nvSpPr>
          <p:spPr>
            <a:xfrm>
              <a:off x="3495582" y="2854334"/>
              <a:ext cx="1084015" cy="570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90°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FC605D8-72CD-0DBA-EBBF-57E2904D3DAF}"/>
                </a:ext>
              </a:extLst>
            </p:cNvPr>
            <p:cNvSpPr txBox="1"/>
            <p:nvPr/>
          </p:nvSpPr>
          <p:spPr>
            <a:xfrm>
              <a:off x="2498653" y="3767670"/>
              <a:ext cx="1084015" cy="570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45°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92539AE-9853-BDFF-790E-E12CF638A165}"/>
                </a:ext>
              </a:extLst>
            </p:cNvPr>
            <p:cNvSpPr txBox="1"/>
            <p:nvPr/>
          </p:nvSpPr>
          <p:spPr>
            <a:xfrm>
              <a:off x="4420227" y="3738067"/>
              <a:ext cx="1084015" cy="570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45°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33018A3D-7581-7B70-7709-875CFED947A1}"/>
              </a:ext>
            </a:extLst>
          </p:cNvPr>
          <p:cNvGrpSpPr/>
          <p:nvPr/>
        </p:nvGrpSpPr>
        <p:grpSpPr>
          <a:xfrm>
            <a:off x="7710987" y="1236977"/>
            <a:ext cx="3596135" cy="2720340"/>
            <a:chOff x="6095999" y="2327182"/>
            <a:chExt cx="5246468" cy="4006210"/>
          </a:xfrm>
        </p:grpSpPr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id="{F7255AE2-3241-A3B4-444A-B7793C66809D}"/>
                </a:ext>
              </a:extLst>
            </p:cNvPr>
            <p:cNvSpPr/>
            <p:nvPr/>
          </p:nvSpPr>
          <p:spPr>
            <a:xfrm rot="18109683" flipH="1" flipV="1">
              <a:off x="7132344" y="2123269"/>
              <a:ext cx="3215328" cy="5204918"/>
            </a:xfrm>
            <a:prstGeom prst="rtTriangle">
              <a:avLst/>
            </a:prstGeom>
            <a:solidFill>
              <a:srgbClr val="FFCC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3D2758C-9383-A16A-8903-A692C8E3CB0E}"/>
                </a:ext>
              </a:extLst>
            </p:cNvPr>
            <p:cNvSpPr txBox="1"/>
            <p:nvPr/>
          </p:nvSpPr>
          <p:spPr>
            <a:xfrm>
              <a:off x="6095999" y="4025003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60°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4AE685E-0754-F2B1-476D-6F8A6C005600}"/>
                </a:ext>
              </a:extLst>
            </p:cNvPr>
            <p:cNvSpPr txBox="1"/>
            <p:nvPr/>
          </p:nvSpPr>
          <p:spPr>
            <a:xfrm>
              <a:off x="7102547" y="2327182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90°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4F7F651-C375-E6B1-048C-09FFBEEDF05A}"/>
                </a:ext>
              </a:extLst>
            </p:cNvPr>
            <p:cNvSpPr txBox="1"/>
            <p:nvPr/>
          </p:nvSpPr>
          <p:spPr>
            <a:xfrm>
              <a:off x="9998350" y="4025002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30°</a:t>
              </a: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EBEEB0DC-7EFC-BFFC-EFB7-668FD09AC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440675">
            <a:off x="10373117" y="2701995"/>
            <a:ext cx="1351243" cy="5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7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49E58A-EF4B-FDDF-192E-E663D472AF0D}"/>
              </a:ext>
            </a:extLst>
          </p:cNvPr>
          <p:cNvSpPr txBox="1"/>
          <p:nvPr/>
        </p:nvSpPr>
        <p:spPr>
          <a:xfrm>
            <a:off x="1420244" y="870898"/>
            <a:ext cx="5698996" cy="44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kumimoji="1" lang="ja-JP" altLang="en-US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3AE6EC3-97F4-0133-6E20-87D2F9F4E16E}"/>
              </a:ext>
            </a:extLst>
          </p:cNvPr>
          <p:cNvGrpSpPr/>
          <p:nvPr/>
        </p:nvGrpSpPr>
        <p:grpSpPr>
          <a:xfrm>
            <a:off x="7710987" y="3719860"/>
            <a:ext cx="3005589" cy="2723931"/>
            <a:chOff x="2498653" y="2854334"/>
            <a:chExt cx="3005589" cy="2723931"/>
          </a:xfrm>
        </p:grpSpPr>
        <p:sp>
          <p:nvSpPr>
            <p:cNvPr id="22" name="直角三角形 21">
              <a:extLst>
                <a:ext uri="{FF2B5EF4-FFF2-40B4-BE49-F238E27FC236}">
                  <a16:creationId xmlns:a16="http://schemas.microsoft.com/office/drawing/2014/main" id="{A3BA1254-673D-F427-925E-800344EDB60B}"/>
                </a:ext>
              </a:extLst>
            </p:cNvPr>
            <p:cNvSpPr/>
            <p:nvPr/>
          </p:nvSpPr>
          <p:spPr>
            <a:xfrm rot="8109108">
              <a:off x="2717124" y="3096322"/>
              <a:ext cx="2481943" cy="2481943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167415AD-3200-0A31-39DF-5703701C86D6}"/>
                </a:ext>
              </a:extLst>
            </p:cNvPr>
            <p:cNvSpPr txBox="1"/>
            <p:nvPr/>
          </p:nvSpPr>
          <p:spPr>
            <a:xfrm>
              <a:off x="3495582" y="2854334"/>
              <a:ext cx="1084015" cy="570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90°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FC605D8-72CD-0DBA-EBBF-57E2904D3DAF}"/>
                </a:ext>
              </a:extLst>
            </p:cNvPr>
            <p:cNvSpPr txBox="1"/>
            <p:nvPr/>
          </p:nvSpPr>
          <p:spPr>
            <a:xfrm>
              <a:off x="2498653" y="3767670"/>
              <a:ext cx="1084015" cy="570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45°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92539AE-9853-BDFF-790E-E12CF638A165}"/>
                </a:ext>
              </a:extLst>
            </p:cNvPr>
            <p:cNvSpPr txBox="1"/>
            <p:nvPr/>
          </p:nvSpPr>
          <p:spPr>
            <a:xfrm>
              <a:off x="4420227" y="3738067"/>
              <a:ext cx="1084015" cy="570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45°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33018A3D-7581-7B70-7709-875CFED947A1}"/>
              </a:ext>
            </a:extLst>
          </p:cNvPr>
          <p:cNvGrpSpPr/>
          <p:nvPr/>
        </p:nvGrpSpPr>
        <p:grpSpPr>
          <a:xfrm>
            <a:off x="7710987" y="1236977"/>
            <a:ext cx="3596135" cy="2720340"/>
            <a:chOff x="6095999" y="2327182"/>
            <a:chExt cx="5246468" cy="4006210"/>
          </a:xfrm>
        </p:grpSpPr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id="{F7255AE2-3241-A3B4-444A-B7793C66809D}"/>
                </a:ext>
              </a:extLst>
            </p:cNvPr>
            <p:cNvSpPr/>
            <p:nvPr/>
          </p:nvSpPr>
          <p:spPr>
            <a:xfrm rot="18109683" flipH="1" flipV="1">
              <a:off x="7132344" y="2123269"/>
              <a:ext cx="3215328" cy="5204918"/>
            </a:xfrm>
            <a:prstGeom prst="rtTriangle">
              <a:avLst/>
            </a:prstGeom>
            <a:solidFill>
              <a:srgbClr val="FFCC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3D2758C-9383-A16A-8903-A692C8E3CB0E}"/>
                </a:ext>
              </a:extLst>
            </p:cNvPr>
            <p:cNvSpPr txBox="1"/>
            <p:nvPr/>
          </p:nvSpPr>
          <p:spPr>
            <a:xfrm>
              <a:off x="6095999" y="4025003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60°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4AE685E-0754-F2B1-476D-6F8A6C005600}"/>
                </a:ext>
              </a:extLst>
            </p:cNvPr>
            <p:cNvSpPr txBox="1"/>
            <p:nvPr/>
          </p:nvSpPr>
          <p:spPr>
            <a:xfrm>
              <a:off x="7102547" y="2327182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90°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4F7F651-C375-E6B1-048C-09FFBEEDF05A}"/>
                </a:ext>
              </a:extLst>
            </p:cNvPr>
            <p:cNvSpPr txBox="1"/>
            <p:nvPr/>
          </p:nvSpPr>
          <p:spPr>
            <a:xfrm>
              <a:off x="9998350" y="4025002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30°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36331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49E58A-EF4B-FDDF-192E-E663D472AF0D}"/>
              </a:ext>
            </a:extLst>
          </p:cNvPr>
          <p:cNvSpPr txBox="1"/>
          <p:nvPr/>
        </p:nvSpPr>
        <p:spPr>
          <a:xfrm>
            <a:off x="1420244" y="870898"/>
            <a:ext cx="5698996" cy="44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3AE6EC3-97F4-0133-6E20-87D2F9F4E16E}"/>
              </a:ext>
            </a:extLst>
          </p:cNvPr>
          <p:cNvGrpSpPr/>
          <p:nvPr/>
        </p:nvGrpSpPr>
        <p:grpSpPr>
          <a:xfrm rot="18884806">
            <a:off x="7110394" y="2623763"/>
            <a:ext cx="3005589" cy="2723931"/>
            <a:chOff x="2498653" y="2854334"/>
            <a:chExt cx="3005589" cy="2723931"/>
          </a:xfrm>
        </p:grpSpPr>
        <p:sp>
          <p:nvSpPr>
            <p:cNvPr id="22" name="直角三角形 21">
              <a:extLst>
                <a:ext uri="{FF2B5EF4-FFF2-40B4-BE49-F238E27FC236}">
                  <a16:creationId xmlns:a16="http://schemas.microsoft.com/office/drawing/2014/main" id="{A3BA1254-673D-F427-925E-800344EDB60B}"/>
                </a:ext>
              </a:extLst>
            </p:cNvPr>
            <p:cNvSpPr/>
            <p:nvPr/>
          </p:nvSpPr>
          <p:spPr>
            <a:xfrm rot="8109108">
              <a:off x="2717124" y="3096322"/>
              <a:ext cx="2481943" cy="2481943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167415AD-3200-0A31-39DF-5703701C86D6}"/>
                </a:ext>
              </a:extLst>
            </p:cNvPr>
            <p:cNvSpPr txBox="1"/>
            <p:nvPr/>
          </p:nvSpPr>
          <p:spPr>
            <a:xfrm>
              <a:off x="3495582" y="2854334"/>
              <a:ext cx="1084015" cy="570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90°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FC605D8-72CD-0DBA-EBBF-57E2904D3DAF}"/>
                </a:ext>
              </a:extLst>
            </p:cNvPr>
            <p:cNvSpPr txBox="1"/>
            <p:nvPr/>
          </p:nvSpPr>
          <p:spPr>
            <a:xfrm>
              <a:off x="2498653" y="3767670"/>
              <a:ext cx="1084015" cy="570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45°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92539AE-9853-BDFF-790E-E12CF638A165}"/>
                </a:ext>
              </a:extLst>
            </p:cNvPr>
            <p:cNvSpPr txBox="1"/>
            <p:nvPr/>
          </p:nvSpPr>
          <p:spPr>
            <a:xfrm>
              <a:off x="4420227" y="3738067"/>
              <a:ext cx="1084015" cy="570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45°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33018A3D-7581-7B70-7709-875CFED947A1}"/>
              </a:ext>
            </a:extLst>
          </p:cNvPr>
          <p:cNvGrpSpPr/>
          <p:nvPr/>
        </p:nvGrpSpPr>
        <p:grpSpPr>
          <a:xfrm>
            <a:off x="7710987" y="1236977"/>
            <a:ext cx="3596135" cy="2720340"/>
            <a:chOff x="6095999" y="2327182"/>
            <a:chExt cx="5246468" cy="4006210"/>
          </a:xfrm>
        </p:grpSpPr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id="{F7255AE2-3241-A3B4-444A-B7793C66809D}"/>
                </a:ext>
              </a:extLst>
            </p:cNvPr>
            <p:cNvSpPr/>
            <p:nvPr/>
          </p:nvSpPr>
          <p:spPr>
            <a:xfrm rot="18109683" flipH="1" flipV="1">
              <a:off x="7132344" y="2123269"/>
              <a:ext cx="3215328" cy="5204918"/>
            </a:xfrm>
            <a:prstGeom prst="rtTriangle">
              <a:avLst/>
            </a:prstGeom>
            <a:solidFill>
              <a:srgbClr val="FFCC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3D2758C-9383-A16A-8903-A692C8E3CB0E}"/>
                </a:ext>
              </a:extLst>
            </p:cNvPr>
            <p:cNvSpPr txBox="1"/>
            <p:nvPr/>
          </p:nvSpPr>
          <p:spPr>
            <a:xfrm>
              <a:off x="6095999" y="4025003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60°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4AE685E-0754-F2B1-476D-6F8A6C005600}"/>
                </a:ext>
              </a:extLst>
            </p:cNvPr>
            <p:cNvSpPr txBox="1"/>
            <p:nvPr/>
          </p:nvSpPr>
          <p:spPr>
            <a:xfrm>
              <a:off x="7102547" y="2327182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90°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4F7F651-C375-E6B1-048C-09FFBEEDF05A}"/>
                </a:ext>
              </a:extLst>
            </p:cNvPr>
            <p:cNvSpPr txBox="1"/>
            <p:nvPr/>
          </p:nvSpPr>
          <p:spPr>
            <a:xfrm>
              <a:off x="9998350" y="4025002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30°</a:t>
              </a: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C60CAB89-9851-C4E7-723D-6ECE1350B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71632" flipV="1">
            <a:off x="7185155" y="2647692"/>
            <a:ext cx="1351243" cy="59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3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FF0C28-0F7A-C566-A901-E8F2C0B514A3}"/>
              </a:ext>
            </a:extLst>
          </p:cNvPr>
          <p:cNvSpPr txBox="1"/>
          <p:nvPr/>
        </p:nvSpPr>
        <p:spPr>
          <a:xfrm>
            <a:off x="1099459" y="533401"/>
            <a:ext cx="7827784" cy="830997"/>
          </a:xfrm>
          <a:prstGeom prst="rect">
            <a:avLst/>
          </a:prstGeom>
          <a:solidFill>
            <a:srgbClr val="CCFFFF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50°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の角度を書いてみよう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B6E8BAD-A6DB-3D88-CBF6-051399EAF815}"/>
              </a:ext>
            </a:extLst>
          </p:cNvPr>
          <p:cNvSpPr txBox="1"/>
          <p:nvPr/>
        </p:nvSpPr>
        <p:spPr>
          <a:xfrm>
            <a:off x="957069" y="1610460"/>
            <a:ext cx="99309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①まず、線を引きます（長さは適当です）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（線を引かないと何も始まらない）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D713466C-6BEB-BDE5-CDFD-FC2411A128E1}"/>
              </a:ext>
            </a:extLst>
          </p:cNvPr>
          <p:cNvCxnSpPr/>
          <p:nvPr/>
        </p:nvCxnSpPr>
        <p:spPr>
          <a:xfrm>
            <a:off x="4669972" y="5910942"/>
            <a:ext cx="435428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05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分度器">
            <a:extLst>
              <a:ext uri="{FF2B5EF4-FFF2-40B4-BE49-F238E27FC236}">
                <a16:creationId xmlns:a16="http://schemas.microsoft.com/office/drawing/2014/main" id="{C582A0BE-7A9E-0A06-0247-47F159F2E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670" r="-1042" b="21485"/>
          <a:stretch/>
        </p:blipFill>
        <p:spPr bwMode="auto">
          <a:xfrm>
            <a:off x="1993627" y="3189516"/>
            <a:ext cx="5473074" cy="307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D992EDA-FA73-DEF1-D873-FE1CCD06FB60}"/>
              </a:ext>
            </a:extLst>
          </p:cNvPr>
          <p:cNvCxnSpPr/>
          <p:nvPr/>
        </p:nvCxnSpPr>
        <p:spPr>
          <a:xfrm>
            <a:off x="4669972" y="5910942"/>
            <a:ext cx="435428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B6E8BAD-A6DB-3D88-CBF6-051399EAF815}"/>
              </a:ext>
            </a:extLst>
          </p:cNvPr>
          <p:cNvSpPr txBox="1"/>
          <p:nvPr/>
        </p:nvSpPr>
        <p:spPr>
          <a:xfrm>
            <a:off x="957069" y="1643118"/>
            <a:ext cx="97818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②線のはじを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分度器の中心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とあわせる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線を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中心と</a:t>
            </a:r>
            <a:r>
              <a:rPr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0°</a:t>
            </a:r>
            <a:r>
              <a:rPr lang="ja-JP" altLang="en-US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結ぶラインにあわせる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CAE2FD17-93E9-E401-8831-76A5B73D8474}"/>
              </a:ext>
            </a:extLst>
          </p:cNvPr>
          <p:cNvSpPr/>
          <p:nvPr/>
        </p:nvSpPr>
        <p:spPr>
          <a:xfrm>
            <a:off x="6244545" y="5682342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953E3A69-666F-3B3E-01C7-FADF25FAF553}"/>
              </a:ext>
            </a:extLst>
          </p:cNvPr>
          <p:cNvSpPr/>
          <p:nvPr/>
        </p:nvSpPr>
        <p:spPr>
          <a:xfrm>
            <a:off x="4587958" y="5828928"/>
            <a:ext cx="164028" cy="1640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352A1DA-D92A-DCDA-9184-2564A189758E}"/>
              </a:ext>
            </a:extLst>
          </p:cNvPr>
          <p:cNvSpPr txBox="1"/>
          <p:nvPr/>
        </p:nvSpPr>
        <p:spPr>
          <a:xfrm>
            <a:off x="1099459" y="533401"/>
            <a:ext cx="7827784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50°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の角度を書いてみよう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52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分度器">
            <a:extLst>
              <a:ext uri="{FF2B5EF4-FFF2-40B4-BE49-F238E27FC236}">
                <a16:creationId xmlns:a16="http://schemas.microsoft.com/office/drawing/2014/main" id="{2380282A-858E-2AC4-EC00-379F42E59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670" r="-1042" b="21485"/>
          <a:stretch/>
        </p:blipFill>
        <p:spPr bwMode="auto">
          <a:xfrm>
            <a:off x="1993627" y="3189516"/>
            <a:ext cx="5473074" cy="307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82D68A7-0473-C69B-AA33-9AAAD6191FEE}"/>
              </a:ext>
            </a:extLst>
          </p:cNvPr>
          <p:cNvCxnSpPr/>
          <p:nvPr/>
        </p:nvCxnSpPr>
        <p:spPr>
          <a:xfrm>
            <a:off x="4669972" y="5910942"/>
            <a:ext cx="435428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B6E8BAD-A6DB-3D88-CBF6-051399EAF815}"/>
              </a:ext>
            </a:extLst>
          </p:cNvPr>
          <p:cNvSpPr txBox="1"/>
          <p:nvPr/>
        </p:nvSpPr>
        <p:spPr>
          <a:xfrm>
            <a:off x="957069" y="1643118"/>
            <a:ext cx="9483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回転した所に印をつける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3D327D-1F44-6D16-DB73-A7932A388BE1}"/>
              </a:ext>
            </a:extLst>
          </p:cNvPr>
          <p:cNvSpPr txBox="1"/>
          <p:nvPr/>
        </p:nvSpPr>
        <p:spPr>
          <a:xfrm>
            <a:off x="1099459" y="533401"/>
            <a:ext cx="7827784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50°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の角度を書いてみよう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5EE00A8-793E-EB19-96D7-3F4F2BD4BEE9}"/>
              </a:ext>
            </a:extLst>
          </p:cNvPr>
          <p:cNvCxnSpPr>
            <a:cxnSpLocks/>
          </p:cNvCxnSpPr>
          <p:nvPr/>
        </p:nvCxnSpPr>
        <p:spPr>
          <a:xfrm flipV="1">
            <a:off x="6415769" y="3646715"/>
            <a:ext cx="213631" cy="255007"/>
          </a:xfrm>
          <a:prstGeom prst="line">
            <a:avLst/>
          </a:prstGeom>
          <a:ln w="38100">
            <a:solidFill>
              <a:srgbClr val="FF66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楕円 18">
            <a:extLst>
              <a:ext uri="{FF2B5EF4-FFF2-40B4-BE49-F238E27FC236}">
                <a16:creationId xmlns:a16="http://schemas.microsoft.com/office/drawing/2014/main" id="{6EC3C962-0152-EBB1-F417-869701488F57}"/>
              </a:ext>
            </a:extLst>
          </p:cNvPr>
          <p:cNvSpPr/>
          <p:nvPr/>
        </p:nvSpPr>
        <p:spPr>
          <a:xfrm>
            <a:off x="5638800" y="4317720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BCF833D-E3E8-4F39-B7C9-4AE12C97C414}"/>
              </a:ext>
            </a:extLst>
          </p:cNvPr>
          <p:cNvSpPr txBox="1"/>
          <p:nvPr/>
        </p:nvSpPr>
        <p:spPr>
          <a:xfrm>
            <a:off x="7525988" y="2484217"/>
            <a:ext cx="3877985" cy="2062103"/>
          </a:xfrm>
          <a:prstGeom prst="rect">
            <a:avLst/>
          </a:prstGeom>
          <a:noFill/>
          <a:ln w="19050">
            <a:solidFill>
              <a:srgbClr val="FF66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こんなに長く書く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必要はありません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分かりやすくする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ために書いています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8D068BAC-DEBC-02D4-2106-8D3D62929ACA}"/>
              </a:ext>
            </a:extLst>
          </p:cNvPr>
          <p:cNvSpPr/>
          <p:nvPr/>
        </p:nvSpPr>
        <p:spPr>
          <a:xfrm>
            <a:off x="4587958" y="5811857"/>
            <a:ext cx="164028" cy="1640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71D5D744-913E-4087-B1C0-799345928060}"/>
              </a:ext>
            </a:extLst>
          </p:cNvPr>
          <p:cNvSpPr/>
          <p:nvPr/>
        </p:nvSpPr>
        <p:spPr>
          <a:xfrm>
            <a:off x="6244545" y="5682342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77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2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分度器">
            <a:extLst>
              <a:ext uri="{FF2B5EF4-FFF2-40B4-BE49-F238E27FC236}">
                <a16:creationId xmlns:a16="http://schemas.microsoft.com/office/drawing/2014/main" id="{2380282A-858E-2AC4-EC00-379F42E59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670" r="-1042" b="21485"/>
          <a:stretch/>
        </p:blipFill>
        <p:spPr bwMode="auto">
          <a:xfrm>
            <a:off x="1993627" y="3189516"/>
            <a:ext cx="5473074" cy="307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82D68A7-0473-C69B-AA33-9AAAD6191FEE}"/>
              </a:ext>
            </a:extLst>
          </p:cNvPr>
          <p:cNvCxnSpPr/>
          <p:nvPr/>
        </p:nvCxnSpPr>
        <p:spPr>
          <a:xfrm>
            <a:off x="4669972" y="5910942"/>
            <a:ext cx="435428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B6E8BAD-A6DB-3D88-CBF6-051399EAF815}"/>
              </a:ext>
            </a:extLst>
          </p:cNvPr>
          <p:cNvSpPr txBox="1"/>
          <p:nvPr/>
        </p:nvSpPr>
        <p:spPr>
          <a:xfrm>
            <a:off x="957069" y="164311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④分度器の中心と印を結ぶ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3D327D-1F44-6D16-DB73-A7932A388BE1}"/>
              </a:ext>
            </a:extLst>
          </p:cNvPr>
          <p:cNvSpPr txBox="1"/>
          <p:nvPr/>
        </p:nvSpPr>
        <p:spPr>
          <a:xfrm>
            <a:off x="1099459" y="533401"/>
            <a:ext cx="7827784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50°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の角度を書いてみよう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5EE00A8-793E-EB19-96D7-3F4F2BD4BEE9}"/>
              </a:ext>
            </a:extLst>
          </p:cNvPr>
          <p:cNvCxnSpPr>
            <a:cxnSpLocks/>
          </p:cNvCxnSpPr>
          <p:nvPr/>
        </p:nvCxnSpPr>
        <p:spPr>
          <a:xfrm flipV="1">
            <a:off x="6415769" y="3646715"/>
            <a:ext cx="213631" cy="255007"/>
          </a:xfrm>
          <a:prstGeom prst="line">
            <a:avLst/>
          </a:prstGeom>
          <a:ln w="38100">
            <a:solidFill>
              <a:srgbClr val="FF66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楕円 18">
            <a:extLst>
              <a:ext uri="{FF2B5EF4-FFF2-40B4-BE49-F238E27FC236}">
                <a16:creationId xmlns:a16="http://schemas.microsoft.com/office/drawing/2014/main" id="{6EC3C962-0152-EBB1-F417-869701488F57}"/>
              </a:ext>
            </a:extLst>
          </p:cNvPr>
          <p:cNvSpPr/>
          <p:nvPr/>
        </p:nvSpPr>
        <p:spPr>
          <a:xfrm>
            <a:off x="5638800" y="4317720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BCF833D-E3E8-4F39-B7C9-4AE12C97C414}"/>
              </a:ext>
            </a:extLst>
          </p:cNvPr>
          <p:cNvSpPr txBox="1"/>
          <p:nvPr/>
        </p:nvSpPr>
        <p:spPr>
          <a:xfrm>
            <a:off x="7525988" y="2484217"/>
            <a:ext cx="3467616" cy="2554545"/>
          </a:xfrm>
          <a:prstGeom prst="rect">
            <a:avLst/>
          </a:prstGeom>
          <a:noFill/>
          <a:ln w="19050">
            <a:solidFill>
              <a:srgbClr val="FF66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角度がどちらか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分からないので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ピンクで書いた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印をつけましょう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黒色で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8D068BAC-DEBC-02D4-2106-8D3D62929ACA}"/>
              </a:ext>
            </a:extLst>
          </p:cNvPr>
          <p:cNvSpPr/>
          <p:nvPr/>
        </p:nvSpPr>
        <p:spPr>
          <a:xfrm>
            <a:off x="4587958" y="5811857"/>
            <a:ext cx="164028" cy="1640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71D5D744-913E-4087-B1C0-799345928060}"/>
              </a:ext>
            </a:extLst>
          </p:cNvPr>
          <p:cNvSpPr/>
          <p:nvPr/>
        </p:nvSpPr>
        <p:spPr>
          <a:xfrm>
            <a:off x="6244545" y="5682342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CC7590EE-002C-CD57-112E-5090B270BD45}"/>
              </a:ext>
            </a:extLst>
          </p:cNvPr>
          <p:cNvCxnSpPr>
            <a:cxnSpLocks/>
          </p:cNvCxnSpPr>
          <p:nvPr/>
        </p:nvCxnSpPr>
        <p:spPr>
          <a:xfrm flipV="1">
            <a:off x="4669972" y="2710543"/>
            <a:ext cx="2770044" cy="3200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図 6">
            <a:extLst>
              <a:ext uri="{FF2B5EF4-FFF2-40B4-BE49-F238E27FC236}">
                <a16:creationId xmlns:a16="http://schemas.microsoft.com/office/drawing/2014/main" id="{F0F7FA07-E539-B797-6598-491B6EF9C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8397">
            <a:off x="5126473" y="5284349"/>
            <a:ext cx="472013" cy="6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3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部分円 1">
            <a:extLst>
              <a:ext uri="{FF2B5EF4-FFF2-40B4-BE49-F238E27FC236}">
                <a16:creationId xmlns:a16="http://schemas.microsoft.com/office/drawing/2014/main" id="{86CE1E29-F00F-3060-B448-F9ADF23BB45F}"/>
              </a:ext>
            </a:extLst>
          </p:cNvPr>
          <p:cNvSpPr/>
          <p:nvPr/>
        </p:nvSpPr>
        <p:spPr>
          <a:xfrm rot="16200000">
            <a:off x="2014750" y="5236307"/>
            <a:ext cx="745015" cy="979155"/>
          </a:xfrm>
          <a:prstGeom prst="pie">
            <a:avLst>
              <a:gd name="adj1" fmla="val 1827395"/>
              <a:gd name="adj2" fmla="val 5423491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部分円 5">
            <a:extLst>
              <a:ext uri="{FF2B5EF4-FFF2-40B4-BE49-F238E27FC236}">
                <a16:creationId xmlns:a16="http://schemas.microsoft.com/office/drawing/2014/main" id="{BFE0F874-1412-8675-5648-8EF9C1434098}"/>
              </a:ext>
            </a:extLst>
          </p:cNvPr>
          <p:cNvSpPr/>
          <p:nvPr/>
        </p:nvSpPr>
        <p:spPr>
          <a:xfrm rot="8984026">
            <a:off x="5459399" y="5236306"/>
            <a:ext cx="745015" cy="979155"/>
          </a:xfrm>
          <a:prstGeom prst="pie">
            <a:avLst>
              <a:gd name="adj1" fmla="val 1825981"/>
              <a:gd name="adj2" fmla="val 554443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部分円 6">
            <a:extLst>
              <a:ext uri="{FF2B5EF4-FFF2-40B4-BE49-F238E27FC236}">
                <a16:creationId xmlns:a16="http://schemas.microsoft.com/office/drawing/2014/main" id="{2D543B0B-C530-F532-FAF2-641D9F45F080}"/>
              </a:ext>
            </a:extLst>
          </p:cNvPr>
          <p:cNvSpPr/>
          <p:nvPr/>
        </p:nvSpPr>
        <p:spPr>
          <a:xfrm rot="2010360">
            <a:off x="3731239" y="2244511"/>
            <a:ext cx="755232" cy="929013"/>
          </a:xfrm>
          <a:prstGeom prst="pie">
            <a:avLst>
              <a:gd name="adj1" fmla="val 1699920"/>
              <a:gd name="adj2" fmla="val 51972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1099459" y="533401"/>
            <a:ext cx="5109091" cy="83099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３年生の復習です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705966-2D86-D4F4-BDF9-50A53967AF9F}"/>
              </a:ext>
            </a:extLst>
          </p:cNvPr>
          <p:cNvSpPr txBox="1"/>
          <p:nvPr/>
        </p:nvSpPr>
        <p:spPr>
          <a:xfrm>
            <a:off x="1122927" y="1732869"/>
            <a:ext cx="9417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やじるし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のさしているところの名前は？</a:t>
            </a:r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60BDF974-72C6-E0BE-4B01-A7DB2BBD5A44}"/>
              </a:ext>
            </a:extLst>
          </p:cNvPr>
          <p:cNvSpPr/>
          <p:nvPr/>
        </p:nvSpPr>
        <p:spPr>
          <a:xfrm>
            <a:off x="2373729" y="2723840"/>
            <a:ext cx="3458179" cy="3002045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9690B11-ADF6-FB36-A77E-48C30E8363E5}"/>
              </a:ext>
            </a:extLst>
          </p:cNvPr>
          <p:cNvCxnSpPr>
            <a:cxnSpLocks/>
          </p:cNvCxnSpPr>
          <p:nvPr/>
        </p:nvCxnSpPr>
        <p:spPr>
          <a:xfrm flipH="1">
            <a:off x="2765502" y="3553211"/>
            <a:ext cx="4304371" cy="19554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8FE8C4F4-985C-2500-AC91-FCEC877B434C}"/>
              </a:ext>
            </a:extLst>
          </p:cNvPr>
          <p:cNvCxnSpPr>
            <a:cxnSpLocks/>
          </p:cNvCxnSpPr>
          <p:nvPr/>
        </p:nvCxnSpPr>
        <p:spPr>
          <a:xfrm flipH="1">
            <a:off x="5766524" y="3546088"/>
            <a:ext cx="1303349" cy="19626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2B6ABEA1-42EC-C29E-1690-FC6A65E3E74D}"/>
              </a:ext>
            </a:extLst>
          </p:cNvPr>
          <p:cNvCxnSpPr>
            <a:cxnSpLocks/>
          </p:cNvCxnSpPr>
          <p:nvPr/>
        </p:nvCxnSpPr>
        <p:spPr>
          <a:xfrm flipH="1" flipV="1">
            <a:off x="4315522" y="2992090"/>
            <a:ext cx="2754351" cy="5539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CA9F98A-F694-897E-6EC1-6DCB7C199D31}"/>
              </a:ext>
            </a:extLst>
          </p:cNvPr>
          <p:cNvSpPr txBox="1"/>
          <p:nvPr/>
        </p:nvSpPr>
        <p:spPr>
          <a:xfrm>
            <a:off x="7159083" y="2992090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600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角</a:t>
            </a:r>
            <a:endParaRPr kumimoji="1" lang="ja-JP" altLang="en-US" sz="9600" dirty="0">
              <a:solidFill>
                <a:schemeClr val="accent5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AF583E09-BD5E-9C5E-E0B4-4AD423B0DC26}"/>
              </a:ext>
            </a:extLst>
          </p:cNvPr>
          <p:cNvCxnSpPr/>
          <p:nvPr/>
        </p:nvCxnSpPr>
        <p:spPr>
          <a:xfrm flipV="1">
            <a:off x="7347857" y="3940629"/>
            <a:ext cx="489857" cy="12518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049FB89-56F8-2A14-83C1-1A00394B86B2}"/>
              </a:ext>
            </a:extLst>
          </p:cNvPr>
          <p:cNvSpPr txBox="1"/>
          <p:nvPr/>
        </p:nvSpPr>
        <p:spPr>
          <a:xfrm>
            <a:off x="6500979" y="5113085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ここを伸ばしては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いけません</a:t>
            </a:r>
          </a:p>
        </p:txBody>
      </p:sp>
    </p:spTree>
    <p:extLst>
      <p:ext uri="{BB962C8B-B14F-4D97-AF65-F5344CB8AC3E}">
        <p14:creationId xmlns:p14="http://schemas.microsoft.com/office/powerpoint/2010/main" val="418238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部分円 22">
            <a:extLst>
              <a:ext uri="{FF2B5EF4-FFF2-40B4-BE49-F238E27FC236}">
                <a16:creationId xmlns:a16="http://schemas.microsoft.com/office/drawing/2014/main" id="{9B28EA2A-5B75-9D0E-BC69-5BD6A2409A91}"/>
              </a:ext>
            </a:extLst>
          </p:cNvPr>
          <p:cNvSpPr/>
          <p:nvPr/>
        </p:nvSpPr>
        <p:spPr>
          <a:xfrm rot="5400000">
            <a:off x="3783898" y="3053156"/>
            <a:ext cx="1759784" cy="1759784"/>
          </a:xfrm>
          <a:prstGeom prst="pie">
            <a:avLst>
              <a:gd name="adj1" fmla="val 3022541"/>
              <a:gd name="adj2" fmla="val 16200000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69901CF-8AA8-0413-AE61-C83E40CCB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784" r="4284" b="888"/>
          <a:stretch/>
        </p:blipFill>
        <p:spPr bwMode="auto">
          <a:xfrm rot="10800000">
            <a:off x="2309375" y="3763397"/>
            <a:ext cx="4798185" cy="254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B20F88F-41C3-0E00-1FAD-02A3E55326D2}"/>
              </a:ext>
            </a:extLst>
          </p:cNvPr>
          <p:cNvSpPr txBox="1"/>
          <p:nvPr/>
        </p:nvSpPr>
        <p:spPr>
          <a:xfrm>
            <a:off x="1099459" y="533401"/>
            <a:ext cx="8263801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220°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の角度を書いてみよう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28909E-88D0-0D50-CE86-BFF04E6809DF}"/>
              </a:ext>
            </a:extLst>
          </p:cNvPr>
          <p:cNvSpPr txBox="1"/>
          <p:nvPr/>
        </p:nvSpPr>
        <p:spPr>
          <a:xfrm>
            <a:off x="957069" y="1610460"/>
            <a:ext cx="9930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①まず、線を引きます（長さはだいたい）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59D9D93-3488-F9E0-3495-4C16C62C880B}"/>
              </a:ext>
            </a:extLst>
          </p:cNvPr>
          <p:cNvCxnSpPr/>
          <p:nvPr/>
        </p:nvCxnSpPr>
        <p:spPr>
          <a:xfrm>
            <a:off x="4662787" y="3935317"/>
            <a:ext cx="435428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0BB6D49-E07C-12BD-FD6F-55DD987AFEBF}"/>
              </a:ext>
            </a:extLst>
          </p:cNvPr>
          <p:cNvSpPr txBox="1"/>
          <p:nvPr/>
        </p:nvSpPr>
        <p:spPr>
          <a:xfrm>
            <a:off x="957069" y="2339412"/>
            <a:ext cx="10211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直線が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180°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なので、</a:t>
            </a:r>
            <a:r>
              <a:rPr kumimoji="1" lang="ja-JP" altLang="en-US" sz="40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あと</a:t>
            </a:r>
            <a:r>
              <a:rPr kumimoji="1" lang="en-US" altLang="ja-JP" sz="40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40°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回転進む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08CF9328-A28C-5617-2BA3-F2A1DB4E7C16}"/>
              </a:ext>
            </a:extLst>
          </p:cNvPr>
          <p:cNvSpPr/>
          <p:nvPr/>
        </p:nvSpPr>
        <p:spPr>
          <a:xfrm>
            <a:off x="2753274" y="3706717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588406A6-E260-332E-5DF8-89F61518FAAE}"/>
              </a:ext>
            </a:extLst>
          </p:cNvPr>
          <p:cNvSpPr/>
          <p:nvPr/>
        </p:nvSpPr>
        <p:spPr>
          <a:xfrm>
            <a:off x="3122205" y="4765509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CF75FC74-9C65-CF0C-83A3-65EB5AA63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405" y="3929648"/>
            <a:ext cx="490251" cy="683046"/>
          </a:xfrm>
          <a:prstGeom prst="rect">
            <a:avLst/>
          </a:prstGeom>
        </p:spPr>
      </p:pic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072491A-54B8-89AB-2B83-0E7F5BD69B61}"/>
              </a:ext>
            </a:extLst>
          </p:cNvPr>
          <p:cNvCxnSpPr/>
          <p:nvPr/>
        </p:nvCxnSpPr>
        <p:spPr>
          <a:xfrm flipH="1">
            <a:off x="2525486" y="3929648"/>
            <a:ext cx="2137301" cy="178535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図 19">
            <a:extLst>
              <a:ext uri="{FF2B5EF4-FFF2-40B4-BE49-F238E27FC236}">
                <a16:creationId xmlns:a16="http://schemas.microsoft.com/office/drawing/2014/main" id="{8BB1E0FD-3D49-47DD-7186-BB07D5E6F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3677">
            <a:off x="4018771" y="3425787"/>
            <a:ext cx="1140246" cy="561860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185F9D4-46DA-FEBB-8822-FCE84C1EB69C}"/>
              </a:ext>
            </a:extLst>
          </p:cNvPr>
          <p:cNvSpPr txBox="1"/>
          <p:nvPr/>
        </p:nvSpPr>
        <p:spPr>
          <a:xfrm>
            <a:off x="4610671" y="2987288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180°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39F3E2B-E8AE-262D-F8FB-58FE775FC3D0}"/>
              </a:ext>
            </a:extLst>
          </p:cNvPr>
          <p:cNvSpPr txBox="1"/>
          <p:nvPr/>
        </p:nvSpPr>
        <p:spPr>
          <a:xfrm>
            <a:off x="2698510" y="4175993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40°</a:t>
            </a:r>
          </a:p>
        </p:txBody>
      </p:sp>
    </p:spTree>
    <p:extLst>
      <p:ext uri="{BB962C8B-B14F-4D97-AF65-F5344CB8AC3E}">
        <p14:creationId xmlns:p14="http://schemas.microsoft.com/office/powerpoint/2010/main" val="216396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  <p:bldP spid="9" grpId="0"/>
      <p:bldP spid="11" grpId="0" animBg="1"/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49E58A-EF4B-FDDF-192E-E663D472AF0D}"/>
              </a:ext>
            </a:extLst>
          </p:cNvPr>
          <p:cNvSpPr txBox="1"/>
          <p:nvPr/>
        </p:nvSpPr>
        <p:spPr>
          <a:xfrm>
            <a:off x="2193853" y="707574"/>
            <a:ext cx="438613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P22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2996FE-A9D0-1D53-AC18-7CA779081BE7}"/>
              </a:ext>
            </a:extLst>
          </p:cNvPr>
          <p:cNvSpPr txBox="1"/>
          <p:nvPr/>
        </p:nvSpPr>
        <p:spPr>
          <a:xfrm>
            <a:off x="1698616" y="1839061"/>
            <a:ext cx="76482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 ②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85°</a:t>
            </a: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120°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300°</a:t>
            </a:r>
          </a:p>
        </p:txBody>
      </p:sp>
    </p:spTree>
    <p:extLst>
      <p:ext uri="{BB962C8B-B14F-4D97-AF65-F5344CB8AC3E}">
        <p14:creationId xmlns:p14="http://schemas.microsoft.com/office/powerpoint/2010/main" val="33963209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9EE74CD-8085-C6A7-3FE3-C5239E055294}"/>
              </a:ext>
            </a:extLst>
          </p:cNvPr>
          <p:cNvCxnSpPr>
            <a:cxnSpLocks/>
          </p:cNvCxnSpPr>
          <p:nvPr/>
        </p:nvCxnSpPr>
        <p:spPr>
          <a:xfrm flipV="1">
            <a:off x="3690257" y="2895600"/>
            <a:ext cx="1464554" cy="256902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789E308-433E-38B5-4B3C-DB854368834F}"/>
              </a:ext>
            </a:extLst>
          </p:cNvPr>
          <p:cNvCxnSpPr>
            <a:cxnSpLocks/>
          </p:cNvCxnSpPr>
          <p:nvPr/>
        </p:nvCxnSpPr>
        <p:spPr>
          <a:xfrm>
            <a:off x="3655622" y="5464629"/>
            <a:ext cx="2734271" cy="1088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49E58A-EF4B-FDDF-192E-E663D472AF0D}"/>
              </a:ext>
            </a:extLst>
          </p:cNvPr>
          <p:cNvSpPr txBox="1"/>
          <p:nvPr/>
        </p:nvSpPr>
        <p:spPr>
          <a:xfrm>
            <a:off x="2193853" y="707574"/>
            <a:ext cx="438613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P22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2996FE-A9D0-1D53-AC18-7CA779081BE7}"/>
              </a:ext>
            </a:extLst>
          </p:cNvPr>
          <p:cNvSpPr txBox="1"/>
          <p:nvPr/>
        </p:nvSpPr>
        <p:spPr>
          <a:xfrm>
            <a:off x="1698616" y="1839061"/>
            <a:ext cx="7237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 ②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85°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A9BB911-DADB-1C91-CAAD-A2B4B93D86FF}"/>
              </a:ext>
            </a:extLst>
          </p:cNvPr>
          <p:cNvCxnSpPr/>
          <p:nvPr/>
        </p:nvCxnSpPr>
        <p:spPr>
          <a:xfrm>
            <a:off x="9020368" y="5475514"/>
            <a:ext cx="283226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4CA73EC-B9FA-127C-B787-7E557D8EAD43}"/>
              </a:ext>
            </a:extLst>
          </p:cNvPr>
          <p:cNvCxnSpPr>
            <a:cxnSpLocks/>
          </p:cNvCxnSpPr>
          <p:nvPr/>
        </p:nvCxnSpPr>
        <p:spPr>
          <a:xfrm flipV="1">
            <a:off x="9020368" y="2525486"/>
            <a:ext cx="303003" cy="296091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03DAEE35-801F-8D6B-20EE-DA358EB58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784" r="4284" b="888"/>
          <a:stretch/>
        </p:blipFill>
        <p:spPr bwMode="auto">
          <a:xfrm>
            <a:off x="1215244" y="3063856"/>
            <a:ext cx="4880756" cy="258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EC1DEF0-7F2C-D961-CC0A-132216E1D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784" r="4284" b="888"/>
          <a:stretch/>
        </p:blipFill>
        <p:spPr bwMode="auto">
          <a:xfrm>
            <a:off x="6579990" y="3063856"/>
            <a:ext cx="4880756" cy="258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楕円 19">
            <a:extLst>
              <a:ext uri="{FF2B5EF4-FFF2-40B4-BE49-F238E27FC236}">
                <a16:creationId xmlns:a16="http://schemas.microsoft.com/office/drawing/2014/main" id="{9A0DF8F7-5FB5-81F2-ED78-0D6A691F3C9B}"/>
              </a:ext>
            </a:extLst>
          </p:cNvPr>
          <p:cNvSpPr/>
          <p:nvPr/>
        </p:nvSpPr>
        <p:spPr>
          <a:xfrm>
            <a:off x="8931430" y="3426436"/>
            <a:ext cx="568615" cy="568615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0EE3D5A1-F67E-F3E2-E388-23F1633413F7}"/>
              </a:ext>
            </a:extLst>
          </p:cNvPr>
          <p:cNvSpPr/>
          <p:nvPr/>
        </p:nvSpPr>
        <p:spPr>
          <a:xfrm>
            <a:off x="5154811" y="5257800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1146451-7786-FA54-C251-B777FD49EE5D}"/>
              </a:ext>
            </a:extLst>
          </p:cNvPr>
          <p:cNvSpPr/>
          <p:nvPr/>
        </p:nvSpPr>
        <p:spPr>
          <a:xfrm>
            <a:off x="10528464" y="5257800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CAE1FC5E-EC5C-3975-CD14-2BA5FEEEAF47}"/>
              </a:ext>
            </a:extLst>
          </p:cNvPr>
          <p:cNvSpPr/>
          <p:nvPr/>
        </p:nvSpPr>
        <p:spPr>
          <a:xfrm>
            <a:off x="4313253" y="3710744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0A6F7E1-61C6-5518-6101-97C203905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8397">
            <a:off x="4001513" y="4803772"/>
            <a:ext cx="472013" cy="6359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1E639DD-F29C-155B-E114-D6757A542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9565" y="4882876"/>
            <a:ext cx="472013" cy="6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9EE74CD-8085-C6A7-3FE3-C5239E055294}"/>
              </a:ext>
            </a:extLst>
          </p:cNvPr>
          <p:cNvCxnSpPr>
            <a:cxnSpLocks/>
          </p:cNvCxnSpPr>
          <p:nvPr/>
        </p:nvCxnSpPr>
        <p:spPr>
          <a:xfrm flipH="1" flipV="1">
            <a:off x="2198914" y="2819400"/>
            <a:ext cx="1491343" cy="264522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789E308-433E-38B5-4B3C-DB854368834F}"/>
              </a:ext>
            </a:extLst>
          </p:cNvPr>
          <p:cNvCxnSpPr>
            <a:cxnSpLocks/>
          </p:cNvCxnSpPr>
          <p:nvPr/>
        </p:nvCxnSpPr>
        <p:spPr>
          <a:xfrm>
            <a:off x="3655622" y="5464629"/>
            <a:ext cx="2734271" cy="1088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49E58A-EF4B-FDDF-192E-E663D472AF0D}"/>
              </a:ext>
            </a:extLst>
          </p:cNvPr>
          <p:cNvSpPr txBox="1"/>
          <p:nvPr/>
        </p:nvSpPr>
        <p:spPr>
          <a:xfrm>
            <a:off x="2193853" y="707574"/>
            <a:ext cx="438613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P22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2996FE-A9D0-1D53-AC18-7CA779081BE7}"/>
              </a:ext>
            </a:extLst>
          </p:cNvPr>
          <p:cNvSpPr txBox="1"/>
          <p:nvPr/>
        </p:nvSpPr>
        <p:spPr>
          <a:xfrm>
            <a:off x="1698616" y="1839061"/>
            <a:ext cx="7725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120°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④　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300°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A9BB911-DADB-1C91-CAAD-A2B4B93D86FF}"/>
              </a:ext>
            </a:extLst>
          </p:cNvPr>
          <p:cNvCxnSpPr>
            <a:cxnSpLocks/>
          </p:cNvCxnSpPr>
          <p:nvPr/>
        </p:nvCxnSpPr>
        <p:spPr>
          <a:xfrm>
            <a:off x="8988135" y="3801423"/>
            <a:ext cx="286449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4CA73EC-B9FA-127C-B787-7E557D8EAD43}"/>
              </a:ext>
            </a:extLst>
          </p:cNvPr>
          <p:cNvCxnSpPr>
            <a:cxnSpLocks/>
          </p:cNvCxnSpPr>
          <p:nvPr/>
        </p:nvCxnSpPr>
        <p:spPr>
          <a:xfrm>
            <a:off x="9020368" y="3812309"/>
            <a:ext cx="1371419" cy="240707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03DAEE35-801F-8D6B-20EE-DA358EB58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784" r="4284" b="888"/>
          <a:stretch/>
        </p:blipFill>
        <p:spPr bwMode="auto">
          <a:xfrm>
            <a:off x="1215244" y="3063856"/>
            <a:ext cx="4880756" cy="258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EC1DEF0-7F2C-D961-CC0A-132216E1D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784" r="4284" b="888"/>
          <a:stretch/>
        </p:blipFill>
        <p:spPr bwMode="auto">
          <a:xfrm rot="10800000">
            <a:off x="6579990" y="3608388"/>
            <a:ext cx="4880756" cy="258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楕円 19">
            <a:extLst>
              <a:ext uri="{FF2B5EF4-FFF2-40B4-BE49-F238E27FC236}">
                <a16:creationId xmlns:a16="http://schemas.microsoft.com/office/drawing/2014/main" id="{9A0DF8F7-5FB5-81F2-ED78-0D6A691F3C9B}"/>
              </a:ext>
            </a:extLst>
          </p:cNvPr>
          <p:cNvSpPr/>
          <p:nvPr/>
        </p:nvSpPr>
        <p:spPr>
          <a:xfrm>
            <a:off x="9609215" y="5067329"/>
            <a:ext cx="782572" cy="782572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0EE3D5A1-F67E-F3E2-E388-23F1633413F7}"/>
              </a:ext>
            </a:extLst>
          </p:cNvPr>
          <p:cNvSpPr/>
          <p:nvPr/>
        </p:nvSpPr>
        <p:spPr>
          <a:xfrm>
            <a:off x="5154811" y="5257800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1146451-7786-FA54-C251-B777FD49EE5D}"/>
              </a:ext>
            </a:extLst>
          </p:cNvPr>
          <p:cNvSpPr/>
          <p:nvPr/>
        </p:nvSpPr>
        <p:spPr>
          <a:xfrm>
            <a:off x="10528464" y="3357350"/>
            <a:ext cx="831302" cy="831302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CAE1FC5E-EC5C-3975-CD14-2BA5FEEEAF47}"/>
              </a:ext>
            </a:extLst>
          </p:cNvPr>
          <p:cNvSpPr/>
          <p:nvPr/>
        </p:nvSpPr>
        <p:spPr>
          <a:xfrm>
            <a:off x="2585155" y="3723986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04F1BF-17BB-227B-A809-6D1290B742D5}"/>
              </a:ext>
            </a:extLst>
          </p:cNvPr>
          <p:cNvSpPr txBox="1"/>
          <p:nvPr/>
        </p:nvSpPr>
        <p:spPr>
          <a:xfrm>
            <a:off x="7288722" y="2556151"/>
            <a:ext cx="3689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360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lang="ja-JP" altLang="en-US" sz="3600" dirty="0">
              <a:solidFill>
                <a:srgbClr val="0000FF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D86333B-60F5-F501-B980-6D5D135EF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305" y="4921829"/>
            <a:ext cx="859316" cy="60041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A13B00A-0F7D-CA3F-0306-278441074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641" y="3218917"/>
            <a:ext cx="1189453" cy="119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0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FF0C28-0F7A-C566-A901-E8F2C0B514A3}"/>
              </a:ext>
            </a:extLst>
          </p:cNvPr>
          <p:cNvSpPr txBox="1"/>
          <p:nvPr/>
        </p:nvSpPr>
        <p:spPr>
          <a:xfrm>
            <a:off x="1099459" y="533401"/>
            <a:ext cx="6340197" cy="830997"/>
          </a:xfrm>
          <a:prstGeom prst="rect">
            <a:avLst/>
          </a:prstGeom>
          <a:solidFill>
            <a:srgbClr val="CCFFFF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三角形を書いてみよう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F15A5D2-C181-5E14-B8F8-413CBEDBD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64" t="35075" r="57143" b="34127"/>
          <a:stretch/>
        </p:blipFill>
        <p:spPr>
          <a:xfrm>
            <a:off x="1250986" y="3183290"/>
            <a:ext cx="4539343" cy="303711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B6E8BAD-A6DB-3D88-CBF6-051399EAF815}"/>
              </a:ext>
            </a:extLst>
          </p:cNvPr>
          <p:cNvSpPr txBox="1"/>
          <p:nvPr/>
        </p:nvSpPr>
        <p:spPr>
          <a:xfrm>
            <a:off x="4781141" y="1847407"/>
            <a:ext cx="6922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①まず、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5cm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の線を引きます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CFDEE1F-5FF4-5FDA-C874-A139CDDBECA8}"/>
              </a:ext>
            </a:extLst>
          </p:cNvPr>
          <p:cNvCxnSpPr/>
          <p:nvPr/>
        </p:nvCxnSpPr>
        <p:spPr>
          <a:xfrm>
            <a:off x="6431074" y="5529943"/>
            <a:ext cx="415746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73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FF0C28-0F7A-C566-A901-E8F2C0B514A3}"/>
              </a:ext>
            </a:extLst>
          </p:cNvPr>
          <p:cNvSpPr txBox="1"/>
          <p:nvPr/>
        </p:nvSpPr>
        <p:spPr>
          <a:xfrm>
            <a:off x="1099459" y="533401"/>
            <a:ext cx="6340197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三角形を書いてみよう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F15A5D2-C181-5E14-B8F8-413CBEDBD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64" t="35075" r="57143" b="34127"/>
          <a:stretch/>
        </p:blipFill>
        <p:spPr>
          <a:xfrm>
            <a:off x="1250986" y="3183290"/>
            <a:ext cx="4539343" cy="3037112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CFDEE1F-5FF4-5FDA-C874-A139CDDBECA8}"/>
              </a:ext>
            </a:extLst>
          </p:cNvPr>
          <p:cNvCxnSpPr/>
          <p:nvPr/>
        </p:nvCxnSpPr>
        <p:spPr>
          <a:xfrm>
            <a:off x="6431074" y="5529943"/>
            <a:ext cx="415746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35EEB12-1F51-7683-C0CC-BFCA08756676}"/>
              </a:ext>
            </a:extLst>
          </p:cNvPr>
          <p:cNvSpPr txBox="1"/>
          <p:nvPr/>
        </p:nvSpPr>
        <p:spPr>
          <a:xfrm>
            <a:off x="4781141" y="1847407"/>
            <a:ext cx="6417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の角を書く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D6B39C3-A076-E1D6-3AA0-9A130E1A4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784" r="4284" b="888"/>
          <a:stretch/>
        </p:blipFill>
        <p:spPr bwMode="auto">
          <a:xfrm>
            <a:off x="3970605" y="3130763"/>
            <a:ext cx="4880756" cy="258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13F2E72-5E7C-77D5-51AE-108717A0EC6B}"/>
              </a:ext>
            </a:extLst>
          </p:cNvPr>
          <p:cNvCxnSpPr/>
          <p:nvPr/>
        </p:nvCxnSpPr>
        <p:spPr>
          <a:xfrm flipV="1">
            <a:off x="6431074" y="2854712"/>
            <a:ext cx="2289180" cy="2675231"/>
          </a:xfrm>
          <a:prstGeom prst="line">
            <a:avLst/>
          </a:prstGeom>
          <a:ln w="38100">
            <a:solidFill>
              <a:srgbClr val="FF66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C2AE934-4D8D-8B48-C616-440491EED000}"/>
              </a:ext>
            </a:extLst>
          </p:cNvPr>
          <p:cNvSpPr txBox="1"/>
          <p:nvPr/>
        </p:nvSpPr>
        <p:spPr>
          <a:xfrm>
            <a:off x="8616325" y="3282483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長めに</a:t>
            </a:r>
            <a:endParaRPr lang="en-US" altLang="ja-JP" sz="3600" dirty="0">
              <a:solidFill>
                <a:srgbClr val="FF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書きましょう</a:t>
            </a:r>
            <a:endParaRPr lang="en-US" altLang="ja-JP" sz="3600" dirty="0">
              <a:solidFill>
                <a:srgbClr val="FF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EDBBFABB-39F1-7521-1E3B-250CEEFD4CDC}"/>
              </a:ext>
            </a:extLst>
          </p:cNvPr>
          <p:cNvSpPr/>
          <p:nvPr/>
        </p:nvSpPr>
        <p:spPr>
          <a:xfrm>
            <a:off x="7347064" y="3960961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35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FF0C28-0F7A-C566-A901-E8F2C0B514A3}"/>
              </a:ext>
            </a:extLst>
          </p:cNvPr>
          <p:cNvSpPr txBox="1"/>
          <p:nvPr/>
        </p:nvSpPr>
        <p:spPr>
          <a:xfrm>
            <a:off x="1099459" y="533401"/>
            <a:ext cx="6340197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三角形を書いてみよう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F15A5D2-C181-5E14-B8F8-413CBEDBD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64" t="35075" r="57143" b="34127"/>
          <a:stretch/>
        </p:blipFill>
        <p:spPr>
          <a:xfrm>
            <a:off x="1250986" y="3183290"/>
            <a:ext cx="4539343" cy="3037112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CFDEE1F-5FF4-5FDA-C874-A139CDDBECA8}"/>
              </a:ext>
            </a:extLst>
          </p:cNvPr>
          <p:cNvCxnSpPr/>
          <p:nvPr/>
        </p:nvCxnSpPr>
        <p:spPr>
          <a:xfrm>
            <a:off x="6431074" y="5529943"/>
            <a:ext cx="415746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35EEB12-1F51-7683-C0CC-BFCA08756676}"/>
              </a:ext>
            </a:extLst>
          </p:cNvPr>
          <p:cNvSpPr txBox="1"/>
          <p:nvPr/>
        </p:nvSpPr>
        <p:spPr>
          <a:xfrm>
            <a:off x="4781141" y="1847407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③残りの角を書く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D6B39C3-A076-E1D6-3AA0-9A130E1A4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784" r="4284" b="888"/>
          <a:stretch/>
        </p:blipFill>
        <p:spPr bwMode="auto">
          <a:xfrm>
            <a:off x="8093736" y="3141649"/>
            <a:ext cx="4880756" cy="258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13F2E72-5E7C-77D5-51AE-108717A0EC6B}"/>
              </a:ext>
            </a:extLst>
          </p:cNvPr>
          <p:cNvCxnSpPr>
            <a:cxnSpLocks/>
          </p:cNvCxnSpPr>
          <p:nvPr/>
        </p:nvCxnSpPr>
        <p:spPr>
          <a:xfrm flipH="1" flipV="1">
            <a:off x="7990114" y="2960914"/>
            <a:ext cx="2598429" cy="256902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84A2C7B-2E5D-7E9F-DD27-74FADA1E1D49}"/>
              </a:ext>
            </a:extLst>
          </p:cNvPr>
          <p:cNvCxnSpPr/>
          <p:nvPr/>
        </p:nvCxnSpPr>
        <p:spPr>
          <a:xfrm flipV="1">
            <a:off x="6431074" y="2854712"/>
            <a:ext cx="2289180" cy="2675231"/>
          </a:xfrm>
          <a:prstGeom prst="line">
            <a:avLst/>
          </a:prstGeom>
          <a:ln w="38100">
            <a:solidFill>
              <a:srgbClr val="FF66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楕円 5">
            <a:extLst>
              <a:ext uri="{FF2B5EF4-FFF2-40B4-BE49-F238E27FC236}">
                <a16:creationId xmlns:a16="http://schemas.microsoft.com/office/drawing/2014/main" id="{94A5C777-ADEF-2152-00F8-4282613097E8}"/>
              </a:ext>
            </a:extLst>
          </p:cNvPr>
          <p:cNvSpPr/>
          <p:nvPr/>
        </p:nvSpPr>
        <p:spPr>
          <a:xfrm>
            <a:off x="8823876" y="3696631"/>
            <a:ext cx="457200" cy="457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29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49E58A-EF4B-FDDF-192E-E663D472AF0D}"/>
              </a:ext>
            </a:extLst>
          </p:cNvPr>
          <p:cNvSpPr txBox="1"/>
          <p:nvPr/>
        </p:nvSpPr>
        <p:spPr>
          <a:xfrm>
            <a:off x="2193853" y="707574"/>
            <a:ext cx="438613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P23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2996FE-A9D0-1D53-AC18-7CA779081BE7}"/>
              </a:ext>
            </a:extLst>
          </p:cNvPr>
          <p:cNvSpPr txBox="1"/>
          <p:nvPr/>
        </p:nvSpPr>
        <p:spPr>
          <a:xfrm>
            <a:off x="1023702" y="1839061"/>
            <a:ext cx="968085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の線を書く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の角を２回書く（長めに）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正三角形ですね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の線を書く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30°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90°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の角を書く（長めに）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三角定規の形ですね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31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E4F32D-D07E-AA97-80C4-9746CE5C35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角とその大きさ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0DEE100-9B57-298C-7839-6E0F889726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0DF090C2-678E-643A-AD40-5822C93E2963}"/>
              </a:ext>
            </a:extLst>
          </p:cNvPr>
          <p:cNvSpPr/>
          <p:nvPr/>
        </p:nvSpPr>
        <p:spPr>
          <a:xfrm>
            <a:off x="2427513" y="3803990"/>
            <a:ext cx="1023257" cy="1251857"/>
          </a:xfrm>
          <a:prstGeom prst="triangl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3C09EC2-1747-2B80-9980-27031953C65D}"/>
              </a:ext>
            </a:extLst>
          </p:cNvPr>
          <p:cNvSpPr/>
          <p:nvPr/>
        </p:nvSpPr>
        <p:spPr>
          <a:xfrm>
            <a:off x="4267198" y="4136571"/>
            <a:ext cx="1458685" cy="740229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DFCB142-ACE9-C68C-3777-D750AFC028B6}"/>
              </a:ext>
            </a:extLst>
          </p:cNvPr>
          <p:cNvGrpSpPr/>
          <p:nvPr/>
        </p:nvGrpSpPr>
        <p:grpSpPr>
          <a:xfrm>
            <a:off x="6580414" y="4071257"/>
            <a:ext cx="957941" cy="772886"/>
            <a:chOff x="7162800" y="4060371"/>
            <a:chExt cx="957941" cy="772886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7AE83356-1C01-9F7B-3F41-0CB2F622F7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2800" y="4060371"/>
              <a:ext cx="544286" cy="772886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E0A1F00B-3116-44F1-8EFF-8E3E42A26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2800" y="4833257"/>
              <a:ext cx="957941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9124745-8B64-8495-8648-55D4C5DF47C3}"/>
              </a:ext>
            </a:extLst>
          </p:cNvPr>
          <p:cNvGrpSpPr/>
          <p:nvPr/>
        </p:nvGrpSpPr>
        <p:grpSpPr>
          <a:xfrm>
            <a:off x="8109857" y="4120242"/>
            <a:ext cx="1491340" cy="772886"/>
            <a:chOff x="8708572" y="4103914"/>
            <a:chExt cx="1491340" cy="772886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706B6063-1DDA-F8FD-4F7E-CE13E995F3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41971" y="4103914"/>
              <a:ext cx="957941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CCBCEE5B-16E7-E8AE-5178-7EE30D9E88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08572" y="4103914"/>
              <a:ext cx="544286" cy="772886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2674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部分円 1">
            <a:extLst>
              <a:ext uri="{FF2B5EF4-FFF2-40B4-BE49-F238E27FC236}">
                <a16:creationId xmlns:a16="http://schemas.microsoft.com/office/drawing/2014/main" id="{86CE1E29-F00F-3060-B448-F9ADF23BB45F}"/>
              </a:ext>
            </a:extLst>
          </p:cNvPr>
          <p:cNvSpPr/>
          <p:nvPr/>
        </p:nvSpPr>
        <p:spPr>
          <a:xfrm rot="16200000">
            <a:off x="2014750" y="5236307"/>
            <a:ext cx="745015" cy="979155"/>
          </a:xfrm>
          <a:prstGeom prst="pie">
            <a:avLst>
              <a:gd name="adj1" fmla="val 1827395"/>
              <a:gd name="adj2" fmla="val 5333975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1099459" y="533401"/>
            <a:ext cx="5109091" cy="83099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３年生の復習です</a:t>
            </a:r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60BDF974-72C6-E0BE-4B01-A7DB2BBD5A44}"/>
              </a:ext>
            </a:extLst>
          </p:cNvPr>
          <p:cNvSpPr/>
          <p:nvPr/>
        </p:nvSpPr>
        <p:spPr>
          <a:xfrm>
            <a:off x="2373729" y="2723840"/>
            <a:ext cx="3458179" cy="3002045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CA9F98A-F694-897E-6EC1-6DCB7C199D31}"/>
              </a:ext>
            </a:extLst>
          </p:cNvPr>
          <p:cNvSpPr txBox="1"/>
          <p:nvPr/>
        </p:nvSpPr>
        <p:spPr>
          <a:xfrm>
            <a:off x="7159083" y="2992090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角</a:t>
            </a:r>
            <a:endParaRPr kumimoji="1" lang="ja-JP" altLang="en-US" sz="6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D9E8759-940F-46CA-D101-F4AC8885E337}"/>
              </a:ext>
            </a:extLst>
          </p:cNvPr>
          <p:cNvCxnSpPr>
            <a:stCxn id="5" idx="0"/>
            <a:endCxn id="5" idx="4"/>
          </p:cNvCxnSpPr>
          <p:nvPr/>
        </p:nvCxnSpPr>
        <p:spPr>
          <a:xfrm>
            <a:off x="4102819" y="2723840"/>
            <a:ext cx="1729089" cy="300204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9690B11-ADF6-FB36-A77E-48C30E8363E5}"/>
              </a:ext>
            </a:extLst>
          </p:cNvPr>
          <p:cNvCxnSpPr>
            <a:cxnSpLocks/>
          </p:cNvCxnSpPr>
          <p:nvPr/>
        </p:nvCxnSpPr>
        <p:spPr>
          <a:xfrm flipH="1">
            <a:off x="2765502" y="3553211"/>
            <a:ext cx="4304371" cy="195549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7F0DD7-A3CF-10DC-1493-4F0AAD43EB0E}"/>
              </a:ext>
            </a:extLst>
          </p:cNvPr>
          <p:cNvSpPr txBox="1"/>
          <p:nvPr/>
        </p:nvSpPr>
        <p:spPr>
          <a:xfrm>
            <a:off x="1135764" y="1614219"/>
            <a:ext cx="10468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角の開きぐあいを</a:t>
            </a:r>
            <a:r>
              <a:rPr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といいました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61F8257-521C-0A0C-7FE7-B95A9F4A8C52}"/>
              </a:ext>
            </a:extLst>
          </p:cNvPr>
          <p:cNvSpPr txBox="1"/>
          <p:nvPr/>
        </p:nvSpPr>
        <p:spPr>
          <a:xfrm>
            <a:off x="5440663" y="1601269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角の大きさ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859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部分円 18">
            <a:extLst>
              <a:ext uri="{FF2B5EF4-FFF2-40B4-BE49-F238E27FC236}">
                <a16:creationId xmlns:a16="http://schemas.microsoft.com/office/drawing/2014/main" id="{B8A14108-1736-B4F2-9400-C7EAEF7948CB}"/>
              </a:ext>
            </a:extLst>
          </p:cNvPr>
          <p:cNvSpPr/>
          <p:nvPr/>
        </p:nvSpPr>
        <p:spPr>
          <a:xfrm rot="16200000">
            <a:off x="6808877" y="5236307"/>
            <a:ext cx="745015" cy="979155"/>
          </a:xfrm>
          <a:prstGeom prst="pie">
            <a:avLst>
              <a:gd name="adj1" fmla="val 2820278"/>
              <a:gd name="adj2" fmla="val 5349251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86CE1E29-F00F-3060-B448-F9ADF23BB45F}"/>
              </a:ext>
            </a:extLst>
          </p:cNvPr>
          <p:cNvSpPr/>
          <p:nvPr/>
        </p:nvSpPr>
        <p:spPr>
          <a:xfrm rot="16200000">
            <a:off x="2014750" y="5236307"/>
            <a:ext cx="745015" cy="979155"/>
          </a:xfrm>
          <a:prstGeom prst="pie">
            <a:avLst>
              <a:gd name="adj1" fmla="val 1827395"/>
              <a:gd name="adj2" fmla="val 541451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1099459" y="533401"/>
            <a:ext cx="941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角の大きさを考えたいと思います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705966-2D86-D4F4-BDF9-50A53967AF9F}"/>
              </a:ext>
            </a:extLst>
          </p:cNvPr>
          <p:cNvSpPr txBox="1"/>
          <p:nvPr/>
        </p:nvSpPr>
        <p:spPr>
          <a:xfrm>
            <a:off x="1122927" y="1732869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どちらの角のほうが大きいですか？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9DE5611-D14E-0921-2055-EFA06FD58EB9}"/>
              </a:ext>
            </a:extLst>
          </p:cNvPr>
          <p:cNvCxnSpPr>
            <a:cxnSpLocks/>
          </p:cNvCxnSpPr>
          <p:nvPr/>
        </p:nvCxnSpPr>
        <p:spPr>
          <a:xfrm>
            <a:off x="7181385" y="5725885"/>
            <a:ext cx="321155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59C7533-0E5D-0BF4-4BA5-7237ED9D4352}"/>
              </a:ext>
            </a:extLst>
          </p:cNvPr>
          <p:cNvCxnSpPr>
            <a:cxnSpLocks/>
          </p:cNvCxnSpPr>
          <p:nvPr/>
        </p:nvCxnSpPr>
        <p:spPr>
          <a:xfrm flipV="1">
            <a:off x="7181385" y="3568390"/>
            <a:ext cx="2333583" cy="21574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楕円 19">
            <a:extLst>
              <a:ext uri="{FF2B5EF4-FFF2-40B4-BE49-F238E27FC236}">
                <a16:creationId xmlns:a16="http://schemas.microsoft.com/office/drawing/2014/main" id="{2C63EE9F-42DF-A5D5-2D46-765C7C9E3880}"/>
              </a:ext>
            </a:extLst>
          </p:cNvPr>
          <p:cNvSpPr/>
          <p:nvPr/>
        </p:nvSpPr>
        <p:spPr>
          <a:xfrm>
            <a:off x="2373729" y="2934214"/>
            <a:ext cx="3164178" cy="31641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396DE796-A721-5F7D-6D06-0818D6916718}"/>
              </a:ext>
            </a:extLst>
          </p:cNvPr>
          <p:cNvCxnSpPr/>
          <p:nvPr/>
        </p:nvCxnSpPr>
        <p:spPr>
          <a:xfrm>
            <a:off x="2373729" y="5725885"/>
            <a:ext cx="333038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DED735B9-E913-B984-36BC-DCC26E4670F9}"/>
              </a:ext>
            </a:extLst>
          </p:cNvPr>
          <p:cNvCxnSpPr/>
          <p:nvPr/>
        </p:nvCxnSpPr>
        <p:spPr>
          <a:xfrm flipV="1">
            <a:off x="2373729" y="2786743"/>
            <a:ext cx="1741071" cy="29391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87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部分円 18">
            <a:extLst>
              <a:ext uri="{FF2B5EF4-FFF2-40B4-BE49-F238E27FC236}">
                <a16:creationId xmlns:a16="http://schemas.microsoft.com/office/drawing/2014/main" id="{B8A14108-1736-B4F2-9400-C7EAEF7948CB}"/>
              </a:ext>
            </a:extLst>
          </p:cNvPr>
          <p:cNvSpPr/>
          <p:nvPr/>
        </p:nvSpPr>
        <p:spPr>
          <a:xfrm rot="16200000">
            <a:off x="6808877" y="5236307"/>
            <a:ext cx="745015" cy="979155"/>
          </a:xfrm>
          <a:prstGeom prst="pie">
            <a:avLst>
              <a:gd name="adj1" fmla="val 19667449"/>
              <a:gd name="adj2" fmla="val 5497181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86CE1E29-F00F-3060-B448-F9ADF23BB45F}"/>
              </a:ext>
            </a:extLst>
          </p:cNvPr>
          <p:cNvSpPr/>
          <p:nvPr/>
        </p:nvSpPr>
        <p:spPr>
          <a:xfrm rot="16200000">
            <a:off x="2014750" y="5236307"/>
            <a:ext cx="745015" cy="979155"/>
          </a:xfrm>
          <a:prstGeom prst="pie">
            <a:avLst>
              <a:gd name="adj1" fmla="val 21244260"/>
              <a:gd name="adj2" fmla="val 5350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1099459" y="533401"/>
            <a:ext cx="941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角の大きさを考えたいと思います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705966-2D86-D4F4-BDF9-50A53967AF9F}"/>
              </a:ext>
            </a:extLst>
          </p:cNvPr>
          <p:cNvSpPr txBox="1"/>
          <p:nvPr/>
        </p:nvSpPr>
        <p:spPr>
          <a:xfrm>
            <a:off x="1122927" y="1732869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どちらの角のほうが大きいですか？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9DE5611-D14E-0921-2055-EFA06FD58EB9}"/>
              </a:ext>
            </a:extLst>
          </p:cNvPr>
          <p:cNvCxnSpPr>
            <a:cxnSpLocks/>
          </p:cNvCxnSpPr>
          <p:nvPr/>
        </p:nvCxnSpPr>
        <p:spPr>
          <a:xfrm>
            <a:off x="7181385" y="5725885"/>
            <a:ext cx="321155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59C7533-0E5D-0BF4-4BA5-7237ED9D4352}"/>
              </a:ext>
            </a:extLst>
          </p:cNvPr>
          <p:cNvCxnSpPr>
            <a:cxnSpLocks/>
          </p:cNvCxnSpPr>
          <p:nvPr/>
        </p:nvCxnSpPr>
        <p:spPr>
          <a:xfrm flipH="1" flipV="1">
            <a:off x="5500194" y="2928257"/>
            <a:ext cx="1681191" cy="27976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8DFDB1E-A9E9-4902-8830-BA26B778AA09}"/>
              </a:ext>
            </a:extLst>
          </p:cNvPr>
          <p:cNvCxnSpPr>
            <a:cxnSpLocks/>
          </p:cNvCxnSpPr>
          <p:nvPr/>
        </p:nvCxnSpPr>
        <p:spPr>
          <a:xfrm>
            <a:off x="2373729" y="5725885"/>
            <a:ext cx="321155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5503659-C2E2-FB75-AF88-862D09769D5F}"/>
              </a:ext>
            </a:extLst>
          </p:cNvPr>
          <p:cNvCxnSpPr>
            <a:cxnSpLocks/>
          </p:cNvCxnSpPr>
          <p:nvPr/>
        </p:nvCxnSpPr>
        <p:spPr>
          <a:xfrm flipH="1" flipV="1">
            <a:off x="2111982" y="2688771"/>
            <a:ext cx="275275" cy="30371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楕円 15">
            <a:extLst>
              <a:ext uri="{FF2B5EF4-FFF2-40B4-BE49-F238E27FC236}">
                <a16:creationId xmlns:a16="http://schemas.microsoft.com/office/drawing/2014/main" id="{F93DC5B5-8A6C-0CD1-5D41-7D26A8C1609F}"/>
              </a:ext>
            </a:extLst>
          </p:cNvPr>
          <p:cNvSpPr/>
          <p:nvPr/>
        </p:nvSpPr>
        <p:spPr>
          <a:xfrm>
            <a:off x="5808440" y="3160421"/>
            <a:ext cx="3164178" cy="31641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5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2649</TotalTime>
  <Words>1687</Words>
  <Application>Microsoft Office PowerPoint</Application>
  <PresentationFormat>ワイド画面</PresentationFormat>
  <Paragraphs>404</Paragraphs>
  <Slides>68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68</vt:i4>
      </vt:variant>
    </vt:vector>
  </HeadingPairs>
  <TitlesOfParts>
    <vt:vector size="74" baseType="lpstr">
      <vt:lpstr>UD デジタル 教科書体 NP-B</vt:lpstr>
      <vt:lpstr>游ゴシック</vt:lpstr>
      <vt:lpstr>Arial</vt:lpstr>
      <vt:lpstr>Times New Roman</vt:lpstr>
      <vt:lpstr>游ゴシック Light</vt:lpstr>
      <vt:lpstr>Office テーマ</vt:lpstr>
      <vt:lpstr>角とその大きさ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角とその大きさ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角とその大きさ</dc:title>
  <dc:creator>ito tutomu</dc:creator>
  <cp:lastModifiedBy>ito tutomu</cp:lastModifiedBy>
  <cp:revision>67</cp:revision>
  <dcterms:created xsi:type="dcterms:W3CDTF">2023-03-30T04:24:09Z</dcterms:created>
  <dcterms:modified xsi:type="dcterms:W3CDTF">2023-04-24T08:06:14Z</dcterms:modified>
</cp:coreProperties>
</file>