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92" r:id="rId3"/>
    <p:sldId id="293" r:id="rId4"/>
    <p:sldId id="299" r:id="rId5"/>
    <p:sldId id="306" r:id="rId6"/>
    <p:sldId id="307" r:id="rId7"/>
    <p:sldId id="303" r:id="rId8"/>
    <p:sldId id="359" r:id="rId9"/>
    <p:sldId id="360" r:id="rId10"/>
    <p:sldId id="308" r:id="rId11"/>
    <p:sldId id="309" r:id="rId12"/>
    <p:sldId id="358" r:id="rId13"/>
    <p:sldId id="310" r:id="rId14"/>
    <p:sldId id="265" r:id="rId15"/>
    <p:sldId id="323" r:id="rId16"/>
    <p:sldId id="324" r:id="rId17"/>
    <p:sldId id="325" r:id="rId18"/>
    <p:sldId id="326" r:id="rId19"/>
    <p:sldId id="280" r:id="rId20"/>
    <p:sldId id="304" r:id="rId21"/>
    <p:sldId id="305" r:id="rId22"/>
    <p:sldId id="317" r:id="rId23"/>
    <p:sldId id="318" r:id="rId24"/>
    <p:sldId id="319" r:id="rId25"/>
    <p:sldId id="320" r:id="rId26"/>
    <p:sldId id="321" r:id="rId27"/>
    <p:sldId id="327" r:id="rId28"/>
    <p:sldId id="362" r:id="rId29"/>
    <p:sldId id="363" r:id="rId30"/>
    <p:sldId id="336" r:id="rId31"/>
    <p:sldId id="337" r:id="rId32"/>
    <p:sldId id="338" r:id="rId33"/>
    <p:sldId id="369" r:id="rId34"/>
    <p:sldId id="366" r:id="rId35"/>
    <p:sldId id="332" r:id="rId36"/>
    <p:sldId id="370" r:id="rId37"/>
    <p:sldId id="367" r:id="rId38"/>
    <p:sldId id="368" r:id="rId39"/>
    <p:sldId id="349" r:id="rId40"/>
    <p:sldId id="350" r:id="rId41"/>
    <p:sldId id="351" r:id="rId42"/>
    <p:sldId id="352" r:id="rId43"/>
    <p:sldId id="353" r:id="rId44"/>
    <p:sldId id="354" r:id="rId45"/>
    <p:sldId id="343" r:id="rId46"/>
    <p:sldId id="333" r:id="rId47"/>
    <p:sldId id="361" r:id="rId48"/>
    <p:sldId id="355" r:id="rId49"/>
    <p:sldId id="356" r:id="rId50"/>
    <p:sldId id="267" r:id="rId51"/>
    <p:sldId id="268" r:id="rId52"/>
    <p:sldId id="269" r:id="rId53"/>
    <p:sldId id="270" r:id="rId54"/>
    <p:sldId id="271" r:id="rId55"/>
    <p:sldId id="272" r:id="rId56"/>
    <p:sldId id="277" r:id="rId57"/>
    <p:sldId id="284" r:id="rId58"/>
    <p:sldId id="285" r:id="rId59"/>
    <p:sldId id="322" r:id="rId60"/>
    <p:sldId id="287" r:id="rId61"/>
    <p:sldId id="294" r:id="rId62"/>
    <p:sldId id="289" r:id="rId63"/>
    <p:sldId id="357" r:id="rId64"/>
  </p:sldIdLst>
  <p:sldSz cx="12192000" cy="6858000"/>
  <p:notesSz cx="6858000" cy="9144000"/>
  <p:embeddedFontLst>
    <p:embeddedFont>
      <p:font typeface="Cambria Math" panose="02040503050406030204" pitchFamily="18" charset="0"/>
      <p:regular r:id="rId65"/>
    </p:embeddedFont>
    <p:embeddedFont>
      <p:font typeface="UD デジタル 教科書体 NP-B" panose="02020700000000000000" pitchFamily="18" charset="-128"/>
      <p:bold r:id="rId66"/>
    </p:embeddedFont>
    <p:embeddedFont>
      <p:font typeface="游ゴシック" panose="020B0400000000000000" pitchFamily="50" charset="-128"/>
      <p:regular r:id="rId67"/>
      <p:bold r:id="rId68"/>
    </p:embeddedFont>
    <p:embeddedFont>
      <p:font typeface="游ゴシック Light" panose="020B0300000000000000" pitchFamily="50" charset="-128"/>
      <p:regular r:id="rId69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CC"/>
    <a:srgbClr val="33CC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5" autoAdjust="0"/>
    <p:restoredTop sz="93004" autoAdjust="0"/>
  </p:normalViewPr>
  <p:slideViewPr>
    <p:cSldViewPr>
      <p:cViewPr varScale="1">
        <p:scale>
          <a:sx n="56" d="100"/>
          <a:sy n="56" d="100"/>
        </p:scale>
        <p:origin x="46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D20FF7-FC13-43D2-A835-AEABC50CE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161069A-3BFD-4824-AC8C-E9358D556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937CC7-5596-46DA-9681-1113D537C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E1FA-2309-4894-A08D-AE03DA70C6B0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DC115F-E9E2-40F7-861B-6407F281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3F2CF5-97D9-4B5C-84B7-F3DB4BD22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D091-F167-4771-BC97-4FC964C78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64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0E9A79-FBC6-4975-AA92-0DC8692D0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7854AB1-4735-48F7-8550-C727CB049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481BF9-799D-434D-A4C2-1E95099E4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E1FA-2309-4894-A08D-AE03DA70C6B0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E30C5A-4431-4563-8164-AF446F902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55EC4D-FC47-49D6-A507-220F5E96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D091-F167-4771-BC97-4FC964C78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61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AD186A2-E311-4DC3-94ED-8A7A5BC621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DD6DF41-2BE8-4B8E-9CBD-31AFC6E12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561DF3-5C47-4A51-A9CA-4B322B633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E1FA-2309-4894-A08D-AE03DA70C6B0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7C80AD-96D5-489C-A786-CD83DFF02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6429B1-5BAB-4DF3-9270-B6DD44FB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D091-F167-4771-BC97-4FC964C78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21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18D252-D7ED-4A44-B755-DE76D1BE8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21921A-72D1-495A-A03E-2A89882B8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C63388-E893-4E3A-80E5-15FFDC4E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E1FA-2309-4894-A08D-AE03DA70C6B0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0C5160-CF87-4030-8276-860062D2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AF4243-6908-44EA-B2BA-4DCEF336A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D091-F167-4771-BC97-4FC964C78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54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1A7576-4DD6-452E-94DF-C026E873A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96DC1C1-81D7-42A7-8E03-9124FA34A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F3F3FE-697C-43F6-934F-761EE7D89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E1FA-2309-4894-A08D-AE03DA70C6B0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2C7DCC-53F5-4A5F-9384-A7DE48B9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988CA5-4549-4DE2-AF56-998B0C1AE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D091-F167-4771-BC97-4FC964C78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115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B1C82C-7830-42BE-8A82-A2343621B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0D12FE-DF50-46F3-8466-23D304364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385645-2A1B-459E-9F23-880A90388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A2B54D-8020-4BC1-91D2-3DF6307BE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E1FA-2309-4894-A08D-AE03DA70C6B0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3C0A8F4-5B64-4F57-9EF6-692CB5BB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143280-F146-489C-998D-64855DA9D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D091-F167-4771-BC97-4FC964C78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96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CA8C4-3C05-4A60-817B-FB2BDF597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E6B63D-1661-428E-979D-1537A368A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DDFABE7-BCBA-4F8E-8392-3E0066E5A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44FAAA2-C955-4A2D-A52B-5B66F4AD1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82564D8-8C99-4A05-B1AC-310831B240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0AE4EEF-D6A3-4489-BAB8-24DAF03A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E1FA-2309-4894-A08D-AE03DA70C6B0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29D5B54-2C14-45EE-9539-08FDB21E6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DFA8E0A-D028-4F8B-8960-FD619607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D091-F167-4771-BC97-4FC964C78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13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4C027A-50AB-4CD0-9FEE-BE1D0EACB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34AF823-F071-44D8-B449-11E57F7AD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E1FA-2309-4894-A08D-AE03DA70C6B0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C89D2EC-19A2-46E3-83D3-3676A44E8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9178D75-7076-4FFB-A484-068325AE2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D091-F167-4771-BC97-4FC964C78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11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1B716DF-EACD-49A8-A84A-01B811EC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E1FA-2309-4894-A08D-AE03DA70C6B0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C324239-29F2-47E3-81A2-6655AE10E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2AAB78-7DD6-4221-9D8C-5AA29D62E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D091-F167-4771-BC97-4FC964C78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59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F8CA10-47A3-4710-8FB2-E8C77B9D3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6A0BBC-F703-4A18-89FE-54A12CC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DB8D797-B211-44AB-9B7E-5D43729F6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547260-5897-4AC7-9897-F9317C3E0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E1FA-2309-4894-A08D-AE03DA70C6B0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FC7261E-10BA-4FA3-AB86-0DCAD0083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89794AE-B333-4837-B1F0-F886ABA1A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D091-F167-4771-BC97-4FC964C78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01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C02AC4-2C85-4F65-9752-6D0E486E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9A5B4B4-8DEA-496F-BFB1-68849F5BD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EC95D48-1B00-4905-8FAA-6103ABD4F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451DEF6-5012-499E-AEB7-39811787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E1FA-2309-4894-A08D-AE03DA70C6B0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78EE45-21F1-4C21-A520-FDD159D6D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2444D68-5C2B-4384-86D4-CE5D9046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D091-F167-4771-BC97-4FC964C78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38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6D80941-23A8-4E1D-B083-E728537B0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0A574C-931F-4AFA-9DFD-1170A8E26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89249B-3C5B-4EB6-846B-B37D7F8C5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5E1FA-2309-4894-A08D-AE03DA70C6B0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ED02A9-6805-4004-98C4-E88239F0E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C659CC-A9C6-4DCE-9023-D4AD1F807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7D091-F167-4771-BC97-4FC964C78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4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876FD6D-4137-4664-969D-A551A626D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1063" y="882299"/>
            <a:ext cx="6320676" cy="14813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kumimoji="1" lang="ja-JP" altLang="en-US" sz="11500" kern="120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変わり方</a:t>
            </a:r>
            <a:endParaRPr kumimoji="1" lang="ja-JP" altLang="en-US" sz="11500" kern="1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C52DC2-941B-4552-8C3D-EE2BC8BDA25D}"/>
              </a:ext>
            </a:extLst>
          </p:cNvPr>
          <p:cNvSpPr txBox="1"/>
          <p:nvPr/>
        </p:nvSpPr>
        <p:spPr>
          <a:xfrm>
            <a:off x="759806" y="2780928"/>
            <a:ext cx="8360530" cy="28803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Ａの数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が変わっていくと、それに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つれて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Ｂの数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が変わっていくとき、。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Ａの数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Ｂの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の間の関係を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いろいろ調べていきましょう。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 descr="アイコン&#10;&#10;低い精度で自動的に生成された説明">
            <a:extLst>
              <a:ext uri="{FF2B5EF4-FFF2-40B4-BE49-F238E27FC236}">
                <a16:creationId xmlns:a16="http://schemas.microsoft.com/office/drawing/2014/main" id="{6A81791F-E182-E6B5-58EB-9A34E150E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576" y="3212976"/>
            <a:ext cx="2394085" cy="2808312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1105D34-D572-0437-9BEA-8CAF008581A0}"/>
              </a:ext>
            </a:extLst>
          </p:cNvPr>
          <p:cNvCxnSpPr/>
          <p:nvPr/>
        </p:nvCxnSpPr>
        <p:spPr>
          <a:xfrm>
            <a:off x="643278" y="2363627"/>
            <a:ext cx="6482989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096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86E891-305D-427F-A2F7-4B4CD9A2C403}"/>
              </a:ext>
            </a:extLst>
          </p:cNvPr>
          <p:cNvSpPr txBox="1"/>
          <p:nvPr/>
        </p:nvSpPr>
        <p:spPr>
          <a:xfrm>
            <a:off x="534352" y="1767026"/>
            <a:ext cx="5234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たかしさんの年れい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才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F3D21D-9E43-48C7-8567-584AA9AEB4B8}"/>
              </a:ext>
            </a:extLst>
          </p:cNvPr>
          <p:cNvSpPr txBox="1"/>
          <p:nvPr/>
        </p:nvSpPr>
        <p:spPr>
          <a:xfrm>
            <a:off x="534352" y="2668046"/>
            <a:ext cx="4772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お兄さんの年れい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才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A8B984D-23EF-4A1E-BE5A-F288D879820D}"/>
              </a:ext>
            </a:extLst>
          </p:cNvPr>
          <p:cNvCxnSpPr>
            <a:cxnSpLocks/>
          </p:cNvCxnSpPr>
          <p:nvPr/>
        </p:nvCxnSpPr>
        <p:spPr>
          <a:xfrm>
            <a:off x="335360" y="2544935"/>
            <a:ext cx="1159328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DF3D514-9470-4D94-B957-05A16CACB316}"/>
              </a:ext>
            </a:extLst>
          </p:cNvPr>
          <p:cNvCxnSpPr>
            <a:cxnSpLocks/>
          </p:cNvCxnSpPr>
          <p:nvPr/>
        </p:nvCxnSpPr>
        <p:spPr>
          <a:xfrm>
            <a:off x="5735960" y="1768372"/>
            <a:ext cx="0" cy="163670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55BA413-9B00-47D8-956B-E0B6C491D157}"/>
              </a:ext>
            </a:extLst>
          </p:cNvPr>
          <p:cNvCxnSpPr>
            <a:cxnSpLocks/>
          </p:cNvCxnSpPr>
          <p:nvPr/>
        </p:nvCxnSpPr>
        <p:spPr>
          <a:xfrm>
            <a:off x="6960096" y="1768372"/>
            <a:ext cx="0" cy="163670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3B5E8BE-2C47-481E-BFBE-84EF8252CFE4}"/>
              </a:ext>
            </a:extLst>
          </p:cNvPr>
          <p:cNvCxnSpPr>
            <a:cxnSpLocks/>
          </p:cNvCxnSpPr>
          <p:nvPr/>
        </p:nvCxnSpPr>
        <p:spPr>
          <a:xfrm>
            <a:off x="8224156" y="1752330"/>
            <a:ext cx="0" cy="163670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31B2576-BADD-4363-88ED-0A4699EFFD31}"/>
              </a:ext>
            </a:extLst>
          </p:cNvPr>
          <p:cNvCxnSpPr>
            <a:cxnSpLocks/>
          </p:cNvCxnSpPr>
          <p:nvPr/>
        </p:nvCxnSpPr>
        <p:spPr>
          <a:xfrm>
            <a:off x="9488886" y="1750437"/>
            <a:ext cx="0" cy="163670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C3BEE5F-8417-4B77-8172-15B184736916}"/>
              </a:ext>
            </a:extLst>
          </p:cNvPr>
          <p:cNvSpPr txBox="1"/>
          <p:nvPr/>
        </p:nvSpPr>
        <p:spPr>
          <a:xfrm>
            <a:off x="7274946" y="1799349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BB4FED8-5407-40B7-90E7-3BCC775266B9}"/>
              </a:ext>
            </a:extLst>
          </p:cNvPr>
          <p:cNvSpPr txBox="1"/>
          <p:nvPr/>
        </p:nvSpPr>
        <p:spPr>
          <a:xfrm>
            <a:off x="7256274" y="2643254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2ACB3E-5865-464A-AE53-B20D4D5E3044}"/>
              </a:ext>
            </a:extLst>
          </p:cNvPr>
          <p:cNvSpPr txBox="1"/>
          <p:nvPr/>
        </p:nvSpPr>
        <p:spPr>
          <a:xfrm>
            <a:off x="6005621" y="1775494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F5B5F8C-639F-4E00-A10D-534E8BFC37B8}"/>
              </a:ext>
            </a:extLst>
          </p:cNvPr>
          <p:cNvSpPr txBox="1"/>
          <p:nvPr/>
        </p:nvSpPr>
        <p:spPr>
          <a:xfrm>
            <a:off x="6005621" y="2626253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1AAC335-E903-489C-9869-29D8DE664D53}"/>
              </a:ext>
            </a:extLst>
          </p:cNvPr>
          <p:cNvSpPr txBox="1"/>
          <p:nvPr/>
        </p:nvSpPr>
        <p:spPr>
          <a:xfrm>
            <a:off x="8480709" y="1799349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B668A3C-2AC2-41DD-81E4-7F354FE96FC7}"/>
              </a:ext>
            </a:extLst>
          </p:cNvPr>
          <p:cNvSpPr txBox="1"/>
          <p:nvPr/>
        </p:nvSpPr>
        <p:spPr>
          <a:xfrm>
            <a:off x="8362912" y="2643254"/>
            <a:ext cx="112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96D6C776-A3EA-4745-A74C-405E9951C1F8}"/>
              </a:ext>
            </a:extLst>
          </p:cNvPr>
          <p:cNvCxnSpPr>
            <a:cxnSpLocks/>
          </p:cNvCxnSpPr>
          <p:nvPr/>
        </p:nvCxnSpPr>
        <p:spPr>
          <a:xfrm>
            <a:off x="10704512" y="1719460"/>
            <a:ext cx="0" cy="163670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A3A59F1-1E42-4E36-AC0D-995B68CD581E}"/>
              </a:ext>
            </a:extLst>
          </p:cNvPr>
          <p:cNvSpPr txBox="1"/>
          <p:nvPr/>
        </p:nvSpPr>
        <p:spPr>
          <a:xfrm>
            <a:off x="9651173" y="1799349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52FB8C5-7754-4E0E-B9A9-A2189763B5C4}"/>
              </a:ext>
            </a:extLst>
          </p:cNvPr>
          <p:cNvSpPr txBox="1"/>
          <p:nvPr/>
        </p:nvSpPr>
        <p:spPr>
          <a:xfrm>
            <a:off x="9563616" y="2627338"/>
            <a:ext cx="112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2FDF39B-228C-409E-9F0B-CBE6DC97AC2B}"/>
              </a:ext>
            </a:extLst>
          </p:cNvPr>
          <p:cNvSpPr txBox="1"/>
          <p:nvPr/>
        </p:nvSpPr>
        <p:spPr>
          <a:xfrm>
            <a:off x="10882118" y="1799349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91D3601-FBDB-4367-A982-F06B4831174A}"/>
              </a:ext>
            </a:extLst>
          </p:cNvPr>
          <p:cNvSpPr txBox="1"/>
          <p:nvPr/>
        </p:nvSpPr>
        <p:spPr>
          <a:xfrm>
            <a:off x="10763649" y="2643254"/>
            <a:ext cx="112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3976BD8-E7EA-4CCE-A618-8F6246F20A41}"/>
              </a:ext>
            </a:extLst>
          </p:cNvPr>
          <p:cNvSpPr txBox="1"/>
          <p:nvPr/>
        </p:nvSpPr>
        <p:spPr>
          <a:xfrm>
            <a:off x="860503" y="3703721"/>
            <a:ext cx="8927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①くらべる２つを２行で書きます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単位も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C7F072C-5417-43BC-ACCF-2435DAABB267}"/>
              </a:ext>
            </a:extLst>
          </p:cNvPr>
          <p:cNvSpPr txBox="1"/>
          <p:nvPr/>
        </p:nvSpPr>
        <p:spPr>
          <a:xfrm>
            <a:off x="832847" y="4624058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②たかしさんの年れいを小さい順に書きます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31BB350-4E3F-46EC-87CE-37E5989B4EED}"/>
              </a:ext>
            </a:extLst>
          </p:cNvPr>
          <p:cNvSpPr txBox="1"/>
          <p:nvPr/>
        </p:nvSpPr>
        <p:spPr>
          <a:xfrm>
            <a:off x="860503" y="5550619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③７才上のお兄さんの年れいを書きます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CC7FB8D-2FDC-48CC-A16E-8045D63AD33B}"/>
              </a:ext>
            </a:extLst>
          </p:cNvPr>
          <p:cNvSpPr txBox="1"/>
          <p:nvPr/>
        </p:nvSpPr>
        <p:spPr>
          <a:xfrm>
            <a:off x="502884" y="484555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教科書８８ページ　４</a:t>
            </a:r>
          </a:p>
        </p:txBody>
      </p: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B523CC4A-E9D7-4ADD-BC00-426B08D160DB}"/>
              </a:ext>
            </a:extLst>
          </p:cNvPr>
          <p:cNvSpPr/>
          <p:nvPr/>
        </p:nvSpPr>
        <p:spPr>
          <a:xfrm>
            <a:off x="4432520" y="196342"/>
            <a:ext cx="1105997" cy="915156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31BB350-4E3F-46EC-87CE-37E5989B4EED}"/>
              </a:ext>
            </a:extLst>
          </p:cNvPr>
          <p:cNvSpPr txBox="1"/>
          <p:nvPr/>
        </p:nvSpPr>
        <p:spPr>
          <a:xfrm>
            <a:off x="6528048" y="491961"/>
            <a:ext cx="4532010" cy="1200329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からでも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からでも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いくつからでも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927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  <p:bldP spid="13" grpId="0"/>
      <p:bldP spid="14" grpId="0"/>
      <p:bldP spid="15" grpId="0"/>
      <p:bldP spid="16" grpId="0"/>
      <p:bldP spid="22" grpId="0"/>
      <p:bldP spid="28" grpId="0"/>
      <p:bldP spid="29" grpId="0"/>
      <p:bldP spid="30" grpId="0"/>
      <p:bldP spid="31" grpId="0"/>
      <p:bldP spid="32" grpId="0"/>
      <p:bldP spid="33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86E891-305D-427F-A2F7-4B4CD9A2C403}"/>
              </a:ext>
            </a:extLst>
          </p:cNvPr>
          <p:cNvSpPr txBox="1"/>
          <p:nvPr/>
        </p:nvSpPr>
        <p:spPr>
          <a:xfrm>
            <a:off x="188392" y="1515711"/>
            <a:ext cx="5695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たかしさんの年れい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○才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F3D21D-9E43-48C7-8567-584AA9AEB4B8}"/>
              </a:ext>
            </a:extLst>
          </p:cNvPr>
          <p:cNvSpPr txBox="1"/>
          <p:nvPr/>
        </p:nvSpPr>
        <p:spPr>
          <a:xfrm>
            <a:off x="335360" y="2500453"/>
            <a:ext cx="5234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お兄さんの年れい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△才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A8B984D-23EF-4A1E-BE5A-F288D879820D}"/>
              </a:ext>
            </a:extLst>
          </p:cNvPr>
          <p:cNvCxnSpPr>
            <a:cxnSpLocks/>
          </p:cNvCxnSpPr>
          <p:nvPr/>
        </p:nvCxnSpPr>
        <p:spPr>
          <a:xfrm>
            <a:off x="335360" y="2286498"/>
            <a:ext cx="1159328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DF3D514-9470-4D94-B957-05A16CACB316}"/>
              </a:ext>
            </a:extLst>
          </p:cNvPr>
          <p:cNvCxnSpPr>
            <a:cxnSpLocks/>
          </p:cNvCxnSpPr>
          <p:nvPr/>
        </p:nvCxnSpPr>
        <p:spPr>
          <a:xfrm>
            <a:off x="5735960" y="1517057"/>
            <a:ext cx="0" cy="163670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55BA413-9B00-47D8-956B-E0B6C491D157}"/>
              </a:ext>
            </a:extLst>
          </p:cNvPr>
          <p:cNvCxnSpPr>
            <a:cxnSpLocks/>
          </p:cNvCxnSpPr>
          <p:nvPr/>
        </p:nvCxnSpPr>
        <p:spPr>
          <a:xfrm>
            <a:off x="6960096" y="1517057"/>
            <a:ext cx="0" cy="163670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3B5E8BE-2C47-481E-BFBE-84EF8252CFE4}"/>
              </a:ext>
            </a:extLst>
          </p:cNvPr>
          <p:cNvCxnSpPr>
            <a:cxnSpLocks/>
          </p:cNvCxnSpPr>
          <p:nvPr/>
        </p:nvCxnSpPr>
        <p:spPr>
          <a:xfrm>
            <a:off x="8224156" y="1501015"/>
            <a:ext cx="0" cy="163670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31B2576-BADD-4363-88ED-0A4699EFFD31}"/>
              </a:ext>
            </a:extLst>
          </p:cNvPr>
          <p:cNvCxnSpPr>
            <a:cxnSpLocks/>
          </p:cNvCxnSpPr>
          <p:nvPr/>
        </p:nvCxnSpPr>
        <p:spPr>
          <a:xfrm>
            <a:off x="9488886" y="1499122"/>
            <a:ext cx="0" cy="163670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C3BEE5F-8417-4B77-8172-15B184736916}"/>
              </a:ext>
            </a:extLst>
          </p:cNvPr>
          <p:cNvSpPr txBox="1"/>
          <p:nvPr/>
        </p:nvSpPr>
        <p:spPr>
          <a:xfrm>
            <a:off x="7274946" y="1548034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BB4FED8-5407-40B7-90E7-3BCC775266B9}"/>
              </a:ext>
            </a:extLst>
          </p:cNvPr>
          <p:cNvSpPr txBox="1"/>
          <p:nvPr/>
        </p:nvSpPr>
        <p:spPr>
          <a:xfrm>
            <a:off x="7256274" y="2357419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2ACB3E-5865-464A-AE53-B20D4D5E3044}"/>
              </a:ext>
            </a:extLst>
          </p:cNvPr>
          <p:cNvSpPr txBox="1"/>
          <p:nvPr/>
        </p:nvSpPr>
        <p:spPr>
          <a:xfrm>
            <a:off x="6005621" y="1524179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F5B5F8C-639F-4E00-A10D-534E8BFC37B8}"/>
              </a:ext>
            </a:extLst>
          </p:cNvPr>
          <p:cNvSpPr txBox="1"/>
          <p:nvPr/>
        </p:nvSpPr>
        <p:spPr>
          <a:xfrm>
            <a:off x="6005621" y="2374938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1AAC335-E903-489C-9869-29D8DE664D53}"/>
              </a:ext>
            </a:extLst>
          </p:cNvPr>
          <p:cNvSpPr txBox="1"/>
          <p:nvPr/>
        </p:nvSpPr>
        <p:spPr>
          <a:xfrm>
            <a:off x="8480709" y="1548034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B668A3C-2AC2-41DD-81E4-7F354FE96FC7}"/>
              </a:ext>
            </a:extLst>
          </p:cNvPr>
          <p:cNvSpPr txBox="1"/>
          <p:nvPr/>
        </p:nvSpPr>
        <p:spPr>
          <a:xfrm>
            <a:off x="8363582" y="2347898"/>
            <a:ext cx="112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96D6C776-A3EA-4745-A74C-405E9951C1F8}"/>
              </a:ext>
            </a:extLst>
          </p:cNvPr>
          <p:cNvCxnSpPr>
            <a:cxnSpLocks/>
          </p:cNvCxnSpPr>
          <p:nvPr/>
        </p:nvCxnSpPr>
        <p:spPr>
          <a:xfrm>
            <a:off x="10704512" y="1468145"/>
            <a:ext cx="0" cy="163670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A3A59F1-1E42-4E36-AC0D-995B68CD581E}"/>
              </a:ext>
            </a:extLst>
          </p:cNvPr>
          <p:cNvSpPr txBox="1"/>
          <p:nvPr/>
        </p:nvSpPr>
        <p:spPr>
          <a:xfrm>
            <a:off x="9651173" y="1548034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52FB8C5-7754-4E0E-B9A9-A2189763B5C4}"/>
              </a:ext>
            </a:extLst>
          </p:cNvPr>
          <p:cNvSpPr txBox="1"/>
          <p:nvPr/>
        </p:nvSpPr>
        <p:spPr>
          <a:xfrm>
            <a:off x="9534046" y="2347898"/>
            <a:ext cx="112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2FDF39B-228C-409E-9F0B-CBE6DC97AC2B}"/>
              </a:ext>
            </a:extLst>
          </p:cNvPr>
          <p:cNvSpPr txBox="1"/>
          <p:nvPr/>
        </p:nvSpPr>
        <p:spPr>
          <a:xfrm>
            <a:off x="10882118" y="1548034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91D3601-FBDB-4367-A982-F06B4831174A}"/>
              </a:ext>
            </a:extLst>
          </p:cNvPr>
          <p:cNvSpPr txBox="1"/>
          <p:nvPr/>
        </p:nvSpPr>
        <p:spPr>
          <a:xfrm>
            <a:off x="10764991" y="2347898"/>
            <a:ext cx="112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3976BD8-E7EA-4CCE-A618-8F6246F20A41}"/>
              </a:ext>
            </a:extLst>
          </p:cNvPr>
          <p:cNvSpPr txBox="1"/>
          <p:nvPr/>
        </p:nvSpPr>
        <p:spPr>
          <a:xfrm>
            <a:off x="410217" y="3420243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の関係を式に表しましょう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CC7FB8D-2FDC-48CC-A16E-8045D63AD33B}"/>
              </a:ext>
            </a:extLst>
          </p:cNvPr>
          <p:cNvSpPr txBox="1"/>
          <p:nvPr/>
        </p:nvSpPr>
        <p:spPr>
          <a:xfrm>
            <a:off x="502884" y="484555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教科書８８ページ　４</a:t>
            </a:r>
          </a:p>
        </p:txBody>
      </p:sp>
      <p:sp>
        <p:nvSpPr>
          <p:cNvPr id="25" name="二等辺三角形 24">
            <a:extLst>
              <a:ext uri="{FF2B5EF4-FFF2-40B4-BE49-F238E27FC236}">
                <a16:creationId xmlns:a16="http://schemas.microsoft.com/office/drawing/2014/main" id="{9843F6D3-7AC8-4353-8C93-A68AEEE57EE3}"/>
              </a:ext>
            </a:extLst>
          </p:cNvPr>
          <p:cNvSpPr/>
          <p:nvPr/>
        </p:nvSpPr>
        <p:spPr>
          <a:xfrm>
            <a:off x="4881769" y="203306"/>
            <a:ext cx="1105997" cy="915156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A8A38E33-6D82-4C6D-8486-FB4089E1D8E5}"/>
              </a:ext>
            </a:extLst>
          </p:cNvPr>
          <p:cNvSpPr/>
          <p:nvPr/>
        </p:nvSpPr>
        <p:spPr>
          <a:xfrm>
            <a:off x="5826530" y="1509255"/>
            <a:ext cx="1015518" cy="1595596"/>
          </a:xfrm>
          <a:prstGeom prst="ellipse">
            <a:avLst/>
          </a:pr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329FF6C8-5F01-490D-BB29-8140D08E76E0}"/>
              </a:ext>
            </a:extLst>
          </p:cNvPr>
          <p:cNvSpPr/>
          <p:nvPr/>
        </p:nvSpPr>
        <p:spPr>
          <a:xfrm>
            <a:off x="7112734" y="1509255"/>
            <a:ext cx="1015518" cy="1595596"/>
          </a:xfrm>
          <a:prstGeom prst="ellipse">
            <a:avLst/>
          </a:pr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3DDE68A4-6544-4D9F-80ED-5E066CA52042}"/>
              </a:ext>
            </a:extLst>
          </p:cNvPr>
          <p:cNvSpPr/>
          <p:nvPr/>
        </p:nvSpPr>
        <p:spPr>
          <a:xfrm>
            <a:off x="8348762" y="1509255"/>
            <a:ext cx="1015518" cy="1595596"/>
          </a:xfrm>
          <a:prstGeom prst="ellipse">
            <a:avLst/>
          </a:pr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561F0596-9A4E-49CB-BFCF-7A3AC461A7B6}"/>
              </a:ext>
            </a:extLst>
          </p:cNvPr>
          <p:cNvSpPr/>
          <p:nvPr/>
        </p:nvSpPr>
        <p:spPr>
          <a:xfrm>
            <a:off x="9600192" y="1509255"/>
            <a:ext cx="1015518" cy="1595596"/>
          </a:xfrm>
          <a:prstGeom prst="ellipse">
            <a:avLst/>
          </a:pr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EADBB2C2-DC91-48E0-8925-166D439FE23F}"/>
              </a:ext>
            </a:extLst>
          </p:cNvPr>
          <p:cNvSpPr/>
          <p:nvPr/>
        </p:nvSpPr>
        <p:spPr>
          <a:xfrm>
            <a:off x="10800339" y="1509255"/>
            <a:ext cx="1015518" cy="1595596"/>
          </a:xfrm>
          <a:prstGeom prst="ellipse">
            <a:avLst/>
          </a:pr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9867835-DC08-D851-665C-63290BF16AFF}"/>
              </a:ext>
            </a:extLst>
          </p:cNvPr>
          <p:cNvSpPr txBox="1"/>
          <p:nvPr/>
        </p:nvSpPr>
        <p:spPr>
          <a:xfrm>
            <a:off x="1797406" y="4193985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たかしさんの年れい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＋７＝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55661CE-AC11-49B3-8102-B7502A80DA1B}"/>
              </a:ext>
            </a:extLst>
          </p:cNvPr>
          <p:cNvSpPr txBox="1"/>
          <p:nvPr/>
        </p:nvSpPr>
        <p:spPr>
          <a:xfrm>
            <a:off x="7432788" y="4186183"/>
            <a:ext cx="404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お兄さんの年れい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721ACB5-6371-EA64-0F10-879E61C4A530}"/>
              </a:ext>
            </a:extLst>
          </p:cNvPr>
          <p:cNvCxnSpPr>
            <a:cxnSpLocks/>
          </p:cNvCxnSpPr>
          <p:nvPr/>
        </p:nvCxnSpPr>
        <p:spPr>
          <a:xfrm>
            <a:off x="7500888" y="4771271"/>
            <a:ext cx="3726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021BD23-12B3-5BA2-AFAF-FEFF14AB4CC1}"/>
              </a:ext>
            </a:extLst>
          </p:cNvPr>
          <p:cNvSpPr txBox="1"/>
          <p:nvPr/>
        </p:nvSpPr>
        <p:spPr>
          <a:xfrm>
            <a:off x="4902093" y="4982801"/>
            <a:ext cx="3446669" cy="76944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+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5819264-0396-CDFD-066E-BE9A0CD6579B}"/>
              </a:ext>
            </a:extLst>
          </p:cNvPr>
          <p:cNvSpPr txBox="1"/>
          <p:nvPr/>
        </p:nvSpPr>
        <p:spPr>
          <a:xfrm>
            <a:off x="2712618" y="5988639"/>
            <a:ext cx="8494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+ 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，７ 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+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△，△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＝７ 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+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5A32063E-52A0-8B05-E246-9F87352A4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60" y="4238634"/>
            <a:ext cx="1084708" cy="1223450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10E5FFD-CF2B-73D8-1C60-99487D7E0444}"/>
              </a:ext>
            </a:extLst>
          </p:cNvPr>
          <p:cNvSpPr txBox="1"/>
          <p:nvPr/>
        </p:nvSpPr>
        <p:spPr>
          <a:xfrm>
            <a:off x="6315731" y="444697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＜考え方１＞</a:t>
            </a:r>
          </a:p>
        </p:txBody>
      </p:sp>
    </p:spTree>
    <p:extLst>
      <p:ext uri="{BB962C8B-B14F-4D97-AF65-F5344CB8AC3E}">
        <p14:creationId xmlns:p14="http://schemas.microsoft.com/office/powerpoint/2010/main" val="306509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86E891-305D-427F-A2F7-4B4CD9A2C403}"/>
              </a:ext>
            </a:extLst>
          </p:cNvPr>
          <p:cNvSpPr txBox="1"/>
          <p:nvPr/>
        </p:nvSpPr>
        <p:spPr>
          <a:xfrm>
            <a:off x="188392" y="1515711"/>
            <a:ext cx="5695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たかしさんの年れい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○才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F3D21D-9E43-48C7-8567-584AA9AEB4B8}"/>
              </a:ext>
            </a:extLst>
          </p:cNvPr>
          <p:cNvSpPr txBox="1"/>
          <p:nvPr/>
        </p:nvSpPr>
        <p:spPr>
          <a:xfrm>
            <a:off x="335360" y="2500453"/>
            <a:ext cx="5234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お兄さんの年れい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△才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A8B984D-23EF-4A1E-BE5A-F288D879820D}"/>
              </a:ext>
            </a:extLst>
          </p:cNvPr>
          <p:cNvCxnSpPr>
            <a:cxnSpLocks/>
          </p:cNvCxnSpPr>
          <p:nvPr/>
        </p:nvCxnSpPr>
        <p:spPr>
          <a:xfrm>
            <a:off x="335360" y="2286498"/>
            <a:ext cx="1159328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DF3D514-9470-4D94-B957-05A16CACB316}"/>
              </a:ext>
            </a:extLst>
          </p:cNvPr>
          <p:cNvCxnSpPr>
            <a:cxnSpLocks/>
          </p:cNvCxnSpPr>
          <p:nvPr/>
        </p:nvCxnSpPr>
        <p:spPr>
          <a:xfrm>
            <a:off x="5735960" y="1517057"/>
            <a:ext cx="0" cy="163670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55BA413-9B00-47D8-956B-E0B6C491D157}"/>
              </a:ext>
            </a:extLst>
          </p:cNvPr>
          <p:cNvCxnSpPr>
            <a:cxnSpLocks/>
          </p:cNvCxnSpPr>
          <p:nvPr/>
        </p:nvCxnSpPr>
        <p:spPr>
          <a:xfrm>
            <a:off x="6960096" y="1517057"/>
            <a:ext cx="0" cy="163670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3B5E8BE-2C47-481E-BFBE-84EF8252CFE4}"/>
              </a:ext>
            </a:extLst>
          </p:cNvPr>
          <p:cNvCxnSpPr>
            <a:cxnSpLocks/>
          </p:cNvCxnSpPr>
          <p:nvPr/>
        </p:nvCxnSpPr>
        <p:spPr>
          <a:xfrm>
            <a:off x="8224156" y="1501015"/>
            <a:ext cx="0" cy="163670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31B2576-BADD-4363-88ED-0A4699EFFD31}"/>
              </a:ext>
            </a:extLst>
          </p:cNvPr>
          <p:cNvCxnSpPr>
            <a:cxnSpLocks/>
          </p:cNvCxnSpPr>
          <p:nvPr/>
        </p:nvCxnSpPr>
        <p:spPr>
          <a:xfrm>
            <a:off x="9488886" y="1499122"/>
            <a:ext cx="0" cy="163670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C3BEE5F-8417-4B77-8172-15B184736916}"/>
              </a:ext>
            </a:extLst>
          </p:cNvPr>
          <p:cNvSpPr txBox="1"/>
          <p:nvPr/>
        </p:nvSpPr>
        <p:spPr>
          <a:xfrm>
            <a:off x="7274946" y="1548034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BB4FED8-5407-40B7-90E7-3BCC775266B9}"/>
              </a:ext>
            </a:extLst>
          </p:cNvPr>
          <p:cNvSpPr txBox="1"/>
          <p:nvPr/>
        </p:nvSpPr>
        <p:spPr>
          <a:xfrm>
            <a:off x="7256274" y="2357419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2ACB3E-5865-464A-AE53-B20D4D5E3044}"/>
              </a:ext>
            </a:extLst>
          </p:cNvPr>
          <p:cNvSpPr txBox="1"/>
          <p:nvPr/>
        </p:nvSpPr>
        <p:spPr>
          <a:xfrm>
            <a:off x="6005621" y="1524179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F5B5F8C-639F-4E00-A10D-534E8BFC37B8}"/>
              </a:ext>
            </a:extLst>
          </p:cNvPr>
          <p:cNvSpPr txBox="1"/>
          <p:nvPr/>
        </p:nvSpPr>
        <p:spPr>
          <a:xfrm>
            <a:off x="6005621" y="2374938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1AAC335-E903-489C-9869-29D8DE664D53}"/>
              </a:ext>
            </a:extLst>
          </p:cNvPr>
          <p:cNvSpPr txBox="1"/>
          <p:nvPr/>
        </p:nvSpPr>
        <p:spPr>
          <a:xfrm>
            <a:off x="8480709" y="1548034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B668A3C-2AC2-41DD-81E4-7F354FE96FC7}"/>
              </a:ext>
            </a:extLst>
          </p:cNvPr>
          <p:cNvSpPr txBox="1"/>
          <p:nvPr/>
        </p:nvSpPr>
        <p:spPr>
          <a:xfrm>
            <a:off x="8363582" y="2347898"/>
            <a:ext cx="112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96D6C776-A3EA-4745-A74C-405E9951C1F8}"/>
              </a:ext>
            </a:extLst>
          </p:cNvPr>
          <p:cNvCxnSpPr>
            <a:cxnSpLocks/>
          </p:cNvCxnSpPr>
          <p:nvPr/>
        </p:nvCxnSpPr>
        <p:spPr>
          <a:xfrm>
            <a:off x="10704512" y="1468145"/>
            <a:ext cx="0" cy="163670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A3A59F1-1E42-4E36-AC0D-995B68CD581E}"/>
              </a:ext>
            </a:extLst>
          </p:cNvPr>
          <p:cNvSpPr txBox="1"/>
          <p:nvPr/>
        </p:nvSpPr>
        <p:spPr>
          <a:xfrm>
            <a:off x="9651173" y="1548034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52FB8C5-7754-4E0E-B9A9-A2189763B5C4}"/>
              </a:ext>
            </a:extLst>
          </p:cNvPr>
          <p:cNvSpPr txBox="1"/>
          <p:nvPr/>
        </p:nvSpPr>
        <p:spPr>
          <a:xfrm>
            <a:off x="9534046" y="2347898"/>
            <a:ext cx="112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2FDF39B-228C-409E-9F0B-CBE6DC97AC2B}"/>
              </a:ext>
            </a:extLst>
          </p:cNvPr>
          <p:cNvSpPr txBox="1"/>
          <p:nvPr/>
        </p:nvSpPr>
        <p:spPr>
          <a:xfrm>
            <a:off x="10882118" y="1548034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91D3601-FBDB-4367-A982-F06B4831174A}"/>
              </a:ext>
            </a:extLst>
          </p:cNvPr>
          <p:cNvSpPr txBox="1"/>
          <p:nvPr/>
        </p:nvSpPr>
        <p:spPr>
          <a:xfrm>
            <a:off x="10764991" y="2347898"/>
            <a:ext cx="112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C7F072C-5417-43BC-ACCF-2435DAABB267}"/>
              </a:ext>
            </a:extLst>
          </p:cNvPr>
          <p:cNvSpPr txBox="1"/>
          <p:nvPr/>
        </p:nvSpPr>
        <p:spPr>
          <a:xfrm>
            <a:off x="5079456" y="4655888"/>
            <a:ext cx="3005951" cy="76944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＝７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8F41160-D05D-4C34-BAB4-1CE4CD2E1661}"/>
              </a:ext>
            </a:extLst>
          </p:cNvPr>
          <p:cNvSpPr txBox="1"/>
          <p:nvPr/>
        </p:nvSpPr>
        <p:spPr>
          <a:xfrm>
            <a:off x="1540270" y="3805129"/>
            <a:ext cx="901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お兄さんの年れい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ー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たかしさんの年れい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03A0CED-3049-4732-9054-A6E286555A43}"/>
              </a:ext>
            </a:extLst>
          </p:cNvPr>
          <p:cNvSpPr txBox="1"/>
          <p:nvPr/>
        </p:nvSpPr>
        <p:spPr>
          <a:xfrm>
            <a:off x="10359760" y="3740662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E206B09-ECD7-4B6A-861E-B6E39FBE02B6}"/>
              </a:ext>
            </a:extLst>
          </p:cNvPr>
          <p:cNvSpPr txBox="1"/>
          <p:nvPr/>
        </p:nvSpPr>
        <p:spPr>
          <a:xfrm>
            <a:off x="6132004" y="5733256"/>
            <a:ext cx="3059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（７＝</a:t>
            </a:r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</a:p>
        </p:txBody>
      </p:sp>
      <p:cxnSp>
        <p:nvCxnSpPr>
          <p:cNvPr id="18" name="直線コネクタ 17"/>
          <p:cNvCxnSpPr/>
          <p:nvPr/>
        </p:nvCxnSpPr>
        <p:spPr>
          <a:xfrm>
            <a:off x="10299281" y="4451460"/>
            <a:ext cx="81046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9088E1-1964-784F-114C-C554CDF83D46}"/>
              </a:ext>
            </a:extLst>
          </p:cNvPr>
          <p:cNvSpPr txBox="1"/>
          <p:nvPr/>
        </p:nvSpPr>
        <p:spPr>
          <a:xfrm>
            <a:off x="839416" y="518229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＜考え方２＞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DFC4BA8-0A2D-1C33-8D4C-06BDDC93B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2" y="3357880"/>
            <a:ext cx="1184918" cy="177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7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9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86E891-305D-427F-A2F7-4B4CD9A2C403}"/>
              </a:ext>
            </a:extLst>
          </p:cNvPr>
          <p:cNvSpPr txBox="1"/>
          <p:nvPr/>
        </p:nvSpPr>
        <p:spPr>
          <a:xfrm>
            <a:off x="188392" y="1515711"/>
            <a:ext cx="5695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たかしさんの年れい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○才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F3D21D-9E43-48C7-8567-584AA9AEB4B8}"/>
              </a:ext>
            </a:extLst>
          </p:cNvPr>
          <p:cNvSpPr txBox="1"/>
          <p:nvPr/>
        </p:nvSpPr>
        <p:spPr>
          <a:xfrm>
            <a:off x="335360" y="2500453"/>
            <a:ext cx="5234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お兄さんの年れい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△才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A8B984D-23EF-4A1E-BE5A-F288D879820D}"/>
              </a:ext>
            </a:extLst>
          </p:cNvPr>
          <p:cNvCxnSpPr>
            <a:cxnSpLocks/>
          </p:cNvCxnSpPr>
          <p:nvPr/>
        </p:nvCxnSpPr>
        <p:spPr>
          <a:xfrm>
            <a:off x="335360" y="2286498"/>
            <a:ext cx="1159328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DF3D514-9470-4D94-B957-05A16CACB316}"/>
              </a:ext>
            </a:extLst>
          </p:cNvPr>
          <p:cNvCxnSpPr>
            <a:cxnSpLocks/>
          </p:cNvCxnSpPr>
          <p:nvPr/>
        </p:nvCxnSpPr>
        <p:spPr>
          <a:xfrm>
            <a:off x="5735960" y="1517057"/>
            <a:ext cx="0" cy="163670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55BA413-9B00-47D8-956B-E0B6C491D157}"/>
              </a:ext>
            </a:extLst>
          </p:cNvPr>
          <p:cNvCxnSpPr>
            <a:cxnSpLocks/>
          </p:cNvCxnSpPr>
          <p:nvPr/>
        </p:nvCxnSpPr>
        <p:spPr>
          <a:xfrm>
            <a:off x="6960096" y="1517057"/>
            <a:ext cx="0" cy="163670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3B5E8BE-2C47-481E-BFBE-84EF8252CFE4}"/>
              </a:ext>
            </a:extLst>
          </p:cNvPr>
          <p:cNvCxnSpPr>
            <a:cxnSpLocks/>
          </p:cNvCxnSpPr>
          <p:nvPr/>
        </p:nvCxnSpPr>
        <p:spPr>
          <a:xfrm>
            <a:off x="8224156" y="1501015"/>
            <a:ext cx="0" cy="163670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31B2576-BADD-4363-88ED-0A4699EFFD31}"/>
              </a:ext>
            </a:extLst>
          </p:cNvPr>
          <p:cNvCxnSpPr>
            <a:cxnSpLocks/>
          </p:cNvCxnSpPr>
          <p:nvPr/>
        </p:nvCxnSpPr>
        <p:spPr>
          <a:xfrm>
            <a:off x="9488886" y="1499122"/>
            <a:ext cx="0" cy="163670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C3BEE5F-8417-4B77-8172-15B184736916}"/>
              </a:ext>
            </a:extLst>
          </p:cNvPr>
          <p:cNvSpPr txBox="1"/>
          <p:nvPr/>
        </p:nvSpPr>
        <p:spPr>
          <a:xfrm>
            <a:off x="7274946" y="1548034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BB4FED8-5407-40B7-90E7-3BCC775266B9}"/>
              </a:ext>
            </a:extLst>
          </p:cNvPr>
          <p:cNvSpPr txBox="1"/>
          <p:nvPr/>
        </p:nvSpPr>
        <p:spPr>
          <a:xfrm>
            <a:off x="7256274" y="2357419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2ACB3E-5865-464A-AE53-B20D4D5E3044}"/>
              </a:ext>
            </a:extLst>
          </p:cNvPr>
          <p:cNvSpPr txBox="1"/>
          <p:nvPr/>
        </p:nvSpPr>
        <p:spPr>
          <a:xfrm>
            <a:off x="6005621" y="1524179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F5B5F8C-639F-4E00-A10D-534E8BFC37B8}"/>
              </a:ext>
            </a:extLst>
          </p:cNvPr>
          <p:cNvSpPr txBox="1"/>
          <p:nvPr/>
        </p:nvSpPr>
        <p:spPr>
          <a:xfrm>
            <a:off x="6005621" y="2374938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1AAC335-E903-489C-9869-29D8DE664D53}"/>
              </a:ext>
            </a:extLst>
          </p:cNvPr>
          <p:cNvSpPr txBox="1"/>
          <p:nvPr/>
        </p:nvSpPr>
        <p:spPr>
          <a:xfrm>
            <a:off x="8480709" y="1548034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B668A3C-2AC2-41DD-81E4-7F354FE96FC7}"/>
              </a:ext>
            </a:extLst>
          </p:cNvPr>
          <p:cNvSpPr txBox="1"/>
          <p:nvPr/>
        </p:nvSpPr>
        <p:spPr>
          <a:xfrm>
            <a:off x="8363582" y="2347898"/>
            <a:ext cx="112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96D6C776-A3EA-4745-A74C-405E9951C1F8}"/>
              </a:ext>
            </a:extLst>
          </p:cNvPr>
          <p:cNvCxnSpPr>
            <a:cxnSpLocks/>
          </p:cNvCxnSpPr>
          <p:nvPr/>
        </p:nvCxnSpPr>
        <p:spPr>
          <a:xfrm>
            <a:off x="10704512" y="1468145"/>
            <a:ext cx="0" cy="163670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A3A59F1-1E42-4E36-AC0D-995B68CD581E}"/>
              </a:ext>
            </a:extLst>
          </p:cNvPr>
          <p:cNvSpPr txBox="1"/>
          <p:nvPr/>
        </p:nvSpPr>
        <p:spPr>
          <a:xfrm>
            <a:off x="9651173" y="1548034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52FB8C5-7754-4E0E-B9A9-A2189763B5C4}"/>
              </a:ext>
            </a:extLst>
          </p:cNvPr>
          <p:cNvSpPr txBox="1"/>
          <p:nvPr/>
        </p:nvSpPr>
        <p:spPr>
          <a:xfrm>
            <a:off x="9534046" y="2347898"/>
            <a:ext cx="112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2FDF39B-228C-409E-9F0B-CBE6DC97AC2B}"/>
              </a:ext>
            </a:extLst>
          </p:cNvPr>
          <p:cNvSpPr txBox="1"/>
          <p:nvPr/>
        </p:nvSpPr>
        <p:spPr>
          <a:xfrm>
            <a:off x="10882118" y="1548034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91D3601-FBDB-4367-A982-F06B4831174A}"/>
              </a:ext>
            </a:extLst>
          </p:cNvPr>
          <p:cNvSpPr txBox="1"/>
          <p:nvPr/>
        </p:nvSpPr>
        <p:spPr>
          <a:xfrm>
            <a:off x="10764991" y="2347898"/>
            <a:ext cx="112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774030D-8444-49B3-8FA3-9CB94C6AB990}"/>
              </a:ext>
            </a:extLst>
          </p:cNvPr>
          <p:cNvSpPr txBox="1"/>
          <p:nvPr/>
        </p:nvSpPr>
        <p:spPr>
          <a:xfrm>
            <a:off x="4363313" y="4529086"/>
            <a:ext cx="3041737" cy="76944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－７＝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7DA8B10-7234-4991-9B4F-0CE2A1387574}"/>
              </a:ext>
            </a:extLst>
          </p:cNvPr>
          <p:cNvSpPr txBox="1"/>
          <p:nvPr/>
        </p:nvSpPr>
        <p:spPr>
          <a:xfrm>
            <a:off x="5301838" y="5557903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－７）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8F41160-D05D-4C34-BAB4-1CE4CD2E1661}"/>
              </a:ext>
            </a:extLst>
          </p:cNvPr>
          <p:cNvSpPr txBox="1"/>
          <p:nvPr/>
        </p:nvSpPr>
        <p:spPr>
          <a:xfrm>
            <a:off x="1525462" y="3600238"/>
            <a:ext cx="5234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お兄さんの年</a:t>
            </a:r>
            <a:r>
              <a:rPr lang="ja-JP" altLang="en-US" sz="3600" dirty="0" err="1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れい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ー７＝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8F41160-D05D-4C34-BAB4-1CE4CD2E1661}"/>
              </a:ext>
            </a:extLst>
          </p:cNvPr>
          <p:cNvSpPr txBox="1"/>
          <p:nvPr/>
        </p:nvSpPr>
        <p:spPr>
          <a:xfrm>
            <a:off x="6831596" y="3597833"/>
            <a:ext cx="4452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たかしさんの年</a:t>
            </a:r>
            <a:r>
              <a:rPr lang="ja-JP" altLang="en-US" sz="3600" dirty="0" err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れい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>
            <a:off x="6748059" y="4244164"/>
            <a:ext cx="453650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D8599FD-C839-6C15-C296-286827547D42}"/>
              </a:ext>
            </a:extLst>
          </p:cNvPr>
          <p:cNvSpPr txBox="1"/>
          <p:nvPr/>
        </p:nvSpPr>
        <p:spPr>
          <a:xfrm>
            <a:off x="839416" y="518229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＜考え方３＞</a:t>
            </a:r>
          </a:p>
        </p:txBody>
      </p:sp>
    </p:spTree>
    <p:extLst>
      <p:ext uri="{BB962C8B-B14F-4D97-AF65-F5344CB8AC3E}">
        <p14:creationId xmlns:p14="http://schemas.microsoft.com/office/powerpoint/2010/main" val="395167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455510-F6D9-4D3E-A019-13CD76A4FA82}"/>
              </a:ext>
            </a:extLst>
          </p:cNvPr>
          <p:cNvSpPr txBox="1"/>
          <p:nvPr/>
        </p:nvSpPr>
        <p:spPr>
          <a:xfrm>
            <a:off x="805128" y="664947"/>
            <a:ext cx="10581743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１辺が１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の正方形で階段を作りました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49411B1-3BE3-4002-8AF7-8A0721545D9E}"/>
              </a:ext>
            </a:extLst>
          </p:cNvPr>
          <p:cNvSpPr/>
          <p:nvPr/>
        </p:nvSpPr>
        <p:spPr>
          <a:xfrm>
            <a:off x="1055440" y="4844754"/>
            <a:ext cx="759279" cy="727237"/>
          </a:xfrm>
          <a:prstGeom prst="rect">
            <a:avLst/>
          </a:prstGeom>
          <a:noFill/>
          <a:ln w="762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BD9BE97-2EF0-4441-8C87-DCD632EDAF2A}"/>
              </a:ext>
            </a:extLst>
          </p:cNvPr>
          <p:cNvCxnSpPr/>
          <p:nvPr/>
        </p:nvCxnSpPr>
        <p:spPr>
          <a:xfrm>
            <a:off x="2495600" y="4844753"/>
            <a:ext cx="0" cy="769441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3BBDB4F-44B2-400C-8406-7FFF2943A6CF}"/>
              </a:ext>
            </a:extLst>
          </p:cNvPr>
          <p:cNvCxnSpPr>
            <a:cxnSpLocks/>
          </p:cNvCxnSpPr>
          <p:nvPr/>
        </p:nvCxnSpPr>
        <p:spPr>
          <a:xfrm>
            <a:off x="3935760" y="4122580"/>
            <a:ext cx="0" cy="1491614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4A67319-633F-449C-8046-415CFB9FEB47}"/>
              </a:ext>
            </a:extLst>
          </p:cNvPr>
          <p:cNvCxnSpPr>
            <a:cxnSpLocks/>
          </p:cNvCxnSpPr>
          <p:nvPr/>
        </p:nvCxnSpPr>
        <p:spPr>
          <a:xfrm>
            <a:off x="2495600" y="5571991"/>
            <a:ext cx="1440160" cy="0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CCD3BA8-97C4-4640-9FA1-188D3B1F6A5D}"/>
              </a:ext>
            </a:extLst>
          </p:cNvPr>
          <p:cNvCxnSpPr>
            <a:cxnSpLocks/>
          </p:cNvCxnSpPr>
          <p:nvPr/>
        </p:nvCxnSpPr>
        <p:spPr>
          <a:xfrm>
            <a:off x="2495600" y="4858821"/>
            <a:ext cx="720080" cy="0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EA71D2C5-128A-46DB-8874-01A6D641CCFE}"/>
              </a:ext>
            </a:extLst>
          </p:cNvPr>
          <p:cNvCxnSpPr>
            <a:cxnSpLocks/>
          </p:cNvCxnSpPr>
          <p:nvPr/>
        </p:nvCxnSpPr>
        <p:spPr>
          <a:xfrm>
            <a:off x="3215680" y="4858821"/>
            <a:ext cx="72008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C2A9C7C-6BD3-45FA-B71E-3495EE57EBCA}"/>
              </a:ext>
            </a:extLst>
          </p:cNvPr>
          <p:cNvCxnSpPr>
            <a:cxnSpLocks/>
          </p:cNvCxnSpPr>
          <p:nvPr/>
        </p:nvCxnSpPr>
        <p:spPr>
          <a:xfrm>
            <a:off x="3215680" y="4154478"/>
            <a:ext cx="720080" cy="0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1C85617-091E-4C6D-8267-7914E82DE526}"/>
              </a:ext>
            </a:extLst>
          </p:cNvPr>
          <p:cNvCxnSpPr>
            <a:cxnSpLocks/>
          </p:cNvCxnSpPr>
          <p:nvPr/>
        </p:nvCxnSpPr>
        <p:spPr>
          <a:xfrm>
            <a:off x="3215680" y="4844753"/>
            <a:ext cx="0" cy="69534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A64261B-2AF0-4C6D-BD55-2A9909BE6235}"/>
              </a:ext>
            </a:extLst>
          </p:cNvPr>
          <p:cNvCxnSpPr/>
          <p:nvPr/>
        </p:nvCxnSpPr>
        <p:spPr>
          <a:xfrm>
            <a:off x="3215680" y="4122580"/>
            <a:ext cx="0" cy="769441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A99CF4B-E7EC-4C48-8B58-0B7E0F16C22B}"/>
              </a:ext>
            </a:extLst>
          </p:cNvPr>
          <p:cNvCxnSpPr/>
          <p:nvPr/>
        </p:nvCxnSpPr>
        <p:spPr>
          <a:xfrm>
            <a:off x="4655840" y="4844753"/>
            <a:ext cx="0" cy="769441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77CDCF02-7993-4DFA-9BAE-DF0665D3244B}"/>
              </a:ext>
            </a:extLst>
          </p:cNvPr>
          <p:cNvCxnSpPr>
            <a:cxnSpLocks/>
          </p:cNvCxnSpPr>
          <p:nvPr/>
        </p:nvCxnSpPr>
        <p:spPr>
          <a:xfrm>
            <a:off x="6096000" y="4122580"/>
            <a:ext cx="0" cy="1417513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0645537-4E31-47D4-A7EC-7F0AC2845034}"/>
              </a:ext>
            </a:extLst>
          </p:cNvPr>
          <p:cNvCxnSpPr>
            <a:cxnSpLocks/>
          </p:cNvCxnSpPr>
          <p:nvPr/>
        </p:nvCxnSpPr>
        <p:spPr>
          <a:xfrm>
            <a:off x="4655840" y="5571991"/>
            <a:ext cx="2160240" cy="0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FD80D56-FD0B-498C-848F-85D3D6A0BE2D}"/>
              </a:ext>
            </a:extLst>
          </p:cNvPr>
          <p:cNvCxnSpPr>
            <a:cxnSpLocks/>
          </p:cNvCxnSpPr>
          <p:nvPr/>
        </p:nvCxnSpPr>
        <p:spPr>
          <a:xfrm>
            <a:off x="4655840" y="4858821"/>
            <a:ext cx="720080" cy="0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A9D375F5-A8E9-4775-9B5F-D324C9C5D547}"/>
              </a:ext>
            </a:extLst>
          </p:cNvPr>
          <p:cNvCxnSpPr>
            <a:cxnSpLocks/>
          </p:cNvCxnSpPr>
          <p:nvPr/>
        </p:nvCxnSpPr>
        <p:spPr>
          <a:xfrm>
            <a:off x="5375920" y="4858821"/>
            <a:ext cx="144016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49BB89A-218B-451E-8D83-995A595326FE}"/>
              </a:ext>
            </a:extLst>
          </p:cNvPr>
          <p:cNvCxnSpPr>
            <a:cxnSpLocks/>
          </p:cNvCxnSpPr>
          <p:nvPr/>
        </p:nvCxnSpPr>
        <p:spPr>
          <a:xfrm>
            <a:off x="5375920" y="4137006"/>
            <a:ext cx="720080" cy="0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38FE25A0-657C-4234-8E82-FF84D578DFF4}"/>
              </a:ext>
            </a:extLst>
          </p:cNvPr>
          <p:cNvCxnSpPr>
            <a:cxnSpLocks/>
          </p:cNvCxnSpPr>
          <p:nvPr/>
        </p:nvCxnSpPr>
        <p:spPr>
          <a:xfrm>
            <a:off x="5375920" y="4844753"/>
            <a:ext cx="0" cy="727238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05725DC-8724-4D20-855C-5BA679B708C5}"/>
              </a:ext>
            </a:extLst>
          </p:cNvPr>
          <p:cNvCxnSpPr/>
          <p:nvPr/>
        </p:nvCxnSpPr>
        <p:spPr>
          <a:xfrm>
            <a:off x="5375920" y="4114285"/>
            <a:ext cx="0" cy="769441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1396E10-6E4E-4DFA-B5B7-C98E2C06F4B1}"/>
              </a:ext>
            </a:extLst>
          </p:cNvPr>
          <p:cNvCxnSpPr>
            <a:cxnSpLocks/>
          </p:cNvCxnSpPr>
          <p:nvPr/>
        </p:nvCxnSpPr>
        <p:spPr>
          <a:xfrm>
            <a:off x="6816080" y="3402500"/>
            <a:ext cx="0" cy="2211694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FDD53BC-1576-4401-B504-412C6BB76711}"/>
              </a:ext>
            </a:extLst>
          </p:cNvPr>
          <p:cNvCxnSpPr>
            <a:cxnSpLocks/>
          </p:cNvCxnSpPr>
          <p:nvPr/>
        </p:nvCxnSpPr>
        <p:spPr>
          <a:xfrm>
            <a:off x="6096000" y="3434398"/>
            <a:ext cx="720080" cy="0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6B517B-AC47-4EB8-A2BF-07EAD4983FCF}"/>
              </a:ext>
            </a:extLst>
          </p:cNvPr>
          <p:cNvCxnSpPr/>
          <p:nvPr/>
        </p:nvCxnSpPr>
        <p:spPr>
          <a:xfrm>
            <a:off x="6126197" y="3434398"/>
            <a:ext cx="0" cy="769441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E4D0990-025E-4A40-B3FA-DABA7E1F6FA4}"/>
              </a:ext>
            </a:extLst>
          </p:cNvPr>
          <p:cNvCxnSpPr>
            <a:cxnSpLocks/>
          </p:cNvCxnSpPr>
          <p:nvPr/>
        </p:nvCxnSpPr>
        <p:spPr>
          <a:xfrm>
            <a:off x="6126197" y="4154478"/>
            <a:ext cx="72008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B32E6165-DB40-4A44-AA12-327946A1B5FF}"/>
              </a:ext>
            </a:extLst>
          </p:cNvPr>
          <p:cNvCxnSpPr/>
          <p:nvPr/>
        </p:nvCxnSpPr>
        <p:spPr>
          <a:xfrm>
            <a:off x="7536160" y="4844753"/>
            <a:ext cx="0" cy="769441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3349879B-3579-4FA2-8E8F-8249FEBA624C}"/>
              </a:ext>
            </a:extLst>
          </p:cNvPr>
          <p:cNvCxnSpPr>
            <a:cxnSpLocks/>
          </p:cNvCxnSpPr>
          <p:nvPr/>
        </p:nvCxnSpPr>
        <p:spPr>
          <a:xfrm>
            <a:off x="9006517" y="4196681"/>
            <a:ext cx="0" cy="137531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20067B1-9DB5-43F1-89F2-A1A3FF81F59A}"/>
              </a:ext>
            </a:extLst>
          </p:cNvPr>
          <p:cNvCxnSpPr>
            <a:cxnSpLocks/>
          </p:cNvCxnSpPr>
          <p:nvPr/>
        </p:nvCxnSpPr>
        <p:spPr>
          <a:xfrm>
            <a:off x="7536160" y="5571991"/>
            <a:ext cx="2880320" cy="0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C862048-37F0-456A-BB56-DD3C0073F009}"/>
              </a:ext>
            </a:extLst>
          </p:cNvPr>
          <p:cNvCxnSpPr>
            <a:cxnSpLocks/>
          </p:cNvCxnSpPr>
          <p:nvPr/>
        </p:nvCxnSpPr>
        <p:spPr>
          <a:xfrm>
            <a:off x="7536160" y="4858821"/>
            <a:ext cx="720080" cy="0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F9C95BAF-44AA-4E66-AD2B-D20365384D92}"/>
              </a:ext>
            </a:extLst>
          </p:cNvPr>
          <p:cNvCxnSpPr>
            <a:cxnSpLocks/>
          </p:cNvCxnSpPr>
          <p:nvPr/>
        </p:nvCxnSpPr>
        <p:spPr>
          <a:xfrm>
            <a:off x="8256240" y="4858821"/>
            <a:ext cx="216024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409E8735-811E-4E67-B471-F58A01748D46}"/>
              </a:ext>
            </a:extLst>
          </p:cNvPr>
          <p:cNvCxnSpPr>
            <a:cxnSpLocks/>
          </p:cNvCxnSpPr>
          <p:nvPr/>
        </p:nvCxnSpPr>
        <p:spPr>
          <a:xfrm>
            <a:off x="8256240" y="4154478"/>
            <a:ext cx="720080" cy="0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4F6A9B1D-483F-4074-9ADD-A91F7E25ECFE}"/>
              </a:ext>
            </a:extLst>
          </p:cNvPr>
          <p:cNvCxnSpPr>
            <a:cxnSpLocks/>
          </p:cNvCxnSpPr>
          <p:nvPr/>
        </p:nvCxnSpPr>
        <p:spPr>
          <a:xfrm>
            <a:off x="8256240" y="4844753"/>
            <a:ext cx="0" cy="769441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CEB131C3-8490-4E98-9253-9F6DA2268518}"/>
              </a:ext>
            </a:extLst>
          </p:cNvPr>
          <p:cNvCxnSpPr/>
          <p:nvPr/>
        </p:nvCxnSpPr>
        <p:spPr>
          <a:xfrm>
            <a:off x="8256240" y="4123748"/>
            <a:ext cx="0" cy="769441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2C971D3A-B2E0-44E0-ABC9-A30E864D2BA3}"/>
              </a:ext>
            </a:extLst>
          </p:cNvPr>
          <p:cNvCxnSpPr>
            <a:cxnSpLocks/>
          </p:cNvCxnSpPr>
          <p:nvPr/>
        </p:nvCxnSpPr>
        <p:spPr>
          <a:xfrm>
            <a:off x="9696400" y="3434398"/>
            <a:ext cx="0" cy="2137593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68D9BCDD-F6EB-4064-86B2-BEC6E9A8CD43}"/>
              </a:ext>
            </a:extLst>
          </p:cNvPr>
          <p:cNvCxnSpPr>
            <a:cxnSpLocks/>
          </p:cNvCxnSpPr>
          <p:nvPr/>
        </p:nvCxnSpPr>
        <p:spPr>
          <a:xfrm>
            <a:off x="8976320" y="3434398"/>
            <a:ext cx="720080" cy="0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0A20891-89C1-490C-A63C-1F6C9DCF037F}"/>
              </a:ext>
            </a:extLst>
          </p:cNvPr>
          <p:cNvCxnSpPr/>
          <p:nvPr/>
        </p:nvCxnSpPr>
        <p:spPr>
          <a:xfrm>
            <a:off x="9006517" y="3434398"/>
            <a:ext cx="0" cy="769441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4F2A4967-EA7C-44C8-989F-3B91BCAEC6EC}"/>
              </a:ext>
            </a:extLst>
          </p:cNvPr>
          <p:cNvCxnSpPr>
            <a:cxnSpLocks/>
          </p:cNvCxnSpPr>
          <p:nvPr/>
        </p:nvCxnSpPr>
        <p:spPr>
          <a:xfrm>
            <a:off x="9006517" y="4154478"/>
            <a:ext cx="1409963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FD123DB7-34A5-4D93-8412-D0EB9DB2BCA4}"/>
              </a:ext>
            </a:extLst>
          </p:cNvPr>
          <p:cNvCxnSpPr>
            <a:cxnSpLocks/>
          </p:cNvCxnSpPr>
          <p:nvPr/>
        </p:nvCxnSpPr>
        <p:spPr>
          <a:xfrm>
            <a:off x="10416480" y="2685448"/>
            <a:ext cx="0" cy="2928746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EC0F3726-CA6E-4AB6-93DB-880743540653}"/>
              </a:ext>
            </a:extLst>
          </p:cNvPr>
          <p:cNvCxnSpPr>
            <a:cxnSpLocks/>
          </p:cNvCxnSpPr>
          <p:nvPr/>
        </p:nvCxnSpPr>
        <p:spPr>
          <a:xfrm>
            <a:off x="9696400" y="2708173"/>
            <a:ext cx="720080" cy="0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2FBB4B6A-FD23-474F-BC35-1ACA38C63863}"/>
              </a:ext>
            </a:extLst>
          </p:cNvPr>
          <p:cNvCxnSpPr/>
          <p:nvPr/>
        </p:nvCxnSpPr>
        <p:spPr>
          <a:xfrm>
            <a:off x="9696400" y="2664957"/>
            <a:ext cx="0" cy="769441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7B0EFEC6-1659-4AFD-9F3C-92C9D29F13DC}"/>
              </a:ext>
            </a:extLst>
          </p:cNvPr>
          <p:cNvCxnSpPr>
            <a:cxnSpLocks/>
          </p:cNvCxnSpPr>
          <p:nvPr/>
        </p:nvCxnSpPr>
        <p:spPr>
          <a:xfrm>
            <a:off x="9696400" y="3434398"/>
            <a:ext cx="72008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16364D7-9F33-4A3E-88A4-B7E0388C8274}"/>
              </a:ext>
            </a:extLst>
          </p:cNvPr>
          <p:cNvSpPr txBox="1"/>
          <p:nvPr/>
        </p:nvSpPr>
        <p:spPr>
          <a:xfrm>
            <a:off x="777425" y="59038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0521AC5-71B4-4F16-9881-D799097E8386}"/>
              </a:ext>
            </a:extLst>
          </p:cNvPr>
          <p:cNvSpPr txBox="1"/>
          <p:nvPr/>
        </p:nvSpPr>
        <p:spPr>
          <a:xfrm>
            <a:off x="2661682" y="59038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B0AF075-9BAD-410E-9E7D-39F3A4BD73EE}"/>
              </a:ext>
            </a:extLst>
          </p:cNvPr>
          <p:cNvSpPr txBox="1"/>
          <p:nvPr/>
        </p:nvSpPr>
        <p:spPr>
          <a:xfrm>
            <a:off x="5181962" y="59038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FC864BE-6F63-4C96-95BE-64EC0C56808A}"/>
              </a:ext>
            </a:extLst>
          </p:cNvPr>
          <p:cNvSpPr txBox="1"/>
          <p:nvPr/>
        </p:nvSpPr>
        <p:spPr>
          <a:xfrm>
            <a:off x="8452519" y="59038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</a:p>
        </p:txBody>
      </p:sp>
    </p:spTree>
    <p:extLst>
      <p:ext uri="{BB962C8B-B14F-4D97-AF65-F5344CB8AC3E}">
        <p14:creationId xmlns:p14="http://schemas.microsoft.com/office/powerpoint/2010/main" val="1029917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455510-F6D9-4D3E-A019-13CD76A4FA82}"/>
              </a:ext>
            </a:extLst>
          </p:cNvPr>
          <p:cNvSpPr txBox="1"/>
          <p:nvPr/>
        </p:nvSpPr>
        <p:spPr>
          <a:xfrm>
            <a:off x="673422" y="513175"/>
            <a:ext cx="1090555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の関係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を調べよう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49411B1-3BE3-4002-8AF7-8A0721545D9E}"/>
              </a:ext>
            </a:extLst>
          </p:cNvPr>
          <p:cNvSpPr/>
          <p:nvPr/>
        </p:nvSpPr>
        <p:spPr>
          <a:xfrm>
            <a:off x="1055440" y="4844754"/>
            <a:ext cx="759279" cy="727237"/>
          </a:xfrm>
          <a:prstGeom prst="rect">
            <a:avLst/>
          </a:prstGeom>
          <a:noFill/>
          <a:ln w="762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BD9BE97-2EF0-4441-8C87-DCD632EDAF2A}"/>
              </a:ext>
            </a:extLst>
          </p:cNvPr>
          <p:cNvCxnSpPr/>
          <p:nvPr/>
        </p:nvCxnSpPr>
        <p:spPr>
          <a:xfrm>
            <a:off x="2495600" y="4844753"/>
            <a:ext cx="0" cy="769441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3BBDB4F-44B2-400C-8406-7FFF2943A6CF}"/>
              </a:ext>
            </a:extLst>
          </p:cNvPr>
          <p:cNvCxnSpPr>
            <a:cxnSpLocks/>
          </p:cNvCxnSpPr>
          <p:nvPr/>
        </p:nvCxnSpPr>
        <p:spPr>
          <a:xfrm>
            <a:off x="3935760" y="4122580"/>
            <a:ext cx="0" cy="1491614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4A67319-633F-449C-8046-415CFB9FEB47}"/>
              </a:ext>
            </a:extLst>
          </p:cNvPr>
          <p:cNvCxnSpPr>
            <a:cxnSpLocks/>
          </p:cNvCxnSpPr>
          <p:nvPr/>
        </p:nvCxnSpPr>
        <p:spPr>
          <a:xfrm>
            <a:off x="2495600" y="5571991"/>
            <a:ext cx="1440160" cy="0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CCD3BA8-97C4-4640-9FA1-188D3B1F6A5D}"/>
              </a:ext>
            </a:extLst>
          </p:cNvPr>
          <p:cNvCxnSpPr>
            <a:cxnSpLocks/>
          </p:cNvCxnSpPr>
          <p:nvPr/>
        </p:nvCxnSpPr>
        <p:spPr>
          <a:xfrm>
            <a:off x="2495600" y="4858821"/>
            <a:ext cx="720080" cy="0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EA71D2C5-128A-46DB-8874-01A6D641CCFE}"/>
              </a:ext>
            </a:extLst>
          </p:cNvPr>
          <p:cNvCxnSpPr>
            <a:cxnSpLocks/>
          </p:cNvCxnSpPr>
          <p:nvPr/>
        </p:nvCxnSpPr>
        <p:spPr>
          <a:xfrm>
            <a:off x="3215680" y="4858821"/>
            <a:ext cx="72008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C2A9C7C-6BD3-45FA-B71E-3495EE57EBCA}"/>
              </a:ext>
            </a:extLst>
          </p:cNvPr>
          <p:cNvCxnSpPr>
            <a:cxnSpLocks/>
          </p:cNvCxnSpPr>
          <p:nvPr/>
        </p:nvCxnSpPr>
        <p:spPr>
          <a:xfrm>
            <a:off x="3215680" y="4154478"/>
            <a:ext cx="720080" cy="0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1C85617-091E-4C6D-8267-7914E82DE526}"/>
              </a:ext>
            </a:extLst>
          </p:cNvPr>
          <p:cNvCxnSpPr>
            <a:cxnSpLocks/>
          </p:cNvCxnSpPr>
          <p:nvPr/>
        </p:nvCxnSpPr>
        <p:spPr>
          <a:xfrm>
            <a:off x="3215680" y="4844753"/>
            <a:ext cx="0" cy="726478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A64261B-2AF0-4C6D-BD55-2A9909BE6235}"/>
              </a:ext>
            </a:extLst>
          </p:cNvPr>
          <p:cNvCxnSpPr/>
          <p:nvPr/>
        </p:nvCxnSpPr>
        <p:spPr>
          <a:xfrm>
            <a:off x="3215680" y="4122580"/>
            <a:ext cx="0" cy="769441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A99CF4B-E7EC-4C48-8B58-0B7E0F16C22B}"/>
              </a:ext>
            </a:extLst>
          </p:cNvPr>
          <p:cNvCxnSpPr/>
          <p:nvPr/>
        </p:nvCxnSpPr>
        <p:spPr>
          <a:xfrm>
            <a:off x="4655840" y="4844753"/>
            <a:ext cx="0" cy="769441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77CDCF02-7993-4DFA-9BAE-DF0665D3244B}"/>
              </a:ext>
            </a:extLst>
          </p:cNvPr>
          <p:cNvCxnSpPr>
            <a:cxnSpLocks/>
          </p:cNvCxnSpPr>
          <p:nvPr/>
        </p:nvCxnSpPr>
        <p:spPr>
          <a:xfrm>
            <a:off x="6096000" y="4122580"/>
            <a:ext cx="0" cy="1417513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0645537-4E31-47D4-A7EC-7F0AC2845034}"/>
              </a:ext>
            </a:extLst>
          </p:cNvPr>
          <p:cNvCxnSpPr>
            <a:cxnSpLocks/>
          </p:cNvCxnSpPr>
          <p:nvPr/>
        </p:nvCxnSpPr>
        <p:spPr>
          <a:xfrm>
            <a:off x="4655840" y="5571991"/>
            <a:ext cx="2160240" cy="0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FD80D56-FD0B-498C-848F-85D3D6A0BE2D}"/>
              </a:ext>
            </a:extLst>
          </p:cNvPr>
          <p:cNvCxnSpPr>
            <a:cxnSpLocks/>
          </p:cNvCxnSpPr>
          <p:nvPr/>
        </p:nvCxnSpPr>
        <p:spPr>
          <a:xfrm>
            <a:off x="4655840" y="4858821"/>
            <a:ext cx="720080" cy="0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A9D375F5-A8E9-4775-9B5F-D324C9C5D547}"/>
              </a:ext>
            </a:extLst>
          </p:cNvPr>
          <p:cNvCxnSpPr>
            <a:cxnSpLocks/>
          </p:cNvCxnSpPr>
          <p:nvPr/>
        </p:nvCxnSpPr>
        <p:spPr>
          <a:xfrm>
            <a:off x="5375920" y="4858821"/>
            <a:ext cx="144016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49BB89A-218B-451E-8D83-995A595326FE}"/>
              </a:ext>
            </a:extLst>
          </p:cNvPr>
          <p:cNvCxnSpPr>
            <a:cxnSpLocks/>
          </p:cNvCxnSpPr>
          <p:nvPr/>
        </p:nvCxnSpPr>
        <p:spPr>
          <a:xfrm>
            <a:off x="5375920" y="4137006"/>
            <a:ext cx="720080" cy="0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38FE25A0-657C-4234-8E82-FF84D578DFF4}"/>
              </a:ext>
            </a:extLst>
          </p:cNvPr>
          <p:cNvCxnSpPr>
            <a:cxnSpLocks/>
          </p:cNvCxnSpPr>
          <p:nvPr/>
        </p:nvCxnSpPr>
        <p:spPr>
          <a:xfrm>
            <a:off x="5375920" y="4844753"/>
            <a:ext cx="0" cy="69534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05725DC-8724-4D20-855C-5BA679B708C5}"/>
              </a:ext>
            </a:extLst>
          </p:cNvPr>
          <p:cNvCxnSpPr/>
          <p:nvPr/>
        </p:nvCxnSpPr>
        <p:spPr>
          <a:xfrm>
            <a:off x="5375920" y="4104236"/>
            <a:ext cx="0" cy="769441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1396E10-6E4E-4DFA-B5B7-C98E2C06F4B1}"/>
              </a:ext>
            </a:extLst>
          </p:cNvPr>
          <p:cNvCxnSpPr>
            <a:cxnSpLocks/>
          </p:cNvCxnSpPr>
          <p:nvPr/>
        </p:nvCxnSpPr>
        <p:spPr>
          <a:xfrm>
            <a:off x="6816080" y="3402500"/>
            <a:ext cx="0" cy="2211694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FDD53BC-1576-4401-B504-412C6BB76711}"/>
              </a:ext>
            </a:extLst>
          </p:cNvPr>
          <p:cNvCxnSpPr>
            <a:cxnSpLocks/>
          </p:cNvCxnSpPr>
          <p:nvPr/>
        </p:nvCxnSpPr>
        <p:spPr>
          <a:xfrm>
            <a:off x="6096000" y="3434398"/>
            <a:ext cx="720080" cy="0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6B517B-AC47-4EB8-A2BF-07EAD4983FCF}"/>
              </a:ext>
            </a:extLst>
          </p:cNvPr>
          <p:cNvCxnSpPr/>
          <p:nvPr/>
        </p:nvCxnSpPr>
        <p:spPr>
          <a:xfrm>
            <a:off x="6126197" y="3434398"/>
            <a:ext cx="0" cy="769441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E4D0990-025E-4A40-B3FA-DABA7E1F6FA4}"/>
              </a:ext>
            </a:extLst>
          </p:cNvPr>
          <p:cNvCxnSpPr>
            <a:cxnSpLocks/>
          </p:cNvCxnSpPr>
          <p:nvPr/>
        </p:nvCxnSpPr>
        <p:spPr>
          <a:xfrm>
            <a:off x="6126197" y="4154478"/>
            <a:ext cx="72008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B32E6165-DB40-4A44-AA12-327946A1B5FF}"/>
              </a:ext>
            </a:extLst>
          </p:cNvPr>
          <p:cNvCxnSpPr/>
          <p:nvPr/>
        </p:nvCxnSpPr>
        <p:spPr>
          <a:xfrm>
            <a:off x="7536160" y="4844753"/>
            <a:ext cx="0" cy="769441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3349879B-3579-4FA2-8E8F-8249FEBA624C}"/>
              </a:ext>
            </a:extLst>
          </p:cNvPr>
          <p:cNvCxnSpPr>
            <a:cxnSpLocks/>
          </p:cNvCxnSpPr>
          <p:nvPr/>
        </p:nvCxnSpPr>
        <p:spPr>
          <a:xfrm>
            <a:off x="9006517" y="4196681"/>
            <a:ext cx="0" cy="137455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20067B1-9DB5-43F1-89F2-A1A3FF81F59A}"/>
              </a:ext>
            </a:extLst>
          </p:cNvPr>
          <p:cNvCxnSpPr>
            <a:cxnSpLocks/>
          </p:cNvCxnSpPr>
          <p:nvPr/>
        </p:nvCxnSpPr>
        <p:spPr>
          <a:xfrm>
            <a:off x="7536160" y="5571991"/>
            <a:ext cx="2880320" cy="0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C862048-37F0-456A-BB56-DD3C0073F009}"/>
              </a:ext>
            </a:extLst>
          </p:cNvPr>
          <p:cNvCxnSpPr>
            <a:cxnSpLocks/>
          </p:cNvCxnSpPr>
          <p:nvPr/>
        </p:nvCxnSpPr>
        <p:spPr>
          <a:xfrm>
            <a:off x="7536160" y="4858821"/>
            <a:ext cx="720080" cy="0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F9C95BAF-44AA-4E66-AD2B-D20365384D92}"/>
              </a:ext>
            </a:extLst>
          </p:cNvPr>
          <p:cNvCxnSpPr>
            <a:cxnSpLocks/>
          </p:cNvCxnSpPr>
          <p:nvPr/>
        </p:nvCxnSpPr>
        <p:spPr>
          <a:xfrm>
            <a:off x="8256240" y="4858821"/>
            <a:ext cx="216024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409E8735-811E-4E67-B471-F58A01748D46}"/>
              </a:ext>
            </a:extLst>
          </p:cNvPr>
          <p:cNvCxnSpPr>
            <a:cxnSpLocks/>
          </p:cNvCxnSpPr>
          <p:nvPr/>
        </p:nvCxnSpPr>
        <p:spPr>
          <a:xfrm>
            <a:off x="8256240" y="4154478"/>
            <a:ext cx="720080" cy="0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4F6A9B1D-483F-4074-9ADD-A91F7E25ECFE}"/>
              </a:ext>
            </a:extLst>
          </p:cNvPr>
          <p:cNvCxnSpPr>
            <a:cxnSpLocks/>
          </p:cNvCxnSpPr>
          <p:nvPr/>
        </p:nvCxnSpPr>
        <p:spPr>
          <a:xfrm>
            <a:off x="8256240" y="4844753"/>
            <a:ext cx="0" cy="769441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CEB131C3-8490-4E98-9253-9F6DA2268518}"/>
              </a:ext>
            </a:extLst>
          </p:cNvPr>
          <p:cNvCxnSpPr/>
          <p:nvPr/>
        </p:nvCxnSpPr>
        <p:spPr>
          <a:xfrm>
            <a:off x="8256240" y="4123748"/>
            <a:ext cx="0" cy="769441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2C971D3A-B2E0-44E0-ABC9-A30E864D2BA3}"/>
              </a:ext>
            </a:extLst>
          </p:cNvPr>
          <p:cNvCxnSpPr>
            <a:cxnSpLocks/>
          </p:cNvCxnSpPr>
          <p:nvPr/>
        </p:nvCxnSpPr>
        <p:spPr>
          <a:xfrm>
            <a:off x="9696400" y="3434398"/>
            <a:ext cx="0" cy="2137593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68D9BCDD-F6EB-4064-86B2-BEC6E9A8CD43}"/>
              </a:ext>
            </a:extLst>
          </p:cNvPr>
          <p:cNvCxnSpPr>
            <a:cxnSpLocks/>
          </p:cNvCxnSpPr>
          <p:nvPr/>
        </p:nvCxnSpPr>
        <p:spPr>
          <a:xfrm>
            <a:off x="8976320" y="3434398"/>
            <a:ext cx="720080" cy="0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0A20891-89C1-490C-A63C-1F6C9DCF037F}"/>
              </a:ext>
            </a:extLst>
          </p:cNvPr>
          <p:cNvCxnSpPr/>
          <p:nvPr/>
        </p:nvCxnSpPr>
        <p:spPr>
          <a:xfrm>
            <a:off x="9006517" y="3434398"/>
            <a:ext cx="0" cy="769441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4F2A4967-EA7C-44C8-989F-3B91BCAEC6EC}"/>
              </a:ext>
            </a:extLst>
          </p:cNvPr>
          <p:cNvCxnSpPr>
            <a:cxnSpLocks/>
          </p:cNvCxnSpPr>
          <p:nvPr/>
        </p:nvCxnSpPr>
        <p:spPr>
          <a:xfrm>
            <a:off x="9006517" y="4154478"/>
            <a:ext cx="1409963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FD123DB7-34A5-4D93-8412-D0EB9DB2BCA4}"/>
              </a:ext>
            </a:extLst>
          </p:cNvPr>
          <p:cNvCxnSpPr>
            <a:cxnSpLocks/>
          </p:cNvCxnSpPr>
          <p:nvPr/>
        </p:nvCxnSpPr>
        <p:spPr>
          <a:xfrm>
            <a:off x="10416480" y="2675399"/>
            <a:ext cx="0" cy="2938795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EC0F3726-CA6E-4AB6-93DB-880743540653}"/>
              </a:ext>
            </a:extLst>
          </p:cNvPr>
          <p:cNvCxnSpPr>
            <a:cxnSpLocks/>
          </p:cNvCxnSpPr>
          <p:nvPr/>
        </p:nvCxnSpPr>
        <p:spPr>
          <a:xfrm>
            <a:off x="9696400" y="2708173"/>
            <a:ext cx="720080" cy="0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2FBB4B6A-FD23-474F-BC35-1ACA38C63863}"/>
              </a:ext>
            </a:extLst>
          </p:cNvPr>
          <p:cNvCxnSpPr/>
          <p:nvPr/>
        </p:nvCxnSpPr>
        <p:spPr>
          <a:xfrm>
            <a:off x="9696400" y="2664957"/>
            <a:ext cx="0" cy="769441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7B0EFEC6-1659-4AFD-9F3C-92C9D29F13DC}"/>
              </a:ext>
            </a:extLst>
          </p:cNvPr>
          <p:cNvCxnSpPr>
            <a:cxnSpLocks/>
          </p:cNvCxnSpPr>
          <p:nvPr/>
        </p:nvCxnSpPr>
        <p:spPr>
          <a:xfrm>
            <a:off x="9696400" y="3434398"/>
            <a:ext cx="72008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16364D7-9F33-4A3E-88A4-B7E0388C8274}"/>
              </a:ext>
            </a:extLst>
          </p:cNvPr>
          <p:cNvSpPr txBox="1"/>
          <p:nvPr/>
        </p:nvSpPr>
        <p:spPr>
          <a:xfrm>
            <a:off x="777425" y="59038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0521AC5-71B4-4F16-9881-D799097E8386}"/>
              </a:ext>
            </a:extLst>
          </p:cNvPr>
          <p:cNvSpPr txBox="1"/>
          <p:nvPr/>
        </p:nvSpPr>
        <p:spPr>
          <a:xfrm>
            <a:off x="2661682" y="59038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B0AF075-9BAD-410E-9E7D-39F3A4BD73EE}"/>
              </a:ext>
            </a:extLst>
          </p:cNvPr>
          <p:cNvSpPr txBox="1"/>
          <p:nvPr/>
        </p:nvSpPr>
        <p:spPr>
          <a:xfrm>
            <a:off x="5181962" y="59038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FC864BE-6F63-4C96-95BE-64EC0C56808A}"/>
              </a:ext>
            </a:extLst>
          </p:cNvPr>
          <p:cNvSpPr txBox="1"/>
          <p:nvPr/>
        </p:nvSpPr>
        <p:spPr>
          <a:xfrm>
            <a:off x="8452519" y="59038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1F33B91-25CA-43B7-9B5B-E9C56AC3D05A}"/>
              </a:ext>
            </a:extLst>
          </p:cNvPr>
          <p:cNvSpPr txBox="1"/>
          <p:nvPr/>
        </p:nvSpPr>
        <p:spPr>
          <a:xfrm>
            <a:off x="1139932" y="557123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605B7C8-07D0-4E97-80AF-5106CA183129}"/>
              </a:ext>
            </a:extLst>
          </p:cNvPr>
          <p:cNvSpPr txBox="1"/>
          <p:nvPr/>
        </p:nvSpPr>
        <p:spPr>
          <a:xfrm>
            <a:off x="1688969" y="498283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47FD16B-079E-4A34-9FE0-C782626E8687}"/>
              </a:ext>
            </a:extLst>
          </p:cNvPr>
          <p:cNvSpPr txBox="1"/>
          <p:nvPr/>
        </p:nvSpPr>
        <p:spPr>
          <a:xfrm>
            <a:off x="1139932" y="44172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3F3407D7-79D7-4E1B-8784-075219BC8CDA}"/>
              </a:ext>
            </a:extLst>
          </p:cNvPr>
          <p:cNvSpPr txBox="1"/>
          <p:nvPr/>
        </p:nvSpPr>
        <p:spPr>
          <a:xfrm>
            <a:off x="600669" y="496786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CD136A3-F099-4B8D-AC9C-C3EA335BE6E6}"/>
              </a:ext>
            </a:extLst>
          </p:cNvPr>
          <p:cNvSpPr txBox="1"/>
          <p:nvPr/>
        </p:nvSpPr>
        <p:spPr>
          <a:xfrm>
            <a:off x="732310" y="1538631"/>
            <a:ext cx="323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kumimoji="1"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  <a:r>
              <a:rPr kumimoji="1"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4000" dirty="0">
              <a:solidFill>
                <a:srgbClr val="33CC33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ACD1E8EA-B175-46F0-BB34-62976CFC18B4}"/>
              </a:ext>
            </a:extLst>
          </p:cNvPr>
          <p:cNvSpPr txBox="1"/>
          <p:nvPr/>
        </p:nvSpPr>
        <p:spPr>
          <a:xfrm>
            <a:off x="659980" y="2353311"/>
            <a:ext cx="4474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kumimoji="1" lang="en-US" altLang="ja-JP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(cm)</a:t>
            </a:r>
            <a:endParaRPr kumimoji="1" lang="ja-JP" altLang="en-US" sz="40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B2D16E14-F692-4C21-A7CB-77A5ACC79857}"/>
              </a:ext>
            </a:extLst>
          </p:cNvPr>
          <p:cNvCxnSpPr/>
          <p:nvPr/>
        </p:nvCxnSpPr>
        <p:spPr>
          <a:xfrm>
            <a:off x="5052722" y="1594558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65BA92DD-C801-4805-889A-F5CF29EBFED3}"/>
              </a:ext>
            </a:extLst>
          </p:cNvPr>
          <p:cNvCxnSpPr/>
          <p:nvPr/>
        </p:nvCxnSpPr>
        <p:spPr>
          <a:xfrm>
            <a:off x="7154600" y="1578030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22DF9A58-67CB-40BE-A6C6-6E48C7D152BF}"/>
              </a:ext>
            </a:extLst>
          </p:cNvPr>
          <p:cNvCxnSpPr/>
          <p:nvPr/>
        </p:nvCxnSpPr>
        <p:spPr>
          <a:xfrm>
            <a:off x="8234845" y="1578030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28116FD2-922B-4FF2-BB94-2C9434B60049}"/>
              </a:ext>
            </a:extLst>
          </p:cNvPr>
          <p:cNvSpPr txBox="1"/>
          <p:nvPr/>
        </p:nvSpPr>
        <p:spPr>
          <a:xfrm>
            <a:off x="5195434" y="1599527"/>
            <a:ext cx="748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3655966E-3BA3-461B-B518-4356BF62BED7}"/>
              </a:ext>
            </a:extLst>
          </p:cNvPr>
          <p:cNvSpPr txBox="1"/>
          <p:nvPr/>
        </p:nvSpPr>
        <p:spPr>
          <a:xfrm>
            <a:off x="6259064" y="159841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3AD4CE52-DD2E-41FE-8ADD-6AD53BAE3C65}"/>
              </a:ext>
            </a:extLst>
          </p:cNvPr>
          <p:cNvSpPr txBox="1"/>
          <p:nvPr/>
        </p:nvSpPr>
        <p:spPr>
          <a:xfrm>
            <a:off x="7353605" y="159841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AD7C103F-B80B-4259-8043-086BD4D57239}"/>
              </a:ext>
            </a:extLst>
          </p:cNvPr>
          <p:cNvSpPr txBox="1"/>
          <p:nvPr/>
        </p:nvSpPr>
        <p:spPr>
          <a:xfrm>
            <a:off x="8419303" y="157000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00F4CD51-55C3-49CB-BF21-82B7CE21FFA1}"/>
              </a:ext>
            </a:extLst>
          </p:cNvPr>
          <p:cNvCxnSpPr/>
          <p:nvPr/>
        </p:nvCxnSpPr>
        <p:spPr>
          <a:xfrm>
            <a:off x="6093148" y="1593020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02D298DF-D83D-4C39-AB1C-B1BE03498A1E}"/>
              </a:ext>
            </a:extLst>
          </p:cNvPr>
          <p:cNvSpPr txBox="1"/>
          <p:nvPr/>
        </p:nvSpPr>
        <p:spPr>
          <a:xfrm>
            <a:off x="5205379" y="238102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0513EC4F-219E-48F8-AE99-9728FD347092}"/>
              </a:ext>
            </a:extLst>
          </p:cNvPr>
          <p:cNvCxnSpPr>
            <a:cxnSpLocks/>
          </p:cNvCxnSpPr>
          <p:nvPr/>
        </p:nvCxnSpPr>
        <p:spPr>
          <a:xfrm>
            <a:off x="732310" y="2324452"/>
            <a:ext cx="8976039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01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1" grpId="0"/>
      <p:bldP spid="72" grpId="0"/>
      <p:bldP spid="76" grpId="0"/>
      <p:bldP spid="77" grpId="0"/>
      <p:bldP spid="78" grpId="0"/>
      <p:bldP spid="79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49411B1-3BE3-4002-8AF7-8A0721545D9E}"/>
              </a:ext>
            </a:extLst>
          </p:cNvPr>
          <p:cNvSpPr/>
          <p:nvPr/>
        </p:nvSpPr>
        <p:spPr>
          <a:xfrm>
            <a:off x="1055440" y="4844754"/>
            <a:ext cx="759279" cy="727237"/>
          </a:xfrm>
          <a:prstGeom prst="rect">
            <a:avLst/>
          </a:prstGeom>
          <a:noFill/>
          <a:ln w="762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BD9BE97-2EF0-4441-8C87-DCD632EDAF2A}"/>
              </a:ext>
            </a:extLst>
          </p:cNvPr>
          <p:cNvCxnSpPr/>
          <p:nvPr/>
        </p:nvCxnSpPr>
        <p:spPr>
          <a:xfrm>
            <a:off x="2495600" y="4844753"/>
            <a:ext cx="0" cy="769441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3BBDB4F-44B2-400C-8406-7FFF2943A6CF}"/>
              </a:ext>
            </a:extLst>
          </p:cNvPr>
          <p:cNvCxnSpPr>
            <a:cxnSpLocks/>
          </p:cNvCxnSpPr>
          <p:nvPr/>
        </p:nvCxnSpPr>
        <p:spPr>
          <a:xfrm>
            <a:off x="3935760" y="4122580"/>
            <a:ext cx="0" cy="1491614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4A67319-633F-449C-8046-415CFB9FEB47}"/>
              </a:ext>
            </a:extLst>
          </p:cNvPr>
          <p:cNvCxnSpPr>
            <a:cxnSpLocks/>
          </p:cNvCxnSpPr>
          <p:nvPr/>
        </p:nvCxnSpPr>
        <p:spPr>
          <a:xfrm>
            <a:off x="2495600" y="5571991"/>
            <a:ext cx="1440160" cy="0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CCD3BA8-97C4-4640-9FA1-188D3B1F6A5D}"/>
              </a:ext>
            </a:extLst>
          </p:cNvPr>
          <p:cNvCxnSpPr>
            <a:cxnSpLocks/>
          </p:cNvCxnSpPr>
          <p:nvPr/>
        </p:nvCxnSpPr>
        <p:spPr>
          <a:xfrm>
            <a:off x="2495600" y="4858821"/>
            <a:ext cx="720080" cy="0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EA71D2C5-128A-46DB-8874-01A6D641CCFE}"/>
              </a:ext>
            </a:extLst>
          </p:cNvPr>
          <p:cNvCxnSpPr>
            <a:cxnSpLocks/>
          </p:cNvCxnSpPr>
          <p:nvPr/>
        </p:nvCxnSpPr>
        <p:spPr>
          <a:xfrm>
            <a:off x="3215680" y="4858821"/>
            <a:ext cx="72008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C2A9C7C-6BD3-45FA-B71E-3495EE57EBCA}"/>
              </a:ext>
            </a:extLst>
          </p:cNvPr>
          <p:cNvCxnSpPr>
            <a:cxnSpLocks/>
          </p:cNvCxnSpPr>
          <p:nvPr/>
        </p:nvCxnSpPr>
        <p:spPr>
          <a:xfrm>
            <a:off x="3215680" y="4154478"/>
            <a:ext cx="720080" cy="0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1C85617-091E-4C6D-8267-7914E82DE526}"/>
              </a:ext>
            </a:extLst>
          </p:cNvPr>
          <p:cNvCxnSpPr>
            <a:cxnSpLocks/>
          </p:cNvCxnSpPr>
          <p:nvPr/>
        </p:nvCxnSpPr>
        <p:spPr>
          <a:xfrm>
            <a:off x="3215680" y="4844753"/>
            <a:ext cx="0" cy="726478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A64261B-2AF0-4C6D-BD55-2A9909BE6235}"/>
              </a:ext>
            </a:extLst>
          </p:cNvPr>
          <p:cNvCxnSpPr/>
          <p:nvPr/>
        </p:nvCxnSpPr>
        <p:spPr>
          <a:xfrm>
            <a:off x="3215680" y="4122580"/>
            <a:ext cx="0" cy="769441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A99CF4B-E7EC-4C48-8B58-0B7E0F16C22B}"/>
              </a:ext>
            </a:extLst>
          </p:cNvPr>
          <p:cNvCxnSpPr/>
          <p:nvPr/>
        </p:nvCxnSpPr>
        <p:spPr>
          <a:xfrm>
            <a:off x="4655840" y="4844753"/>
            <a:ext cx="0" cy="769441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77CDCF02-7993-4DFA-9BAE-DF0665D3244B}"/>
              </a:ext>
            </a:extLst>
          </p:cNvPr>
          <p:cNvCxnSpPr>
            <a:cxnSpLocks/>
          </p:cNvCxnSpPr>
          <p:nvPr/>
        </p:nvCxnSpPr>
        <p:spPr>
          <a:xfrm>
            <a:off x="6096000" y="4122580"/>
            <a:ext cx="0" cy="1417513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0645537-4E31-47D4-A7EC-7F0AC2845034}"/>
              </a:ext>
            </a:extLst>
          </p:cNvPr>
          <p:cNvCxnSpPr>
            <a:cxnSpLocks/>
          </p:cNvCxnSpPr>
          <p:nvPr/>
        </p:nvCxnSpPr>
        <p:spPr>
          <a:xfrm>
            <a:off x="4655840" y="5571991"/>
            <a:ext cx="2160240" cy="0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FD80D56-FD0B-498C-848F-85D3D6A0BE2D}"/>
              </a:ext>
            </a:extLst>
          </p:cNvPr>
          <p:cNvCxnSpPr>
            <a:cxnSpLocks/>
          </p:cNvCxnSpPr>
          <p:nvPr/>
        </p:nvCxnSpPr>
        <p:spPr>
          <a:xfrm>
            <a:off x="4655840" y="4858821"/>
            <a:ext cx="720080" cy="0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A9D375F5-A8E9-4775-9B5F-D324C9C5D547}"/>
              </a:ext>
            </a:extLst>
          </p:cNvPr>
          <p:cNvCxnSpPr>
            <a:cxnSpLocks/>
          </p:cNvCxnSpPr>
          <p:nvPr/>
        </p:nvCxnSpPr>
        <p:spPr>
          <a:xfrm>
            <a:off x="5375920" y="4858821"/>
            <a:ext cx="144016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49BB89A-218B-451E-8D83-995A595326FE}"/>
              </a:ext>
            </a:extLst>
          </p:cNvPr>
          <p:cNvCxnSpPr>
            <a:cxnSpLocks/>
          </p:cNvCxnSpPr>
          <p:nvPr/>
        </p:nvCxnSpPr>
        <p:spPr>
          <a:xfrm>
            <a:off x="5375920" y="4137006"/>
            <a:ext cx="720080" cy="0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38FE25A0-657C-4234-8E82-FF84D578DFF4}"/>
              </a:ext>
            </a:extLst>
          </p:cNvPr>
          <p:cNvCxnSpPr>
            <a:cxnSpLocks/>
          </p:cNvCxnSpPr>
          <p:nvPr/>
        </p:nvCxnSpPr>
        <p:spPr>
          <a:xfrm>
            <a:off x="5375920" y="4844753"/>
            <a:ext cx="0" cy="726478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05725DC-8724-4D20-855C-5BA679B708C5}"/>
              </a:ext>
            </a:extLst>
          </p:cNvPr>
          <p:cNvCxnSpPr/>
          <p:nvPr/>
        </p:nvCxnSpPr>
        <p:spPr>
          <a:xfrm>
            <a:off x="5375920" y="4104236"/>
            <a:ext cx="0" cy="769441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1396E10-6E4E-4DFA-B5B7-C98E2C06F4B1}"/>
              </a:ext>
            </a:extLst>
          </p:cNvPr>
          <p:cNvCxnSpPr>
            <a:cxnSpLocks/>
          </p:cNvCxnSpPr>
          <p:nvPr/>
        </p:nvCxnSpPr>
        <p:spPr>
          <a:xfrm>
            <a:off x="6816080" y="3402500"/>
            <a:ext cx="0" cy="2211694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FDD53BC-1576-4401-B504-412C6BB76711}"/>
              </a:ext>
            </a:extLst>
          </p:cNvPr>
          <p:cNvCxnSpPr>
            <a:cxnSpLocks/>
          </p:cNvCxnSpPr>
          <p:nvPr/>
        </p:nvCxnSpPr>
        <p:spPr>
          <a:xfrm>
            <a:off x="6096000" y="3434398"/>
            <a:ext cx="720080" cy="0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6B517B-AC47-4EB8-A2BF-07EAD4983FCF}"/>
              </a:ext>
            </a:extLst>
          </p:cNvPr>
          <p:cNvCxnSpPr/>
          <p:nvPr/>
        </p:nvCxnSpPr>
        <p:spPr>
          <a:xfrm>
            <a:off x="6126197" y="3434398"/>
            <a:ext cx="0" cy="769441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E4D0990-025E-4A40-B3FA-DABA7E1F6FA4}"/>
              </a:ext>
            </a:extLst>
          </p:cNvPr>
          <p:cNvCxnSpPr>
            <a:cxnSpLocks/>
          </p:cNvCxnSpPr>
          <p:nvPr/>
        </p:nvCxnSpPr>
        <p:spPr>
          <a:xfrm>
            <a:off x="6126197" y="4154478"/>
            <a:ext cx="72008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B32E6165-DB40-4A44-AA12-327946A1B5FF}"/>
              </a:ext>
            </a:extLst>
          </p:cNvPr>
          <p:cNvCxnSpPr/>
          <p:nvPr/>
        </p:nvCxnSpPr>
        <p:spPr>
          <a:xfrm>
            <a:off x="7536160" y="4844753"/>
            <a:ext cx="0" cy="769441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3349879B-3579-4FA2-8E8F-8249FEBA624C}"/>
              </a:ext>
            </a:extLst>
          </p:cNvPr>
          <p:cNvCxnSpPr>
            <a:cxnSpLocks/>
          </p:cNvCxnSpPr>
          <p:nvPr/>
        </p:nvCxnSpPr>
        <p:spPr>
          <a:xfrm>
            <a:off x="9006517" y="4196681"/>
            <a:ext cx="0" cy="137455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20067B1-9DB5-43F1-89F2-A1A3FF81F59A}"/>
              </a:ext>
            </a:extLst>
          </p:cNvPr>
          <p:cNvCxnSpPr>
            <a:cxnSpLocks/>
          </p:cNvCxnSpPr>
          <p:nvPr/>
        </p:nvCxnSpPr>
        <p:spPr>
          <a:xfrm>
            <a:off x="7536160" y="5571991"/>
            <a:ext cx="2880320" cy="0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C862048-37F0-456A-BB56-DD3C0073F009}"/>
              </a:ext>
            </a:extLst>
          </p:cNvPr>
          <p:cNvCxnSpPr>
            <a:cxnSpLocks/>
          </p:cNvCxnSpPr>
          <p:nvPr/>
        </p:nvCxnSpPr>
        <p:spPr>
          <a:xfrm>
            <a:off x="7536160" y="4858821"/>
            <a:ext cx="720080" cy="0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F9C95BAF-44AA-4E66-AD2B-D20365384D92}"/>
              </a:ext>
            </a:extLst>
          </p:cNvPr>
          <p:cNvCxnSpPr>
            <a:cxnSpLocks/>
          </p:cNvCxnSpPr>
          <p:nvPr/>
        </p:nvCxnSpPr>
        <p:spPr>
          <a:xfrm>
            <a:off x="8256240" y="4858821"/>
            <a:ext cx="216024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409E8735-811E-4E67-B471-F58A01748D46}"/>
              </a:ext>
            </a:extLst>
          </p:cNvPr>
          <p:cNvCxnSpPr>
            <a:cxnSpLocks/>
          </p:cNvCxnSpPr>
          <p:nvPr/>
        </p:nvCxnSpPr>
        <p:spPr>
          <a:xfrm>
            <a:off x="8256240" y="4154478"/>
            <a:ext cx="720080" cy="0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4F6A9B1D-483F-4074-9ADD-A91F7E25ECFE}"/>
              </a:ext>
            </a:extLst>
          </p:cNvPr>
          <p:cNvCxnSpPr>
            <a:cxnSpLocks/>
          </p:cNvCxnSpPr>
          <p:nvPr/>
        </p:nvCxnSpPr>
        <p:spPr>
          <a:xfrm>
            <a:off x="8256240" y="4844753"/>
            <a:ext cx="0" cy="726478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CEB131C3-8490-4E98-9253-9F6DA2268518}"/>
              </a:ext>
            </a:extLst>
          </p:cNvPr>
          <p:cNvCxnSpPr/>
          <p:nvPr/>
        </p:nvCxnSpPr>
        <p:spPr>
          <a:xfrm>
            <a:off x="8256240" y="4123748"/>
            <a:ext cx="0" cy="769441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2C971D3A-B2E0-44E0-ABC9-A30E864D2BA3}"/>
              </a:ext>
            </a:extLst>
          </p:cNvPr>
          <p:cNvCxnSpPr>
            <a:cxnSpLocks/>
          </p:cNvCxnSpPr>
          <p:nvPr/>
        </p:nvCxnSpPr>
        <p:spPr>
          <a:xfrm>
            <a:off x="9696400" y="3434398"/>
            <a:ext cx="0" cy="2137593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68D9BCDD-F6EB-4064-86B2-BEC6E9A8CD43}"/>
              </a:ext>
            </a:extLst>
          </p:cNvPr>
          <p:cNvCxnSpPr>
            <a:cxnSpLocks/>
          </p:cNvCxnSpPr>
          <p:nvPr/>
        </p:nvCxnSpPr>
        <p:spPr>
          <a:xfrm>
            <a:off x="8976320" y="3434398"/>
            <a:ext cx="720080" cy="0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0A20891-89C1-490C-A63C-1F6C9DCF037F}"/>
              </a:ext>
            </a:extLst>
          </p:cNvPr>
          <p:cNvCxnSpPr/>
          <p:nvPr/>
        </p:nvCxnSpPr>
        <p:spPr>
          <a:xfrm>
            <a:off x="9006517" y="3434398"/>
            <a:ext cx="0" cy="769441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4F2A4967-EA7C-44C8-989F-3B91BCAEC6EC}"/>
              </a:ext>
            </a:extLst>
          </p:cNvPr>
          <p:cNvCxnSpPr>
            <a:cxnSpLocks/>
          </p:cNvCxnSpPr>
          <p:nvPr/>
        </p:nvCxnSpPr>
        <p:spPr>
          <a:xfrm>
            <a:off x="9006517" y="4154478"/>
            <a:ext cx="1409963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FD123DB7-34A5-4D93-8412-D0EB9DB2BCA4}"/>
              </a:ext>
            </a:extLst>
          </p:cNvPr>
          <p:cNvCxnSpPr>
            <a:cxnSpLocks/>
          </p:cNvCxnSpPr>
          <p:nvPr/>
        </p:nvCxnSpPr>
        <p:spPr>
          <a:xfrm>
            <a:off x="10416480" y="2675399"/>
            <a:ext cx="0" cy="2938795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EC0F3726-CA6E-4AB6-93DB-880743540653}"/>
              </a:ext>
            </a:extLst>
          </p:cNvPr>
          <p:cNvCxnSpPr>
            <a:cxnSpLocks/>
          </p:cNvCxnSpPr>
          <p:nvPr/>
        </p:nvCxnSpPr>
        <p:spPr>
          <a:xfrm>
            <a:off x="9696400" y="2708173"/>
            <a:ext cx="720080" cy="0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2FBB4B6A-FD23-474F-BC35-1ACA38C63863}"/>
              </a:ext>
            </a:extLst>
          </p:cNvPr>
          <p:cNvCxnSpPr/>
          <p:nvPr/>
        </p:nvCxnSpPr>
        <p:spPr>
          <a:xfrm>
            <a:off x="9696400" y="2664957"/>
            <a:ext cx="0" cy="769441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7B0EFEC6-1659-4AFD-9F3C-92C9D29F13DC}"/>
              </a:ext>
            </a:extLst>
          </p:cNvPr>
          <p:cNvCxnSpPr>
            <a:cxnSpLocks/>
          </p:cNvCxnSpPr>
          <p:nvPr/>
        </p:nvCxnSpPr>
        <p:spPr>
          <a:xfrm>
            <a:off x="9696400" y="3434398"/>
            <a:ext cx="72008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16364D7-9F33-4A3E-88A4-B7E0388C8274}"/>
              </a:ext>
            </a:extLst>
          </p:cNvPr>
          <p:cNvSpPr txBox="1"/>
          <p:nvPr/>
        </p:nvSpPr>
        <p:spPr>
          <a:xfrm>
            <a:off x="777425" y="59038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0521AC5-71B4-4F16-9881-D799097E8386}"/>
              </a:ext>
            </a:extLst>
          </p:cNvPr>
          <p:cNvSpPr txBox="1"/>
          <p:nvPr/>
        </p:nvSpPr>
        <p:spPr>
          <a:xfrm>
            <a:off x="2661682" y="59038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B0AF075-9BAD-410E-9E7D-39F3A4BD73EE}"/>
              </a:ext>
            </a:extLst>
          </p:cNvPr>
          <p:cNvSpPr txBox="1"/>
          <p:nvPr/>
        </p:nvSpPr>
        <p:spPr>
          <a:xfrm>
            <a:off x="5181962" y="59038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FC864BE-6F63-4C96-95BE-64EC0C56808A}"/>
              </a:ext>
            </a:extLst>
          </p:cNvPr>
          <p:cNvSpPr txBox="1"/>
          <p:nvPr/>
        </p:nvSpPr>
        <p:spPr>
          <a:xfrm>
            <a:off x="8452519" y="59038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1F33B91-25CA-43B7-9B5B-E9C56AC3D05A}"/>
              </a:ext>
            </a:extLst>
          </p:cNvPr>
          <p:cNvSpPr txBox="1"/>
          <p:nvPr/>
        </p:nvSpPr>
        <p:spPr>
          <a:xfrm>
            <a:off x="1139932" y="557123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605B7C8-07D0-4E97-80AF-5106CA183129}"/>
              </a:ext>
            </a:extLst>
          </p:cNvPr>
          <p:cNvSpPr txBox="1"/>
          <p:nvPr/>
        </p:nvSpPr>
        <p:spPr>
          <a:xfrm>
            <a:off x="1688969" y="498283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47FD16B-079E-4A34-9FE0-C782626E8687}"/>
              </a:ext>
            </a:extLst>
          </p:cNvPr>
          <p:cNvSpPr txBox="1"/>
          <p:nvPr/>
        </p:nvSpPr>
        <p:spPr>
          <a:xfrm>
            <a:off x="1139932" y="44172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3F3407D7-79D7-4E1B-8784-075219BC8CDA}"/>
              </a:ext>
            </a:extLst>
          </p:cNvPr>
          <p:cNvSpPr txBox="1"/>
          <p:nvPr/>
        </p:nvSpPr>
        <p:spPr>
          <a:xfrm>
            <a:off x="600669" y="496786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B01FB9AD-8921-45C5-84B5-D9C0A6BC5322}"/>
              </a:ext>
            </a:extLst>
          </p:cNvPr>
          <p:cNvSpPr txBox="1"/>
          <p:nvPr/>
        </p:nvSpPr>
        <p:spPr>
          <a:xfrm>
            <a:off x="2606625" y="555707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293B6544-7AD8-4D16-88DF-673394C5F5BC}"/>
              </a:ext>
            </a:extLst>
          </p:cNvPr>
          <p:cNvSpPr txBox="1"/>
          <p:nvPr/>
        </p:nvSpPr>
        <p:spPr>
          <a:xfrm>
            <a:off x="3331686" y="553241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76374531-3FD3-48C1-B5BF-4D519388434E}"/>
              </a:ext>
            </a:extLst>
          </p:cNvPr>
          <p:cNvSpPr txBox="1"/>
          <p:nvPr/>
        </p:nvSpPr>
        <p:spPr>
          <a:xfrm>
            <a:off x="3847991" y="499070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52B67153-A504-455A-96DA-9759696CBEE4}"/>
              </a:ext>
            </a:extLst>
          </p:cNvPr>
          <p:cNvSpPr txBox="1"/>
          <p:nvPr/>
        </p:nvSpPr>
        <p:spPr>
          <a:xfrm>
            <a:off x="3858439" y="43312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34E9E9B3-9FAD-4475-96A7-8CCCFE043F70}"/>
              </a:ext>
            </a:extLst>
          </p:cNvPr>
          <p:cNvSpPr txBox="1"/>
          <p:nvPr/>
        </p:nvSpPr>
        <p:spPr>
          <a:xfrm>
            <a:off x="3313609" y="371847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CE92D7A1-EFC2-43B1-9F65-EE3C125DBA6F}"/>
              </a:ext>
            </a:extLst>
          </p:cNvPr>
          <p:cNvSpPr txBox="1"/>
          <p:nvPr/>
        </p:nvSpPr>
        <p:spPr>
          <a:xfrm>
            <a:off x="2795826" y="42273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545B27D3-6D2A-4510-98D3-F7031EECFBA3}"/>
              </a:ext>
            </a:extLst>
          </p:cNvPr>
          <p:cNvSpPr txBox="1"/>
          <p:nvPr/>
        </p:nvSpPr>
        <p:spPr>
          <a:xfrm>
            <a:off x="2554337" y="448391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9CB7BE36-FF58-43DF-93D7-7815A45F3BDD}"/>
              </a:ext>
            </a:extLst>
          </p:cNvPr>
          <p:cNvSpPr txBox="1"/>
          <p:nvPr/>
        </p:nvSpPr>
        <p:spPr>
          <a:xfrm>
            <a:off x="2056419" y="50060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0ACEEADD-0BAF-4DD0-B800-E24284214D1C}"/>
              </a:ext>
            </a:extLst>
          </p:cNvPr>
          <p:cNvSpPr txBox="1"/>
          <p:nvPr/>
        </p:nvSpPr>
        <p:spPr>
          <a:xfrm>
            <a:off x="732310" y="1538631"/>
            <a:ext cx="323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kumimoji="1"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  <a:r>
              <a:rPr kumimoji="1"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4000" dirty="0">
              <a:solidFill>
                <a:srgbClr val="33CC33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E8E0F80E-9745-4115-A8E7-D6D37BDED9F6}"/>
              </a:ext>
            </a:extLst>
          </p:cNvPr>
          <p:cNvSpPr txBox="1"/>
          <p:nvPr/>
        </p:nvSpPr>
        <p:spPr>
          <a:xfrm>
            <a:off x="659980" y="2353311"/>
            <a:ext cx="4474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kumimoji="1" lang="en-US" altLang="ja-JP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(cm)</a:t>
            </a:r>
            <a:endParaRPr kumimoji="1" lang="ja-JP" altLang="en-US" sz="40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8350865B-A80F-4B03-A435-3794E05ACFC8}"/>
              </a:ext>
            </a:extLst>
          </p:cNvPr>
          <p:cNvCxnSpPr/>
          <p:nvPr/>
        </p:nvCxnSpPr>
        <p:spPr>
          <a:xfrm>
            <a:off x="5052722" y="1594558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74D72477-C29B-4623-A4AB-D7332215939D}"/>
              </a:ext>
            </a:extLst>
          </p:cNvPr>
          <p:cNvCxnSpPr/>
          <p:nvPr/>
        </p:nvCxnSpPr>
        <p:spPr>
          <a:xfrm>
            <a:off x="7154600" y="1578030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1D5F37CE-E41E-4468-95BD-A58FDA083B27}"/>
              </a:ext>
            </a:extLst>
          </p:cNvPr>
          <p:cNvCxnSpPr/>
          <p:nvPr/>
        </p:nvCxnSpPr>
        <p:spPr>
          <a:xfrm>
            <a:off x="8234845" y="1578030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C24FBB3A-0F6E-4012-90E2-9FB7C62EB528}"/>
              </a:ext>
            </a:extLst>
          </p:cNvPr>
          <p:cNvSpPr txBox="1"/>
          <p:nvPr/>
        </p:nvSpPr>
        <p:spPr>
          <a:xfrm>
            <a:off x="5195434" y="1599527"/>
            <a:ext cx="748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D2D862E7-42B2-419F-AA5B-5D426CF4FE7A}"/>
              </a:ext>
            </a:extLst>
          </p:cNvPr>
          <p:cNvSpPr txBox="1"/>
          <p:nvPr/>
        </p:nvSpPr>
        <p:spPr>
          <a:xfrm>
            <a:off x="6259064" y="159841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C3554894-97F4-460B-99AF-389CA00B133F}"/>
              </a:ext>
            </a:extLst>
          </p:cNvPr>
          <p:cNvSpPr txBox="1"/>
          <p:nvPr/>
        </p:nvSpPr>
        <p:spPr>
          <a:xfrm>
            <a:off x="7353605" y="159841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CBC36729-638B-4265-A7F6-035D4F6FC378}"/>
              </a:ext>
            </a:extLst>
          </p:cNvPr>
          <p:cNvSpPr txBox="1"/>
          <p:nvPr/>
        </p:nvSpPr>
        <p:spPr>
          <a:xfrm>
            <a:off x="8419303" y="157000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A3C52318-9F8D-4C64-8D80-7561653FE922}"/>
              </a:ext>
            </a:extLst>
          </p:cNvPr>
          <p:cNvCxnSpPr/>
          <p:nvPr/>
        </p:nvCxnSpPr>
        <p:spPr>
          <a:xfrm>
            <a:off x="6093148" y="1593020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AE6F8331-F340-4A8D-B0AC-818431124425}"/>
              </a:ext>
            </a:extLst>
          </p:cNvPr>
          <p:cNvSpPr txBox="1"/>
          <p:nvPr/>
        </p:nvSpPr>
        <p:spPr>
          <a:xfrm>
            <a:off x="5205379" y="238102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0A63DE24-8773-4F72-93CF-846A500AC379}"/>
              </a:ext>
            </a:extLst>
          </p:cNvPr>
          <p:cNvSpPr txBox="1"/>
          <p:nvPr/>
        </p:nvSpPr>
        <p:spPr>
          <a:xfrm>
            <a:off x="6272397" y="236475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82857FA8-2694-461F-A799-B038E521D8BF}"/>
              </a:ext>
            </a:extLst>
          </p:cNvPr>
          <p:cNvCxnSpPr>
            <a:cxnSpLocks/>
          </p:cNvCxnSpPr>
          <p:nvPr/>
        </p:nvCxnSpPr>
        <p:spPr>
          <a:xfrm>
            <a:off x="732310" y="2324452"/>
            <a:ext cx="8976039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F1CB3C-F899-9DD8-10E9-FA292828FFC7}"/>
              </a:ext>
            </a:extLst>
          </p:cNvPr>
          <p:cNvSpPr txBox="1"/>
          <p:nvPr/>
        </p:nvSpPr>
        <p:spPr>
          <a:xfrm>
            <a:off x="673422" y="513175"/>
            <a:ext cx="10905550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の関係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を調べよう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920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49411B1-3BE3-4002-8AF7-8A0721545D9E}"/>
              </a:ext>
            </a:extLst>
          </p:cNvPr>
          <p:cNvSpPr/>
          <p:nvPr/>
        </p:nvSpPr>
        <p:spPr>
          <a:xfrm>
            <a:off x="1055440" y="4844754"/>
            <a:ext cx="759279" cy="727237"/>
          </a:xfrm>
          <a:prstGeom prst="rect">
            <a:avLst/>
          </a:prstGeom>
          <a:noFill/>
          <a:ln w="762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BD9BE97-2EF0-4441-8C87-DCD632EDAF2A}"/>
              </a:ext>
            </a:extLst>
          </p:cNvPr>
          <p:cNvCxnSpPr/>
          <p:nvPr/>
        </p:nvCxnSpPr>
        <p:spPr>
          <a:xfrm>
            <a:off x="2495600" y="4844753"/>
            <a:ext cx="0" cy="769441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3BBDB4F-44B2-400C-8406-7FFF2943A6CF}"/>
              </a:ext>
            </a:extLst>
          </p:cNvPr>
          <p:cNvCxnSpPr>
            <a:cxnSpLocks/>
          </p:cNvCxnSpPr>
          <p:nvPr/>
        </p:nvCxnSpPr>
        <p:spPr>
          <a:xfrm>
            <a:off x="3935760" y="4122580"/>
            <a:ext cx="0" cy="1491614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4A67319-633F-449C-8046-415CFB9FEB47}"/>
              </a:ext>
            </a:extLst>
          </p:cNvPr>
          <p:cNvCxnSpPr>
            <a:cxnSpLocks/>
          </p:cNvCxnSpPr>
          <p:nvPr/>
        </p:nvCxnSpPr>
        <p:spPr>
          <a:xfrm>
            <a:off x="2495600" y="5571991"/>
            <a:ext cx="1440160" cy="0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CCD3BA8-97C4-4640-9FA1-188D3B1F6A5D}"/>
              </a:ext>
            </a:extLst>
          </p:cNvPr>
          <p:cNvCxnSpPr>
            <a:cxnSpLocks/>
          </p:cNvCxnSpPr>
          <p:nvPr/>
        </p:nvCxnSpPr>
        <p:spPr>
          <a:xfrm>
            <a:off x="2495600" y="4858821"/>
            <a:ext cx="720080" cy="0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EA71D2C5-128A-46DB-8874-01A6D641CCFE}"/>
              </a:ext>
            </a:extLst>
          </p:cNvPr>
          <p:cNvCxnSpPr>
            <a:cxnSpLocks/>
          </p:cNvCxnSpPr>
          <p:nvPr/>
        </p:nvCxnSpPr>
        <p:spPr>
          <a:xfrm>
            <a:off x="3215680" y="4858821"/>
            <a:ext cx="72008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C2A9C7C-6BD3-45FA-B71E-3495EE57EBCA}"/>
              </a:ext>
            </a:extLst>
          </p:cNvPr>
          <p:cNvCxnSpPr>
            <a:cxnSpLocks/>
          </p:cNvCxnSpPr>
          <p:nvPr/>
        </p:nvCxnSpPr>
        <p:spPr>
          <a:xfrm>
            <a:off x="3215680" y="4154478"/>
            <a:ext cx="720080" cy="0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1C85617-091E-4C6D-8267-7914E82DE526}"/>
              </a:ext>
            </a:extLst>
          </p:cNvPr>
          <p:cNvCxnSpPr>
            <a:cxnSpLocks/>
          </p:cNvCxnSpPr>
          <p:nvPr/>
        </p:nvCxnSpPr>
        <p:spPr>
          <a:xfrm>
            <a:off x="3215680" y="4844753"/>
            <a:ext cx="0" cy="726478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A64261B-2AF0-4C6D-BD55-2A9909BE6235}"/>
              </a:ext>
            </a:extLst>
          </p:cNvPr>
          <p:cNvCxnSpPr/>
          <p:nvPr/>
        </p:nvCxnSpPr>
        <p:spPr>
          <a:xfrm>
            <a:off x="3215680" y="4122580"/>
            <a:ext cx="0" cy="769441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A99CF4B-E7EC-4C48-8B58-0B7E0F16C22B}"/>
              </a:ext>
            </a:extLst>
          </p:cNvPr>
          <p:cNvCxnSpPr/>
          <p:nvPr/>
        </p:nvCxnSpPr>
        <p:spPr>
          <a:xfrm>
            <a:off x="4655840" y="4844753"/>
            <a:ext cx="0" cy="769441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77CDCF02-7993-4DFA-9BAE-DF0665D3244B}"/>
              </a:ext>
            </a:extLst>
          </p:cNvPr>
          <p:cNvCxnSpPr>
            <a:cxnSpLocks/>
          </p:cNvCxnSpPr>
          <p:nvPr/>
        </p:nvCxnSpPr>
        <p:spPr>
          <a:xfrm>
            <a:off x="6096000" y="4122580"/>
            <a:ext cx="0" cy="1417513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0645537-4E31-47D4-A7EC-7F0AC2845034}"/>
              </a:ext>
            </a:extLst>
          </p:cNvPr>
          <p:cNvCxnSpPr>
            <a:cxnSpLocks/>
          </p:cNvCxnSpPr>
          <p:nvPr/>
        </p:nvCxnSpPr>
        <p:spPr>
          <a:xfrm>
            <a:off x="4655840" y="5571991"/>
            <a:ext cx="2160240" cy="0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FD80D56-FD0B-498C-848F-85D3D6A0BE2D}"/>
              </a:ext>
            </a:extLst>
          </p:cNvPr>
          <p:cNvCxnSpPr>
            <a:cxnSpLocks/>
          </p:cNvCxnSpPr>
          <p:nvPr/>
        </p:nvCxnSpPr>
        <p:spPr>
          <a:xfrm>
            <a:off x="4655840" y="4858821"/>
            <a:ext cx="720080" cy="0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A9D375F5-A8E9-4775-9B5F-D324C9C5D547}"/>
              </a:ext>
            </a:extLst>
          </p:cNvPr>
          <p:cNvCxnSpPr>
            <a:cxnSpLocks/>
          </p:cNvCxnSpPr>
          <p:nvPr/>
        </p:nvCxnSpPr>
        <p:spPr>
          <a:xfrm>
            <a:off x="5375920" y="4858821"/>
            <a:ext cx="144016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49BB89A-218B-451E-8D83-995A595326FE}"/>
              </a:ext>
            </a:extLst>
          </p:cNvPr>
          <p:cNvCxnSpPr>
            <a:cxnSpLocks/>
          </p:cNvCxnSpPr>
          <p:nvPr/>
        </p:nvCxnSpPr>
        <p:spPr>
          <a:xfrm>
            <a:off x="5375920" y="4137006"/>
            <a:ext cx="720080" cy="0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38FE25A0-657C-4234-8E82-FF84D578DFF4}"/>
              </a:ext>
            </a:extLst>
          </p:cNvPr>
          <p:cNvCxnSpPr>
            <a:cxnSpLocks/>
          </p:cNvCxnSpPr>
          <p:nvPr/>
        </p:nvCxnSpPr>
        <p:spPr>
          <a:xfrm>
            <a:off x="5375920" y="4844753"/>
            <a:ext cx="0" cy="726478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05725DC-8724-4D20-855C-5BA679B708C5}"/>
              </a:ext>
            </a:extLst>
          </p:cNvPr>
          <p:cNvCxnSpPr/>
          <p:nvPr/>
        </p:nvCxnSpPr>
        <p:spPr>
          <a:xfrm>
            <a:off x="5375920" y="4104236"/>
            <a:ext cx="0" cy="769441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1396E10-6E4E-4DFA-B5B7-C98E2C06F4B1}"/>
              </a:ext>
            </a:extLst>
          </p:cNvPr>
          <p:cNvCxnSpPr>
            <a:cxnSpLocks/>
          </p:cNvCxnSpPr>
          <p:nvPr/>
        </p:nvCxnSpPr>
        <p:spPr>
          <a:xfrm>
            <a:off x="6816080" y="3402500"/>
            <a:ext cx="0" cy="2211694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FDD53BC-1576-4401-B504-412C6BB76711}"/>
              </a:ext>
            </a:extLst>
          </p:cNvPr>
          <p:cNvCxnSpPr>
            <a:cxnSpLocks/>
          </p:cNvCxnSpPr>
          <p:nvPr/>
        </p:nvCxnSpPr>
        <p:spPr>
          <a:xfrm>
            <a:off x="6096000" y="3434398"/>
            <a:ext cx="720080" cy="0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6B517B-AC47-4EB8-A2BF-07EAD4983FCF}"/>
              </a:ext>
            </a:extLst>
          </p:cNvPr>
          <p:cNvCxnSpPr/>
          <p:nvPr/>
        </p:nvCxnSpPr>
        <p:spPr>
          <a:xfrm>
            <a:off x="6126197" y="3434398"/>
            <a:ext cx="0" cy="769441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E4D0990-025E-4A40-B3FA-DABA7E1F6FA4}"/>
              </a:ext>
            </a:extLst>
          </p:cNvPr>
          <p:cNvCxnSpPr>
            <a:cxnSpLocks/>
          </p:cNvCxnSpPr>
          <p:nvPr/>
        </p:nvCxnSpPr>
        <p:spPr>
          <a:xfrm>
            <a:off x="6126197" y="4154478"/>
            <a:ext cx="72008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B32E6165-DB40-4A44-AA12-327946A1B5FF}"/>
              </a:ext>
            </a:extLst>
          </p:cNvPr>
          <p:cNvCxnSpPr/>
          <p:nvPr/>
        </p:nvCxnSpPr>
        <p:spPr>
          <a:xfrm>
            <a:off x="7536160" y="4844753"/>
            <a:ext cx="0" cy="769441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3349879B-3579-4FA2-8E8F-8249FEBA624C}"/>
              </a:ext>
            </a:extLst>
          </p:cNvPr>
          <p:cNvCxnSpPr>
            <a:cxnSpLocks/>
          </p:cNvCxnSpPr>
          <p:nvPr/>
        </p:nvCxnSpPr>
        <p:spPr>
          <a:xfrm>
            <a:off x="9006517" y="4196681"/>
            <a:ext cx="0" cy="137455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20067B1-9DB5-43F1-89F2-A1A3FF81F59A}"/>
              </a:ext>
            </a:extLst>
          </p:cNvPr>
          <p:cNvCxnSpPr>
            <a:cxnSpLocks/>
          </p:cNvCxnSpPr>
          <p:nvPr/>
        </p:nvCxnSpPr>
        <p:spPr>
          <a:xfrm>
            <a:off x="7536160" y="5571991"/>
            <a:ext cx="2880320" cy="0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C862048-37F0-456A-BB56-DD3C0073F009}"/>
              </a:ext>
            </a:extLst>
          </p:cNvPr>
          <p:cNvCxnSpPr>
            <a:cxnSpLocks/>
          </p:cNvCxnSpPr>
          <p:nvPr/>
        </p:nvCxnSpPr>
        <p:spPr>
          <a:xfrm>
            <a:off x="7536160" y="4858821"/>
            <a:ext cx="720080" cy="0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F9C95BAF-44AA-4E66-AD2B-D20365384D92}"/>
              </a:ext>
            </a:extLst>
          </p:cNvPr>
          <p:cNvCxnSpPr>
            <a:cxnSpLocks/>
          </p:cNvCxnSpPr>
          <p:nvPr/>
        </p:nvCxnSpPr>
        <p:spPr>
          <a:xfrm>
            <a:off x="8256240" y="4858821"/>
            <a:ext cx="216024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409E8735-811E-4E67-B471-F58A01748D46}"/>
              </a:ext>
            </a:extLst>
          </p:cNvPr>
          <p:cNvCxnSpPr>
            <a:cxnSpLocks/>
          </p:cNvCxnSpPr>
          <p:nvPr/>
        </p:nvCxnSpPr>
        <p:spPr>
          <a:xfrm>
            <a:off x="8256240" y="4154478"/>
            <a:ext cx="720080" cy="0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4F6A9B1D-483F-4074-9ADD-A91F7E25ECFE}"/>
              </a:ext>
            </a:extLst>
          </p:cNvPr>
          <p:cNvCxnSpPr>
            <a:cxnSpLocks/>
          </p:cNvCxnSpPr>
          <p:nvPr/>
        </p:nvCxnSpPr>
        <p:spPr>
          <a:xfrm>
            <a:off x="8256240" y="4844753"/>
            <a:ext cx="0" cy="726478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CEB131C3-8490-4E98-9253-9F6DA2268518}"/>
              </a:ext>
            </a:extLst>
          </p:cNvPr>
          <p:cNvCxnSpPr/>
          <p:nvPr/>
        </p:nvCxnSpPr>
        <p:spPr>
          <a:xfrm>
            <a:off x="8256240" y="4123748"/>
            <a:ext cx="0" cy="769441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2C971D3A-B2E0-44E0-ABC9-A30E864D2BA3}"/>
              </a:ext>
            </a:extLst>
          </p:cNvPr>
          <p:cNvCxnSpPr>
            <a:cxnSpLocks/>
          </p:cNvCxnSpPr>
          <p:nvPr/>
        </p:nvCxnSpPr>
        <p:spPr>
          <a:xfrm>
            <a:off x="9696400" y="3434398"/>
            <a:ext cx="0" cy="2137593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68D9BCDD-F6EB-4064-86B2-BEC6E9A8CD43}"/>
              </a:ext>
            </a:extLst>
          </p:cNvPr>
          <p:cNvCxnSpPr>
            <a:cxnSpLocks/>
          </p:cNvCxnSpPr>
          <p:nvPr/>
        </p:nvCxnSpPr>
        <p:spPr>
          <a:xfrm>
            <a:off x="8976320" y="3434398"/>
            <a:ext cx="720080" cy="0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0A20891-89C1-490C-A63C-1F6C9DCF037F}"/>
              </a:ext>
            </a:extLst>
          </p:cNvPr>
          <p:cNvCxnSpPr/>
          <p:nvPr/>
        </p:nvCxnSpPr>
        <p:spPr>
          <a:xfrm>
            <a:off x="9006517" y="3434398"/>
            <a:ext cx="0" cy="769441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4F2A4967-EA7C-44C8-989F-3B91BCAEC6EC}"/>
              </a:ext>
            </a:extLst>
          </p:cNvPr>
          <p:cNvCxnSpPr>
            <a:cxnSpLocks/>
          </p:cNvCxnSpPr>
          <p:nvPr/>
        </p:nvCxnSpPr>
        <p:spPr>
          <a:xfrm>
            <a:off x="9006517" y="4154478"/>
            <a:ext cx="1409963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FD123DB7-34A5-4D93-8412-D0EB9DB2BCA4}"/>
              </a:ext>
            </a:extLst>
          </p:cNvPr>
          <p:cNvCxnSpPr>
            <a:cxnSpLocks/>
          </p:cNvCxnSpPr>
          <p:nvPr/>
        </p:nvCxnSpPr>
        <p:spPr>
          <a:xfrm>
            <a:off x="10416480" y="2675399"/>
            <a:ext cx="0" cy="2938795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EC0F3726-CA6E-4AB6-93DB-880743540653}"/>
              </a:ext>
            </a:extLst>
          </p:cNvPr>
          <p:cNvCxnSpPr>
            <a:cxnSpLocks/>
          </p:cNvCxnSpPr>
          <p:nvPr/>
        </p:nvCxnSpPr>
        <p:spPr>
          <a:xfrm>
            <a:off x="9696400" y="2708173"/>
            <a:ext cx="720080" cy="0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2FBB4B6A-FD23-474F-BC35-1ACA38C63863}"/>
              </a:ext>
            </a:extLst>
          </p:cNvPr>
          <p:cNvCxnSpPr/>
          <p:nvPr/>
        </p:nvCxnSpPr>
        <p:spPr>
          <a:xfrm>
            <a:off x="9696400" y="2664957"/>
            <a:ext cx="0" cy="769441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7B0EFEC6-1659-4AFD-9F3C-92C9D29F13DC}"/>
              </a:ext>
            </a:extLst>
          </p:cNvPr>
          <p:cNvCxnSpPr>
            <a:cxnSpLocks/>
          </p:cNvCxnSpPr>
          <p:nvPr/>
        </p:nvCxnSpPr>
        <p:spPr>
          <a:xfrm>
            <a:off x="9696400" y="3434398"/>
            <a:ext cx="72008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16364D7-9F33-4A3E-88A4-B7E0388C8274}"/>
              </a:ext>
            </a:extLst>
          </p:cNvPr>
          <p:cNvSpPr txBox="1"/>
          <p:nvPr/>
        </p:nvSpPr>
        <p:spPr>
          <a:xfrm>
            <a:off x="777425" y="59038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0521AC5-71B4-4F16-9881-D799097E8386}"/>
              </a:ext>
            </a:extLst>
          </p:cNvPr>
          <p:cNvSpPr txBox="1"/>
          <p:nvPr/>
        </p:nvSpPr>
        <p:spPr>
          <a:xfrm>
            <a:off x="2661682" y="59038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B0AF075-9BAD-410E-9E7D-39F3A4BD73EE}"/>
              </a:ext>
            </a:extLst>
          </p:cNvPr>
          <p:cNvSpPr txBox="1"/>
          <p:nvPr/>
        </p:nvSpPr>
        <p:spPr>
          <a:xfrm>
            <a:off x="5181962" y="59038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FC864BE-6F63-4C96-95BE-64EC0C56808A}"/>
              </a:ext>
            </a:extLst>
          </p:cNvPr>
          <p:cNvSpPr txBox="1"/>
          <p:nvPr/>
        </p:nvSpPr>
        <p:spPr>
          <a:xfrm>
            <a:off x="8452519" y="59038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1F33B91-25CA-43B7-9B5B-E9C56AC3D05A}"/>
              </a:ext>
            </a:extLst>
          </p:cNvPr>
          <p:cNvSpPr txBox="1"/>
          <p:nvPr/>
        </p:nvSpPr>
        <p:spPr>
          <a:xfrm>
            <a:off x="1139932" y="557123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605B7C8-07D0-4E97-80AF-5106CA183129}"/>
              </a:ext>
            </a:extLst>
          </p:cNvPr>
          <p:cNvSpPr txBox="1"/>
          <p:nvPr/>
        </p:nvSpPr>
        <p:spPr>
          <a:xfrm>
            <a:off x="1688969" y="498283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47FD16B-079E-4A34-9FE0-C782626E8687}"/>
              </a:ext>
            </a:extLst>
          </p:cNvPr>
          <p:cNvSpPr txBox="1"/>
          <p:nvPr/>
        </p:nvSpPr>
        <p:spPr>
          <a:xfrm>
            <a:off x="1139932" y="44172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3F3407D7-79D7-4E1B-8784-075219BC8CDA}"/>
              </a:ext>
            </a:extLst>
          </p:cNvPr>
          <p:cNvSpPr txBox="1"/>
          <p:nvPr/>
        </p:nvSpPr>
        <p:spPr>
          <a:xfrm>
            <a:off x="600669" y="496786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B01FB9AD-8921-45C5-84B5-D9C0A6BC5322}"/>
              </a:ext>
            </a:extLst>
          </p:cNvPr>
          <p:cNvSpPr txBox="1"/>
          <p:nvPr/>
        </p:nvSpPr>
        <p:spPr>
          <a:xfrm>
            <a:off x="2606625" y="555707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293B6544-7AD8-4D16-88DF-673394C5F5BC}"/>
              </a:ext>
            </a:extLst>
          </p:cNvPr>
          <p:cNvSpPr txBox="1"/>
          <p:nvPr/>
        </p:nvSpPr>
        <p:spPr>
          <a:xfrm>
            <a:off x="3331686" y="553241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76374531-3FD3-48C1-B5BF-4D519388434E}"/>
              </a:ext>
            </a:extLst>
          </p:cNvPr>
          <p:cNvSpPr txBox="1"/>
          <p:nvPr/>
        </p:nvSpPr>
        <p:spPr>
          <a:xfrm>
            <a:off x="3847991" y="499070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52B67153-A504-455A-96DA-9759696CBEE4}"/>
              </a:ext>
            </a:extLst>
          </p:cNvPr>
          <p:cNvSpPr txBox="1"/>
          <p:nvPr/>
        </p:nvSpPr>
        <p:spPr>
          <a:xfrm>
            <a:off x="3858439" y="43312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34E9E9B3-9FAD-4475-96A7-8CCCFE043F70}"/>
              </a:ext>
            </a:extLst>
          </p:cNvPr>
          <p:cNvSpPr txBox="1"/>
          <p:nvPr/>
        </p:nvSpPr>
        <p:spPr>
          <a:xfrm>
            <a:off x="3313609" y="371847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CE92D7A1-EFC2-43B1-9F65-EE3C125DBA6F}"/>
              </a:ext>
            </a:extLst>
          </p:cNvPr>
          <p:cNvSpPr txBox="1"/>
          <p:nvPr/>
        </p:nvSpPr>
        <p:spPr>
          <a:xfrm>
            <a:off x="2795826" y="42273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545B27D3-6D2A-4510-98D3-F7031EECFBA3}"/>
              </a:ext>
            </a:extLst>
          </p:cNvPr>
          <p:cNvSpPr txBox="1"/>
          <p:nvPr/>
        </p:nvSpPr>
        <p:spPr>
          <a:xfrm>
            <a:off x="2554337" y="448391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9CB7BE36-FF58-43DF-93D7-7815A45F3BDD}"/>
              </a:ext>
            </a:extLst>
          </p:cNvPr>
          <p:cNvSpPr txBox="1"/>
          <p:nvPr/>
        </p:nvSpPr>
        <p:spPr>
          <a:xfrm>
            <a:off x="2056419" y="50060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4C672B6F-6905-4675-92E0-5D1FB11A9F03}"/>
              </a:ext>
            </a:extLst>
          </p:cNvPr>
          <p:cNvSpPr txBox="1"/>
          <p:nvPr/>
        </p:nvSpPr>
        <p:spPr>
          <a:xfrm>
            <a:off x="4860097" y="55443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9D1B152D-00D7-4DC6-8DAA-78EB44629250}"/>
              </a:ext>
            </a:extLst>
          </p:cNvPr>
          <p:cNvSpPr txBox="1"/>
          <p:nvPr/>
        </p:nvSpPr>
        <p:spPr>
          <a:xfrm>
            <a:off x="5560536" y="554941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DF3E991C-0714-414D-95A8-938885679037}"/>
              </a:ext>
            </a:extLst>
          </p:cNvPr>
          <p:cNvSpPr txBox="1"/>
          <p:nvPr/>
        </p:nvSpPr>
        <p:spPr>
          <a:xfrm>
            <a:off x="6242768" y="555451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B64F4772-08DA-4453-8922-FDB9A5011868}"/>
              </a:ext>
            </a:extLst>
          </p:cNvPr>
          <p:cNvSpPr txBox="1"/>
          <p:nvPr/>
        </p:nvSpPr>
        <p:spPr>
          <a:xfrm>
            <a:off x="6793053" y="504438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70D46167-082A-4CB6-9539-08DC77D34296}"/>
              </a:ext>
            </a:extLst>
          </p:cNvPr>
          <p:cNvSpPr txBox="1"/>
          <p:nvPr/>
        </p:nvSpPr>
        <p:spPr>
          <a:xfrm>
            <a:off x="6777337" y="433121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79BE01A4-B2E0-4A11-9EF5-93869A126472}"/>
              </a:ext>
            </a:extLst>
          </p:cNvPr>
          <p:cNvSpPr txBox="1"/>
          <p:nvPr/>
        </p:nvSpPr>
        <p:spPr>
          <a:xfrm>
            <a:off x="6761624" y="357448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9277F19-1581-48BB-A1EF-F5BB7D419E8E}"/>
              </a:ext>
            </a:extLst>
          </p:cNvPr>
          <p:cNvSpPr txBox="1"/>
          <p:nvPr/>
        </p:nvSpPr>
        <p:spPr>
          <a:xfrm>
            <a:off x="6209818" y="310228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4E0C45B5-A290-43DE-BE65-9DE35E9471EE}"/>
              </a:ext>
            </a:extLst>
          </p:cNvPr>
          <p:cNvSpPr txBox="1"/>
          <p:nvPr/>
        </p:nvSpPr>
        <p:spPr>
          <a:xfrm>
            <a:off x="5738428" y="348205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6FD02446-9F7E-4B53-822F-FD699B75D744}"/>
              </a:ext>
            </a:extLst>
          </p:cNvPr>
          <p:cNvSpPr txBox="1"/>
          <p:nvPr/>
        </p:nvSpPr>
        <p:spPr>
          <a:xfrm>
            <a:off x="5422057" y="377701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D2FA76D8-5729-4DD7-A197-A64C554520CC}"/>
              </a:ext>
            </a:extLst>
          </p:cNvPr>
          <p:cNvSpPr txBox="1"/>
          <p:nvPr/>
        </p:nvSpPr>
        <p:spPr>
          <a:xfrm>
            <a:off x="4821608" y="4173752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9033ABBC-892B-45E5-8CE1-A740DD9F9D41}"/>
              </a:ext>
            </a:extLst>
          </p:cNvPr>
          <p:cNvSpPr txBox="1"/>
          <p:nvPr/>
        </p:nvSpPr>
        <p:spPr>
          <a:xfrm>
            <a:off x="4586901" y="4524996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9C29915E-28C9-4D77-9B80-D99F9A81CC30}"/>
              </a:ext>
            </a:extLst>
          </p:cNvPr>
          <p:cNvSpPr txBox="1"/>
          <p:nvPr/>
        </p:nvSpPr>
        <p:spPr>
          <a:xfrm>
            <a:off x="4129489" y="5002610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0BD755B8-5630-4859-B8FB-9BC940308324}"/>
              </a:ext>
            </a:extLst>
          </p:cNvPr>
          <p:cNvSpPr txBox="1"/>
          <p:nvPr/>
        </p:nvSpPr>
        <p:spPr>
          <a:xfrm>
            <a:off x="732310" y="1538631"/>
            <a:ext cx="323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kumimoji="1"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  <a:r>
              <a:rPr kumimoji="1"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4000" dirty="0">
              <a:solidFill>
                <a:srgbClr val="33CC33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969951A3-AF0F-4A75-ADED-5B4150878664}"/>
              </a:ext>
            </a:extLst>
          </p:cNvPr>
          <p:cNvSpPr txBox="1"/>
          <p:nvPr/>
        </p:nvSpPr>
        <p:spPr>
          <a:xfrm>
            <a:off x="659980" y="2353311"/>
            <a:ext cx="4474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kumimoji="1" lang="en-US" altLang="ja-JP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(cm)</a:t>
            </a:r>
            <a:endParaRPr kumimoji="1" lang="ja-JP" altLang="en-US" sz="40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11" name="直線コネクタ 110">
            <a:extLst>
              <a:ext uri="{FF2B5EF4-FFF2-40B4-BE49-F238E27FC236}">
                <a16:creationId xmlns:a16="http://schemas.microsoft.com/office/drawing/2014/main" id="{BF4F9D37-DEAA-4016-88A3-EC7F8B59D11A}"/>
              </a:ext>
            </a:extLst>
          </p:cNvPr>
          <p:cNvCxnSpPr/>
          <p:nvPr/>
        </p:nvCxnSpPr>
        <p:spPr>
          <a:xfrm>
            <a:off x="5052722" y="1594558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直線コネクタ 111">
            <a:extLst>
              <a:ext uri="{FF2B5EF4-FFF2-40B4-BE49-F238E27FC236}">
                <a16:creationId xmlns:a16="http://schemas.microsoft.com/office/drawing/2014/main" id="{76BF3115-1743-4A49-B886-6EAC809FE315}"/>
              </a:ext>
            </a:extLst>
          </p:cNvPr>
          <p:cNvCxnSpPr/>
          <p:nvPr/>
        </p:nvCxnSpPr>
        <p:spPr>
          <a:xfrm>
            <a:off x="7154600" y="1578030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1F072360-06E4-47B0-A52D-6CECB4FFFCF2}"/>
              </a:ext>
            </a:extLst>
          </p:cNvPr>
          <p:cNvCxnSpPr/>
          <p:nvPr/>
        </p:nvCxnSpPr>
        <p:spPr>
          <a:xfrm>
            <a:off x="8234845" y="1578030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55BB89D8-14CB-403F-B15E-18F604C1FBE8}"/>
              </a:ext>
            </a:extLst>
          </p:cNvPr>
          <p:cNvSpPr txBox="1"/>
          <p:nvPr/>
        </p:nvSpPr>
        <p:spPr>
          <a:xfrm>
            <a:off x="5195434" y="1599527"/>
            <a:ext cx="748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0A7D1F5F-A92C-4A06-854C-1B33943DD062}"/>
              </a:ext>
            </a:extLst>
          </p:cNvPr>
          <p:cNvSpPr txBox="1"/>
          <p:nvPr/>
        </p:nvSpPr>
        <p:spPr>
          <a:xfrm>
            <a:off x="6259064" y="159841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2C76F8D3-029E-4815-9873-D514E97A2D76}"/>
              </a:ext>
            </a:extLst>
          </p:cNvPr>
          <p:cNvSpPr txBox="1"/>
          <p:nvPr/>
        </p:nvSpPr>
        <p:spPr>
          <a:xfrm>
            <a:off x="7353605" y="159841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14AE4466-95A8-404B-B677-12B8DCFE0B2D}"/>
              </a:ext>
            </a:extLst>
          </p:cNvPr>
          <p:cNvSpPr txBox="1"/>
          <p:nvPr/>
        </p:nvSpPr>
        <p:spPr>
          <a:xfrm>
            <a:off x="8419303" y="157000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0FDD8E26-BE7F-4448-8309-F6BF2FD30D5E}"/>
              </a:ext>
            </a:extLst>
          </p:cNvPr>
          <p:cNvCxnSpPr/>
          <p:nvPr/>
        </p:nvCxnSpPr>
        <p:spPr>
          <a:xfrm>
            <a:off x="6093148" y="1593020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32D237C2-933D-46B4-BF0C-B40FD5104AC3}"/>
              </a:ext>
            </a:extLst>
          </p:cNvPr>
          <p:cNvSpPr txBox="1"/>
          <p:nvPr/>
        </p:nvSpPr>
        <p:spPr>
          <a:xfrm>
            <a:off x="5205379" y="238102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378C3AA6-4C66-49FD-89EB-C16F16893356}"/>
              </a:ext>
            </a:extLst>
          </p:cNvPr>
          <p:cNvSpPr txBox="1"/>
          <p:nvPr/>
        </p:nvSpPr>
        <p:spPr>
          <a:xfrm>
            <a:off x="6272397" y="236475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83183FB5-F026-4FCC-855A-2E166FA6E279}"/>
              </a:ext>
            </a:extLst>
          </p:cNvPr>
          <p:cNvSpPr txBox="1"/>
          <p:nvPr/>
        </p:nvSpPr>
        <p:spPr>
          <a:xfrm>
            <a:off x="7162731" y="2381027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C29EE58D-B7C3-47D0-B292-8F8678BF333A}"/>
              </a:ext>
            </a:extLst>
          </p:cNvPr>
          <p:cNvCxnSpPr>
            <a:cxnSpLocks/>
          </p:cNvCxnSpPr>
          <p:nvPr/>
        </p:nvCxnSpPr>
        <p:spPr>
          <a:xfrm>
            <a:off x="732310" y="2324452"/>
            <a:ext cx="8976039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3FFE86-48BF-BC73-4A82-4CC8438975E8}"/>
              </a:ext>
            </a:extLst>
          </p:cNvPr>
          <p:cNvSpPr txBox="1"/>
          <p:nvPr/>
        </p:nvSpPr>
        <p:spPr>
          <a:xfrm>
            <a:off x="673422" y="513175"/>
            <a:ext cx="10905550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の関係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を調べよう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1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49411B1-3BE3-4002-8AF7-8A0721545D9E}"/>
              </a:ext>
            </a:extLst>
          </p:cNvPr>
          <p:cNvSpPr/>
          <p:nvPr/>
        </p:nvSpPr>
        <p:spPr>
          <a:xfrm>
            <a:off x="1055440" y="4844754"/>
            <a:ext cx="759279" cy="727237"/>
          </a:xfrm>
          <a:prstGeom prst="rect">
            <a:avLst/>
          </a:prstGeom>
          <a:noFill/>
          <a:ln w="762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BD9BE97-2EF0-4441-8C87-DCD632EDAF2A}"/>
              </a:ext>
            </a:extLst>
          </p:cNvPr>
          <p:cNvCxnSpPr/>
          <p:nvPr/>
        </p:nvCxnSpPr>
        <p:spPr>
          <a:xfrm>
            <a:off x="2495600" y="4844753"/>
            <a:ext cx="0" cy="769441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3BBDB4F-44B2-400C-8406-7FFF2943A6CF}"/>
              </a:ext>
            </a:extLst>
          </p:cNvPr>
          <p:cNvCxnSpPr>
            <a:cxnSpLocks/>
          </p:cNvCxnSpPr>
          <p:nvPr/>
        </p:nvCxnSpPr>
        <p:spPr>
          <a:xfrm>
            <a:off x="3935760" y="4122580"/>
            <a:ext cx="0" cy="1491614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4A67319-633F-449C-8046-415CFB9FEB47}"/>
              </a:ext>
            </a:extLst>
          </p:cNvPr>
          <p:cNvCxnSpPr>
            <a:cxnSpLocks/>
          </p:cNvCxnSpPr>
          <p:nvPr/>
        </p:nvCxnSpPr>
        <p:spPr>
          <a:xfrm>
            <a:off x="2495600" y="5571991"/>
            <a:ext cx="1440160" cy="0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CCD3BA8-97C4-4640-9FA1-188D3B1F6A5D}"/>
              </a:ext>
            </a:extLst>
          </p:cNvPr>
          <p:cNvCxnSpPr>
            <a:cxnSpLocks/>
          </p:cNvCxnSpPr>
          <p:nvPr/>
        </p:nvCxnSpPr>
        <p:spPr>
          <a:xfrm>
            <a:off x="2495600" y="4858821"/>
            <a:ext cx="720080" cy="0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EA71D2C5-128A-46DB-8874-01A6D641CCFE}"/>
              </a:ext>
            </a:extLst>
          </p:cNvPr>
          <p:cNvCxnSpPr>
            <a:cxnSpLocks/>
          </p:cNvCxnSpPr>
          <p:nvPr/>
        </p:nvCxnSpPr>
        <p:spPr>
          <a:xfrm>
            <a:off x="3215680" y="4858821"/>
            <a:ext cx="72008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C2A9C7C-6BD3-45FA-B71E-3495EE57EBCA}"/>
              </a:ext>
            </a:extLst>
          </p:cNvPr>
          <p:cNvCxnSpPr>
            <a:cxnSpLocks/>
          </p:cNvCxnSpPr>
          <p:nvPr/>
        </p:nvCxnSpPr>
        <p:spPr>
          <a:xfrm>
            <a:off x="3215680" y="4154478"/>
            <a:ext cx="720080" cy="0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1C85617-091E-4C6D-8267-7914E82DE526}"/>
              </a:ext>
            </a:extLst>
          </p:cNvPr>
          <p:cNvCxnSpPr>
            <a:cxnSpLocks/>
          </p:cNvCxnSpPr>
          <p:nvPr/>
        </p:nvCxnSpPr>
        <p:spPr>
          <a:xfrm>
            <a:off x="3215680" y="4844753"/>
            <a:ext cx="0" cy="726478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A64261B-2AF0-4C6D-BD55-2A9909BE6235}"/>
              </a:ext>
            </a:extLst>
          </p:cNvPr>
          <p:cNvCxnSpPr/>
          <p:nvPr/>
        </p:nvCxnSpPr>
        <p:spPr>
          <a:xfrm>
            <a:off x="3215680" y="4122580"/>
            <a:ext cx="0" cy="769441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A99CF4B-E7EC-4C48-8B58-0B7E0F16C22B}"/>
              </a:ext>
            </a:extLst>
          </p:cNvPr>
          <p:cNvCxnSpPr/>
          <p:nvPr/>
        </p:nvCxnSpPr>
        <p:spPr>
          <a:xfrm>
            <a:off x="4655840" y="4844753"/>
            <a:ext cx="0" cy="769441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77CDCF02-7993-4DFA-9BAE-DF0665D3244B}"/>
              </a:ext>
            </a:extLst>
          </p:cNvPr>
          <p:cNvCxnSpPr>
            <a:cxnSpLocks/>
          </p:cNvCxnSpPr>
          <p:nvPr/>
        </p:nvCxnSpPr>
        <p:spPr>
          <a:xfrm>
            <a:off x="6096000" y="4122580"/>
            <a:ext cx="0" cy="1417513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0645537-4E31-47D4-A7EC-7F0AC2845034}"/>
              </a:ext>
            </a:extLst>
          </p:cNvPr>
          <p:cNvCxnSpPr>
            <a:cxnSpLocks/>
          </p:cNvCxnSpPr>
          <p:nvPr/>
        </p:nvCxnSpPr>
        <p:spPr>
          <a:xfrm>
            <a:off x="4655840" y="5571991"/>
            <a:ext cx="2160240" cy="0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FD80D56-FD0B-498C-848F-85D3D6A0BE2D}"/>
              </a:ext>
            </a:extLst>
          </p:cNvPr>
          <p:cNvCxnSpPr>
            <a:cxnSpLocks/>
          </p:cNvCxnSpPr>
          <p:nvPr/>
        </p:nvCxnSpPr>
        <p:spPr>
          <a:xfrm>
            <a:off x="4655840" y="4858821"/>
            <a:ext cx="720080" cy="0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A9D375F5-A8E9-4775-9B5F-D324C9C5D547}"/>
              </a:ext>
            </a:extLst>
          </p:cNvPr>
          <p:cNvCxnSpPr>
            <a:cxnSpLocks/>
          </p:cNvCxnSpPr>
          <p:nvPr/>
        </p:nvCxnSpPr>
        <p:spPr>
          <a:xfrm>
            <a:off x="5375920" y="4858821"/>
            <a:ext cx="144016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49BB89A-218B-451E-8D83-995A595326FE}"/>
              </a:ext>
            </a:extLst>
          </p:cNvPr>
          <p:cNvCxnSpPr>
            <a:cxnSpLocks/>
          </p:cNvCxnSpPr>
          <p:nvPr/>
        </p:nvCxnSpPr>
        <p:spPr>
          <a:xfrm>
            <a:off x="5375920" y="4137006"/>
            <a:ext cx="720080" cy="0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38FE25A0-657C-4234-8E82-FF84D578DFF4}"/>
              </a:ext>
            </a:extLst>
          </p:cNvPr>
          <p:cNvCxnSpPr>
            <a:cxnSpLocks/>
          </p:cNvCxnSpPr>
          <p:nvPr/>
        </p:nvCxnSpPr>
        <p:spPr>
          <a:xfrm>
            <a:off x="5375920" y="4844753"/>
            <a:ext cx="0" cy="726478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05725DC-8724-4D20-855C-5BA679B708C5}"/>
              </a:ext>
            </a:extLst>
          </p:cNvPr>
          <p:cNvCxnSpPr/>
          <p:nvPr/>
        </p:nvCxnSpPr>
        <p:spPr>
          <a:xfrm>
            <a:off x="5375920" y="4104236"/>
            <a:ext cx="0" cy="769441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1396E10-6E4E-4DFA-B5B7-C98E2C06F4B1}"/>
              </a:ext>
            </a:extLst>
          </p:cNvPr>
          <p:cNvCxnSpPr>
            <a:cxnSpLocks/>
          </p:cNvCxnSpPr>
          <p:nvPr/>
        </p:nvCxnSpPr>
        <p:spPr>
          <a:xfrm>
            <a:off x="6816080" y="3402500"/>
            <a:ext cx="0" cy="2211694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FDD53BC-1576-4401-B504-412C6BB76711}"/>
              </a:ext>
            </a:extLst>
          </p:cNvPr>
          <p:cNvCxnSpPr>
            <a:cxnSpLocks/>
          </p:cNvCxnSpPr>
          <p:nvPr/>
        </p:nvCxnSpPr>
        <p:spPr>
          <a:xfrm>
            <a:off x="6096000" y="3434398"/>
            <a:ext cx="720080" cy="0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6B517B-AC47-4EB8-A2BF-07EAD4983FCF}"/>
              </a:ext>
            </a:extLst>
          </p:cNvPr>
          <p:cNvCxnSpPr/>
          <p:nvPr/>
        </p:nvCxnSpPr>
        <p:spPr>
          <a:xfrm>
            <a:off x="6126197" y="3434398"/>
            <a:ext cx="0" cy="769441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E4D0990-025E-4A40-B3FA-DABA7E1F6FA4}"/>
              </a:ext>
            </a:extLst>
          </p:cNvPr>
          <p:cNvCxnSpPr>
            <a:cxnSpLocks/>
          </p:cNvCxnSpPr>
          <p:nvPr/>
        </p:nvCxnSpPr>
        <p:spPr>
          <a:xfrm>
            <a:off x="6126197" y="4154478"/>
            <a:ext cx="72008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B32E6165-DB40-4A44-AA12-327946A1B5FF}"/>
              </a:ext>
            </a:extLst>
          </p:cNvPr>
          <p:cNvCxnSpPr/>
          <p:nvPr/>
        </p:nvCxnSpPr>
        <p:spPr>
          <a:xfrm>
            <a:off x="7536160" y="4844753"/>
            <a:ext cx="0" cy="769441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3349879B-3579-4FA2-8E8F-8249FEBA624C}"/>
              </a:ext>
            </a:extLst>
          </p:cNvPr>
          <p:cNvCxnSpPr>
            <a:cxnSpLocks/>
          </p:cNvCxnSpPr>
          <p:nvPr/>
        </p:nvCxnSpPr>
        <p:spPr>
          <a:xfrm>
            <a:off x="9006517" y="4196681"/>
            <a:ext cx="0" cy="137455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20067B1-9DB5-43F1-89F2-A1A3FF81F59A}"/>
              </a:ext>
            </a:extLst>
          </p:cNvPr>
          <p:cNvCxnSpPr>
            <a:cxnSpLocks/>
          </p:cNvCxnSpPr>
          <p:nvPr/>
        </p:nvCxnSpPr>
        <p:spPr>
          <a:xfrm>
            <a:off x="7536160" y="5571991"/>
            <a:ext cx="2880320" cy="0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C862048-37F0-456A-BB56-DD3C0073F009}"/>
              </a:ext>
            </a:extLst>
          </p:cNvPr>
          <p:cNvCxnSpPr>
            <a:cxnSpLocks/>
          </p:cNvCxnSpPr>
          <p:nvPr/>
        </p:nvCxnSpPr>
        <p:spPr>
          <a:xfrm>
            <a:off x="7536160" y="4858821"/>
            <a:ext cx="720080" cy="0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F9C95BAF-44AA-4E66-AD2B-D20365384D92}"/>
              </a:ext>
            </a:extLst>
          </p:cNvPr>
          <p:cNvCxnSpPr>
            <a:cxnSpLocks/>
          </p:cNvCxnSpPr>
          <p:nvPr/>
        </p:nvCxnSpPr>
        <p:spPr>
          <a:xfrm>
            <a:off x="8256240" y="4858821"/>
            <a:ext cx="216024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409E8735-811E-4E67-B471-F58A01748D46}"/>
              </a:ext>
            </a:extLst>
          </p:cNvPr>
          <p:cNvCxnSpPr>
            <a:cxnSpLocks/>
          </p:cNvCxnSpPr>
          <p:nvPr/>
        </p:nvCxnSpPr>
        <p:spPr>
          <a:xfrm>
            <a:off x="8256240" y="4154478"/>
            <a:ext cx="720080" cy="0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4F6A9B1D-483F-4074-9ADD-A91F7E25ECFE}"/>
              </a:ext>
            </a:extLst>
          </p:cNvPr>
          <p:cNvCxnSpPr>
            <a:cxnSpLocks/>
          </p:cNvCxnSpPr>
          <p:nvPr/>
        </p:nvCxnSpPr>
        <p:spPr>
          <a:xfrm>
            <a:off x="8256240" y="4844753"/>
            <a:ext cx="0" cy="726478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CEB131C3-8490-4E98-9253-9F6DA2268518}"/>
              </a:ext>
            </a:extLst>
          </p:cNvPr>
          <p:cNvCxnSpPr/>
          <p:nvPr/>
        </p:nvCxnSpPr>
        <p:spPr>
          <a:xfrm>
            <a:off x="8256240" y="4123748"/>
            <a:ext cx="0" cy="769441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2C971D3A-B2E0-44E0-ABC9-A30E864D2BA3}"/>
              </a:ext>
            </a:extLst>
          </p:cNvPr>
          <p:cNvCxnSpPr>
            <a:cxnSpLocks/>
          </p:cNvCxnSpPr>
          <p:nvPr/>
        </p:nvCxnSpPr>
        <p:spPr>
          <a:xfrm>
            <a:off x="9696400" y="3434398"/>
            <a:ext cx="0" cy="2137593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68D9BCDD-F6EB-4064-86B2-BEC6E9A8CD43}"/>
              </a:ext>
            </a:extLst>
          </p:cNvPr>
          <p:cNvCxnSpPr>
            <a:cxnSpLocks/>
          </p:cNvCxnSpPr>
          <p:nvPr/>
        </p:nvCxnSpPr>
        <p:spPr>
          <a:xfrm>
            <a:off x="8976320" y="3434398"/>
            <a:ext cx="720080" cy="0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0A20891-89C1-490C-A63C-1F6C9DCF037F}"/>
              </a:ext>
            </a:extLst>
          </p:cNvPr>
          <p:cNvCxnSpPr/>
          <p:nvPr/>
        </p:nvCxnSpPr>
        <p:spPr>
          <a:xfrm>
            <a:off x="9006517" y="3434398"/>
            <a:ext cx="0" cy="769441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4F2A4967-EA7C-44C8-989F-3B91BCAEC6EC}"/>
              </a:ext>
            </a:extLst>
          </p:cNvPr>
          <p:cNvCxnSpPr>
            <a:cxnSpLocks/>
          </p:cNvCxnSpPr>
          <p:nvPr/>
        </p:nvCxnSpPr>
        <p:spPr>
          <a:xfrm>
            <a:off x="9006517" y="4154478"/>
            <a:ext cx="1409963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FD123DB7-34A5-4D93-8412-D0EB9DB2BCA4}"/>
              </a:ext>
            </a:extLst>
          </p:cNvPr>
          <p:cNvCxnSpPr>
            <a:cxnSpLocks/>
          </p:cNvCxnSpPr>
          <p:nvPr/>
        </p:nvCxnSpPr>
        <p:spPr>
          <a:xfrm>
            <a:off x="10416480" y="2675399"/>
            <a:ext cx="0" cy="2938795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EC0F3726-CA6E-4AB6-93DB-880743540653}"/>
              </a:ext>
            </a:extLst>
          </p:cNvPr>
          <p:cNvCxnSpPr>
            <a:cxnSpLocks/>
          </p:cNvCxnSpPr>
          <p:nvPr/>
        </p:nvCxnSpPr>
        <p:spPr>
          <a:xfrm>
            <a:off x="9696400" y="2708173"/>
            <a:ext cx="720080" cy="0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2FBB4B6A-FD23-474F-BC35-1ACA38C63863}"/>
              </a:ext>
            </a:extLst>
          </p:cNvPr>
          <p:cNvCxnSpPr/>
          <p:nvPr/>
        </p:nvCxnSpPr>
        <p:spPr>
          <a:xfrm>
            <a:off x="9696400" y="2664957"/>
            <a:ext cx="0" cy="769441"/>
          </a:xfrm>
          <a:prstGeom prst="line">
            <a:avLst/>
          </a:prstGeom>
          <a:ln w="76200">
            <a:solidFill>
              <a:srgbClr val="FF66C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7B0EFEC6-1659-4AFD-9F3C-92C9D29F13DC}"/>
              </a:ext>
            </a:extLst>
          </p:cNvPr>
          <p:cNvCxnSpPr>
            <a:cxnSpLocks/>
          </p:cNvCxnSpPr>
          <p:nvPr/>
        </p:nvCxnSpPr>
        <p:spPr>
          <a:xfrm>
            <a:off x="9696400" y="3434398"/>
            <a:ext cx="72008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16364D7-9F33-4A3E-88A4-B7E0388C8274}"/>
              </a:ext>
            </a:extLst>
          </p:cNvPr>
          <p:cNvSpPr txBox="1"/>
          <p:nvPr/>
        </p:nvSpPr>
        <p:spPr>
          <a:xfrm>
            <a:off x="777425" y="59038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0521AC5-71B4-4F16-9881-D799097E8386}"/>
              </a:ext>
            </a:extLst>
          </p:cNvPr>
          <p:cNvSpPr txBox="1"/>
          <p:nvPr/>
        </p:nvSpPr>
        <p:spPr>
          <a:xfrm>
            <a:off x="2661682" y="59038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B0AF075-9BAD-410E-9E7D-39F3A4BD73EE}"/>
              </a:ext>
            </a:extLst>
          </p:cNvPr>
          <p:cNvSpPr txBox="1"/>
          <p:nvPr/>
        </p:nvSpPr>
        <p:spPr>
          <a:xfrm>
            <a:off x="5181962" y="59038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FC864BE-6F63-4C96-95BE-64EC0C56808A}"/>
              </a:ext>
            </a:extLst>
          </p:cNvPr>
          <p:cNvSpPr txBox="1"/>
          <p:nvPr/>
        </p:nvSpPr>
        <p:spPr>
          <a:xfrm>
            <a:off x="8452519" y="59038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53EEC09C-F630-426D-969C-3FBC2E108CFF}"/>
              </a:ext>
            </a:extLst>
          </p:cNvPr>
          <p:cNvSpPr txBox="1"/>
          <p:nvPr/>
        </p:nvSpPr>
        <p:spPr>
          <a:xfrm>
            <a:off x="732310" y="1538631"/>
            <a:ext cx="323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kumimoji="1"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  <a:r>
              <a:rPr kumimoji="1"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4000" dirty="0">
              <a:solidFill>
                <a:srgbClr val="33CC33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A7BBA42-2F41-4E66-AA6D-D7850C616B71}"/>
              </a:ext>
            </a:extLst>
          </p:cNvPr>
          <p:cNvSpPr txBox="1"/>
          <p:nvPr/>
        </p:nvSpPr>
        <p:spPr>
          <a:xfrm>
            <a:off x="659980" y="2353311"/>
            <a:ext cx="4474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kumimoji="1" lang="en-US" altLang="ja-JP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(cm)</a:t>
            </a:r>
            <a:endParaRPr kumimoji="1" lang="ja-JP" altLang="en-US" sz="40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C49E149A-CEC9-4C5B-8EF0-34D7A7FD7735}"/>
              </a:ext>
            </a:extLst>
          </p:cNvPr>
          <p:cNvCxnSpPr>
            <a:cxnSpLocks/>
          </p:cNvCxnSpPr>
          <p:nvPr/>
        </p:nvCxnSpPr>
        <p:spPr>
          <a:xfrm>
            <a:off x="732310" y="2324452"/>
            <a:ext cx="8976039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2D4C9BF0-37AF-41F3-95BD-0F5C0715B02F}"/>
              </a:ext>
            </a:extLst>
          </p:cNvPr>
          <p:cNvCxnSpPr/>
          <p:nvPr/>
        </p:nvCxnSpPr>
        <p:spPr>
          <a:xfrm>
            <a:off x="5052722" y="1594558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9C532B03-365B-44AA-ACA9-FB9A73CE7513}"/>
              </a:ext>
            </a:extLst>
          </p:cNvPr>
          <p:cNvCxnSpPr/>
          <p:nvPr/>
        </p:nvCxnSpPr>
        <p:spPr>
          <a:xfrm>
            <a:off x="7154600" y="1578030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5D28AD47-25A5-439F-9A53-B81F3BBDBBB2}"/>
              </a:ext>
            </a:extLst>
          </p:cNvPr>
          <p:cNvCxnSpPr/>
          <p:nvPr/>
        </p:nvCxnSpPr>
        <p:spPr>
          <a:xfrm>
            <a:off x="8234845" y="1578030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B4873A4B-BB63-494E-88DF-492358790D76}"/>
              </a:ext>
            </a:extLst>
          </p:cNvPr>
          <p:cNvSpPr txBox="1"/>
          <p:nvPr/>
        </p:nvSpPr>
        <p:spPr>
          <a:xfrm>
            <a:off x="5195434" y="1599527"/>
            <a:ext cx="748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5F18B9E-D6B2-4A36-AEA9-9F873127ACCA}"/>
              </a:ext>
            </a:extLst>
          </p:cNvPr>
          <p:cNvSpPr txBox="1"/>
          <p:nvPr/>
        </p:nvSpPr>
        <p:spPr>
          <a:xfrm>
            <a:off x="6259064" y="159841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9F07780-0FF6-45F5-BAC1-9CC830805641}"/>
              </a:ext>
            </a:extLst>
          </p:cNvPr>
          <p:cNvSpPr txBox="1"/>
          <p:nvPr/>
        </p:nvSpPr>
        <p:spPr>
          <a:xfrm>
            <a:off x="7353605" y="159841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41ADBA2-248F-4412-BC57-FA696760BA37}"/>
              </a:ext>
            </a:extLst>
          </p:cNvPr>
          <p:cNvSpPr txBox="1"/>
          <p:nvPr/>
        </p:nvSpPr>
        <p:spPr>
          <a:xfrm>
            <a:off x="8419303" y="157000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67CBC17E-3EC8-4E57-920E-2FDA7768B876}"/>
              </a:ext>
            </a:extLst>
          </p:cNvPr>
          <p:cNvCxnSpPr/>
          <p:nvPr/>
        </p:nvCxnSpPr>
        <p:spPr>
          <a:xfrm>
            <a:off x="6093148" y="1593020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1F33B91-25CA-43B7-9B5B-E9C56AC3D05A}"/>
              </a:ext>
            </a:extLst>
          </p:cNvPr>
          <p:cNvSpPr txBox="1"/>
          <p:nvPr/>
        </p:nvSpPr>
        <p:spPr>
          <a:xfrm>
            <a:off x="1139932" y="557123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605B7C8-07D0-4E97-80AF-5106CA183129}"/>
              </a:ext>
            </a:extLst>
          </p:cNvPr>
          <p:cNvSpPr txBox="1"/>
          <p:nvPr/>
        </p:nvSpPr>
        <p:spPr>
          <a:xfrm>
            <a:off x="1688969" y="498283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47FD16B-079E-4A34-9FE0-C782626E8687}"/>
              </a:ext>
            </a:extLst>
          </p:cNvPr>
          <p:cNvSpPr txBox="1"/>
          <p:nvPr/>
        </p:nvSpPr>
        <p:spPr>
          <a:xfrm>
            <a:off x="1139932" y="44172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3F3407D7-79D7-4E1B-8784-075219BC8CDA}"/>
              </a:ext>
            </a:extLst>
          </p:cNvPr>
          <p:cNvSpPr txBox="1"/>
          <p:nvPr/>
        </p:nvSpPr>
        <p:spPr>
          <a:xfrm>
            <a:off x="600669" y="496786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B68EFBF-93A3-4E55-A7AF-AC90C99B4E3F}"/>
              </a:ext>
            </a:extLst>
          </p:cNvPr>
          <p:cNvSpPr txBox="1"/>
          <p:nvPr/>
        </p:nvSpPr>
        <p:spPr>
          <a:xfrm>
            <a:off x="5205379" y="238102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B01FB9AD-8921-45C5-84B5-D9C0A6BC5322}"/>
              </a:ext>
            </a:extLst>
          </p:cNvPr>
          <p:cNvSpPr txBox="1"/>
          <p:nvPr/>
        </p:nvSpPr>
        <p:spPr>
          <a:xfrm>
            <a:off x="2606625" y="555707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293B6544-7AD8-4D16-88DF-673394C5F5BC}"/>
              </a:ext>
            </a:extLst>
          </p:cNvPr>
          <p:cNvSpPr txBox="1"/>
          <p:nvPr/>
        </p:nvSpPr>
        <p:spPr>
          <a:xfrm>
            <a:off x="3331686" y="553241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76374531-3FD3-48C1-B5BF-4D519388434E}"/>
              </a:ext>
            </a:extLst>
          </p:cNvPr>
          <p:cNvSpPr txBox="1"/>
          <p:nvPr/>
        </p:nvSpPr>
        <p:spPr>
          <a:xfrm>
            <a:off x="3847991" y="499070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52B67153-A504-455A-96DA-9759696CBEE4}"/>
              </a:ext>
            </a:extLst>
          </p:cNvPr>
          <p:cNvSpPr txBox="1"/>
          <p:nvPr/>
        </p:nvSpPr>
        <p:spPr>
          <a:xfrm>
            <a:off x="3858439" y="43312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34E9E9B3-9FAD-4475-96A7-8CCCFE043F70}"/>
              </a:ext>
            </a:extLst>
          </p:cNvPr>
          <p:cNvSpPr txBox="1"/>
          <p:nvPr/>
        </p:nvSpPr>
        <p:spPr>
          <a:xfrm>
            <a:off x="3313609" y="371847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CE92D7A1-EFC2-43B1-9F65-EE3C125DBA6F}"/>
              </a:ext>
            </a:extLst>
          </p:cNvPr>
          <p:cNvSpPr txBox="1"/>
          <p:nvPr/>
        </p:nvSpPr>
        <p:spPr>
          <a:xfrm>
            <a:off x="2795826" y="42273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545B27D3-6D2A-4510-98D3-F7031EECFBA3}"/>
              </a:ext>
            </a:extLst>
          </p:cNvPr>
          <p:cNvSpPr txBox="1"/>
          <p:nvPr/>
        </p:nvSpPr>
        <p:spPr>
          <a:xfrm>
            <a:off x="2554337" y="448391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9CB7BE36-FF58-43DF-93D7-7815A45F3BDD}"/>
              </a:ext>
            </a:extLst>
          </p:cNvPr>
          <p:cNvSpPr txBox="1"/>
          <p:nvPr/>
        </p:nvSpPr>
        <p:spPr>
          <a:xfrm>
            <a:off x="2056419" y="50060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25323E63-978F-458A-B5B9-04D3B6A92A6D}"/>
              </a:ext>
            </a:extLst>
          </p:cNvPr>
          <p:cNvSpPr txBox="1"/>
          <p:nvPr/>
        </p:nvSpPr>
        <p:spPr>
          <a:xfrm>
            <a:off x="6272397" y="236475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4C672B6F-6905-4675-92E0-5D1FB11A9F03}"/>
              </a:ext>
            </a:extLst>
          </p:cNvPr>
          <p:cNvSpPr txBox="1"/>
          <p:nvPr/>
        </p:nvSpPr>
        <p:spPr>
          <a:xfrm>
            <a:off x="4860097" y="55443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9D1B152D-00D7-4DC6-8DAA-78EB44629250}"/>
              </a:ext>
            </a:extLst>
          </p:cNvPr>
          <p:cNvSpPr txBox="1"/>
          <p:nvPr/>
        </p:nvSpPr>
        <p:spPr>
          <a:xfrm>
            <a:off x="5560536" y="554941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DF3E991C-0714-414D-95A8-938885679037}"/>
              </a:ext>
            </a:extLst>
          </p:cNvPr>
          <p:cNvSpPr txBox="1"/>
          <p:nvPr/>
        </p:nvSpPr>
        <p:spPr>
          <a:xfrm>
            <a:off x="6242768" y="555451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B64F4772-08DA-4453-8922-FDB9A5011868}"/>
              </a:ext>
            </a:extLst>
          </p:cNvPr>
          <p:cNvSpPr txBox="1"/>
          <p:nvPr/>
        </p:nvSpPr>
        <p:spPr>
          <a:xfrm>
            <a:off x="6793053" y="504438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70D46167-082A-4CB6-9539-08DC77D34296}"/>
              </a:ext>
            </a:extLst>
          </p:cNvPr>
          <p:cNvSpPr txBox="1"/>
          <p:nvPr/>
        </p:nvSpPr>
        <p:spPr>
          <a:xfrm>
            <a:off x="6777337" y="433121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79BE01A4-B2E0-4A11-9EF5-93869A126472}"/>
              </a:ext>
            </a:extLst>
          </p:cNvPr>
          <p:cNvSpPr txBox="1"/>
          <p:nvPr/>
        </p:nvSpPr>
        <p:spPr>
          <a:xfrm>
            <a:off x="6761624" y="357448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9277F19-1581-48BB-A1EF-F5BB7D419E8E}"/>
              </a:ext>
            </a:extLst>
          </p:cNvPr>
          <p:cNvSpPr txBox="1"/>
          <p:nvPr/>
        </p:nvSpPr>
        <p:spPr>
          <a:xfrm>
            <a:off x="6209818" y="310228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4E0C45B5-A290-43DE-BE65-9DE35E9471EE}"/>
              </a:ext>
            </a:extLst>
          </p:cNvPr>
          <p:cNvSpPr txBox="1"/>
          <p:nvPr/>
        </p:nvSpPr>
        <p:spPr>
          <a:xfrm>
            <a:off x="5738428" y="348205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6FD02446-9F7E-4B53-822F-FD699B75D744}"/>
              </a:ext>
            </a:extLst>
          </p:cNvPr>
          <p:cNvSpPr txBox="1"/>
          <p:nvPr/>
        </p:nvSpPr>
        <p:spPr>
          <a:xfrm>
            <a:off x="5422057" y="377701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D2FA76D8-5729-4DD7-A197-A64C554520CC}"/>
              </a:ext>
            </a:extLst>
          </p:cNvPr>
          <p:cNvSpPr txBox="1"/>
          <p:nvPr/>
        </p:nvSpPr>
        <p:spPr>
          <a:xfrm>
            <a:off x="4821608" y="4173752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9033ABBC-892B-45E5-8CE1-A740DD9F9D41}"/>
              </a:ext>
            </a:extLst>
          </p:cNvPr>
          <p:cNvSpPr txBox="1"/>
          <p:nvPr/>
        </p:nvSpPr>
        <p:spPr>
          <a:xfrm>
            <a:off x="4586901" y="4524996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9C29915E-28C9-4D77-9B80-D99F9A81CC30}"/>
              </a:ext>
            </a:extLst>
          </p:cNvPr>
          <p:cNvSpPr txBox="1"/>
          <p:nvPr/>
        </p:nvSpPr>
        <p:spPr>
          <a:xfrm>
            <a:off x="4129489" y="5002610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21BC03DE-7943-4A09-A2F1-012DA991D5CA}"/>
              </a:ext>
            </a:extLst>
          </p:cNvPr>
          <p:cNvSpPr txBox="1"/>
          <p:nvPr/>
        </p:nvSpPr>
        <p:spPr>
          <a:xfrm>
            <a:off x="7162731" y="2381027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042CBFB3-6951-422D-97A5-68325B09889C}"/>
              </a:ext>
            </a:extLst>
          </p:cNvPr>
          <p:cNvSpPr txBox="1"/>
          <p:nvPr/>
        </p:nvSpPr>
        <p:spPr>
          <a:xfrm>
            <a:off x="7658761" y="558171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215E1838-15DC-42BE-9271-34648411A3FC}"/>
              </a:ext>
            </a:extLst>
          </p:cNvPr>
          <p:cNvSpPr txBox="1"/>
          <p:nvPr/>
        </p:nvSpPr>
        <p:spPr>
          <a:xfrm>
            <a:off x="8407684" y="55760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B508B713-1E2B-4C69-83BE-56D06D5AF7CB}"/>
              </a:ext>
            </a:extLst>
          </p:cNvPr>
          <p:cNvSpPr txBox="1"/>
          <p:nvPr/>
        </p:nvSpPr>
        <p:spPr>
          <a:xfrm>
            <a:off x="9129118" y="556161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69F2D8F2-BE2E-4667-93DA-96E26BAB7E72}"/>
              </a:ext>
            </a:extLst>
          </p:cNvPr>
          <p:cNvSpPr txBox="1"/>
          <p:nvPr/>
        </p:nvSpPr>
        <p:spPr>
          <a:xfrm>
            <a:off x="9819001" y="556880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30A3292F-ABD0-4F2E-B174-E39A9D9F4382}"/>
              </a:ext>
            </a:extLst>
          </p:cNvPr>
          <p:cNvSpPr txBox="1"/>
          <p:nvPr/>
        </p:nvSpPr>
        <p:spPr>
          <a:xfrm>
            <a:off x="10393726" y="498283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2DBC5073-866A-464E-9880-5373FC7583FF}"/>
              </a:ext>
            </a:extLst>
          </p:cNvPr>
          <p:cNvSpPr txBox="1"/>
          <p:nvPr/>
        </p:nvSpPr>
        <p:spPr>
          <a:xfrm>
            <a:off x="10380622" y="426894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C193BE68-DAFA-43DA-94C2-D28458CE8C46}"/>
              </a:ext>
            </a:extLst>
          </p:cNvPr>
          <p:cNvSpPr txBox="1"/>
          <p:nvPr/>
        </p:nvSpPr>
        <p:spPr>
          <a:xfrm>
            <a:off x="10380621" y="360239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7A54F3C6-430D-4D04-8818-09F1CE16A92C}"/>
              </a:ext>
            </a:extLst>
          </p:cNvPr>
          <p:cNvSpPr txBox="1"/>
          <p:nvPr/>
        </p:nvSpPr>
        <p:spPr>
          <a:xfrm>
            <a:off x="10417832" y="272224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74884D6B-2B4C-479D-8B39-7544F3F07D94}"/>
              </a:ext>
            </a:extLst>
          </p:cNvPr>
          <p:cNvSpPr txBox="1"/>
          <p:nvPr/>
        </p:nvSpPr>
        <p:spPr>
          <a:xfrm>
            <a:off x="9812172" y="2268391"/>
            <a:ext cx="573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35729160-B899-445A-8A7E-816985B039FC}"/>
              </a:ext>
            </a:extLst>
          </p:cNvPr>
          <p:cNvSpPr txBox="1"/>
          <p:nvPr/>
        </p:nvSpPr>
        <p:spPr>
          <a:xfrm>
            <a:off x="9115268" y="2615597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2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0335D3FC-7A85-483C-87A6-3006E51B07C2}"/>
              </a:ext>
            </a:extLst>
          </p:cNvPr>
          <p:cNvSpPr txBox="1"/>
          <p:nvPr/>
        </p:nvSpPr>
        <p:spPr>
          <a:xfrm>
            <a:off x="8878226" y="3015408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kumimoji="1" lang="ja-JP" altLang="en-US" sz="2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37AFDB5D-1186-4A04-947F-B12662505A1B}"/>
              </a:ext>
            </a:extLst>
          </p:cNvPr>
          <p:cNvSpPr txBox="1"/>
          <p:nvPr/>
        </p:nvSpPr>
        <p:spPr>
          <a:xfrm>
            <a:off x="8432337" y="3371557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2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A0D637B-D698-4FEF-940C-F7DD4BB9C52D}"/>
              </a:ext>
            </a:extLst>
          </p:cNvPr>
          <p:cNvSpPr txBox="1"/>
          <p:nvPr/>
        </p:nvSpPr>
        <p:spPr>
          <a:xfrm>
            <a:off x="8059608" y="3733082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endParaRPr kumimoji="1" lang="ja-JP" altLang="en-US" sz="2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E1A59FAE-24B0-490C-A2E6-9C478D2EEF01}"/>
              </a:ext>
            </a:extLst>
          </p:cNvPr>
          <p:cNvSpPr txBox="1"/>
          <p:nvPr/>
        </p:nvSpPr>
        <p:spPr>
          <a:xfrm>
            <a:off x="7744934" y="4210552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endParaRPr kumimoji="1" lang="ja-JP" altLang="en-US" sz="2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10DD848E-F46A-4F6C-BE08-47D7E928059B}"/>
              </a:ext>
            </a:extLst>
          </p:cNvPr>
          <p:cNvSpPr txBox="1"/>
          <p:nvPr/>
        </p:nvSpPr>
        <p:spPr>
          <a:xfrm>
            <a:off x="7325216" y="4478234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kumimoji="1" lang="ja-JP" altLang="en-US" sz="2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2D7AA721-C285-4D89-AF91-46180AB4B81E}"/>
              </a:ext>
            </a:extLst>
          </p:cNvPr>
          <p:cNvSpPr txBox="1"/>
          <p:nvPr/>
        </p:nvSpPr>
        <p:spPr>
          <a:xfrm>
            <a:off x="7021637" y="5029418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2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B8B6605E-80A0-47CA-932A-30133A861A2E}"/>
              </a:ext>
            </a:extLst>
          </p:cNvPr>
          <p:cNvSpPr txBox="1"/>
          <p:nvPr/>
        </p:nvSpPr>
        <p:spPr>
          <a:xfrm>
            <a:off x="8291576" y="2364750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6A23967-598E-C7EE-6F49-5220EDBEBD60}"/>
              </a:ext>
            </a:extLst>
          </p:cNvPr>
          <p:cNvSpPr txBox="1"/>
          <p:nvPr/>
        </p:nvSpPr>
        <p:spPr>
          <a:xfrm>
            <a:off x="673422" y="513175"/>
            <a:ext cx="10905550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の関係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を調べよう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5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56DA27-03C3-4913-AB84-3745E75A66BA}"/>
              </a:ext>
            </a:extLst>
          </p:cNvPr>
          <p:cNvSpPr txBox="1"/>
          <p:nvPr/>
        </p:nvSpPr>
        <p:spPr>
          <a:xfrm>
            <a:off x="360321" y="1427646"/>
            <a:ext cx="323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kumimoji="1"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  <a:r>
              <a:rPr kumimoji="1"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4000" dirty="0">
              <a:solidFill>
                <a:srgbClr val="33CC33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069FC2-6920-4B08-A0A7-17D7884787BC}"/>
              </a:ext>
            </a:extLst>
          </p:cNvPr>
          <p:cNvSpPr txBox="1"/>
          <p:nvPr/>
        </p:nvSpPr>
        <p:spPr>
          <a:xfrm>
            <a:off x="287991" y="2242326"/>
            <a:ext cx="4474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kumimoji="1" lang="en-US" altLang="ja-JP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(cm)</a:t>
            </a:r>
            <a:endParaRPr kumimoji="1" lang="ja-JP" altLang="en-US" sz="40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D7D65B5-EEA1-477F-B60E-C1AD50F56DA5}"/>
              </a:ext>
            </a:extLst>
          </p:cNvPr>
          <p:cNvCxnSpPr>
            <a:cxnSpLocks/>
          </p:cNvCxnSpPr>
          <p:nvPr/>
        </p:nvCxnSpPr>
        <p:spPr>
          <a:xfrm>
            <a:off x="360321" y="2213467"/>
            <a:ext cx="11496319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F85E88E-BF5E-4666-8EE9-A22FC37E7B88}"/>
              </a:ext>
            </a:extLst>
          </p:cNvPr>
          <p:cNvCxnSpPr/>
          <p:nvPr/>
        </p:nvCxnSpPr>
        <p:spPr>
          <a:xfrm>
            <a:off x="4680733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BB72223-E305-45BB-82BF-7A54A48A479F}"/>
              </a:ext>
            </a:extLst>
          </p:cNvPr>
          <p:cNvCxnSpPr/>
          <p:nvPr/>
        </p:nvCxnSpPr>
        <p:spPr>
          <a:xfrm>
            <a:off x="681608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90B523B-17B5-4E98-95D6-B4BCAE8C678B}"/>
              </a:ext>
            </a:extLst>
          </p:cNvPr>
          <p:cNvCxnSpPr/>
          <p:nvPr/>
        </p:nvCxnSpPr>
        <p:spPr>
          <a:xfrm>
            <a:off x="7896325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DB8B666-6137-48B7-A181-E0F84F7F288D}"/>
              </a:ext>
            </a:extLst>
          </p:cNvPr>
          <p:cNvCxnSpPr/>
          <p:nvPr/>
        </p:nvCxnSpPr>
        <p:spPr>
          <a:xfrm>
            <a:off x="897632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4634379-E436-45E5-B786-641063464B87}"/>
              </a:ext>
            </a:extLst>
          </p:cNvPr>
          <p:cNvCxnSpPr/>
          <p:nvPr/>
        </p:nvCxnSpPr>
        <p:spPr>
          <a:xfrm>
            <a:off x="1113656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78E8DA2-5BF5-4E45-B299-BA65C87AA308}"/>
              </a:ext>
            </a:extLst>
          </p:cNvPr>
          <p:cNvSpPr txBox="1"/>
          <p:nvPr/>
        </p:nvSpPr>
        <p:spPr>
          <a:xfrm>
            <a:off x="4823445" y="1488542"/>
            <a:ext cx="748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C995E05-1B15-440C-89D2-12A01DB54E59}"/>
              </a:ext>
            </a:extLst>
          </p:cNvPr>
          <p:cNvSpPr txBox="1"/>
          <p:nvPr/>
        </p:nvSpPr>
        <p:spPr>
          <a:xfrm>
            <a:off x="5887075" y="148743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FF05FB6-A319-4092-9306-652109ECD980}"/>
              </a:ext>
            </a:extLst>
          </p:cNvPr>
          <p:cNvSpPr txBox="1"/>
          <p:nvPr/>
        </p:nvSpPr>
        <p:spPr>
          <a:xfrm>
            <a:off x="6981616" y="148743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3539D61-F29F-4E74-82B6-362621F21BD0}"/>
              </a:ext>
            </a:extLst>
          </p:cNvPr>
          <p:cNvSpPr txBox="1"/>
          <p:nvPr/>
        </p:nvSpPr>
        <p:spPr>
          <a:xfrm>
            <a:off x="8047314" y="145901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257D4CD-22D6-4915-86E3-4F65C9CE3943}"/>
              </a:ext>
            </a:extLst>
          </p:cNvPr>
          <p:cNvSpPr txBox="1"/>
          <p:nvPr/>
        </p:nvSpPr>
        <p:spPr>
          <a:xfrm>
            <a:off x="4865828" y="230027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36D084A-57FA-4819-8789-A04F872F52BE}"/>
              </a:ext>
            </a:extLst>
          </p:cNvPr>
          <p:cNvSpPr txBox="1"/>
          <p:nvPr/>
        </p:nvSpPr>
        <p:spPr>
          <a:xfrm>
            <a:off x="5901497" y="230027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B8CC513-9A73-40DE-B7E7-F45EC0A7EF4E}"/>
              </a:ext>
            </a:extLst>
          </p:cNvPr>
          <p:cNvSpPr txBox="1"/>
          <p:nvPr/>
        </p:nvSpPr>
        <p:spPr>
          <a:xfrm>
            <a:off x="6788885" y="23002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C1A0F6A-12A3-4999-B555-8AD3FD05BBF3}"/>
              </a:ext>
            </a:extLst>
          </p:cNvPr>
          <p:cNvSpPr txBox="1"/>
          <p:nvPr/>
        </p:nvSpPr>
        <p:spPr>
          <a:xfrm>
            <a:off x="7922959" y="23002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69B5C64-5482-48A0-BEA2-3FFB66118F9C}"/>
              </a:ext>
            </a:extLst>
          </p:cNvPr>
          <p:cNvSpPr txBox="1"/>
          <p:nvPr/>
        </p:nvSpPr>
        <p:spPr>
          <a:xfrm>
            <a:off x="1415482" y="3413495"/>
            <a:ext cx="8856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５だん，６だん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の時の</a:t>
            </a:r>
            <a:r>
              <a:rPr lang="ja-JP" altLang="en-US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表をたてに見たり、横に見たりして、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図を書かずに考えましょう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66E3B8C2-6916-4339-9064-994B2744D00A}"/>
              </a:ext>
            </a:extLst>
          </p:cNvPr>
          <p:cNvCxnSpPr/>
          <p:nvPr/>
        </p:nvCxnSpPr>
        <p:spPr>
          <a:xfrm>
            <a:off x="5754628" y="149856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B1602A66-D9C4-421D-B62D-05BE86A3A39A}"/>
              </a:ext>
            </a:extLst>
          </p:cNvPr>
          <p:cNvCxnSpPr/>
          <p:nvPr/>
        </p:nvCxnSpPr>
        <p:spPr>
          <a:xfrm>
            <a:off x="1005644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26EB53D-1950-4C08-BBEE-F796B54BD0BC}"/>
              </a:ext>
            </a:extLst>
          </p:cNvPr>
          <p:cNvSpPr txBox="1"/>
          <p:nvPr/>
        </p:nvSpPr>
        <p:spPr>
          <a:xfrm>
            <a:off x="9156404" y="145901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5A96CEA-48C3-48F7-BF79-DE41931C226F}"/>
              </a:ext>
            </a:extLst>
          </p:cNvPr>
          <p:cNvSpPr txBox="1"/>
          <p:nvPr/>
        </p:nvSpPr>
        <p:spPr>
          <a:xfrm>
            <a:off x="10205988" y="145901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E3C70F8-A69E-18EA-70B7-7581C4DA971E}"/>
              </a:ext>
            </a:extLst>
          </p:cNvPr>
          <p:cNvSpPr txBox="1"/>
          <p:nvPr/>
        </p:nvSpPr>
        <p:spPr>
          <a:xfrm>
            <a:off x="673422" y="513175"/>
            <a:ext cx="10905550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の関係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を調べよう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305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346525-AD15-4699-9F77-003322073C8F}"/>
              </a:ext>
            </a:extLst>
          </p:cNvPr>
          <p:cNvSpPr txBox="1"/>
          <p:nvPr/>
        </p:nvSpPr>
        <p:spPr>
          <a:xfrm>
            <a:off x="774993" y="466804"/>
            <a:ext cx="1090122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まわりの長さが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18cm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の長方形を書いてみよう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8F27132-BBF9-493E-9B3B-2459F76AA755}"/>
              </a:ext>
            </a:extLst>
          </p:cNvPr>
          <p:cNvSpPr txBox="1"/>
          <p:nvPr/>
        </p:nvSpPr>
        <p:spPr>
          <a:xfrm>
            <a:off x="3009819" y="1330854"/>
            <a:ext cx="895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（たての長さと横の長さは整数とします）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9D81B48-AA82-4F2D-A5D4-0953412159F4}"/>
              </a:ext>
            </a:extLst>
          </p:cNvPr>
          <p:cNvSpPr txBox="1"/>
          <p:nvPr/>
        </p:nvSpPr>
        <p:spPr>
          <a:xfrm>
            <a:off x="1043735" y="5531444"/>
            <a:ext cx="10363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＝まわりの長さで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18cm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5E0145D5-DA0A-4821-8632-51FA58FCE4AD}"/>
              </a:ext>
            </a:extLst>
          </p:cNvPr>
          <p:cNvCxnSpPr/>
          <p:nvPr/>
        </p:nvCxnSpPr>
        <p:spPr>
          <a:xfrm>
            <a:off x="3009819" y="2568709"/>
            <a:ext cx="0" cy="21602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1DDAD6CB-DB7B-4E1D-A73F-297FD30CDB1D}"/>
              </a:ext>
            </a:extLst>
          </p:cNvPr>
          <p:cNvCxnSpPr/>
          <p:nvPr/>
        </p:nvCxnSpPr>
        <p:spPr>
          <a:xfrm>
            <a:off x="3009819" y="4728949"/>
            <a:ext cx="432048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700FDE4C-FC96-40A0-8B67-82432FA899BA}"/>
              </a:ext>
            </a:extLst>
          </p:cNvPr>
          <p:cNvCxnSpPr/>
          <p:nvPr/>
        </p:nvCxnSpPr>
        <p:spPr>
          <a:xfrm>
            <a:off x="3142361" y="2568709"/>
            <a:ext cx="432048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8E44C603-626A-4336-AA1D-C06503C7B7C8}"/>
              </a:ext>
            </a:extLst>
          </p:cNvPr>
          <p:cNvCxnSpPr/>
          <p:nvPr/>
        </p:nvCxnSpPr>
        <p:spPr>
          <a:xfrm>
            <a:off x="7464152" y="2568709"/>
            <a:ext cx="0" cy="21602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C627B24-27AD-492E-B052-7E4170F37B9D}"/>
              </a:ext>
            </a:extLst>
          </p:cNvPr>
          <p:cNvSpPr txBox="1"/>
          <p:nvPr/>
        </p:nvSpPr>
        <p:spPr>
          <a:xfrm>
            <a:off x="3080195" y="333636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B43F773-AD98-4338-92EB-35C150827EF6}"/>
              </a:ext>
            </a:extLst>
          </p:cNvPr>
          <p:cNvSpPr txBox="1"/>
          <p:nvPr/>
        </p:nvSpPr>
        <p:spPr>
          <a:xfrm>
            <a:off x="6197956" y="330446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6C7CC43-A6B8-4668-9E76-6DB43041BCFF}"/>
              </a:ext>
            </a:extLst>
          </p:cNvPr>
          <p:cNvSpPr txBox="1"/>
          <p:nvPr/>
        </p:nvSpPr>
        <p:spPr>
          <a:xfrm>
            <a:off x="4676166" y="395950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6B5B3A2-B805-4B1B-9551-964F0C6EFEC7}"/>
              </a:ext>
            </a:extLst>
          </p:cNvPr>
          <p:cNvSpPr txBox="1"/>
          <p:nvPr/>
        </p:nvSpPr>
        <p:spPr>
          <a:xfrm>
            <a:off x="5141790" y="2591356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</a:t>
            </a:r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9C9819F9-2541-4E12-93CC-FF99C870534A}"/>
              </a:ext>
            </a:extLst>
          </p:cNvPr>
          <p:cNvSpPr/>
          <p:nvPr/>
        </p:nvSpPr>
        <p:spPr>
          <a:xfrm rot="1589658">
            <a:off x="4425081" y="2542711"/>
            <a:ext cx="3950168" cy="1368144"/>
          </a:xfrm>
          <a:prstGeom prst="ellipse">
            <a:avLst/>
          </a:prstGeom>
          <a:noFill/>
          <a:ln w="76200">
            <a:solidFill>
              <a:srgbClr val="33CC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5C0B7BF1-CC9F-45E1-8BF6-E7FD717EA3D4}"/>
              </a:ext>
            </a:extLst>
          </p:cNvPr>
          <p:cNvSpPr/>
          <p:nvPr/>
        </p:nvSpPr>
        <p:spPr>
          <a:xfrm rot="1589658">
            <a:off x="2330879" y="3377321"/>
            <a:ext cx="3950168" cy="1368144"/>
          </a:xfrm>
          <a:prstGeom prst="ellipse">
            <a:avLst/>
          </a:prstGeom>
          <a:noFill/>
          <a:ln w="76200">
            <a:solidFill>
              <a:srgbClr val="33CC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65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37" grpId="0"/>
      <p:bldP spid="38" grpId="0"/>
      <p:bldP spid="39" grpId="0"/>
      <p:bldP spid="40" grpId="0" animBg="1"/>
      <p:bldP spid="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56DA27-03C3-4913-AB84-3745E75A66BA}"/>
              </a:ext>
            </a:extLst>
          </p:cNvPr>
          <p:cNvSpPr txBox="1"/>
          <p:nvPr/>
        </p:nvSpPr>
        <p:spPr>
          <a:xfrm>
            <a:off x="360321" y="1427646"/>
            <a:ext cx="323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kumimoji="1"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  <a:r>
              <a:rPr kumimoji="1"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4000" dirty="0">
              <a:solidFill>
                <a:srgbClr val="33CC33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069FC2-6920-4B08-A0A7-17D7884787BC}"/>
              </a:ext>
            </a:extLst>
          </p:cNvPr>
          <p:cNvSpPr txBox="1"/>
          <p:nvPr/>
        </p:nvSpPr>
        <p:spPr>
          <a:xfrm>
            <a:off x="287991" y="2242326"/>
            <a:ext cx="4474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kumimoji="1" lang="en-US" altLang="ja-JP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(cm)</a:t>
            </a:r>
            <a:endParaRPr kumimoji="1" lang="ja-JP" altLang="en-US" sz="40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D7D65B5-EEA1-477F-B60E-C1AD50F56DA5}"/>
              </a:ext>
            </a:extLst>
          </p:cNvPr>
          <p:cNvCxnSpPr>
            <a:cxnSpLocks/>
          </p:cNvCxnSpPr>
          <p:nvPr/>
        </p:nvCxnSpPr>
        <p:spPr>
          <a:xfrm>
            <a:off x="360321" y="2213467"/>
            <a:ext cx="11496319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F85E88E-BF5E-4666-8EE9-A22FC37E7B88}"/>
              </a:ext>
            </a:extLst>
          </p:cNvPr>
          <p:cNvCxnSpPr/>
          <p:nvPr/>
        </p:nvCxnSpPr>
        <p:spPr>
          <a:xfrm>
            <a:off x="4680733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BB72223-E305-45BB-82BF-7A54A48A479F}"/>
              </a:ext>
            </a:extLst>
          </p:cNvPr>
          <p:cNvCxnSpPr/>
          <p:nvPr/>
        </p:nvCxnSpPr>
        <p:spPr>
          <a:xfrm>
            <a:off x="681608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90B523B-17B5-4E98-95D6-B4BCAE8C678B}"/>
              </a:ext>
            </a:extLst>
          </p:cNvPr>
          <p:cNvCxnSpPr/>
          <p:nvPr/>
        </p:nvCxnSpPr>
        <p:spPr>
          <a:xfrm>
            <a:off x="7896325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DB8B666-6137-48B7-A181-E0F84F7F288D}"/>
              </a:ext>
            </a:extLst>
          </p:cNvPr>
          <p:cNvCxnSpPr/>
          <p:nvPr/>
        </p:nvCxnSpPr>
        <p:spPr>
          <a:xfrm>
            <a:off x="897632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4634379-E436-45E5-B786-641063464B87}"/>
              </a:ext>
            </a:extLst>
          </p:cNvPr>
          <p:cNvCxnSpPr/>
          <p:nvPr/>
        </p:nvCxnSpPr>
        <p:spPr>
          <a:xfrm>
            <a:off x="1113656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78E8DA2-5BF5-4E45-B299-BA65C87AA308}"/>
              </a:ext>
            </a:extLst>
          </p:cNvPr>
          <p:cNvSpPr txBox="1"/>
          <p:nvPr/>
        </p:nvSpPr>
        <p:spPr>
          <a:xfrm>
            <a:off x="4823445" y="1488542"/>
            <a:ext cx="748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C995E05-1B15-440C-89D2-12A01DB54E59}"/>
              </a:ext>
            </a:extLst>
          </p:cNvPr>
          <p:cNvSpPr txBox="1"/>
          <p:nvPr/>
        </p:nvSpPr>
        <p:spPr>
          <a:xfrm>
            <a:off x="5887075" y="148743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FF05FB6-A319-4092-9306-652109ECD980}"/>
              </a:ext>
            </a:extLst>
          </p:cNvPr>
          <p:cNvSpPr txBox="1"/>
          <p:nvPr/>
        </p:nvSpPr>
        <p:spPr>
          <a:xfrm>
            <a:off x="6981616" y="148743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3539D61-F29F-4E74-82B6-362621F21BD0}"/>
              </a:ext>
            </a:extLst>
          </p:cNvPr>
          <p:cNvSpPr txBox="1"/>
          <p:nvPr/>
        </p:nvSpPr>
        <p:spPr>
          <a:xfrm>
            <a:off x="8047314" y="145901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257D4CD-22D6-4915-86E3-4F65C9CE3943}"/>
              </a:ext>
            </a:extLst>
          </p:cNvPr>
          <p:cNvSpPr txBox="1"/>
          <p:nvPr/>
        </p:nvSpPr>
        <p:spPr>
          <a:xfrm>
            <a:off x="4865828" y="230027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36D084A-57FA-4819-8789-A04F872F52BE}"/>
              </a:ext>
            </a:extLst>
          </p:cNvPr>
          <p:cNvSpPr txBox="1"/>
          <p:nvPr/>
        </p:nvSpPr>
        <p:spPr>
          <a:xfrm>
            <a:off x="5901497" y="230027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B8CC513-9A73-40DE-B7E7-F45EC0A7EF4E}"/>
              </a:ext>
            </a:extLst>
          </p:cNvPr>
          <p:cNvSpPr txBox="1"/>
          <p:nvPr/>
        </p:nvSpPr>
        <p:spPr>
          <a:xfrm>
            <a:off x="6788885" y="23002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C1A0F6A-12A3-4999-B555-8AD3FD05BBF3}"/>
              </a:ext>
            </a:extLst>
          </p:cNvPr>
          <p:cNvSpPr txBox="1"/>
          <p:nvPr/>
        </p:nvSpPr>
        <p:spPr>
          <a:xfrm>
            <a:off x="7968466" y="23002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66E3B8C2-6916-4339-9064-994B2744D00A}"/>
              </a:ext>
            </a:extLst>
          </p:cNvPr>
          <p:cNvCxnSpPr/>
          <p:nvPr/>
        </p:nvCxnSpPr>
        <p:spPr>
          <a:xfrm>
            <a:off x="5754628" y="149856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B1602A66-D9C4-421D-B62D-05BE86A3A39A}"/>
              </a:ext>
            </a:extLst>
          </p:cNvPr>
          <p:cNvCxnSpPr/>
          <p:nvPr/>
        </p:nvCxnSpPr>
        <p:spPr>
          <a:xfrm>
            <a:off x="1005644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26EB53D-1950-4C08-BBEE-F796B54BD0BC}"/>
              </a:ext>
            </a:extLst>
          </p:cNvPr>
          <p:cNvSpPr txBox="1"/>
          <p:nvPr/>
        </p:nvSpPr>
        <p:spPr>
          <a:xfrm>
            <a:off x="9156404" y="145901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5A96CEA-48C3-48F7-BF79-DE41931C226F}"/>
              </a:ext>
            </a:extLst>
          </p:cNvPr>
          <p:cNvSpPr txBox="1"/>
          <p:nvPr/>
        </p:nvSpPr>
        <p:spPr>
          <a:xfrm>
            <a:off x="10205988" y="145901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044AFCE-36F5-4C8B-827F-B09383E79630}"/>
              </a:ext>
            </a:extLst>
          </p:cNvPr>
          <p:cNvSpPr txBox="1"/>
          <p:nvPr/>
        </p:nvSpPr>
        <p:spPr>
          <a:xfrm>
            <a:off x="9012453" y="23002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CC8ED35-A0EB-4661-806C-B98C5EDF6DC9}"/>
              </a:ext>
            </a:extLst>
          </p:cNvPr>
          <p:cNvSpPr txBox="1"/>
          <p:nvPr/>
        </p:nvSpPr>
        <p:spPr>
          <a:xfrm>
            <a:off x="10092572" y="23002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5D0BFC7-BCC3-4B85-B959-22F481BD53A8}"/>
              </a:ext>
            </a:extLst>
          </p:cNvPr>
          <p:cNvSpPr txBox="1"/>
          <p:nvPr/>
        </p:nvSpPr>
        <p:spPr>
          <a:xfrm>
            <a:off x="1559496" y="4173855"/>
            <a:ext cx="5720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endParaRPr kumimoji="1"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5F6663B-EC67-4FBA-B6ED-45C2314594B4}"/>
              </a:ext>
            </a:extLst>
          </p:cNvPr>
          <p:cNvSpPr txBox="1"/>
          <p:nvPr/>
        </p:nvSpPr>
        <p:spPr>
          <a:xfrm>
            <a:off x="540480" y="3324261"/>
            <a:ext cx="6532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ｱ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表をたてに見て考えていく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8DB42BB-D3DA-481D-9B6C-F8344808B2B0}"/>
              </a:ext>
            </a:extLst>
          </p:cNvPr>
          <p:cNvSpPr txBox="1"/>
          <p:nvPr/>
        </p:nvSpPr>
        <p:spPr>
          <a:xfrm>
            <a:off x="7183025" y="4158189"/>
            <a:ext cx="395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４倍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になっている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3F32524-CAAC-4BF9-AA9A-03E39FBA8F44}"/>
              </a:ext>
            </a:extLst>
          </p:cNvPr>
          <p:cNvSpPr txBox="1"/>
          <p:nvPr/>
        </p:nvSpPr>
        <p:spPr>
          <a:xfrm>
            <a:off x="7681056" y="5118498"/>
            <a:ext cx="2950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6DFAFCD-5441-4738-B638-93528BFDA88F}"/>
              </a:ext>
            </a:extLst>
          </p:cNvPr>
          <p:cNvSpPr txBox="1"/>
          <p:nvPr/>
        </p:nvSpPr>
        <p:spPr>
          <a:xfrm>
            <a:off x="7681056" y="5838953"/>
            <a:ext cx="2950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22C5BB7C-E420-47FB-91C4-D0014CC8A907}"/>
              </a:ext>
            </a:extLst>
          </p:cNvPr>
          <p:cNvSpPr/>
          <p:nvPr/>
        </p:nvSpPr>
        <p:spPr>
          <a:xfrm>
            <a:off x="4763236" y="1465659"/>
            <a:ext cx="934315" cy="1459787"/>
          </a:xfrm>
          <a:prstGeom prst="ellipse">
            <a:avLst/>
          </a:prstGeom>
          <a:noFill/>
          <a:ln w="762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22C5BB7C-E420-47FB-91C4-D0014CC8A907}"/>
              </a:ext>
            </a:extLst>
          </p:cNvPr>
          <p:cNvSpPr/>
          <p:nvPr/>
        </p:nvSpPr>
        <p:spPr>
          <a:xfrm>
            <a:off x="5805991" y="1465659"/>
            <a:ext cx="934315" cy="1459787"/>
          </a:xfrm>
          <a:prstGeom prst="ellipse">
            <a:avLst/>
          </a:prstGeom>
          <a:noFill/>
          <a:ln w="762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22C5BB7C-E420-47FB-91C4-D0014CC8A907}"/>
              </a:ext>
            </a:extLst>
          </p:cNvPr>
          <p:cNvSpPr/>
          <p:nvPr/>
        </p:nvSpPr>
        <p:spPr>
          <a:xfrm>
            <a:off x="6898557" y="1436693"/>
            <a:ext cx="934315" cy="1604061"/>
          </a:xfrm>
          <a:prstGeom prst="ellipse">
            <a:avLst/>
          </a:prstGeom>
          <a:noFill/>
          <a:ln w="762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F62713-F3C8-C5F7-DE04-32FFF1A2CEA7}"/>
              </a:ext>
            </a:extLst>
          </p:cNvPr>
          <p:cNvSpPr txBox="1"/>
          <p:nvPr/>
        </p:nvSpPr>
        <p:spPr>
          <a:xfrm>
            <a:off x="673422" y="513175"/>
            <a:ext cx="10905550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の関係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を調べよう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6F5FC96D-2BAD-A0BC-1368-3FB932FA773C}"/>
              </a:ext>
            </a:extLst>
          </p:cNvPr>
          <p:cNvSpPr/>
          <p:nvPr/>
        </p:nvSpPr>
        <p:spPr>
          <a:xfrm>
            <a:off x="7978551" y="1436693"/>
            <a:ext cx="934315" cy="1604061"/>
          </a:xfrm>
          <a:prstGeom prst="ellipse">
            <a:avLst/>
          </a:prstGeom>
          <a:noFill/>
          <a:ln w="762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9951425-51DD-5BA9-3CCA-58FE4AE1EB69}"/>
              </a:ext>
            </a:extLst>
          </p:cNvPr>
          <p:cNvCxnSpPr>
            <a:cxnSpLocks/>
          </p:cNvCxnSpPr>
          <p:nvPr/>
        </p:nvCxnSpPr>
        <p:spPr>
          <a:xfrm>
            <a:off x="7159743" y="4804520"/>
            <a:ext cx="3795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24BD773-E586-3022-AD07-FE9D620DF51D}"/>
              </a:ext>
            </a:extLst>
          </p:cNvPr>
          <p:cNvSpPr txBox="1"/>
          <p:nvPr/>
        </p:nvSpPr>
        <p:spPr>
          <a:xfrm>
            <a:off x="1023017" y="5156205"/>
            <a:ext cx="6572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en-US" altLang="ja-JP" sz="32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の時の</a:t>
            </a:r>
            <a:r>
              <a:rPr lang="ja-JP" altLang="en-US" sz="32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kumimoji="1" lang="en-US" altLang="ja-JP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29BD70-8A23-0A8F-9092-A7D6339A674B}"/>
              </a:ext>
            </a:extLst>
          </p:cNvPr>
          <p:cNvSpPr txBox="1"/>
          <p:nvPr/>
        </p:nvSpPr>
        <p:spPr>
          <a:xfrm>
            <a:off x="1023017" y="5864091"/>
            <a:ext cx="6572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en-US" altLang="ja-JP" sz="32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の時の</a:t>
            </a:r>
            <a:r>
              <a:rPr lang="ja-JP" altLang="en-US" sz="32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kumimoji="1" lang="en-US" altLang="ja-JP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257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0" grpId="0"/>
      <p:bldP spid="29" grpId="0"/>
      <p:bldP spid="32" grpId="0"/>
      <p:bldP spid="33" grpId="0" animBg="1"/>
      <p:bldP spid="44" grpId="0" animBg="1"/>
      <p:bldP spid="45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56DA27-03C3-4913-AB84-3745E75A66BA}"/>
              </a:ext>
            </a:extLst>
          </p:cNvPr>
          <p:cNvSpPr txBox="1"/>
          <p:nvPr/>
        </p:nvSpPr>
        <p:spPr>
          <a:xfrm>
            <a:off x="360321" y="1427646"/>
            <a:ext cx="323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kumimoji="1"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  <a:r>
              <a:rPr kumimoji="1"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4000" dirty="0">
              <a:solidFill>
                <a:srgbClr val="33CC33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069FC2-6920-4B08-A0A7-17D7884787BC}"/>
              </a:ext>
            </a:extLst>
          </p:cNvPr>
          <p:cNvSpPr txBox="1"/>
          <p:nvPr/>
        </p:nvSpPr>
        <p:spPr>
          <a:xfrm>
            <a:off x="287991" y="2242326"/>
            <a:ext cx="4474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kumimoji="1" lang="en-US" altLang="ja-JP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(cm)</a:t>
            </a:r>
            <a:endParaRPr kumimoji="1" lang="ja-JP" altLang="en-US" sz="40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D7D65B5-EEA1-477F-B60E-C1AD50F56DA5}"/>
              </a:ext>
            </a:extLst>
          </p:cNvPr>
          <p:cNvCxnSpPr>
            <a:cxnSpLocks/>
          </p:cNvCxnSpPr>
          <p:nvPr/>
        </p:nvCxnSpPr>
        <p:spPr>
          <a:xfrm>
            <a:off x="360321" y="2213467"/>
            <a:ext cx="11496319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F85E88E-BF5E-4666-8EE9-A22FC37E7B88}"/>
              </a:ext>
            </a:extLst>
          </p:cNvPr>
          <p:cNvCxnSpPr/>
          <p:nvPr/>
        </p:nvCxnSpPr>
        <p:spPr>
          <a:xfrm>
            <a:off x="4680733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BB72223-E305-45BB-82BF-7A54A48A479F}"/>
              </a:ext>
            </a:extLst>
          </p:cNvPr>
          <p:cNvCxnSpPr/>
          <p:nvPr/>
        </p:nvCxnSpPr>
        <p:spPr>
          <a:xfrm>
            <a:off x="681608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90B523B-17B5-4E98-95D6-B4BCAE8C678B}"/>
              </a:ext>
            </a:extLst>
          </p:cNvPr>
          <p:cNvCxnSpPr/>
          <p:nvPr/>
        </p:nvCxnSpPr>
        <p:spPr>
          <a:xfrm>
            <a:off x="7896325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DB8B666-6137-48B7-A181-E0F84F7F288D}"/>
              </a:ext>
            </a:extLst>
          </p:cNvPr>
          <p:cNvCxnSpPr/>
          <p:nvPr/>
        </p:nvCxnSpPr>
        <p:spPr>
          <a:xfrm>
            <a:off x="897632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4634379-E436-45E5-B786-641063464B87}"/>
              </a:ext>
            </a:extLst>
          </p:cNvPr>
          <p:cNvCxnSpPr/>
          <p:nvPr/>
        </p:nvCxnSpPr>
        <p:spPr>
          <a:xfrm>
            <a:off x="1113656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78E8DA2-5BF5-4E45-B299-BA65C87AA308}"/>
              </a:ext>
            </a:extLst>
          </p:cNvPr>
          <p:cNvSpPr txBox="1"/>
          <p:nvPr/>
        </p:nvSpPr>
        <p:spPr>
          <a:xfrm>
            <a:off x="4823445" y="1488542"/>
            <a:ext cx="748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C995E05-1B15-440C-89D2-12A01DB54E59}"/>
              </a:ext>
            </a:extLst>
          </p:cNvPr>
          <p:cNvSpPr txBox="1"/>
          <p:nvPr/>
        </p:nvSpPr>
        <p:spPr>
          <a:xfrm>
            <a:off x="5887075" y="148743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FF05FB6-A319-4092-9306-652109ECD980}"/>
              </a:ext>
            </a:extLst>
          </p:cNvPr>
          <p:cNvSpPr txBox="1"/>
          <p:nvPr/>
        </p:nvSpPr>
        <p:spPr>
          <a:xfrm>
            <a:off x="6981616" y="148743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3539D61-F29F-4E74-82B6-362621F21BD0}"/>
              </a:ext>
            </a:extLst>
          </p:cNvPr>
          <p:cNvSpPr txBox="1"/>
          <p:nvPr/>
        </p:nvSpPr>
        <p:spPr>
          <a:xfrm>
            <a:off x="8047314" y="145901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257D4CD-22D6-4915-86E3-4F65C9CE3943}"/>
              </a:ext>
            </a:extLst>
          </p:cNvPr>
          <p:cNvSpPr txBox="1"/>
          <p:nvPr/>
        </p:nvSpPr>
        <p:spPr>
          <a:xfrm>
            <a:off x="4865828" y="230027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36D084A-57FA-4819-8789-A04F872F52BE}"/>
              </a:ext>
            </a:extLst>
          </p:cNvPr>
          <p:cNvSpPr txBox="1"/>
          <p:nvPr/>
        </p:nvSpPr>
        <p:spPr>
          <a:xfrm>
            <a:off x="5901497" y="230027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B8CC513-9A73-40DE-B7E7-F45EC0A7EF4E}"/>
              </a:ext>
            </a:extLst>
          </p:cNvPr>
          <p:cNvSpPr txBox="1"/>
          <p:nvPr/>
        </p:nvSpPr>
        <p:spPr>
          <a:xfrm>
            <a:off x="6788885" y="23002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C1A0F6A-12A3-4999-B555-8AD3FD05BBF3}"/>
              </a:ext>
            </a:extLst>
          </p:cNvPr>
          <p:cNvSpPr txBox="1"/>
          <p:nvPr/>
        </p:nvSpPr>
        <p:spPr>
          <a:xfrm>
            <a:off x="7968466" y="23002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66E3B8C2-6916-4339-9064-994B2744D00A}"/>
              </a:ext>
            </a:extLst>
          </p:cNvPr>
          <p:cNvCxnSpPr/>
          <p:nvPr/>
        </p:nvCxnSpPr>
        <p:spPr>
          <a:xfrm>
            <a:off x="5754628" y="149856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B1602A66-D9C4-421D-B62D-05BE86A3A39A}"/>
              </a:ext>
            </a:extLst>
          </p:cNvPr>
          <p:cNvCxnSpPr/>
          <p:nvPr/>
        </p:nvCxnSpPr>
        <p:spPr>
          <a:xfrm>
            <a:off x="1005644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26EB53D-1950-4C08-BBEE-F796B54BD0BC}"/>
              </a:ext>
            </a:extLst>
          </p:cNvPr>
          <p:cNvSpPr txBox="1"/>
          <p:nvPr/>
        </p:nvSpPr>
        <p:spPr>
          <a:xfrm>
            <a:off x="9156404" y="145901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5A96CEA-48C3-48F7-BF79-DE41931C226F}"/>
              </a:ext>
            </a:extLst>
          </p:cNvPr>
          <p:cNvSpPr txBox="1"/>
          <p:nvPr/>
        </p:nvSpPr>
        <p:spPr>
          <a:xfrm>
            <a:off x="10205988" y="145901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044AFCE-36F5-4C8B-827F-B09383E79630}"/>
              </a:ext>
            </a:extLst>
          </p:cNvPr>
          <p:cNvSpPr txBox="1"/>
          <p:nvPr/>
        </p:nvSpPr>
        <p:spPr>
          <a:xfrm>
            <a:off x="9012453" y="23002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CC8ED35-A0EB-4661-806C-B98C5EDF6DC9}"/>
              </a:ext>
            </a:extLst>
          </p:cNvPr>
          <p:cNvSpPr txBox="1"/>
          <p:nvPr/>
        </p:nvSpPr>
        <p:spPr>
          <a:xfrm>
            <a:off x="10092572" y="23002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71D1919-D17C-47CB-B860-86FB50656184}"/>
              </a:ext>
            </a:extLst>
          </p:cNvPr>
          <p:cNvSpPr txBox="1"/>
          <p:nvPr/>
        </p:nvSpPr>
        <p:spPr>
          <a:xfrm>
            <a:off x="1199456" y="4027551"/>
            <a:ext cx="759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だんの数を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１段ずつ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ふやしていくと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431A48A-CC58-4A40-BF8A-246BFC5F79EC}"/>
              </a:ext>
            </a:extLst>
          </p:cNvPr>
          <p:cNvSpPr txBox="1"/>
          <p:nvPr/>
        </p:nvSpPr>
        <p:spPr>
          <a:xfrm>
            <a:off x="3530810" y="4602724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766C486-70F5-4DD0-A87F-E5FB5ABA19AA}"/>
              </a:ext>
            </a:extLst>
          </p:cNvPr>
          <p:cNvSpPr txBox="1"/>
          <p:nvPr/>
        </p:nvSpPr>
        <p:spPr>
          <a:xfrm>
            <a:off x="488260" y="3381498"/>
            <a:ext cx="6388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ｲ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表をよこに見て考えていく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866468B-33BF-488E-9DDD-21E41A513F96}"/>
              </a:ext>
            </a:extLst>
          </p:cNvPr>
          <p:cNvSpPr txBox="1"/>
          <p:nvPr/>
        </p:nvSpPr>
        <p:spPr>
          <a:xfrm>
            <a:off x="7287328" y="4592922"/>
            <a:ext cx="4400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ずつ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ふえていく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矢印: 上カーブ 4">
            <a:extLst>
              <a:ext uri="{FF2B5EF4-FFF2-40B4-BE49-F238E27FC236}">
                <a16:creationId xmlns:a16="http://schemas.microsoft.com/office/drawing/2014/main" id="{AE7F882A-1F2C-4D7A-85FC-E616F144ADE9}"/>
              </a:ext>
            </a:extLst>
          </p:cNvPr>
          <p:cNvSpPr/>
          <p:nvPr/>
        </p:nvSpPr>
        <p:spPr>
          <a:xfrm>
            <a:off x="5159896" y="3011325"/>
            <a:ext cx="1101633" cy="338605"/>
          </a:xfrm>
          <a:prstGeom prst="curvedUp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矢印: 上カーブ 37">
            <a:extLst>
              <a:ext uri="{FF2B5EF4-FFF2-40B4-BE49-F238E27FC236}">
                <a16:creationId xmlns:a16="http://schemas.microsoft.com/office/drawing/2014/main" id="{F8FCDDD7-8A16-456E-B26B-A5ACE85B9E54}"/>
              </a:ext>
            </a:extLst>
          </p:cNvPr>
          <p:cNvSpPr/>
          <p:nvPr/>
        </p:nvSpPr>
        <p:spPr>
          <a:xfrm>
            <a:off x="6238068" y="3011325"/>
            <a:ext cx="1101633" cy="338605"/>
          </a:xfrm>
          <a:prstGeom prst="curvedUp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9" name="矢印: 上カーブ 38">
            <a:extLst>
              <a:ext uri="{FF2B5EF4-FFF2-40B4-BE49-F238E27FC236}">
                <a16:creationId xmlns:a16="http://schemas.microsoft.com/office/drawing/2014/main" id="{E1123626-F968-40C3-BDF8-26AE31F170D3}"/>
              </a:ext>
            </a:extLst>
          </p:cNvPr>
          <p:cNvSpPr/>
          <p:nvPr/>
        </p:nvSpPr>
        <p:spPr>
          <a:xfrm>
            <a:off x="7305878" y="3011325"/>
            <a:ext cx="1101633" cy="338605"/>
          </a:xfrm>
          <a:prstGeom prst="curvedUp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矢印: 上カーブ 39">
            <a:extLst>
              <a:ext uri="{FF2B5EF4-FFF2-40B4-BE49-F238E27FC236}">
                <a16:creationId xmlns:a16="http://schemas.microsoft.com/office/drawing/2014/main" id="{A570394D-4FDF-41F1-A1D5-B919BB510EC7}"/>
              </a:ext>
            </a:extLst>
          </p:cNvPr>
          <p:cNvSpPr/>
          <p:nvPr/>
        </p:nvSpPr>
        <p:spPr>
          <a:xfrm>
            <a:off x="8373478" y="3011325"/>
            <a:ext cx="1101633" cy="338605"/>
          </a:xfrm>
          <a:prstGeom prst="curvedUp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矢印: 上カーブ 40">
            <a:extLst>
              <a:ext uri="{FF2B5EF4-FFF2-40B4-BE49-F238E27FC236}">
                <a16:creationId xmlns:a16="http://schemas.microsoft.com/office/drawing/2014/main" id="{DF7004C8-7269-4936-ADFB-875D9D6AF7B8}"/>
              </a:ext>
            </a:extLst>
          </p:cNvPr>
          <p:cNvSpPr/>
          <p:nvPr/>
        </p:nvSpPr>
        <p:spPr>
          <a:xfrm>
            <a:off x="9407255" y="3011325"/>
            <a:ext cx="1101633" cy="338605"/>
          </a:xfrm>
          <a:prstGeom prst="curvedUp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750FEB1-CCB5-4FD5-9E89-733FB5AAB8A1}"/>
              </a:ext>
            </a:extLst>
          </p:cNvPr>
          <p:cNvSpPr txBox="1"/>
          <p:nvPr/>
        </p:nvSpPr>
        <p:spPr>
          <a:xfrm>
            <a:off x="7578282" y="5301238"/>
            <a:ext cx="3228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FE2CF8F-012C-454F-92AE-7A321B391A9F}"/>
              </a:ext>
            </a:extLst>
          </p:cNvPr>
          <p:cNvSpPr txBox="1"/>
          <p:nvPr/>
        </p:nvSpPr>
        <p:spPr>
          <a:xfrm>
            <a:off x="7608168" y="5979566"/>
            <a:ext cx="3228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2AF704B-6538-529F-5F18-A6E4CAFBC865}"/>
              </a:ext>
            </a:extLst>
          </p:cNvPr>
          <p:cNvSpPr txBox="1"/>
          <p:nvPr/>
        </p:nvSpPr>
        <p:spPr>
          <a:xfrm>
            <a:off x="673422" y="513175"/>
            <a:ext cx="10905550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の関係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を調べよう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06D3063-84CD-8AFC-3D74-284B608667CE}"/>
              </a:ext>
            </a:extLst>
          </p:cNvPr>
          <p:cNvCxnSpPr>
            <a:cxnSpLocks/>
          </p:cNvCxnSpPr>
          <p:nvPr/>
        </p:nvCxnSpPr>
        <p:spPr>
          <a:xfrm>
            <a:off x="7166912" y="5169996"/>
            <a:ext cx="44806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B8FD5FA-2BBB-5A28-E538-5B7C5B4C0722}"/>
              </a:ext>
            </a:extLst>
          </p:cNvPr>
          <p:cNvSpPr txBox="1"/>
          <p:nvPr/>
        </p:nvSpPr>
        <p:spPr>
          <a:xfrm>
            <a:off x="911424" y="5332806"/>
            <a:ext cx="6572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en-US" altLang="ja-JP" sz="32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の時の</a:t>
            </a:r>
            <a:r>
              <a:rPr lang="ja-JP" altLang="en-US" sz="32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kumimoji="1" lang="en-US" altLang="ja-JP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5EE2E4D-87DE-5531-D2D0-45B1E9E6B727}"/>
              </a:ext>
            </a:extLst>
          </p:cNvPr>
          <p:cNvSpPr txBox="1"/>
          <p:nvPr/>
        </p:nvSpPr>
        <p:spPr>
          <a:xfrm>
            <a:off x="911424" y="6040692"/>
            <a:ext cx="6572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en-US" altLang="ja-JP" sz="32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の時の</a:t>
            </a:r>
            <a:r>
              <a:rPr lang="ja-JP" altLang="en-US" sz="32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kumimoji="1" lang="en-US" altLang="ja-JP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81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29" grpId="0"/>
      <p:bldP spid="5" grpId="0" animBg="1"/>
      <p:bldP spid="38" grpId="0" animBg="1"/>
      <p:bldP spid="39" grpId="0" animBg="1"/>
      <p:bldP spid="40" grpId="0" animBg="1"/>
      <p:bldP spid="41" grpId="0" animBg="1"/>
      <p:bldP spid="43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56DA27-03C3-4913-AB84-3745E75A66BA}"/>
              </a:ext>
            </a:extLst>
          </p:cNvPr>
          <p:cNvSpPr txBox="1"/>
          <p:nvPr/>
        </p:nvSpPr>
        <p:spPr>
          <a:xfrm>
            <a:off x="360321" y="1427646"/>
            <a:ext cx="323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kumimoji="1"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  <a:r>
              <a:rPr kumimoji="1"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4000" dirty="0">
              <a:solidFill>
                <a:srgbClr val="33CC33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069FC2-6920-4B08-A0A7-17D7884787BC}"/>
              </a:ext>
            </a:extLst>
          </p:cNvPr>
          <p:cNvSpPr txBox="1"/>
          <p:nvPr/>
        </p:nvSpPr>
        <p:spPr>
          <a:xfrm>
            <a:off x="287991" y="2242326"/>
            <a:ext cx="4474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kumimoji="1" lang="en-US" altLang="ja-JP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(cm)</a:t>
            </a:r>
            <a:endParaRPr kumimoji="1" lang="ja-JP" altLang="en-US" sz="40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D7D65B5-EEA1-477F-B60E-C1AD50F56DA5}"/>
              </a:ext>
            </a:extLst>
          </p:cNvPr>
          <p:cNvCxnSpPr>
            <a:cxnSpLocks/>
          </p:cNvCxnSpPr>
          <p:nvPr/>
        </p:nvCxnSpPr>
        <p:spPr>
          <a:xfrm>
            <a:off x="360321" y="2213467"/>
            <a:ext cx="11496319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F85E88E-BF5E-4666-8EE9-A22FC37E7B88}"/>
              </a:ext>
            </a:extLst>
          </p:cNvPr>
          <p:cNvCxnSpPr/>
          <p:nvPr/>
        </p:nvCxnSpPr>
        <p:spPr>
          <a:xfrm>
            <a:off x="4680733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BB72223-E305-45BB-82BF-7A54A48A479F}"/>
              </a:ext>
            </a:extLst>
          </p:cNvPr>
          <p:cNvCxnSpPr/>
          <p:nvPr/>
        </p:nvCxnSpPr>
        <p:spPr>
          <a:xfrm>
            <a:off x="681608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90B523B-17B5-4E98-95D6-B4BCAE8C678B}"/>
              </a:ext>
            </a:extLst>
          </p:cNvPr>
          <p:cNvCxnSpPr/>
          <p:nvPr/>
        </p:nvCxnSpPr>
        <p:spPr>
          <a:xfrm>
            <a:off x="7896325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DB8B666-6137-48B7-A181-E0F84F7F288D}"/>
              </a:ext>
            </a:extLst>
          </p:cNvPr>
          <p:cNvCxnSpPr/>
          <p:nvPr/>
        </p:nvCxnSpPr>
        <p:spPr>
          <a:xfrm>
            <a:off x="897632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4634379-E436-45E5-B786-641063464B87}"/>
              </a:ext>
            </a:extLst>
          </p:cNvPr>
          <p:cNvCxnSpPr/>
          <p:nvPr/>
        </p:nvCxnSpPr>
        <p:spPr>
          <a:xfrm>
            <a:off x="1113656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78E8DA2-5BF5-4E45-B299-BA65C87AA308}"/>
              </a:ext>
            </a:extLst>
          </p:cNvPr>
          <p:cNvSpPr txBox="1"/>
          <p:nvPr/>
        </p:nvSpPr>
        <p:spPr>
          <a:xfrm>
            <a:off x="4823445" y="1488542"/>
            <a:ext cx="748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C995E05-1B15-440C-89D2-12A01DB54E59}"/>
              </a:ext>
            </a:extLst>
          </p:cNvPr>
          <p:cNvSpPr txBox="1"/>
          <p:nvPr/>
        </p:nvSpPr>
        <p:spPr>
          <a:xfrm>
            <a:off x="5887075" y="148743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FF05FB6-A319-4092-9306-652109ECD980}"/>
              </a:ext>
            </a:extLst>
          </p:cNvPr>
          <p:cNvSpPr txBox="1"/>
          <p:nvPr/>
        </p:nvSpPr>
        <p:spPr>
          <a:xfrm>
            <a:off x="6981616" y="148743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3539D61-F29F-4E74-82B6-362621F21BD0}"/>
              </a:ext>
            </a:extLst>
          </p:cNvPr>
          <p:cNvSpPr txBox="1"/>
          <p:nvPr/>
        </p:nvSpPr>
        <p:spPr>
          <a:xfrm>
            <a:off x="8047314" y="145901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257D4CD-22D6-4915-86E3-4F65C9CE3943}"/>
              </a:ext>
            </a:extLst>
          </p:cNvPr>
          <p:cNvSpPr txBox="1"/>
          <p:nvPr/>
        </p:nvSpPr>
        <p:spPr>
          <a:xfrm>
            <a:off x="4865828" y="230027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36D084A-57FA-4819-8789-A04F872F52BE}"/>
              </a:ext>
            </a:extLst>
          </p:cNvPr>
          <p:cNvSpPr txBox="1"/>
          <p:nvPr/>
        </p:nvSpPr>
        <p:spPr>
          <a:xfrm>
            <a:off x="5901497" y="230027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B8CC513-9A73-40DE-B7E7-F45EC0A7EF4E}"/>
              </a:ext>
            </a:extLst>
          </p:cNvPr>
          <p:cNvSpPr txBox="1"/>
          <p:nvPr/>
        </p:nvSpPr>
        <p:spPr>
          <a:xfrm>
            <a:off x="6788885" y="23002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C1A0F6A-12A3-4999-B555-8AD3FD05BBF3}"/>
              </a:ext>
            </a:extLst>
          </p:cNvPr>
          <p:cNvSpPr txBox="1"/>
          <p:nvPr/>
        </p:nvSpPr>
        <p:spPr>
          <a:xfrm>
            <a:off x="7968466" y="23002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66E3B8C2-6916-4339-9064-994B2744D00A}"/>
              </a:ext>
            </a:extLst>
          </p:cNvPr>
          <p:cNvCxnSpPr/>
          <p:nvPr/>
        </p:nvCxnSpPr>
        <p:spPr>
          <a:xfrm>
            <a:off x="5754628" y="149856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B1602A66-D9C4-421D-B62D-05BE86A3A39A}"/>
              </a:ext>
            </a:extLst>
          </p:cNvPr>
          <p:cNvCxnSpPr/>
          <p:nvPr/>
        </p:nvCxnSpPr>
        <p:spPr>
          <a:xfrm>
            <a:off x="1005644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26EB53D-1950-4C08-BBEE-F796B54BD0BC}"/>
              </a:ext>
            </a:extLst>
          </p:cNvPr>
          <p:cNvSpPr txBox="1"/>
          <p:nvPr/>
        </p:nvSpPr>
        <p:spPr>
          <a:xfrm>
            <a:off x="9156404" y="145901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5A96CEA-48C3-48F7-BF79-DE41931C226F}"/>
              </a:ext>
            </a:extLst>
          </p:cNvPr>
          <p:cNvSpPr txBox="1"/>
          <p:nvPr/>
        </p:nvSpPr>
        <p:spPr>
          <a:xfrm>
            <a:off x="10205988" y="145901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044AFCE-36F5-4C8B-827F-B09383E79630}"/>
              </a:ext>
            </a:extLst>
          </p:cNvPr>
          <p:cNvSpPr txBox="1"/>
          <p:nvPr/>
        </p:nvSpPr>
        <p:spPr>
          <a:xfrm>
            <a:off x="9012453" y="23002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CC8ED35-A0EB-4661-806C-B98C5EDF6DC9}"/>
              </a:ext>
            </a:extLst>
          </p:cNvPr>
          <p:cNvSpPr txBox="1"/>
          <p:nvPr/>
        </p:nvSpPr>
        <p:spPr>
          <a:xfrm>
            <a:off x="10092572" y="23002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D06023A-8FC5-4771-BFD4-93BB98085C18}"/>
              </a:ext>
            </a:extLst>
          </p:cNvPr>
          <p:cNvSpPr txBox="1"/>
          <p:nvPr/>
        </p:nvSpPr>
        <p:spPr>
          <a:xfrm>
            <a:off x="592459" y="3288839"/>
            <a:ext cx="10277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ｱ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８段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の時，</a:t>
            </a:r>
            <a:r>
              <a:rPr lang="ja-JP" altLang="en-US" sz="36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は何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AB52E6F-F557-4413-8079-D1793699905C}"/>
              </a:ext>
            </a:extLst>
          </p:cNvPr>
          <p:cNvSpPr txBox="1"/>
          <p:nvPr/>
        </p:nvSpPr>
        <p:spPr>
          <a:xfrm>
            <a:off x="4835605" y="4061261"/>
            <a:ext cx="6439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</a:t>
            </a:r>
            <a:r>
              <a:rPr lang="en-US" altLang="ja-JP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答え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36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32cm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22CAA4C-2BCE-40B0-B2EE-9BD6CF6C7E82}"/>
              </a:ext>
            </a:extLst>
          </p:cNvPr>
          <p:cNvSpPr txBox="1"/>
          <p:nvPr/>
        </p:nvSpPr>
        <p:spPr>
          <a:xfrm>
            <a:off x="592459" y="4899800"/>
            <a:ext cx="10469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ｲ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en-US" altLang="ja-JP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の時，</a:t>
            </a:r>
            <a:r>
              <a:rPr lang="ja-JP" altLang="en-US" sz="36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は何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91BECBE-64A9-4C93-857C-A128B436E570}"/>
              </a:ext>
            </a:extLst>
          </p:cNvPr>
          <p:cNvSpPr txBox="1"/>
          <p:nvPr/>
        </p:nvSpPr>
        <p:spPr>
          <a:xfrm>
            <a:off x="4841422" y="5696128"/>
            <a:ext cx="6478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</a:t>
            </a:r>
            <a:r>
              <a:rPr lang="en-US" altLang="ja-JP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答え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36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40cm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75F647-372C-59A5-38BA-D922B1F121AC}"/>
              </a:ext>
            </a:extLst>
          </p:cNvPr>
          <p:cNvSpPr txBox="1"/>
          <p:nvPr/>
        </p:nvSpPr>
        <p:spPr>
          <a:xfrm>
            <a:off x="673422" y="513175"/>
            <a:ext cx="10905550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の関係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を調べよう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977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56DA27-03C3-4913-AB84-3745E75A66BA}"/>
              </a:ext>
            </a:extLst>
          </p:cNvPr>
          <p:cNvSpPr txBox="1"/>
          <p:nvPr/>
        </p:nvSpPr>
        <p:spPr>
          <a:xfrm>
            <a:off x="360321" y="1427646"/>
            <a:ext cx="323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kumimoji="1"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  <a:r>
              <a:rPr kumimoji="1"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4000" dirty="0">
              <a:solidFill>
                <a:srgbClr val="33CC33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069FC2-6920-4B08-A0A7-17D7884787BC}"/>
              </a:ext>
            </a:extLst>
          </p:cNvPr>
          <p:cNvSpPr txBox="1"/>
          <p:nvPr/>
        </p:nvSpPr>
        <p:spPr>
          <a:xfrm>
            <a:off x="287991" y="2242326"/>
            <a:ext cx="4474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kumimoji="1" lang="en-US" altLang="ja-JP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(cm)</a:t>
            </a:r>
            <a:endParaRPr kumimoji="1" lang="ja-JP" altLang="en-US" sz="40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D7D65B5-EEA1-477F-B60E-C1AD50F56DA5}"/>
              </a:ext>
            </a:extLst>
          </p:cNvPr>
          <p:cNvCxnSpPr>
            <a:cxnSpLocks/>
          </p:cNvCxnSpPr>
          <p:nvPr/>
        </p:nvCxnSpPr>
        <p:spPr>
          <a:xfrm>
            <a:off x="360321" y="2213467"/>
            <a:ext cx="11496319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F85E88E-BF5E-4666-8EE9-A22FC37E7B88}"/>
              </a:ext>
            </a:extLst>
          </p:cNvPr>
          <p:cNvCxnSpPr/>
          <p:nvPr/>
        </p:nvCxnSpPr>
        <p:spPr>
          <a:xfrm>
            <a:off x="4680733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BB72223-E305-45BB-82BF-7A54A48A479F}"/>
              </a:ext>
            </a:extLst>
          </p:cNvPr>
          <p:cNvCxnSpPr/>
          <p:nvPr/>
        </p:nvCxnSpPr>
        <p:spPr>
          <a:xfrm>
            <a:off x="681608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90B523B-17B5-4E98-95D6-B4BCAE8C678B}"/>
              </a:ext>
            </a:extLst>
          </p:cNvPr>
          <p:cNvCxnSpPr/>
          <p:nvPr/>
        </p:nvCxnSpPr>
        <p:spPr>
          <a:xfrm>
            <a:off x="7896325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DB8B666-6137-48B7-A181-E0F84F7F288D}"/>
              </a:ext>
            </a:extLst>
          </p:cNvPr>
          <p:cNvCxnSpPr/>
          <p:nvPr/>
        </p:nvCxnSpPr>
        <p:spPr>
          <a:xfrm>
            <a:off x="897632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4634379-E436-45E5-B786-641063464B87}"/>
              </a:ext>
            </a:extLst>
          </p:cNvPr>
          <p:cNvCxnSpPr/>
          <p:nvPr/>
        </p:nvCxnSpPr>
        <p:spPr>
          <a:xfrm>
            <a:off x="1113656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78E8DA2-5BF5-4E45-B299-BA65C87AA308}"/>
              </a:ext>
            </a:extLst>
          </p:cNvPr>
          <p:cNvSpPr txBox="1"/>
          <p:nvPr/>
        </p:nvSpPr>
        <p:spPr>
          <a:xfrm>
            <a:off x="4823445" y="1488542"/>
            <a:ext cx="748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C995E05-1B15-440C-89D2-12A01DB54E59}"/>
              </a:ext>
            </a:extLst>
          </p:cNvPr>
          <p:cNvSpPr txBox="1"/>
          <p:nvPr/>
        </p:nvSpPr>
        <p:spPr>
          <a:xfrm>
            <a:off x="5887075" y="148743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FF05FB6-A319-4092-9306-652109ECD980}"/>
              </a:ext>
            </a:extLst>
          </p:cNvPr>
          <p:cNvSpPr txBox="1"/>
          <p:nvPr/>
        </p:nvSpPr>
        <p:spPr>
          <a:xfrm>
            <a:off x="6981616" y="148743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3539D61-F29F-4E74-82B6-362621F21BD0}"/>
              </a:ext>
            </a:extLst>
          </p:cNvPr>
          <p:cNvSpPr txBox="1"/>
          <p:nvPr/>
        </p:nvSpPr>
        <p:spPr>
          <a:xfrm>
            <a:off x="8047314" y="145901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257D4CD-22D6-4915-86E3-4F65C9CE3943}"/>
              </a:ext>
            </a:extLst>
          </p:cNvPr>
          <p:cNvSpPr txBox="1"/>
          <p:nvPr/>
        </p:nvSpPr>
        <p:spPr>
          <a:xfrm>
            <a:off x="4865828" y="230027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36D084A-57FA-4819-8789-A04F872F52BE}"/>
              </a:ext>
            </a:extLst>
          </p:cNvPr>
          <p:cNvSpPr txBox="1"/>
          <p:nvPr/>
        </p:nvSpPr>
        <p:spPr>
          <a:xfrm>
            <a:off x="5901497" y="230027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B8CC513-9A73-40DE-B7E7-F45EC0A7EF4E}"/>
              </a:ext>
            </a:extLst>
          </p:cNvPr>
          <p:cNvSpPr txBox="1"/>
          <p:nvPr/>
        </p:nvSpPr>
        <p:spPr>
          <a:xfrm>
            <a:off x="6788885" y="23002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C1A0F6A-12A3-4999-B555-8AD3FD05BBF3}"/>
              </a:ext>
            </a:extLst>
          </p:cNvPr>
          <p:cNvSpPr txBox="1"/>
          <p:nvPr/>
        </p:nvSpPr>
        <p:spPr>
          <a:xfrm>
            <a:off x="7968466" y="23002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66E3B8C2-6916-4339-9064-994B2744D00A}"/>
              </a:ext>
            </a:extLst>
          </p:cNvPr>
          <p:cNvCxnSpPr/>
          <p:nvPr/>
        </p:nvCxnSpPr>
        <p:spPr>
          <a:xfrm>
            <a:off x="5754628" y="149856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B1602A66-D9C4-421D-B62D-05BE86A3A39A}"/>
              </a:ext>
            </a:extLst>
          </p:cNvPr>
          <p:cNvCxnSpPr/>
          <p:nvPr/>
        </p:nvCxnSpPr>
        <p:spPr>
          <a:xfrm>
            <a:off x="1005644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26EB53D-1950-4C08-BBEE-F796B54BD0BC}"/>
              </a:ext>
            </a:extLst>
          </p:cNvPr>
          <p:cNvSpPr txBox="1"/>
          <p:nvPr/>
        </p:nvSpPr>
        <p:spPr>
          <a:xfrm>
            <a:off x="9156404" y="145901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5A96CEA-48C3-48F7-BF79-DE41931C226F}"/>
              </a:ext>
            </a:extLst>
          </p:cNvPr>
          <p:cNvSpPr txBox="1"/>
          <p:nvPr/>
        </p:nvSpPr>
        <p:spPr>
          <a:xfrm>
            <a:off x="10205988" y="145901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044AFCE-36F5-4C8B-827F-B09383E79630}"/>
              </a:ext>
            </a:extLst>
          </p:cNvPr>
          <p:cNvSpPr txBox="1"/>
          <p:nvPr/>
        </p:nvSpPr>
        <p:spPr>
          <a:xfrm>
            <a:off x="9012453" y="23002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CC8ED35-A0EB-4661-806C-B98C5EDF6DC9}"/>
              </a:ext>
            </a:extLst>
          </p:cNvPr>
          <p:cNvSpPr txBox="1"/>
          <p:nvPr/>
        </p:nvSpPr>
        <p:spPr>
          <a:xfrm>
            <a:off x="10092572" y="23002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8BA4E17-DC47-4B06-8FC8-544579F1D640}"/>
              </a:ext>
            </a:extLst>
          </p:cNvPr>
          <p:cNvSpPr txBox="1"/>
          <p:nvPr/>
        </p:nvSpPr>
        <p:spPr>
          <a:xfrm>
            <a:off x="681102" y="3327488"/>
            <a:ext cx="10469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ｳ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36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28cm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のときは</a:t>
            </a:r>
            <a:r>
              <a:rPr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何だん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6A76862-A3F7-4386-BDAE-44D399EBCC00}"/>
              </a:ext>
            </a:extLst>
          </p:cNvPr>
          <p:cNvSpPr txBox="1"/>
          <p:nvPr/>
        </p:nvSpPr>
        <p:spPr>
          <a:xfrm>
            <a:off x="1770499" y="4148268"/>
            <a:ext cx="9389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4×7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</a:t>
            </a:r>
            <a:endParaRPr lang="en-US" altLang="ja-JP" sz="3600" dirty="0">
              <a:solidFill>
                <a:srgbClr val="33CC33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A887AEC-6FCF-4940-A3E2-4433F8F1C1A6}"/>
              </a:ext>
            </a:extLst>
          </p:cNvPr>
          <p:cNvSpPr txBox="1"/>
          <p:nvPr/>
        </p:nvSpPr>
        <p:spPr>
          <a:xfrm>
            <a:off x="669423" y="4924280"/>
            <a:ext cx="10469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ｴ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36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36cm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のときは</a:t>
            </a:r>
            <a:r>
              <a:rPr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何だん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5F09317-1C79-47CB-98EC-8F7D763A9977}"/>
              </a:ext>
            </a:extLst>
          </p:cNvPr>
          <p:cNvSpPr txBox="1"/>
          <p:nvPr/>
        </p:nvSpPr>
        <p:spPr>
          <a:xfrm>
            <a:off x="1775520" y="5698494"/>
            <a:ext cx="950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4×9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 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</a:t>
            </a:r>
            <a:endParaRPr lang="en-US" altLang="ja-JP" sz="3600" dirty="0">
              <a:solidFill>
                <a:srgbClr val="33CC33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F556D44-CCED-101E-A83B-F41BBD7FCD54}"/>
              </a:ext>
            </a:extLst>
          </p:cNvPr>
          <p:cNvSpPr txBox="1"/>
          <p:nvPr/>
        </p:nvSpPr>
        <p:spPr>
          <a:xfrm>
            <a:off x="673422" y="513175"/>
            <a:ext cx="10905550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の関係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を調べよう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635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56DA27-03C3-4913-AB84-3745E75A66BA}"/>
              </a:ext>
            </a:extLst>
          </p:cNvPr>
          <p:cNvSpPr txBox="1"/>
          <p:nvPr/>
        </p:nvSpPr>
        <p:spPr>
          <a:xfrm>
            <a:off x="360321" y="1427646"/>
            <a:ext cx="323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kumimoji="1"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  <a:r>
              <a:rPr kumimoji="1"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4000" dirty="0">
              <a:solidFill>
                <a:srgbClr val="33CC33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069FC2-6920-4B08-A0A7-17D7884787BC}"/>
              </a:ext>
            </a:extLst>
          </p:cNvPr>
          <p:cNvSpPr txBox="1"/>
          <p:nvPr/>
        </p:nvSpPr>
        <p:spPr>
          <a:xfrm>
            <a:off x="287991" y="2242326"/>
            <a:ext cx="4474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kumimoji="1" lang="en-US" altLang="ja-JP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(cm)</a:t>
            </a:r>
            <a:endParaRPr kumimoji="1" lang="ja-JP" altLang="en-US" sz="40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D7D65B5-EEA1-477F-B60E-C1AD50F56DA5}"/>
              </a:ext>
            </a:extLst>
          </p:cNvPr>
          <p:cNvCxnSpPr>
            <a:cxnSpLocks/>
          </p:cNvCxnSpPr>
          <p:nvPr/>
        </p:nvCxnSpPr>
        <p:spPr>
          <a:xfrm>
            <a:off x="360321" y="2213467"/>
            <a:ext cx="11496319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F85E88E-BF5E-4666-8EE9-A22FC37E7B88}"/>
              </a:ext>
            </a:extLst>
          </p:cNvPr>
          <p:cNvCxnSpPr/>
          <p:nvPr/>
        </p:nvCxnSpPr>
        <p:spPr>
          <a:xfrm>
            <a:off x="4680733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BB72223-E305-45BB-82BF-7A54A48A479F}"/>
              </a:ext>
            </a:extLst>
          </p:cNvPr>
          <p:cNvCxnSpPr/>
          <p:nvPr/>
        </p:nvCxnSpPr>
        <p:spPr>
          <a:xfrm>
            <a:off x="681608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90B523B-17B5-4E98-95D6-B4BCAE8C678B}"/>
              </a:ext>
            </a:extLst>
          </p:cNvPr>
          <p:cNvCxnSpPr/>
          <p:nvPr/>
        </p:nvCxnSpPr>
        <p:spPr>
          <a:xfrm>
            <a:off x="7896325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DB8B666-6137-48B7-A181-E0F84F7F288D}"/>
              </a:ext>
            </a:extLst>
          </p:cNvPr>
          <p:cNvCxnSpPr/>
          <p:nvPr/>
        </p:nvCxnSpPr>
        <p:spPr>
          <a:xfrm>
            <a:off x="897632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4634379-E436-45E5-B786-641063464B87}"/>
              </a:ext>
            </a:extLst>
          </p:cNvPr>
          <p:cNvCxnSpPr/>
          <p:nvPr/>
        </p:nvCxnSpPr>
        <p:spPr>
          <a:xfrm>
            <a:off x="1113656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78E8DA2-5BF5-4E45-B299-BA65C87AA308}"/>
              </a:ext>
            </a:extLst>
          </p:cNvPr>
          <p:cNvSpPr txBox="1"/>
          <p:nvPr/>
        </p:nvSpPr>
        <p:spPr>
          <a:xfrm>
            <a:off x="4823445" y="1488542"/>
            <a:ext cx="748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C995E05-1B15-440C-89D2-12A01DB54E59}"/>
              </a:ext>
            </a:extLst>
          </p:cNvPr>
          <p:cNvSpPr txBox="1"/>
          <p:nvPr/>
        </p:nvSpPr>
        <p:spPr>
          <a:xfrm>
            <a:off x="5887075" y="148743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FF05FB6-A319-4092-9306-652109ECD980}"/>
              </a:ext>
            </a:extLst>
          </p:cNvPr>
          <p:cNvSpPr txBox="1"/>
          <p:nvPr/>
        </p:nvSpPr>
        <p:spPr>
          <a:xfrm>
            <a:off x="6981616" y="148743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3539D61-F29F-4E74-82B6-362621F21BD0}"/>
              </a:ext>
            </a:extLst>
          </p:cNvPr>
          <p:cNvSpPr txBox="1"/>
          <p:nvPr/>
        </p:nvSpPr>
        <p:spPr>
          <a:xfrm>
            <a:off x="8047314" y="145901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257D4CD-22D6-4915-86E3-4F65C9CE3943}"/>
              </a:ext>
            </a:extLst>
          </p:cNvPr>
          <p:cNvSpPr txBox="1"/>
          <p:nvPr/>
        </p:nvSpPr>
        <p:spPr>
          <a:xfrm>
            <a:off x="4865828" y="230027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36D084A-57FA-4819-8789-A04F872F52BE}"/>
              </a:ext>
            </a:extLst>
          </p:cNvPr>
          <p:cNvSpPr txBox="1"/>
          <p:nvPr/>
        </p:nvSpPr>
        <p:spPr>
          <a:xfrm>
            <a:off x="5901497" y="230027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B8CC513-9A73-40DE-B7E7-F45EC0A7EF4E}"/>
              </a:ext>
            </a:extLst>
          </p:cNvPr>
          <p:cNvSpPr txBox="1"/>
          <p:nvPr/>
        </p:nvSpPr>
        <p:spPr>
          <a:xfrm>
            <a:off x="6788885" y="23002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C1A0F6A-12A3-4999-B555-8AD3FD05BBF3}"/>
              </a:ext>
            </a:extLst>
          </p:cNvPr>
          <p:cNvSpPr txBox="1"/>
          <p:nvPr/>
        </p:nvSpPr>
        <p:spPr>
          <a:xfrm>
            <a:off x="7968466" y="23002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66E3B8C2-6916-4339-9064-994B2744D00A}"/>
              </a:ext>
            </a:extLst>
          </p:cNvPr>
          <p:cNvCxnSpPr/>
          <p:nvPr/>
        </p:nvCxnSpPr>
        <p:spPr>
          <a:xfrm>
            <a:off x="5754628" y="149856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B1602A66-D9C4-421D-B62D-05BE86A3A39A}"/>
              </a:ext>
            </a:extLst>
          </p:cNvPr>
          <p:cNvCxnSpPr/>
          <p:nvPr/>
        </p:nvCxnSpPr>
        <p:spPr>
          <a:xfrm>
            <a:off x="1005644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26EB53D-1950-4C08-BBEE-F796B54BD0BC}"/>
              </a:ext>
            </a:extLst>
          </p:cNvPr>
          <p:cNvSpPr txBox="1"/>
          <p:nvPr/>
        </p:nvSpPr>
        <p:spPr>
          <a:xfrm>
            <a:off x="9156404" y="145901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5A96CEA-48C3-48F7-BF79-DE41931C226F}"/>
              </a:ext>
            </a:extLst>
          </p:cNvPr>
          <p:cNvSpPr txBox="1"/>
          <p:nvPr/>
        </p:nvSpPr>
        <p:spPr>
          <a:xfrm>
            <a:off x="10205988" y="145901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044AFCE-36F5-4C8B-827F-B09383E79630}"/>
              </a:ext>
            </a:extLst>
          </p:cNvPr>
          <p:cNvSpPr txBox="1"/>
          <p:nvPr/>
        </p:nvSpPr>
        <p:spPr>
          <a:xfrm>
            <a:off x="9012453" y="23002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CC8ED35-A0EB-4661-806C-B98C5EDF6DC9}"/>
              </a:ext>
            </a:extLst>
          </p:cNvPr>
          <p:cNvSpPr txBox="1"/>
          <p:nvPr/>
        </p:nvSpPr>
        <p:spPr>
          <a:xfrm>
            <a:off x="10092572" y="23002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11476ED-0536-4818-86AD-E209031C1EC7}"/>
              </a:ext>
            </a:extLst>
          </p:cNvPr>
          <p:cNvSpPr txBox="1"/>
          <p:nvPr/>
        </p:nvSpPr>
        <p:spPr>
          <a:xfrm>
            <a:off x="865951" y="3716779"/>
            <a:ext cx="10042248" cy="185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ｵ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だんの数を○段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lang="ja-JP" altLang="en-US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まわりの長さを△</a:t>
            </a:r>
            <a:r>
              <a:rPr lang="en-US" altLang="ja-JP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として</a:t>
            </a:r>
            <a:r>
              <a:rPr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ja-JP" altLang="en-US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の関係を式で表しましょう。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9BFF8AD-FE31-A5C3-E8F4-DD59C8CEABEF}"/>
              </a:ext>
            </a:extLst>
          </p:cNvPr>
          <p:cNvSpPr txBox="1"/>
          <p:nvPr/>
        </p:nvSpPr>
        <p:spPr>
          <a:xfrm>
            <a:off x="673422" y="513175"/>
            <a:ext cx="10905550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の関係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を調べよう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1186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56DA27-03C3-4913-AB84-3745E75A66BA}"/>
              </a:ext>
            </a:extLst>
          </p:cNvPr>
          <p:cNvSpPr txBox="1"/>
          <p:nvPr/>
        </p:nvSpPr>
        <p:spPr>
          <a:xfrm>
            <a:off x="360321" y="1427646"/>
            <a:ext cx="3743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kumimoji="1"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  <a:r>
              <a:rPr kumimoji="1"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4000" dirty="0">
              <a:solidFill>
                <a:srgbClr val="33CC33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069FC2-6920-4B08-A0A7-17D7884787BC}"/>
              </a:ext>
            </a:extLst>
          </p:cNvPr>
          <p:cNvSpPr txBox="1"/>
          <p:nvPr/>
        </p:nvSpPr>
        <p:spPr>
          <a:xfrm>
            <a:off x="287991" y="2242326"/>
            <a:ext cx="4474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周りの長さ</a:t>
            </a:r>
            <a:r>
              <a:rPr kumimoji="1" lang="en-US" altLang="ja-JP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r>
              <a:rPr kumimoji="1" lang="en-US" altLang="ja-JP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cm)</a:t>
            </a:r>
            <a:endParaRPr kumimoji="1" lang="ja-JP" altLang="en-US" sz="40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D7D65B5-EEA1-477F-B60E-C1AD50F56DA5}"/>
              </a:ext>
            </a:extLst>
          </p:cNvPr>
          <p:cNvCxnSpPr>
            <a:cxnSpLocks/>
          </p:cNvCxnSpPr>
          <p:nvPr/>
        </p:nvCxnSpPr>
        <p:spPr>
          <a:xfrm>
            <a:off x="360321" y="2213467"/>
            <a:ext cx="11496319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F85E88E-BF5E-4666-8EE9-A22FC37E7B88}"/>
              </a:ext>
            </a:extLst>
          </p:cNvPr>
          <p:cNvCxnSpPr/>
          <p:nvPr/>
        </p:nvCxnSpPr>
        <p:spPr>
          <a:xfrm>
            <a:off x="4680733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BB72223-E305-45BB-82BF-7A54A48A479F}"/>
              </a:ext>
            </a:extLst>
          </p:cNvPr>
          <p:cNvCxnSpPr/>
          <p:nvPr/>
        </p:nvCxnSpPr>
        <p:spPr>
          <a:xfrm>
            <a:off x="681608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90B523B-17B5-4E98-95D6-B4BCAE8C678B}"/>
              </a:ext>
            </a:extLst>
          </p:cNvPr>
          <p:cNvCxnSpPr/>
          <p:nvPr/>
        </p:nvCxnSpPr>
        <p:spPr>
          <a:xfrm>
            <a:off x="7896325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DB8B666-6137-48B7-A181-E0F84F7F288D}"/>
              </a:ext>
            </a:extLst>
          </p:cNvPr>
          <p:cNvCxnSpPr/>
          <p:nvPr/>
        </p:nvCxnSpPr>
        <p:spPr>
          <a:xfrm>
            <a:off x="897632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4634379-E436-45E5-B786-641063464B87}"/>
              </a:ext>
            </a:extLst>
          </p:cNvPr>
          <p:cNvCxnSpPr/>
          <p:nvPr/>
        </p:nvCxnSpPr>
        <p:spPr>
          <a:xfrm>
            <a:off x="1113656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78E8DA2-5BF5-4E45-B299-BA65C87AA308}"/>
              </a:ext>
            </a:extLst>
          </p:cNvPr>
          <p:cNvSpPr txBox="1"/>
          <p:nvPr/>
        </p:nvSpPr>
        <p:spPr>
          <a:xfrm>
            <a:off x="4823445" y="1488542"/>
            <a:ext cx="748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C995E05-1B15-440C-89D2-12A01DB54E59}"/>
              </a:ext>
            </a:extLst>
          </p:cNvPr>
          <p:cNvSpPr txBox="1"/>
          <p:nvPr/>
        </p:nvSpPr>
        <p:spPr>
          <a:xfrm>
            <a:off x="5887075" y="148743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FF05FB6-A319-4092-9306-652109ECD980}"/>
              </a:ext>
            </a:extLst>
          </p:cNvPr>
          <p:cNvSpPr txBox="1"/>
          <p:nvPr/>
        </p:nvSpPr>
        <p:spPr>
          <a:xfrm>
            <a:off x="6981616" y="148743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3539D61-F29F-4E74-82B6-362621F21BD0}"/>
              </a:ext>
            </a:extLst>
          </p:cNvPr>
          <p:cNvSpPr txBox="1"/>
          <p:nvPr/>
        </p:nvSpPr>
        <p:spPr>
          <a:xfrm>
            <a:off x="8047314" y="145901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257D4CD-22D6-4915-86E3-4F65C9CE3943}"/>
              </a:ext>
            </a:extLst>
          </p:cNvPr>
          <p:cNvSpPr txBox="1"/>
          <p:nvPr/>
        </p:nvSpPr>
        <p:spPr>
          <a:xfrm>
            <a:off x="4865828" y="230027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36D084A-57FA-4819-8789-A04F872F52BE}"/>
              </a:ext>
            </a:extLst>
          </p:cNvPr>
          <p:cNvSpPr txBox="1"/>
          <p:nvPr/>
        </p:nvSpPr>
        <p:spPr>
          <a:xfrm>
            <a:off x="5901497" y="230027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B8CC513-9A73-40DE-B7E7-F45EC0A7EF4E}"/>
              </a:ext>
            </a:extLst>
          </p:cNvPr>
          <p:cNvSpPr txBox="1"/>
          <p:nvPr/>
        </p:nvSpPr>
        <p:spPr>
          <a:xfrm>
            <a:off x="6788885" y="23002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C1A0F6A-12A3-4999-B555-8AD3FD05BBF3}"/>
              </a:ext>
            </a:extLst>
          </p:cNvPr>
          <p:cNvSpPr txBox="1"/>
          <p:nvPr/>
        </p:nvSpPr>
        <p:spPr>
          <a:xfrm>
            <a:off x="7968466" y="23002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66E3B8C2-6916-4339-9064-994B2744D00A}"/>
              </a:ext>
            </a:extLst>
          </p:cNvPr>
          <p:cNvCxnSpPr/>
          <p:nvPr/>
        </p:nvCxnSpPr>
        <p:spPr>
          <a:xfrm>
            <a:off x="5754628" y="149856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B1602A66-D9C4-421D-B62D-05BE86A3A39A}"/>
              </a:ext>
            </a:extLst>
          </p:cNvPr>
          <p:cNvCxnSpPr/>
          <p:nvPr/>
        </p:nvCxnSpPr>
        <p:spPr>
          <a:xfrm>
            <a:off x="1005644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26EB53D-1950-4C08-BBEE-F796B54BD0BC}"/>
              </a:ext>
            </a:extLst>
          </p:cNvPr>
          <p:cNvSpPr txBox="1"/>
          <p:nvPr/>
        </p:nvSpPr>
        <p:spPr>
          <a:xfrm>
            <a:off x="9156404" y="145901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5A96CEA-48C3-48F7-BF79-DE41931C226F}"/>
              </a:ext>
            </a:extLst>
          </p:cNvPr>
          <p:cNvSpPr txBox="1"/>
          <p:nvPr/>
        </p:nvSpPr>
        <p:spPr>
          <a:xfrm>
            <a:off x="10205988" y="145901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044AFCE-36F5-4C8B-827F-B09383E79630}"/>
              </a:ext>
            </a:extLst>
          </p:cNvPr>
          <p:cNvSpPr txBox="1"/>
          <p:nvPr/>
        </p:nvSpPr>
        <p:spPr>
          <a:xfrm>
            <a:off x="9012453" y="23002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CC8ED35-A0EB-4661-806C-B98C5EDF6DC9}"/>
              </a:ext>
            </a:extLst>
          </p:cNvPr>
          <p:cNvSpPr txBox="1"/>
          <p:nvPr/>
        </p:nvSpPr>
        <p:spPr>
          <a:xfrm>
            <a:off x="10092572" y="23002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CAAA8DC-BBE6-46EA-9E16-E9E650037D05}"/>
              </a:ext>
            </a:extLst>
          </p:cNvPr>
          <p:cNvSpPr txBox="1"/>
          <p:nvPr/>
        </p:nvSpPr>
        <p:spPr>
          <a:xfrm>
            <a:off x="2165948" y="4388890"/>
            <a:ext cx="3057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×4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8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endParaRPr lang="en-US" altLang="ja-JP" sz="48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B657A7B-668B-49F6-A38B-2F4F5888B8A1}"/>
              </a:ext>
            </a:extLst>
          </p:cNvPr>
          <p:cNvSpPr txBox="1"/>
          <p:nvPr/>
        </p:nvSpPr>
        <p:spPr>
          <a:xfrm>
            <a:off x="6036271" y="4388890"/>
            <a:ext cx="3098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</a:t>
            </a:r>
            <a:r>
              <a:rPr lang="ja-JP" altLang="en-US" sz="48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8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endParaRPr lang="en-US" altLang="ja-JP" sz="48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CE490EE-67E2-4450-B781-B245FF7D64AC}"/>
              </a:ext>
            </a:extLst>
          </p:cNvPr>
          <p:cNvSpPr txBox="1"/>
          <p:nvPr/>
        </p:nvSpPr>
        <p:spPr>
          <a:xfrm>
            <a:off x="4707597" y="5589240"/>
            <a:ext cx="5924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ja-JP" altLang="en-US" sz="36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lang="ja-JP" altLang="en-US" sz="36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</a:t>
            </a:r>
            <a:r>
              <a:rPr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DECF80F-6E61-4A1B-A26B-33FEC0FDC36D}"/>
              </a:ext>
            </a:extLst>
          </p:cNvPr>
          <p:cNvSpPr txBox="1"/>
          <p:nvPr/>
        </p:nvSpPr>
        <p:spPr>
          <a:xfrm>
            <a:off x="656450" y="3464909"/>
            <a:ext cx="99760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かけ算を使って</a:t>
            </a:r>
            <a:r>
              <a:rPr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ja-JP" altLang="en-US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の関係を式で表すと</a:t>
            </a:r>
            <a:endParaRPr lang="ja-JP" altLang="en-US" sz="40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CCA7B3-EFEA-6D47-F70E-3A16B84184B6}"/>
              </a:ext>
            </a:extLst>
          </p:cNvPr>
          <p:cNvSpPr txBox="1"/>
          <p:nvPr/>
        </p:nvSpPr>
        <p:spPr>
          <a:xfrm>
            <a:off x="673422" y="513175"/>
            <a:ext cx="10905550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の関係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を調べよう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756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1" grpId="0"/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56DA27-03C3-4913-AB84-3745E75A66BA}"/>
              </a:ext>
            </a:extLst>
          </p:cNvPr>
          <p:cNvSpPr txBox="1"/>
          <p:nvPr/>
        </p:nvSpPr>
        <p:spPr>
          <a:xfrm>
            <a:off x="360321" y="1427646"/>
            <a:ext cx="3743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kumimoji="1"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  <a:r>
              <a:rPr kumimoji="1"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4000" dirty="0">
              <a:solidFill>
                <a:srgbClr val="33CC33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069FC2-6920-4B08-A0A7-17D7884787BC}"/>
              </a:ext>
            </a:extLst>
          </p:cNvPr>
          <p:cNvSpPr txBox="1"/>
          <p:nvPr/>
        </p:nvSpPr>
        <p:spPr>
          <a:xfrm>
            <a:off x="287991" y="2242326"/>
            <a:ext cx="4474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周りの長さ</a:t>
            </a:r>
            <a:r>
              <a:rPr kumimoji="1" lang="en-US" altLang="ja-JP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r>
              <a:rPr kumimoji="1" lang="en-US" altLang="ja-JP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cm)</a:t>
            </a:r>
            <a:endParaRPr kumimoji="1" lang="ja-JP" altLang="en-US" sz="40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D7D65B5-EEA1-477F-B60E-C1AD50F56DA5}"/>
              </a:ext>
            </a:extLst>
          </p:cNvPr>
          <p:cNvCxnSpPr>
            <a:cxnSpLocks/>
          </p:cNvCxnSpPr>
          <p:nvPr/>
        </p:nvCxnSpPr>
        <p:spPr>
          <a:xfrm>
            <a:off x="360321" y="2213467"/>
            <a:ext cx="11496319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F85E88E-BF5E-4666-8EE9-A22FC37E7B88}"/>
              </a:ext>
            </a:extLst>
          </p:cNvPr>
          <p:cNvCxnSpPr/>
          <p:nvPr/>
        </p:nvCxnSpPr>
        <p:spPr>
          <a:xfrm>
            <a:off x="4680733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BB72223-E305-45BB-82BF-7A54A48A479F}"/>
              </a:ext>
            </a:extLst>
          </p:cNvPr>
          <p:cNvCxnSpPr/>
          <p:nvPr/>
        </p:nvCxnSpPr>
        <p:spPr>
          <a:xfrm>
            <a:off x="681608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90B523B-17B5-4E98-95D6-B4BCAE8C678B}"/>
              </a:ext>
            </a:extLst>
          </p:cNvPr>
          <p:cNvCxnSpPr/>
          <p:nvPr/>
        </p:nvCxnSpPr>
        <p:spPr>
          <a:xfrm>
            <a:off x="7896325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DB8B666-6137-48B7-A181-E0F84F7F288D}"/>
              </a:ext>
            </a:extLst>
          </p:cNvPr>
          <p:cNvCxnSpPr/>
          <p:nvPr/>
        </p:nvCxnSpPr>
        <p:spPr>
          <a:xfrm>
            <a:off x="897632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4634379-E436-45E5-B786-641063464B87}"/>
              </a:ext>
            </a:extLst>
          </p:cNvPr>
          <p:cNvCxnSpPr/>
          <p:nvPr/>
        </p:nvCxnSpPr>
        <p:spPr>
          <a:xfrm>
            <a:off x="1113656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78E8DA2-5BF5-4E45-B299-BA65C87AA308}"/>
              </a:ext>
            </a:extLst>
          </p:cNvPr>
          <p:cNvSpPr txBox="1"/>
          <p:nvPr/>
        </p:nvSpPr>
        <p:spPr>
          <a:xfrm>
            <a:off x="4823445" y="1488542"/>
            <a:ext cx="748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C995E05-1B15-440C-89D2-12A01DB54E59}"/>
              </a:ext>
            </a:extLst>
          </p:cNvPr>
          <p:cNvSpPr txBox="1"/>
          <p:nvPr/>
        </p:nvSpPr>
        <p:spPr>
          <a:xfrm>
            <a:off x="5887075" y="148743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FF05FB6-A319-4092-9306-652109ECD980}"/>
              </a:ext>
            </a:extLst>
          </p:cNvPr>
          <p:cNvSpPr txBox="1"/>
          <p:nvPr/>
        </p:nvSpPr>
        <p:spPr>
          <a:xfrm>
            <a:off x="6981616" y="148743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3539D61-F29F-4E74-82B6-362621F21BD0}"/>
              </a:ext>
            </a:extLst>
          </p:cNvPr>
          <p:cNvSpPr txBox="1"/>
          <p:nvPr/>
        </p:nvSpPr>
        <p:spPr>
          <a:xfrm>
            <a:off x="8047314" y="145901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257D4CD-22D6-4915-86E3-4F65C9CE3943}"/>
              </a:ext>
            </a:extLst>
          </p:cNvPr>
          <p:cNvSpPr txBox="1"/>
          <p:nvPr/>
        </p:nvSpPr>
        <p:spPr>
          <a:xfrm>
            <a:off x="4865828" y="230027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36D084A-57FA-4819-8789-A04F872F52BE}"/>
              </a:ext>
            </a:extLst>
          </p:cNvPr>
          <p:cNvSpPr txBox="1"/>
          <p:nvPr/>
        </p:nvSpPr>
        <p:spPr>
          <a:xfrm>
            <a:off x="5901497" y="230027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B8CC513-9A73-40DE-B7E7-F45EC0A7EF4E}"/>
              </a:ext>
            </a:extLst>
          </p:cNvPr>
          <p:cNvSpPr txBox="1"/>
          <p:nvPr/>
        </p:nvSpPr>
        <p:spPr>
          <a:xfrm>
            <a:off x="6788885" y="23002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C1A0F6A-12A3-4999-B555-8AD3FD05BBF3}"/>
              </a:ext>
            </a:extLst>
          </p:cNvPr>
          <p:cNvSpPr txBox="1"/>
          <p:nvPr/>
        </p:nvSpPr>
        <p:spPr>
          <a:xfrm>
            <a:off x="7968466" y="23002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66E3B8C2-6916-4339-9064-994B2744D00A}"/>
              </a:ext>
            </a:extLst>
          </p:cNvPr>
          <p:cNvCxnSpPr/>
          <p:nvPr/>
        </p:nvCxnSpPr>
        <p:spPr>
          <a:xfrm>
            <a:off x="5754628" y="149856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B1602A66-D9C4-421D-B62D-05BE86A3A39A}"/>
              </a:ext>
            </a:extLst>
          </p:cNvPr>
          <p:cNvCxnSpPr/>
          <p:nvPr/>
        </p:nvCxnSpPr>
        <p:spPr>
          <a:xfrm>
            <a:off x="1005644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26EB53D-1950-4C08-BBEE-F796B54BD0BC}"/>
              </a:ext>
            </a:extLst>
          </p:cNvPr>
          <p:cNvSpPr txBox="1"/>
          <p:nvPr/>
        </p:nvSpPr>
        <p:spPr>
          <a:xfrm>
            <a:off x="9156404" y="145901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5A96CEA-48C3-48F7-BF79-DE41931C226F}"/>
              </a:ext>
            </a:extLst>
          </p:cNvPr>
          <p:cNvSpPr txBox="1"/>
          <p:nvPr/>
        </p:nvSpPr>
        <p:spPr>
          <a:xfrm>
            <a:off x="10205988" y="145901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044AFCE-36F5-4C8B-827F-B09383E79630}"/>
              </a:ext>
            </a:extLst>
          </p:cNvPr>
          <p:cNvSpPr txBox="1"/>
          <p:nvPr/>
        </p:nvSpPr>
        <p:spPr>
          <a:xfrm>
            <a:off x="9012453" y="23002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CC8ED35-A0EB-4661-806C-B98C5EDF6DC9}"/>
              </a:ext>
            </a:extLst>
          </p:cNvPr>
          <p:cNvSpPr txBox="1"/>
          <p:nvPr/>
        </p:nvSpPr>
        <p:spPr>
          <a:xfrm>
            <a:off x="10092572" y="230027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FC9E46B-D795-44A0-909B-F3B651E2EF7F}"/>
              </a:ext>
            </a:extLst>
          </p:cNvPr>
          <p:cNvSpPr txBox="1"/>
          <p:nvPr/>
        </p:nvSpPr>
        <p:spPr>
          <a:xfrm>
            <a:off x="669907" y="3499415"/>
            <a:ext cx="9993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わり算を使って</a:t>
            </a:r>
            <a:r>
              <a:rPr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ja-JP" altLang="en-US" sz="40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の関係を式で表すと</a:t>
            </a:r>
            <a:endParaRPr lang="ja-JP" altLang="en-US" sz="40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F1110D0-94E4-4C9B-851B-8D11F81BB018}"/>
              </a:ext>
            </a:extLst>
          </p:cNvPr>
          <p:cNvSpPr txBox="1"/>
          <p:nvPr/>
        </p:nvSpPr>
        <p:spPr>
          <a:xfrm>
            <a:off x="5572368" y="4402305"/>
            <a:ext cx="3106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8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581BE65-0C39-4BC1-980E-DA84F8BC4088}"/>
              </a:ext>
            </a:extLst>
          </p:cNvPr>
          <p:cNvSpPr txBox="1"/>
          <p:nvPr/>
        </p:nvSpPr>
        <p:spPr>
          <a:xfrm>
            <a:off x="1981611" y="4421086"/>
            <a:ext cx="3106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÷4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963A28A-0A25-4220-9256-6F57A7634BDC}"/>
              </a:ext>
            </a:extLst>
          </p:cNvPr>
          <p:cNvSpPr txBox="1"/>
          <p:nvPr/>
        </p:nvSpPr>
        <p:spPr>
          <a:xfrm>
            <a:off x="5027251" y="5589240"/>
            <a:ext cx="5927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36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36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5157DFC-7A8A-2E4E-F303-63F806B06361}"/>
              </a:ext>
            </a:extLst>
          </p:cNvPr>
          <p:cNvSpPr txBox="1"/>
          <p:nvPr/>
        </p:nvSpPr>
        <p:spPr>
          <a:xfrm>
            <a:off x="673422" y="513175"/>
            <a:ext cx="10905550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の関係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を調べよう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690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9C29E4-2C8E-4B17-A151-F939AD7379A6}"/>
              </a:ext>
            </a:extLst>
          </p:cNvPr>
          <p:cNvSpPr txBox="1"/>
          <p:nvPr/>
        </p:nvSpPr>
        <p:spPr>
          <a:xfrm>
            <a:off x="839416" y="476672"/>
            <a:ext cx="10341293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テーブルを並べて周りにいすを置きます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79CA57E-7A7C-4A93-A734-BB0085616B1A}"/>
              </a:ext>
            </a:extLst>
          </p:cNvPr>
          <p:cNvSpPr/>
          <p:nvPr/>
        </p:nvSpPr>
        <p:spPr>
          <a:xfrm>
            <a:off x="1775520" y="1988840"/>
            <a:ext cx="720080" cy="76944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655C87BC-CB59-430C-A99C-989E24A9BC32}"/>
              </a:ext>
            </a:extLst>
          </p:cNvPr>
          <p:cNvSpPr/>
          <p:nvPr/>
        </p:nvSpPr>
        <p:spPr>
          <a:xfrm>
            <a:off x="1936953" y="2856705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3B5C7F8-9315-4DF3-9220-14F4149F4773}"/>
              </a:ext>
            </a:extLst>
          </p:cNvPr>
          <p:cNvSpPr/>
          <p:nvPr/>
        </p:nvSpPr>
        <p:spPr>
          <a:xfrm>
            <a:off x="1936953" y="1401452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5A765698-A0B6-4787-B35C-00D7B8A5FDBA}"/>
              </a:ext>
            </a:extLst>
          </p:cNvPr>
          <p:cNvSpPr/>
          <p:nvPr/>
        </p:nvSpPr>
        <p:spPr>
          <a:xfrm>
            <a:off x="2639616" y="2157536"/>
            <a:ext cx="432048" cy="4320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A2E4BA3C-582B-487C-B976-55F40FF255ED}"/>
              </a:ext>
            </a:extLst>
          </p:cNvPr>
          <p:cNvSpPr/>
          <p:nvPr/>
        </p:nvSpPr>
        <p:spPr>
          <a:xfrm>
            <a:off x="1199456" y="2157536"/>
            <a:ext cx="432048" cy="4320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397C1E-DBDC-4D06-986E-3109CED3C900}"/>
              </a:ext>
            </a:extLst>
          </p:cNvPr>
          <p:cNvSpPr/>
          <p:nvPr/>
        </p:nvSpPr>
        <p:spPr>
          <a:xfrm>
            <a:off x="4655840" y="1988840"/>
            <a:ext cx="720080" cy="76944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83D4F7DA-E2BA-4646-9163-E844DDB76F22}"/>
              </a:ext>
            </a:extLst>
          </p:cNvPr>
          <p:cNvSpPr/>
          <p:nvPr/>
        </p:nvSpPr>
        <p:spPr>
          <a:xfrm>
            <a:off x="4079776" y="2157536"/>
            <a:ext cx="432048" cy="4320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ED392E09-0CB9-4D0D-A66B-A9E626F04414}"/>
              </a:ext>
            </a:extLst>
          </p:cNvPr>
          <p:cNvSpPr/>
          <p:nvPr/>
        </p:nvSpPr>
        <p:spPr>
          <a:xfrm>
            <a:off x="6240016" y="2157536"/>
            <a:ext cx="432048" cy="4320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F7E7F590-C2FC-4502-AB95-D08A64F9B9ED}"/>
              </a:ext>
            </a:extLst>
          </p:cNvPr>
          <p:cNvSpPr/>
          <p:nvPr/>
        </p:nvSpPr>
        <p:spPr>
          <a:xfrm>
            <a:off x="4799856" y="2856705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64C2BF5B-7A2F-45DD-A3E7-C17A3BE1EF1B}"/>
              </a:ext>
            </a:extLst>
          </p:cNvPr>
          <p:cNvSpPr/>
          <p:nvPr/>
        </p:nvSpPr>
        <p:spPr>
          <a:xfrm>
            <a:off x="4799856" y="1401452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96273DFB-6F86-413B-A351-2C8BE15EDE15}"/>
              </a:ext>
            </a:extLst>
          </p:cNvPr>
          <p:cNvSpPr/>
          <p:nvPr/>
        </p:nvSpPr>
        <p:spPr>
          <a:xfrm>
            <a:off x="5519936" y="2856705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1C777381-9ACA-4F99-80A7-FF777BED4819}"/>
              </a:ext>
            </a:extLst>
          </p:cNvPr>
          <p:cNvSpPr/>
          <p:nvPr/>
        </p:nvSpPr>
        <p:spPr>
          <a:xfrm>
            <a:off x="5519936" y="1401452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DFE8C72-8397-4BE8-A08D-24D409F36943}"/>
              </a:ext>
            </a:extLst>
          </p:cNvPr>
          <p:cNvSpPr/>
          <p:nvPr/>
        </p:nvSpPr>
        <p:spPr>
          <a:xfrm>
            <a:off x="8265987" y="1988840"/>
            <a:ext cx="720080" cy="76944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E4FC353-9353-4F2A-A6EB-338BDE2460C2}"/>
              </a:ext>
            </a:extLst>
          </p:cNvPr>
          <p:cNvSpPr/>
          <p:nvPr/>
        </p:nvSpPr>
        <p:spPr>
          <a:xfrm>
            <a:off x="8986067" y="1988840"/>
            <a:ext cx="720080" cy="76944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CED23C9-80A4-41C9-910C-2C79336E2CA2}"/>
              </a:ext>
            </a:extLst>
          </p:cNvPr>
          <p:cNvSpPr/>
          <p:nvPr/>
        </p:nvSpPr>
        <p:spPr>
          <a:xfrm>
            <a:off x="9706147" y="1988840"/>
            <a:ext cx="720080" cy="76944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6083A538-115C-4F02-B1F8-C29A4B901116}"/>
              </a:ext>
            </a:extLst>
          </p:cNvPr>
          <p:cNvSpPr/>
          <p:nvPr/>
        </p:nvSpPr>
        <p:spPr>
          <a:xfrm>
            <a:off x="7680176" y="2157536"/>
            <a:ext cx="432048" cy="4320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94ECF3E6-DC78-43F4-B458-469F0154EE16}"/>
              </a:ext>
            </a:extLst>
          </p:cNvPr>
          <p:cNvSpPr/>
          <p:nvPr/>
        </p:nvSpPr>
        <p:spPr>
          <a:xfrm>
            <a:off x="10570243" y="2157536"/>
            <a:ext cx="432048" cy="4320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7322A92D-5989-4BFC-AF5F-574685B447DE}"/>
              </a:ext>
            </a:extLst>
          </p:cNvPr>
          <p:cNvSpPr/>
          <p:nvPr/>
        </p:nvSpPr>
        <p:spPr>
          <a:xfrm>
            <a:off x="8410003" y="2856705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7D8F550E-F2F1-409A-80A1-950F07BEB7B0}"/>
              </a:ext>
            </a:extLst>
          </p:cNvPr>
          <p:cNvSpPr/>
          <p:nvPr/>
        </p:nvSpPr>
        <p:spPr>
          <a:xfrm>
            <a:off x="8410003" y="1401452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E5EDEBE7-8517-4C19-8FF8-C2AC532C673F}"/>
              </a:ext>
            </a:extLst>
          </p:cNvPr>
          <p:cNvSpPr/>
          <p:nvPr/>
        </p:nvSpPr>
        <p:spPr>
          <a:xfrm>
            <a:off x="9130083" y="2856705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722FC4F6-320E-4A68-90FB-9A340E0BF630}"/>
              </a:ext>
            </a:extLst>
          </p:cNvPr>
          <p:cNvSpPr/>
          <p:nvPr/>
        </p:nvSpPr>
        <p:spPr>
          <a:xfrm>
            <a:off x="9130083" y="1401452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A4315D23-4CA6-41F8-BE1B-B000686A9020}"/>
              </a:ext>
            </a:extLst>
          </p:cNvPr>
          <p:cNvSpPr/>
          <p:nvPr/>
        </p:nvSpPr>
        <p:spPr>
          <a:xfrm>
            <a:off x="9840416" y="2856705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4F0EAA39-5C2E-484D-A3D8-7A251B71487D}"/>
              </a:ext>
            </a:extLst>
          </p:cNvPr>
          <p:cNvSpPr/>
          <p:nvPr/>
        </p:nvSpPr>
        <p:spPr>
          <a:xfrm>
            <a:off x="9840416" y="1401452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6077909-4300-4C41-A037-5D242135D04C}"/>
              </a:ext>
            </a:extLst>
          </p:cNvPr>
          <p:cNvSpPr txBox="1"/>
          <p:nvPr/>
        </p:nvSpPr>
        <p:spPr>
          <a:xfrm>
            <a:off x="2495600" y="4133109"/>
            <a:ext cx="78790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の関係を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考えるために表をつくります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E0CE166-CE09-4D63-BC41-3F777312F821}"/>
              </a:ext>
            </a:extLst>
          </p:cNvPr>
          <p:cNvSpPr/>
          <p:nvPr/>
        </p:nvSpPr>
        <p:spPr>
          <a:xfrm>
            <a:off x="5392316" y="1988840"/>
            <a:ext cx="720080" cy="76944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97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9C29E4-2C8E-4B17-A151-F939AD7379A6}"/>
              </a:ext>
            </a:extLst>
          </p:cNvPr>
          <p:cNvSpPr txBox="1"/>
          <p:nvPr/>
        </p:nvSpPr>
        <p:spPr>
          <a:xfrm>
            <a:off x="701511" y="476672"/>
            <a:ext cx="1090555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で表を作成すると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79CA57E-7A7C-4A93-A734-BB0085616B1A}"/>
              </a:ext>
            </a:extLst>
          </p:cNvPr>
          <p:cNvSpPr/>
          <p:nvPr/>
        </p:nvSpPr>
        <p:spPr>
          <a:xfrm>
            <a:off x="1775520" y="1988840"/>
            <a:ext cx="720080" cy="76944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655C87BC-CB59-430C-A99C-989E24A9BC32}"/>
              </a:ext>
            </a:extLst>
          </p:cNvPr>
          <p:cNvSpPr/>
          <p:nvPr/>
        </p:nvSpPr>
        <p:spPr>
          <a:xfrm>
            <a:off x="1936953" y="2856705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3B5C7F8-9315-4DF3-9220-14F4149F4773}"/>
              </a:ext>
            </a:extLst>
          </p:cNvPr>
          <p:cNvSpPr/>
          <p:nvPr/>
        </p:nvSpPr>
        <p:spPr>
          <a:xfrm>
            <a:off x="1936953" y="1401452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5A765698-A0B6-4787-B35C-00D7B8A5FDBA}"/>
              </a:ext>
            </a:extLst>
          </p:cNvPr>
          <p:cNvSpPr/>
          <p:nvPr/>
        </p:nvSpPr>
        <p:spPr>
          <a:xfrm>
            <a:off x="2639616" y="2157536"/>
            <a:ext cx="432048" cy="4320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A2E4BA3C-582B-487C-B976-55F40FF255ED}"/>
              </a:ext>
            </a:extLst>
          </p:cNvPr>
          <p:cNvSpPr/>
          <p:nvPr/>
        </p:nvSpPr>
        <p:spPr>
          <a:xfrm>
            <a:off x="1199456" y="2157536"/>
            <a:ext cx="432048" cy="4320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397C1E-DBDC-4D06-986E-3109CED3C900}"/>
              </a:ext>
            </a:extLst>
          </p:cNvPr>
          <p:cNvSpPr/>
          <p:nvPr/>
        </p:nvSpPr>
        <p:spPr>
          <a:xfrm>
            <a:off x="4655840" y="1988840"/>
            <a:ext cx="720080" cy="76944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83D4F7DA-E2BA-4646-9163-E844DDB76F22}"/>
              </a:ext>
            </a:extLst>
          </p:cNvPr>
          <p:cNvSpPr/>
          <p:nvPr/>
        </p:nvSpPr>
        <p:spPr>
          <a:xfrm>
            <a:off x="4079776" y="2157536"/>
            <a:ext cx="432048" cy="4320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ED392E09-0CB9-4D0D-A66B-A9E626F04414}"/>
              </a:ext>
            </a:extLst>
          </p:cNvPr>
          <p:cNvSpPr/>
          <p:nvPr/>
        </p:nvSpPr>
        <p:spPr>
          <a:xfrm>
            <a:off x="6240016" y="2157536"/>
            <a:ext cx="432048" cy="4320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F7E7F590-C2FC-4502-AB95-D08A64F9B9ED}"/>
              </a:ext>
            </a:extLst>
          </p:cNvPr>
          <p:cNvSpPr/>
          <p:nvPr/>
        </p:nvSpPr>
        <p:spPr>
          <a:xfrm>
            <a:off x="4799856" y="2856705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64C2BF5B-7A2F-45DD-A3E7-C17A3BE1EF1B}"/>
              </a:ext>
            </a:extLst>
          </p:cNvPr>
          <p:cNvSpPr/>
          <p:nvPr/>
        </p:nvSpPr>
        <p:spPr>
          <a:xfrm>
            <a:off x="4799856" y="1401452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96273DFB-6F86-413B-A351-2C8BE15EDE15}"/>
              </a:ext>
            </a:extLst>
          </p:cNvPr>
          <p:cNvSpPr/>
          <p:nvPr/>
        </p:nvSpPr>
        <p:spPr>
          <a:xfrm>
            <a:off x="5519936" y="2856705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1C777381-9ACA-4F99-80A7-FF777BED4819}"/>
              </a:ext>
            </a:extLst>
          </p:cNvPr>
          <p:cNvSpPr/>
          <p:nvPr/>
        </p:nvSpPr>
        <p:spPr>
          <a:xfrm>
            <a:off x="5519936" y="1401452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DFE8C72-8397-4BE8-A08D-24D409F36943}"/>
              </a:ext>
            </a:extLst>
          </p:cNvPr>
          <p:cNvSpPr/>
          <p:nvPr/>
        </p:nvSpPr>
        <p:spPr>
          <a:xfrm>
            <a:off x="8265987" y="1988840"/>
            <a:ext cx="720080" cy="76944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E4FC353-9353-4F2A-A6EB-338BDE2460C2}"/>
              </a:ext>
            </a:extLst>
          </p:cNvPr>
          <p:cNvSpPr/>
          <p:nvPr/>
        </p:nvSpPr>
        <p:spPr>
          <a:xfrm>
            <a:off x="8986067" y="1988840"/>
            <a:ext cx="720080" cy="76944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CED23C9-80A4-41C9-910C-2C79336E2CA2}"/>
              </a:ext>
            </a:extLst>
          </p:cNvPr>
          <p:cNvSpPr/>
          <p:nvPr/>
        </p:nvSpPr>
        <p:spPr>
          <a:xfrm>
            <a:off x="9706147" y="1988840"/>
            <a:ext cx="720080" cy="76944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6083A538-115C-4F02-B1F8-C29A4B901116}"/>
              </a:ext>
            </a:extLst>
          </p:cNvPr>
          <p:cNvSpPr/>
          <p:nvPr/>
        </p:nvSpPr>
        <p:spPr>
          <a:xfrm>
            <a:off x="7680176" y="2157536"/>
            <a:ext cx="432048" cy="4320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94ECF3E6-DC78-43F4-B458-469F0154EE16}"/>
              </a:ext>
            </a:extLst>
          </p:cNvPr>
          <p:cNvSpPr/>
          <p:nvPr/>
        </p:nvSpPr>
        <p:spPr>
          <a:xfrm>
            <a:off x="10570243" y="2157536"/>
            <a:ext cx="432048" cy="4320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7322A92D-5989-4BFC-AF5F-574685B447DE}"/>
              </a:ext>
            </a:extLst>
          </p:cNvPr>
          <p:cNvSpPr/>
          <p:nvPr/>
        </p:nvSpPr>
        <p:spPr>
          <a:xfrm>
            <a:off x="8410003" y="2856705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7D8F550E-F2F1-409A-80A1-950F07BEB7B0}"/>
              </a:ext>
            </a:extLst>
          </p:cNvPr>
          <p:cNvSpPr/>
          <p:nvPr/>
        </p:nvSpPr>
        <p:spPr>
          <a:xfrm>
            <a:off x="8410003" y="1401452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E5EDEBE7-8517-4C19-8FF8-C2AC532C673F}"/>
              </a:ext>
            </a:extLst>
          </p:cNvPr>
          <p:cNvSpPr/>
          <p:nvPr/>
        </p:nvSpPr>
        <p:spPr>
          <a:xfrm>
            <a:off x="9130083" y="2856705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722FC4F6-320E-4A68-90FB-9A340E0BF630}"/>
              </a:ext>
            </a:extLst>
          </p:cNvPr>
          <p:cNvSpPr/>
          <p:nvPr/>
        </p:nvSpPr>
        <p:spPr>
          <a:xfrm>
            <a:off x="9130083" y="1401452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A4315D23-4CA6-41F8-BE1B-B000686A9020}"/>
              </a:ext>
            </a:extLst>
          </p:cNvPr>
          <p:cNvSpPr/>
          <p:nvPr/>
        </p:nvSpPr>
        <p:spPr>
          <a:xfrm>
            <a:off x="9840416" y="2856705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4F0EAA39-5C2E-484D-A3D8-7A251B71487D}"/>
              </a:ext>
            </a:extLst>
          </p:cNvPr>
          <p:cNvSpPr/>
          <p:nvPr/>
        </p:nvSpPr>
        <p:spPr>
          <a:xfrm>
            <a:off x="9840416" y="1401452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E0CE166-CE09-4D63-BC41-3F777312F821}"/>
              </a:ext>
            </a:extLst>
          </p:cNvPr>
          <p:cNvSpPr/>
          <p:nvPr/>
        </p:nvSpPr>
        <p:spPr>
          <a:xfrm>
            <a:off x="5392316" y="1988840"/>
            <a:ext cx="720080" cy="76944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31200623-33FD-E63F-705B-B5CB70726059}"/>
              </a:ext>
            </a:extLst>
          </p:cNvPr>
          <p:cNvCxnSpPr/>
          <p:nvPr/>
        </p:nvCxnSpPr>
        <p:spPr>
          <a:xfrm>
            <a:off x="1055440" y="4385373"/>
            <a:ext cx="1015312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6591307-4AAD-2F61-E894-8602E279D511}"/>
              </a:ext>
            </a:extLst>
          </p:cNvPr>
          <p:cNvSpPr txBox="1"/>
          <p:nvPr/>
        </p:nvSpPr>
        <p:spPr>
          <a:xfrm>
            <a:off x="1385647" y="3628366"/>
            <a:ext cx="4824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テーブルの数（こ）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870D6EF-1765-7E9F-2463-B5727E320F29}"/>
              </a:ext>
            </a:extLst>
          </p:cNvPr>
          <p:cNvSpPr txBox="1"/>
          <p:nvPr/>
        </p:nvSpPr>
        <p:spPr>
          <a:xfrm>
            <a:off x="1420097" y="4531564"/>
            <a:ext cx="3774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いすの数（こ）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7E487C2-F539-C732-FC43-62002055DF24}"/>
              </a:ext>
            </a:extLst>
          </p:cNvPr>
          <p:cNvSpPr txBox="1"/>
          <p:nvPr/>
        </p:nvSpPr>
        <p:spPr>
          <a:xfrm>
            <a:off x="6433592" y="360237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0E2137-D017-CD44-E3CF-E2ABE8EAAF5C}"/>
              </a:ext>
            </a:extLst>
          </p:cNvPr>
          <p:cNvSpPr txBox="1"/>
          <p:nvPr/>
        </p:nvSpPr>
        <p:spPr>
          <a:xfrm>
            <a:off x="6433592" y="453924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9873203-D1E6-CA4B-2431-91B597AF3A68}"/>
              </a:ext>
            </a:extLst>
          </p:cNvPr>
          <p:cNvSpPr txBox="1"/>
          <p:nvPr/>
        </p:nvSpPr>
        <p:spPr>
          <a:xfrm>
            <a:off x="1742112" y="201917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65501FC-9874-EE8E-5FA4-1BC9ECCA78EC}"/>
              </a:ext>
            </a:extLst>
          </p:cNvPr>
          <p:cNvSpPr txBox="1"/>
          <p:nvPr/>
        </p:nvSpPr>
        <p:spPr>
          <a:xfrm>
            <a:off x="1829811" y="132674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352E2EA-4648-6AF6-FA26-6E0DCFD18D64}"/>
              </a:ext>
            </a:extLst>
          </p:cNvPr>
          <p:cNvSpPr txBox="1"/>
          <p:nvPr/>
        </p:nvSpPr>
        <p:spPr>
          <a:xfrm>
            <a:off x="1844704" y="281038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C5E04AC-C013-5ACD-14FF-D207EC86D061}"/>
              </a:ext>
            </a:extLst>
          </p:cNvPr>
          <p:cNvSpPr txBox="1"/>
          <p:nvPr/>
        </p:nvSpPr>
        <p:spPr>
          <a:xfrm>
            <a:off x="4626997" y="201917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BA1220A-6D4A-00FB-6D9D-8129CBBECEE8}"/>
              </a:ext>
            </a:extLst>
          </p:cNvPr>
          <p:cNvSpPr txBox="1"/>
          <p:nvPr/>
        </p:nvSpPr>
        <p:spPr>
          <a:xfrm>
            <a:off x="5371550" y="201917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CDA7248-13AC-E367-DA84-5BB8D78CF85C}"/>
              </a:ext>
            </a:extLst>
          </p:cNvPr>
          <p:cNvSpPr txBox="1"/>
          <p:nvPr/>
        </p:nvSpPr>
        <p:spPr>
          <a:xfrm>
            <a:off x="8197808" y="201917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D34A111-F5F9-C549-62F8-4EE7AC34B779}"/>
              </a:ext>
            </a:extLst>
          </p:cNvPr>
          <p:cNvSpPr txBox="1"/>
          <p:nvPr/>
        </p:nvSpPr>
        <p:spPr>
          <a:xfrm>
            <a:off x="8942361" y="201917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91B755A-FF79-4EE7-1553-B7916217AC99}"/>
              </a:ext>
            </a:extLst>
          </p:cNvPr>
          <p:cNvSpPr txBox="1"/>
          <p:nvPr/>
        </p:nvSpPr>
        <p:spPr>
          <a:xfrm>
            <a:off x="9686914" y="201917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4E0FBAF-546D-B549-1BF1-832949D11751}"/>
              </a:ext>
            </a:extLst>
          </p:cNvPr>
          <p:cNvSpPr txBox="1"/>
          <p:nvPr/>
        </p:nvSpPr>
        <p:spPr>
          <a:xfrm>
            <a:off x="7894468" y="360237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A8F090C-3B3A-CAF6-CB0F-9319ECCF7DBD}"/>
              </a:ext>
            </a:extLst>
          </p:cNvPr>
          <p:cNvSpPr txBox="1"/>
          <p:nvPr/>
        </p:nvSpPr>
        <p:spPr>
          <a:xfrm>
            <a:off x="9355344" y="359758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0A648CF6-FADA-EAF2-8208-2EC312EC6B87}"/>
              </a:ext>
            </a:extLst>
          </p:cNvPr>
          <p:cNvCxnSpPr/>
          <p:nvPr/>
        </p:nvCxnSpPr>
        <p:spPr>
          <a:xfrm>
            <a:off x="6096000" y="3664367"/>
            <a:ext cx="0" cy="157508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2D84275-E955-B253-3A92-93357304C8D2}"/>
              </a:ext>
            </a:extLst>
          </p:cNvPr>
          <p:cNvCxnSpPr/>
          <p:nvPr/>
        </p:nvCxnSpPr>
        <p:spPr>
          <a:xfrm>
            <a:off x="7536160" y="3664367"/>
            <a:ext cx="0" cy="157508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1E134B7-9DB2-5B53-5EBE-E27212C37FF1}"/>
              </a:ext>
            </a:extLst>
          </p:cNvPr>
          <p:cNvCxnSpPr/>
          <p:nvPr/>
        </p:nvCxnSpPr>
        <p:spPr>
          <a:xfrm>
            <a:off x="8978426" y="3664367"/>
            <a:ext cx="0" cy="157508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D091FC9D-EA8C-CC30-CFE6-2ACC10C75D77}"/>
              </a:ext>
            </a:extLst>
          </p:cNvPr>
          <p:cNvCxnSpPr/>
          <p:nvPr/>
        </p:nvCxnSpPr>
        <p:spPr>
          <a:xfrm>
            <a:off x="10426227" y="3664367"/>
            <a:ext cx="0" cy="157508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EED2C5E-1640-2BDC-C898-0CF0B9593050}"/>
              </a:ext>
            </a:extLst>
          </p:cNvPr>
          <p:cNvSpPr txBox="1"/>
          <p:nvPr/>
        </p:nvSpPr>
        <p:spPr>
          <a:xfrm>
            <a:off x="7894468" y="453924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977E6E9-85F1-C03D-0674-0F5290C65DCB}"/>
              </a:ext>
            </a:extLst>
          </p:cNvPr>
          <p:cNvSpPr txBox="1"/>
          <p:nvPr/>
        </p:nvSpPr>
        <p:spPr>
          <a:xfrm>
            <a:off x="4729589" y="132674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482E307-8C7B-7C85-9376-7EE24ED04C3C}"/>
              </a:ext>
            </a:extLst>
          </p:cNvPr>
          <p:cNvSpPr txBox="1"/>
          <p:nvPr/>
        </p:nvSpPr>
        <p:spPr>
          <a:xfrm>
            <a:off x="4725219" y="281038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F6CE554-4636-9DC5-A10A-00851BDCC2A3}"/>
              </a:ext>
            </a:extLst>
          </p:cNvPr>
          <p:cNvSpPr txBox="1"/>
          <p:nvPr/>
        </p:nvSpPr>
        <p:spPr>
          <a:xfrm>
            <a:off x="5428487" y="132674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7A2E7A4-2A91-9C91-747E-FB8F2589B626}"/>
              </a:ext>
            </a:extLst>
          </p:cNvPr>
          <p:cNvSpPr txBox="1"/>
          <p:nvPr/>
        </p:nvSpPr>
        <p:spPr>
          <a:xfrm>
            <a:off x="5424117" y="281038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C5526B80-DAA9-CE96-7BEB-282208A07232}"/>
              </a:ext>
            </a:extLst>
          </p:cNvPr>
          <p:cNvSpPr txBox="1"/>
          <p:nvPr/>
        </p:nvSpPr>
        <p:spPr>
          <a:xfrm>
            <a:off x="8310376" y="132674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8AE976C-D062-A815-BA98-262CB762DF6E}"/>
              </a:ext>
            </a:extLst>
          </p:cNvPr>
          <p:cNvSpPr txBox="1"/>
          <p:nvPr/>
        </p:nvSpPr>
        <p:spPr>
          <a:xfrm>
            <a:off x="8306006" y="281038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13FF0677-5F7A-8521-AD73-9FE955F11FB6}"/>
              </a:ext>
            </a:extLst>
          </p:cNvPr>
          <p:cNvSpPr txBox="1"/>
          <p:nvPr/>
        </p:nvSpPr>
        <p:spPr>
          <a:xfrm>
            <a:off x="9009274" y="132674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DFB15B66-98DC-DCB0-A526-D93B6BF776C8}"/>
              </a:ext>
            </a:extLst>
          </p:cNvPr>
          <p:cNvSpPr txBox="1"/>
          <p:nvPr/>
        </p:nvSpPr>
        <p:spPr>
          <a:xfrm>
            <a:off x="9004904" y="281038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972206A9-9B33-0C1E-241C-FC50CAF29E72}"/>
              </a:ext>
            </a:extLst>
          </p:cNvPr>
          <p:cNvSpPr txBox="1"/>
          <p:nvPr/>
        </p:nvSpPr>
        <p:spPr>
          <a:xfrm>
            <a:off x="9722918" y="132674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FDD173BB-5DC6-0202-3E49-1D593F44E3E1}"/>
              </a:ext>
            </a:extLst>
          </p:cNvPr>
          <p:cNvSpPr txBox="1"/>
          <p:nvPr/>
        </p:nvSpPr>
        <p:spPr>
          <a:xfrm>
            <a:off x="9718548" y="281038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866589A1-A4C2-A8CB-4E20-B0AD3B6D5E88}"/>
              </a:ext>
            </a:extLst>
          </p:cNvPr>
          <p:cNvSpPr txBox="1"/>
          <p:nvPr/>
        </p:nvSpPr>
        <p:spPr>
          <a:xfrm>
            <a:off x="9323178" y="453924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6242172-55C8-469B-E5BA-6C8AEBF2A862}"/>
              </a:ext>
            </a:extLst>
          </p:cNvPr>
          <p:cNvSpPr txBox="1"/>
          <p:nvPr/>
        </p:nvSpPr>
        <p:spPr>
          <a:xfrm>
            <a:off x="1065379" y="211528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DBE4C14-817B-3613-7DCD-E3ABA006E650}"/>
              </a:ext>
            </a:extLst>
          </p:cNvPr>
          <p:cNvSpPr txBox="1"/>
          <p:nvPr/>
        </p:nvSpPr>
        <p:spPr>
          <a:xfrm>
            <a:off x="2527909" y="210799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D20BF63-333E-A41A-5389-B3AB7EA2B810}"/>
              </a:ext>
            </a:extLst>
          </p:cNvPr>
          <p:cNvSpPr txBox="1"/>
          <p:nvPr/>
        </p:nvSpPr>
        <p:spPr>
          <a:xfrm>
            <a:off x="3963117" y="211528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414AB5E1-9FE2-0572-1F1B-448D021B5BAE}"/>
              </a:ext>
            </a:extLst>
          </p:cNvPr>
          <p:cNvSpPr txBox="1"/>
          <p:nvPr/>
        </p:nvSpPr>
        <p:spPr>
          <a:xfrm>
            <a:off x="6154286" y="210799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80AE814-163C-DD84-A252-E87417E99ACD}"/>
              </a:ext>
            </a:extLst>
          </p:cNvPr>
          <p:cNvSpPr txBox="1"/>
          <p:nvPr/>
        </p:nvSpPr>
        <p:spPr>
          <a:xfrm>
            <a:off x="7557899" y="211528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8CEE345-5E42-66B1-FF0B-D292004D03E9}"/>
              </a:ext>
            </a:extLst>
          </p:cNvPr>
          <p:cNvSpPr txBox="1"/>
          <p:nvPr/>
        </p:nvSpPr>
        <p:spPr>
          <a:xfrm>
            <a:off x="10463101" y="210799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</p:spTree>
    <p:extLst>
      <p:ext uri="{BB962C8B-B14F-4D97-AF65-F5344CB8AC3E}">
        <p14:creationId xmlns:p14="http://schemas.microsoft.com/office/powerpoint/2010/main" val="341736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5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9" grpId="0"/>
      <p:bldP spid="52" grpId="0"/>
      <p:bldP spid="53" grpId="0"/>
      <p:bldP spid="54" grpId="0"/>
      <p:bldP spid="55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34" grpId="0"/>
      <p:bldP spid="35" grpId="0"/>
      <p:bldP spid="50" grpId="0"/>
      <p:bldP spid="51" grpId="0"/>
      <p:bldP spid="56" grpId="0"/>
      <p:bldP spid="5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9C29E4-2C8E-4B17-A151-F939AD7379A6}"/>
              </a:ext>
            </a:extLst>
          </p:cNvPr>
          <p:cNvSpPr txBox="1"/>
          <p:nvPr/>
        </p:nvSpPr>
        <p:spPr>
          <a:xfrm>
            <a:off x="701511" y="476672"/>
            <a:ext cx="1090555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で表を作成すると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79CA57E-7A7C-4A93-A734-BB0085616B1A}"/>
              </a:ext>
            </a:extLst>
          </p:cNvPr>
          <p:cNvSpPr/>
          <p:nvPr/>
        </p:nvSpPr>
        <p:spPr>
          <a:xfrm>
            <a:off x="1775520" y="1988840"/>
            <a:ext cx="720080" cy="76944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655C87BC-CB59-430C-A99C-989E24A9BC32}"/>
              </a:ext>
            </a:extLst>
          </p:cNvPr>
          <p:cNvSpPr/>
          <p:nvPr/>
        </p:nvSpPr>
        <p:spPr>
          <a:xfrm>
            <a:off x="1936953" y="2856705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3B5C7F8-9315-4DF3-9220-14F4149F4773}"/>
              </a:ext>
            </a:extLst>
          </p:cNvPr>
          <p:cNvSpPr/>
          <p:nvPr/>
        </p:nvSpPr>
        <p:spPr>
          <a:xfrm>
            <a:off x="1936953" y="1401452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5A765698-A0B6-4787-B35C-00D7B8A5FDBA}"/>
              </a:ext>
            </a:extLst>
          </p:cNvPr>
          <p:cNvSpPr/>
          <p:nvPr/>
        </p:nvSpPr>
        <p:spPr>
          <a:xfrm>
            <a:off x="2639616" y="2157536"/>
            <a:ext cx="432048" cy="4320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A2E4BA3C-582B-487C-B976-55F40FF255ED}"/>
              </a:ext>
            </a:extLst>
          </p:cNvPr>
          <p:cNvSpPr/>
          <p:nvPr/>
        </p:nvSpPr>
        <p:spPr>
          <a:xfrm>
            <a:off x="1199456" y="2157536"/>
            <a:ext cx="432048" cy="4320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397C1E-DBDC-4D06-986E-3109CED3C900}"/>
              </a:ext>
            </a:extLst>
          </p:cNvPr>
          <p:cNvSpPr/>
          <p:nvPr/>
        </p:nvSpPr>
        <p:spPr>
          <a:xfrm>
            <a:off x="4655840" y="1988840"/>
            <a:ext cx="720080" cy="76944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83D4F7DA-E2BA-4646-9163-E844DDB76F22}"/>
              </a:ext>
            </a:extLst>
          </p:cNvPr>
          <p:cNvSpPr/>
          <p:nvPr/>
        </p:nvSpPr>
        <p:spPr>
          <a:xfrm>
            <a:off x="4079776" y="2157536"/>
            <a:ext cx="432048" cy="4320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ED392E09-0CB9-4D0D-A66B-A9E626F04414}"/>
              </a:ext>
            </a:extLst>
          </p:cNvPr>
          <p:cNvSpPr/>
          <p:nvPr/>
        </p:nvSpPr>
        <p:spPr>
          <a:xfrm>
            <a:off x="6240016" y="2157536"/>
            <a:ext cx="432048" cy="4320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F7E7F590-C2FC-4502-AB95-D08A64F9B9ED}"/>
              </a:ext>
            </a:extLst>
          </p:cNvPr>
          <p:cNvSpPr/>
          <p:nvPr/>
        </p:nvSpPr>
        <p:spPr>
          <a:xfrm>
            <a:off x="4799856" y="2856705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64C2BF5B-7A2F-45DD-A3E7-C17A3BE1EF1B}"/>
              </a:ext>
            </a:extLst>
          </p:cNvPr>
          <p:cNvSpPr/>
          <p:nvPr/>
        </p:nvSpPr>
        <p:spPr>
          <a:xfrm>
            <a:off x="4799856" y="1401452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96273DFB-6F86-413B-A351-2C8BE15EDE15}"/>
              </a:ext>
            </a:extLst>
          </p:cNvPr>
          <p:cNvSpPr/>
          <p:nvPr/>
        </p:nvSpPr>
        <p:spPr>
          <a:xfrm>
            <a:off x="5519936" y="2856705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1C777381-9ACA-4F99-80A7-FF777BED4819}"/>
              </a:ext>
            </a:extLst>
          </p:cNvPr>
          <p:cNvSpPr/>
          <p:nvPr/>
        </p:nvSpPr>
        <p:spPr>
          <a:xfrm>
            <a:off x="5519936" y="1401452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DFE8C72-8397-4BE8-A08D-24D409F36943}"/>
              </a:ext>
            </a:extLst>
          </p:cNvPr>
          <p:cNvSpPr/>
          <p:nvPr/>
        </p:nvSpPr>
        <p:spPr>
          <a:xfrm>
            <a:off x="8265987" y="1988840"/>
            <a:ext cx="720080" cy="76944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E4FC353-9353-4F2A-A6EB-338BDE2460C2}"/>
              </a:ext>
            </a:extLst>
          </p:cNvPr>
          <p:cNvSpPr/>
          <p:nvPr/>
        </p:nvSpPr>
        <p:spPr>
          <a:xfrm>
            <a:off x="8986067" y="1988840"/>
            <a:ext cx="720080" cy="76944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CED23C9-80A4-41C9-910C-2C79336E2CA2}"/>
              </a:ext>
            </a:extLst>
          </p:cNvPr>
          <p:cNvSpPr/>
          <p:nvPr/>
        </p:nvSpPr>
        <p:spPr>
          <a:xfrm>
            <a:off x="9706147" y="1988840"/>
            <a:ext cx="720080" cy="76944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6083A538-115C-4F02-B1F8-C29A4B901116}"/>
              </a:ext>
            </a:extLst>
          </p:cNvPr>
          <p:cNvSpPr/>
          <p:nvPr/>
        </p:nvSpPr>
        <p:spPr>
          <a:xfrm>
            <a:off x="7680176" y="2157536"/>
            <a:ext cx="432048" cy="4320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94ECF3E6-DC78-43F4-B458-469F0154EE16}"/>
              </a:ext>
            </a:extLst>
          </p:cNvPr>
          <p:cNvSpPr/>
          <p:nvPr/>
        </p:nvSpPr>
        <p:spPr>
          <a:xfrm>
            <a:off x="10570243" y="2157536"/>
            <a:ext cx="432048" cy="4320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7322A92D-5989-4BFC-AF5F-574685B447DE}"/>
              </a:ext>
            </a:extLst>
          </p:cNvPr>
          <p:cNvSpPr/>
          <p:nvPr/>
        </p:nvSpPr>
        <p:spPr>
          <a:xfrm>
            <a:off x="8410003" y="2856705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7D8F550E-F2F1-409A-80A1-950F07BEB7B0}"/>
              </a:ext>
            </a:extLst>
          </p:cNvPr>
          <p:cNvSpPr/>
          <p:nvPr/>
        </p:nvSpPr>
        <p:spPr>
          <a:xfrm>
            <a:off x="8410003" y="1401452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E5EDEBE7-8517-4C19-8FF8-C2AC532C673F}"/>
              </a:ext>
            </a:extLst>
          </p:cNvPr>
          <p:cNvSpPr/>
          <p:nvPr/>
        </p:nvSpPr>
        <p:spPr>
          <a:xfrm>
            <a:off x="9130083" y="2856705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722FC4F6-320E-4A68-90FB-9A340E0BF630}"/>
              </a:ext>
            </a:extLst>
          </p:cNvPr>
          <p:cNvSpPr/>
          <p:nvPr/>
        </p:nvSpPr>
        <p:spPr>
          <a:xfrm>
            <a:off x="9130083" y="1401452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A4315D23-4CA6-41F8-BE1B-B000686A9020}"/>
              </a:ext>
            </a:extLst>
          </p:cNvPr>
          <p:cNvSpPr/>
          <p:nvPr/>
        </p:nvSpPr>
        <p:spPr>
          <a:xfrm>
            <a:off x="9840416" y="2856705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4F0EAA39-5C2E-484D-A3D8-7A251B71487D}"/>
              </a:ext>
            </a:extLst>
          </p:cNvPr>
          <p:cNvSpPr/>
          <p:nvPr/>
        </p:nvSpPr>
        <p:spPr>
          <a:xfrm>
            <a:off x="9840416" y="1401452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E0CE166-CE09-4D63-BC41-3F777312F821}"/>
              </a:ext>
            </a:extLst>
          </p:cNvPr>
          <p:cNvSpPr/>
          <p:nvPr/>
        </p:nvSpPr>
        <p:spPr>
          <a:xfrm>
            <a:off x="5392316" y="1988840"/>
            <a:ext cx="720080" cy="76944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9873203-D1E6-CA4B-2431-91B597AF3A68}"/>
              </a:ext>
            </a:extLst>
          </p:cNvPr>
          <p:cNvSpPr txBox="1"/>
          <p:nvPr/>
        </p:nvSpPr>
        <p:spPr>
          <a:xfrm>
            <a:off x="1742112" y="201917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65501FC-9874-EE8E-5FA4-1BC9ECCA78EC}"/>
              </a:ext>
            </a:extLst>
          </p:cNvPr>
          <p:cNvSpPr txBox="1"/>
          <p:nvPr/>
        </p:nvSpPr>
        <p:spPr>
          <a:xfrm>
            <a:off x="1829811" y="132674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352E2EA-4648-6AF6-FA26-6E0DCFD18D64}"/>
              </a:ext>
            </a:extLst>
          </p:cNvPr>
          <p:cNvSpPr txBox="1"/>
          <p:nvPr/>
        </p:nvSpPr>
        <p:spPr>
          <a:xfrm>
            <a:off x="1844704" y="281038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C5E04AC-C013-5ACD-14FF-D207EC86D061}"/>
              </a:ext>
            </a:extLst>
          </p:cNvPr>
          <p:cNvSpPr txBox="1"/>
          <p:nvPr/>
        </p:nvSpPr>
        <p:spPr>
          <a:xfrm>
            <a:off x="4626997" y="201917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BA1220A-6D4A-00FB-6D9D-8129CBBECEE8}"/>
              </a:ext>
            </a:extLst>
          </p:cNvPr>
          <p:cNvSpPr txBox="1"/>
          <p:nvPr/>
        </p:nvSpPr>
        <p:spPr>
          <a:xfrm>
            <a:off x="5371550" y="201917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CDA7248-13AC-E367-DA84-5BB8D78CF85C}"/>
              </a:ext>
            </a:extLst>
          </p:cNvPr>
          <p:cNvSpPr txBox="1"/>
          <p:nvPr/>
        </p:nvSpPr>
        <p:spPr>
          <a:xfrm>
            <a:off x="8197808" y="201917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D34A111-F5F9-C549-62F8-4EE7AC34B779}"/>
              </a:ext>
            </a:extLst>
          </p:cNvPr>
          <p:cNvSpPr txBox="1"/>
          <p:nvPr/>
        </p:nvSpPr>
        <p:spPr>
          <a:xfrm>
            <a:off x="8942361" y="201917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91B755A-FF79-4EE7-1553-B7916217AC99}"/>
              </a:ext>
            </a:extLst>
          </p:cNvPr>
          <p:cNvSpPr txBox="1"/>
          <p:nvPr/>
        </p:nvSpPr>
        <p:spPr>
          <a:xfrm>
            <a:off x="9686914" y="201917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977E6E9-85F1-C03D-0674-0F5290C65DCB}"/>
              </a:ext>
            </a:extLst>
          </p:cNvPr>
          <p:cNvSpPr txBox="1"/>
          <p:nvPr/>
        </p:nvSpPr>
        <p:spPr>
          <a:xfrm>
            <a:off x="4729589" y="132674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482E307-8C7B-7C85-9376-7EE24ED04C3C}"/>
              </a:ext>
            </a:extLst>
          </p:cNvPr>
          <p:cNvSpPr txBox="1"/>
          <p:nvPr/>
        </p:nvSpPr>
        <p:spPr>
          <a:xfrm>
            <a:off x="4725219" y="281038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F6CE554-4636-9DC5-A10A-00851BDCC2A3}"/>
              </a:ext>
            </a:extLst>
          </p:cNvPr>
          <p:cNvSpPr txBox="1"/>
          <p:nvPr/>
        </p:nvSpPr>
        <p:spPr>
          <a:xfrm>
            <a:off x="5428487" y="132674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7A2E7A4-2A91-9C91-747E-FB8F2589B626}"/>
              </a:ext>
            </a:extLst>
          </p:cNvPr>
          <p:cNvSpPr txBox="1"/>
          <p:nvPr/>
        </p:nvSpPr>
        <p:spPr>
          <a:xfrm>
            <a:off x="5424117" y="281038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C5526B80-DAA9-CE96-7BEB-282208A07232}"/>
              </a:ext>
            </a:extLst>
          </p:cNvPr>
          <p:cNvSpPr txBox="1"/>
          <p:nvPr/>
        </p:nvSpPr>
        <p:spPr>
          <a:xfrm>
            <a:off x="8310376" y="132674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8AE976C-D062-A815-BA98-262CB762DF6E}"/>
              </a:ext>
            </a:extLst>
          </p:cNvPr>
          <p:cNvSpPr txBox="1"/>
          <p:nvPr/>
        </p:nvSpPr>
        <p:spPr>
          <a:xfrm>
            <a:off x="8306006" y="281038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13FF0677-5F7A-8521-AD73-9FE955F11FB6}"/>
              </a:ext>
            </a:extLst>
          </p:cNvPr>
          <p:cNvSpPr txBox="1"/>
          <p:nvPr/>
        </p:nvSpPr>
        <p:spPr>
          <a:xfrm>
            <a:off x="9009274" y="132674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DFB15B66-98DC-DCB0-A526-D93B6BF776C8}"/>
              </a:ext>
            </a:extLst>
          </p:cNvPr>
          <p:cNvSpPr txBox="1"/>
          <p:nvPr/>
        </p:nvSpPr>
        <p:spPr>
          <a:xfrm>
            <a:off x="9004904" y="281038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972206A9-9B33-0C1E-241C-FC50CAF29E72}"/>
              </a:ext>
            </a:extLst>
          </p:cNvPr>
          <p:cNvSpPr txBox="1"/>
          <p:nvPr/>
        </p:nvSpPr>
        <p:spPr>
          <a:xfrm>
            <a:off x="9722918" y="132674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FDD173BB-5DC6-0202-3E49-1D593F44E3E1}"/>
              </a:ext>
            </a:extLst>
          </p:cNvPr>
          <p:cNvSpPr txBox="1"/>
          <p:nvPr/>
        </p:nvSpPr>
        <p:spPr>
          <a:xfrm>
            <a:off x="9718548" y="281038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6E8E76B-82FF-6990-1947-FB6E7A2F2228}"/>
              </a:ext>
            </a:extLst>
          </p:cNvPr>
          <p:cNvSpPr txBox="1"/>
          <p:nvPr/>
        </p:nvSpPr>
        <p:spPr>
          <a:xfrm>
            <a:off x="626505" y="5567944"/>
            <a:ext cx="10802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こずつふえていくと、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は（　　）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こずつふえていく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54CF082-8B35-7869-12CC-6C115D15CD20}"/>
              </a:ext>
            </a:extLst>
          </p:cNvPr>
          <p:cNvSpPr txBox="1"/>
          <p:nvPr/>
        </p:nvSpPr>
        <p:spPr>
          <a:xfrm>
            <a:off x="6323250" y="609589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ja-JP" altLang="en-US" sz="2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7" name="矢印: 上カーブ 66">
            <a:extLst>
              <a:ext uri="{FF2B5EF4-FFF2-40B4-BE49-F238E27FC236}">
                <a16:creationId xmlns:a16="http://schemas.microsoft.com/office/drawing/2014/main" id="{BFFC52D8-221B-04A6-EFD9-057D8AE8BD07}"/>
              </a:ext>
            </a:extLst>
          </p:cNvPr>
          <p:cNvSpPr/>
          <p:nvPr/>
        </p:nvSpPr>
        <p:spPr>
          <a:xfrm>
            <a:off x="6769313" y="5172577"/>
            <a:ext cx="1558806" cy="377793"/>
          </a:xfrm>
          <a:prstGeom prst="curvedUpArrow">
            <a:avLst/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8" name="矢印: 上カーブ 67">
            <a:extLst>
              <a:ext uri="{FF2B5EF4-FFF2-40B4-BE49-F238E27FC236}">
                <a16:creationId xmlns:a16="http://schemas.microsoft.com/office/drawing/2014/main" id="{0FEFD00F-DA81-1167-C1D0-0CFB34CCA2B1}"/>
              </a:ext>
            </a:extLst>
          </p:cNvPr>
          <p:cNvSpPr/>
          <p:nvPr/>
        </p:nvSpPr>
        <p:spPr>
          <a:xfrm>
            <a:off x="8318759" y="5172577"/>
            <a:ext cx="1558806" cy="377793"/>
          </a:xfrm>
          <a:prstGeom prst="curvedUpArrow">
            <a:avLst/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AB25EFDD-0DE4-64B3-B109-FAF524E62C80}"/>
              </a:ext>
            </a:extLst>
          </p:cNvPr>
          <p:cNvCxnSpPr/>
          <p:nvPr/>
        </p:nvCxnSpPr>
        <p:spPr>
          <a:xfrm>
            <a:off x="1055440" y="4385373"/>
            <a:ext cx="1015312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A68B2F94-0C78-A61C-313B-4116DD228D1E}"/>
              </a:ext>
            </a:extLst>
          </p:cNvPr>
          <p:cNvSpPr txBox="1"/>
          <p:nvPr/>
        </p:nvSpPr>
        <p:spPr>
          <a:xfrm>
            <a:off x="1385647" y="3628366"/>
            <a:ext cx="4824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テーブルの数（こ）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BA3F398D-3058-BE1C-6D98-CF6BE1553ABD}"/>
              </a:ext>
            </a:extLst>
          </p:cNvPr>
          <p:cNvSpPr txBox="1"/>
          <p:nvPr/>
        </p:nvSpPr>
        <p:spPr>
          <a:xfrm>
            <a:off x="1420097" y="4531564"/>
            <a:ext cx="3774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いすの数（こ）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DA789850-4008-19F8-16EB-97210AA1A6C2}"/>
              </a:ext>
            </a:extLst>
          </p:cNvPr>
          <p:cNvSpPr txBox="1"/>
          <p:nvPr/>
        </p:nvSpPr>
        <p:spPr>
          <a:xfrm>
            <a:off x="6433592" y="360237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AEDF3FF8-DE5C-4FD3-61B3-A4A19648FBDC}"/>
              </a:ext>
            </a:extLst>
          </p:cNvPr>
          <p:cNvSpPr txBox="1"/>
          <p:nvPr/>
        </p:nvSpPr>
        <p:spPr>
          <a:xfrm>
            <a:off x="6433592" y="453924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09D22022-D5F7-58C2-BE64-6483E05FA907}"/>
              </a:ext>
            </a:extLst>
          </p:cNvPr>
          <p:cNvSpPr txBox="1"/>
          <p:nvPr/>
        </p:nvSpPr>
        <p:spPr>
          <a:xfrm>
            <a:off x="7894468" y="360237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C6549F7C-EFFC-BA95-75A5-311CA8CDF9D1}"/>
              </a:ext>
            </a:extLst>
          </p:cNvPr>
          <p:cNvSpPr txBox="1"/>
          <p:nvPr/>
        </p:nvSpPr>
        <p:spPr>
          <a:xfrm>
            <a:off x="9355344" y="359758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D5469A9A-390F-6E07-8746-4D1343CDD43F}"/>
              </a:ext>
            </a:extLst>
          </p:cNvPr>
          <p:cNvCxnSpPr/>
          <p:nvPr/>
        </p:nvCxnSpPr>
        <p:spPr>
          <a:xfrm>
            <a:off x="6096000" y="3664367"/>
            <a:ext cx="0" cy="157508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5BBC5CC8-18C3-8860-F941-916EB06DB9D1}"/>
              </a:ext>
            </a:extLst>
          </p:cNvPr>
          <p:cNvCxnSpPr/>
          <p:nvPr/>
        </p:nvCxnSpPr>
        <p:spPr>
          <a:xfrm>
            <a:off x="7536160" y="3664367"/>
            <a:ext cx="0" cy="157508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0E572D4E-407A-666E-704E-F471E282418B}"/>
              </a:ext>
            </a:extLst>
          </p:cNvPr>
          <p:cNvCxnSpPr/>
          <p:nvPr/>
        </p:nvCxnSpPr>
        <p:spPr>
          <a:xfrm>
            <a:off x="8978426" y="3664367"/>
            <a:ext cx="0" cy="157508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5A34932A-2866-601A-83E4-123E9A49AF24}"/>
              </a:ext>
            </a:extLst>
          </p:cNvPr>
          <p:cNvCxnSpPr/>
          <p:nvPr/>
        </p:nvCxnSpPr>
        <p:spPr>
          <a:xfrm>
            <a:off x="10426227" y="3664367"/>
            <a:ext cx="0" cy="157508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BA0AB177-C53D-67B4-18FC-ACA0ABA76DE8}"/>
              </a:ext>
            </a:extLst>
          </p:cNvPr>
          <p:cNvSpPr txBox="1"/>
          <p:nvPr/>
        </p:nvSpPr>
        <p:spPr>
          <a:xfrm>
            <a:off x="7894468" y="453924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349FB222-1DFD-BEB4-75A7-B306D5F2BA5A}"/>
              </a:ext>
            </a:extLst>
          </p:cNvPr>
          <p:cNvSpPr txBox="1"/>
          <p:nvPr/>
        </p:nvSpPr>
        <p:spPr>
          <a:xfrm>
            <a:off x="9323178" y="453924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6242172-55C8-469B-E5BA-6C8AEBF2A862}"/>
              </a:ext>
            </a:extLst>
          </p:cNvPr>
          <p:cNvSpPr txBox="1"/>
          <p:nvPr/>
        </p:nvSpPr>
        <p:spPr>
          <a:xfrm>
            <a:off x="1065379" y="211528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DBE4C14-817B-3613-7DCD-E3ABA006E650}"/>
              </a:ext>
            </a:extLst>
          </p:cNvPr>
          <p:cNvSpPr txBox="1"/>
          <p:nvPr/>
        </p:nvSpPr>
        <p:spPr>
          <a:xfrm>
            <a:off x="2527909" y="210799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D20BF63-333E-A41A-5389-B3AB7EA2B810}"/>
              </a:ext>
            </a:extLst>
          </p:cNvPr>
          <p:cNvSpPr txBox="1"/>
          <p:nvPr/>
        </p:nvSpPr>
        <p:spPr>
          <a:xfrm>
            <a:off x="3963117" y="211528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414AB5E1-9FE2-0572-1F1B-448D021B5BAE}"/>
              </a:ext>
            </a:extLst>
          </p:cNvPr>
          <p:cNvSpPr txBox="1"/>
          <p:nvPr/>
        </p:nvSpPr>
        <p:spPr>
          <a:xfrm>
            <a:off x="6154286" y="210799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80AE814-163C-DD84-A252-E87417E99ACD}"/>
              </a:ext>
            </a:extLst>
          </p:cNvPr>
          <p:cNvSpPr txBox="1"/>
          <p:nvPr/>
        </p:nvSpPr>
        <p:spPr>
          <a:xfrm>
            <a:off x="7557899" y="211528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8CEE345-5E42-66B1-FF0B-D292004D03E9}"/>
              </a:ext>
            </a:extLst>
          </p:cNvPr>
          <p:cNvSpPr txBox="1"/>
          <p:nvPr/>
        </p:nvSpPr>
        <p:spPr>
          <a:xfrm>
            <a:off x="10463101" y="210799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</p:spTree>
    <p:extLst>
      <p:ext uri="{BB962C8B-B14F-4D97-AF65-F5344CB8AC3E}">
        <p14:creationId xmlns:p14="http://schemas.microsoft.com/office/powerpoint/2010/main" val="15770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 animBg="1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DEF1F68-36EE-DA15-C708-A051E0EC01EF}"/>
              </a:ext>
            </a:extLst>
          </p:cNvPr>
          <p:cNvGrpSpPr/>
          <p:nvPr/>
        </p:nvGrpSpPr>
        <p:grpSpPr>
          <a:xfrm>
            <a:off x="1656161" y="2172241"/>
            <a:ext cx="3600400" cy="2897226"/>
            <a:chOff x="1656161" y="2172241"/>
            <a:chExt cx="3600400" cy="2897226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7B8C9C30-8115-4CC8-B560-4EE28E6D8B0C}"/>
                </a:ext>
              </a:extLst>
            </p:cNvPr>
            <p:cNvCxnSpPr>
              <a:cxnSpLocks/>
            </p:cNvCxnSpPr>
            <p:nvPr/>
          </p:nvCxnSpPr>
          <p:spPr>
            <a:xfrm>
              <a:off x="1656161" y="2172241"/>
              <a:ext cx="0" cy="72008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9FFEA514-6796-43E9-B6EB-16FBEDDD0A23}"/>
                </a:ext>
              </a:extLst>
            </p:cNvPr>
            <p:cNvCxnSpPr>
              <a:cxnSpLocks/>
            </p:cNvCxnSpPr>
            <p:nvPr/>
          </p:nvCxnSpPr>
          <p:spPr>
            <a:xfrm>
              <a:off x="1656161" y="2892321"/>
              <a:ext cx="0" cy="72008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1136CC35-3141-4079-9215-7597A2B5BE5C}"/>
                </a:ext>
              </a:extLst>
            </p:cNvPr>
            <p:cNvCxnSpPr/>
            <p:nvPr/>
          </p:nvCxnSpPr>
          <p:spPr>
            <a:xfrm>
              <a:off x="1656161" y="5069467"/>
              <a:ext cx="720080" cy="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D6DA19AF-08F1-46AB-B6D9-0113A7160A5C}"/>
                </a:ext>
              </a:extLst>
            </p:cNvPr>
            <p:cNvCxnSpPr/>
            <p:nvPr/>
          </p:nvCxnSpPr>
          <p:spPr>
            <a:xfrm>
              <a:off x="3096321" y="5069467"/>
              <a:ext cx="720080" cy="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9C026686-AF79-49CB-B17B-D2CB16F91B03}"/>
                </a:ext>
              </a:extLst>
            </p:cNvPr>
            <p:cNvCxnSpPr/>
            <p:nvPr/>
          </p:nvCxnSpPr>
          <p:spPr>
            <a:xfrm>
              <a:off x="4536481" y="5069467"/>
              <a:ext cx="720080" cy="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46C3C5D6-F946-485D-9588-FFDA84E3CFA5}"/>
                </a:ext>
              </a:extLst>
            </p:cNvPr>
            <p:cNvCxnSpPr/>
            <p:nvPr/>
          </p:nvCxnSpPr>
          <p:spPr>
            <a:xfrm>
              <a:off x="2376241" y="5069467"/>
              <a:ext cx="720080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71523913-1087-4AB9-A87F-38AE47AF2838}"/>
                </a:ext>
              </a:extLst>
            </p:cNvPr>
            <p:cNvCxnSpPr/>
            <p:nvPr/>
          </p:nvCxnSpPr>
          <p:spPr>
            <a:xfrm>
              <a:off x="3816401" y="5069467"/>
              <a:ext cx="720080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EEE00FDA-3C0B-4318-B4B1-3D1A85B88718}"/>
                </a:ext>
              </a:extLst>
            </p:cNvPr>
            <p:cNvCxnSpPr>
              <a:cxnSpLocks/>
            </p:cNvCxnSpPr>
            <p:nvPr/>
          </p:nvCxnSpPr>
          <p:spPr>
            <a:xfrm>
              <a:off x="1656161" y="3612401"/>
              <a:ext cx="0" cy="72008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42877543-5D3C-43DA-B128-7AE231C57AD3}"/>
                </a:ext>
              </a:extLst>
            </p:cNvPr>
            <p:cNvCxnSpPr>
              <a:cxnSpLocks/>
            </p:cNvCxnSpPr>
            <p:nvPr/>
          </p:nvCxnSpPr>
          <p:spPr>
            <a:xfrm>
              <a:off x="1656161" y="4332481"/>
              <a:ext cx="0" cy="72008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AE4B8D88-884E-49F8-834C-9F1D0D6C7C50}"/>
                </a:ext>
              </a:extLst>
            </p:cNvPr>
            <p:cNvCxnSpPr/>
            <p:nvPr/>
          </p:nvCxnSpPr>
          <p:spPr>
            <a:xfrm>
              <a:off x="1656161" y="2199364"/>
              <a:ext cx="720080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18D78E91-1577-4829-91FC-02AA7A3E62AD}"/>
                </a:ext>
              </a:extLst>
            </p:cNvPr>
            <p:cNvCxnSpPr/>
            <p:nvPr/>
          </p:nvCxnSpPr>
          <p:spPr>
            <a:xfrm>
              <a:off x="3096321" y="2199364"/>
              <a:ext cx="720080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D33A0A3A-CCC9-4DE9-A0B5-A25DCD2904B3}"/>
                </a:ext>
              </a:extLst>
            </p:cNvPr>
            <p:cNvCxnSpPr/>
            <p:nvPr/>
          </p:nvCxnSpPr>
          <p:spPr>
            <a:xfrm>
              <a:off x="4536481" y="2199364"/>
              <a:ext cx="720080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D1CEFD7E-0D43-4D19-AE1E-B2C2AED2C6FF}"/>
                </a:ext>
              </a:extLst>
            </p:cNvPr>
            <p:cNvCxnSpPr/>
            <p:nvPr/>
          </p:nvCxnSpPr>
          <p:spPr>
            <a:xfrm>
              <a:off x="2376241" y="2199364"/>
              <a:ext cx="720080" cy="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8402A53A-0D7B-4064-94B7-7E0E4F59F7CC}"/>
                </a:ext>
              </a:extLst>
            </p:cNvPr>
            <p:cNvCxnSpPr/>
            <p:nvPr/>
          </p:nvCxnSpPr>
          <p:spPr>
            <a:xfrm>
              <a:off x="3816401" y="2199364"/>
              <a:ext cx="720080" cy="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F8093F20-FFCC-4232-8657-3339A08AFDDD}"/>
                </a:ext>
              </a:extLst>
            </p:cNvPr>
            <p:cNvCxnSpPr>
              <a:cxnSpLocks/>
            </p:cNvCxnSpPr>
            <p:nvPr/>
          </p:nvCxnSpPr>
          <p:spPr>
            <a:xfrm>
              <a:off x="5256561" y="2172241"/>
              <a:ext cx="0" cy="72008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1676E008-1B3D-4F3E-9F71-A917E928FF59}"/>
                </a:ext>
              </a:extLst>
            </p:cNvPr>
            <p:cNvCxnSpPr>
              <a:cxnSpLocks/>
            </p:cNvCxnSpPr>
            <p:nvPr/>
          </p:nvCxnSpPr>
          <p:spPr>
            <a:xfrm>
              <a:off x="5256561" y="2892321"/>
              <a:ext cx="0" cy="72008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17CE6A77-4CA3-40CC-BFC8-04D028FEB84D}"/>
                </a:ext>
              </a:extLst>
            </p:cNvPr>
            <p:cNvCxnSpPr>
              <a:cxnSpLocks/>
            </p:cNvCxnSpPr>
            <p:nvPr/>
          </p:nvCxnSpPr>
          <p:spPr>
            <a:xfrm>
              <a:off x="5256561" y="3612401"/>
              <a:ext cx="0" cy="72008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9652F601-9077-4A78-998A-0F7C7FC81628}"/>
                </a:ext>
              </a:extLst>
            </p:cNvPr>
            <p:cNvCxnSpPr>
              <a:cxnSpLocks/>
            </p:cNvCxnSpPr>
            <p:nvPr/>
          </p:nvCxnSpPr>
          <p:spPr>
            <a:xfrm>
              <a:off x="5256561" y="4332481"/>
              <a:ext cx="0" cy="72008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A60DE5A-9690-41DB-AB7B-8A0A4B1A18CC}"/>
              </a:ext>
            </a:extLst>
          </p:cNvPr>
          <p:cNvSpPr txBox="1"/>
          <p:nvPr/>
        </p:nvSpPr>
        <p:spPr>
          <a:xfrm>
            <a:off x="1247082" y="1383230"/>
            <a:ext cx="4724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BFE7E704-66AB-4EB3-95FF-C23DBFF01CCE}"/>
              </a:ext>
            </a:extLst>
          </p:cNvPr>
          <p:cNvSpPr txBox="1"/>
          <p:nvPr/>
        </p:nvSpPr>
        <p:spPr>
          <a:xfrm>
            <a:off x="6452243" y="1345218"/>
            <a:ext cx="4724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9CFF4E6-8693-A2B3-3234-6D621F9E2580}"/>
              </a:ext>
            </a:extLst>
          </p:cNvPr>
          <p:cNvGrpSpPr/>
          <p:nvPr/>
        </p:nvGrpSpPr>
        <p:grpSpPr>
          <a:xfrm>
            <a:off x="6581205" y="2194478"/>
            <a:ext cx="4320480" cy="2160240"/>
            <a:chOff x="6581205" y="2194478"/>
            <a:chExt cx="4320480" cy="2160240"/>
          </a:xfrm>
        </p:grpSpPr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DF3ACA95-EF0D-485C-A540-F9B90FC46410}"/>
                </a:ext>
              </a:extLst>
            </p:cNvPr>
            <p:cNvCxnSpPr/>
            <p:nvPr/>
          </p:nvCxnSpPr>
          <p:spPr>
            <a:xfrm>
              <a:off x="6581205" y="2194478"/>
              <a:ext cx="720080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5649770F-3372-40B4-8CE8-A29DFAC0B8A7}"/>
                </a:ext>
              </a:extLst>
            </p:cNvPr>
            <p:cNvCxnSpPr/>
            <p:nvPr/>
          </p:nvCxnSpPr>
          <p:spPr>
            <a:xfrm>
              <a:off x="8030300" y="2194478"/>
              <a:ext cx="720080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921387F6-A891-4C60-BACB-B9D27DCD748E}"/>
                </a:ext>
              </a:extLst>
            </p:cNvPr>
            <p:cNvCxnSpPr/>
            <p:nvPr/>
          </p:nvCxnSpPr>
          <p:spPr>
            <a:xfrm>
              <a:off x="9461525" y="2194478"/>
              <a:ext cx="720080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F8320C74-37C9-4C2E-B2F6-9DEE19DCF233}"/>
                </a:ext>
              </a:extLst>
            </p:cNvPr>
            <p:cNvCxnSpPr/>
            <p:nvPr/>
          </p:nvCxnSpPr>
          <p:spPr>
            <a:xfrm>
              <a:off x="7301285" y="2198298"/>
              <a:ext cx="720080" cy="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E7C693BA-B92A-4A9D-AB9B-957407F32092}"/>
                </a:ext>
              </a:extLst>
            </p:cNvPr>
            <p:cNvCxnSpPr/>
            <p:nvPr/>
          </p:nvCxnSpPr>
          <p:spPr>
            <a:xfrm>
              <a:off x="8731330" y="2198298"/>
              <a:ext cx="720080" cy="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92322EFF-B7FD-4317-A5E5-01FDC420CE7C}"/>
                </a:ext>
              </a:extLst>
            </p:cNvPr>
            <p:cNvCxnSpPr/>
            <p:nvPr/>
          </p:nvCxnSpPr>
          <p:spPr>
            <a:xfrm>
              <a:off x="10181605" y="2198298"/>
              <a:ext cx="720080" cy="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92FC1642-279E-40A0-B6A6-95CE027D8709}"/>
                </a:ext>
              </a:extLst>
            </p:cNvPr>
            <p:cNvCxnSpPr/>
            <p:nvPr/>
          </p:nvCxnSpPr>
          <p:spPr>
            <a:xfrm>
              <a:off x="6581205" y="4323372"/>
              <a:ext cx="720080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7A6A0C1C-92A7-4FB2-A00B-166EF64C8EBE}"/>
                </a:ext>
              </a:extLst>
            </p:cNvPr>
            <p:cNvCxnSpPr/>
            <p:nvPr/>
          </p:nvCxnSpPr>
          <p:spPr>
            <a:xfrm>
              <a:off x="8030300" y="4323372"/>
              <a:ext cx="720080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3D2CEEF2-75D1-426C-A13C-9D1AF775DCA5}"/>
                </a:ext>
              </a:extLst>
            </p:cNvPr>
            <p:cNvCxnSpPr/>
            <p:nvPr/>
          </p:nvCxnSpPr>
          <p:spPr>
            <a:xfrm>
              <a:off x="9461525" y="4323372"/>
              <a:ext cx="720080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9A72D0D3-4F68-48F5-9B28-B38C2A05C850}"/>
                </a:ext>
              </a:extLst>
            </p:cNvPr>
            <p:cNvCxnSpPr/>
            <p:nvPr/>
          </p:nvCxnSpPr>
          <p:spPr>
            <a:xfrm>
              <a:off x="7301285" y="4317253"/>
              <a:ext cx="720080" cy="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FAF7F642-2ECD-4790-903A-F1EBFABE6A12}"/>
                </a:ext>
              </a:extLst>
            </p:cNvPr>
            <p:cNvCxnSpPr>
              <a:cxnSpLocks/>
            </p:cNvCxnSpPr>
            <p:nvPr/>
          </p:nvCxnSpPr>
          <p:spPr>
            <a:xfrm>
              <a:off x="10892273" y="2194478"/>
              <a:ext cx="0" cy="72008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B800F639-98EB-4C33-BC07-EE2A37757E47}"/>
                </a:ext>
              </a:extLst>
            </p:cNvPr>
            <p:cNvCxnSpPr>
              <a:cxnSpLocks/>
            </p:cNvCxnSpPr>
            <p:nvPr/>
          </p:nvCxnSpPr>
          <p:spPr>
            <a:xfrm>
              <a:off x="10892273" y="2914558"/>
              <a:ext cx="0" cy="72008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3BFDEF74-E8E3-42F6-A93E-1F089EE30C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92273" y="3634638"/>
              <a:ext cx="0" cy="72008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1C483E07-3E8B-4FDD-9DED-95B7EAC85BF5}"/>
                </a:ext>
              </a:extLst>
            </p:cNvPr>
            <p:cNvCxnSpPr/>
            <p:nvPr/>
          </p:nvCxnSpPr>
          <p:spPr>
            <a:xfrm>
              <a:off x="8750380" y="4317253"/>
              <a:ext cx="720080" cy="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9B6225E5-ACCA-4173-B361-1CC5AB981C65}"/>
                </a:ext>
              </a:extLst>
            </p:cNvPr>
            <p:cNvCxnSpPr/>
            <p:nvPr/>
          </p:nvCxnSpPr>
          <p:spPr>
            <a:xfrm>
              <a:off x="10181605" y="4317253"/>
              <a:ext cx="720080" cy="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9B6ACCB2-09A5-4ADA-9548-4CBB048B4DCF}"/>
                </a:ext>
              </a:extLst>
            </p:cNvPr>
            <p:cNvCxnSpPr>
              <a:cxnSpLocks/>
            </p:cNvCxnSpPr>
            <p:nvPr/>
          </p:nvCxnSpPr>
          <p:spPr>
            <a:xfrm>
              <a:off x="6593520" y="2194478"/>
              <a:ext cx="0" cy="72008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F2BCDB5B-15F4-468A-AF4D-A893BCEC8838}"/>
                </a:ext>
              </a:extLst>
            </p:cNvPr>
            <p:cNvCxnSpPr>
              <a:cxnSpLocks/>
            </p:cNvCxnSpPr>
            <p:nvPr/>
          </p:nvCxnSpPr>
          <p:spPr>
            <a:xfrm>
              <a:off x="6593520" y="2914558"/>
              <a:ext cx="0" cy="72008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351AC991-7D14-4210-81FB-9652DB8D3EF1}"/>
                </a:ext>
              </a:extLst>
            </p:cNvPr>
            <p:cNvCxnSpPr>
              <a:cxnSpLocks/>
            </p:cNvCxnSpPr>
            <p:nvPr/>
          </p:nvCxnSpPr>
          <p:spPr>
            <a:xfrm>
              <a:off x="6593520" y="3634638"/>
              <a:ext cx="0" cy="72008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F11B3ED-F58A-509A-DA76-25E6AFB2F1C3}"/>
              </a:ext>
            </a:extLst>
          </p:cNvPr>
          <p:cNvGrpSpPr/>
          <p:nvPr/>
        </p:nvGrpSpPr>
        <p:grpSpPr>
          <a:xfrm>
            <a:off x="5851713" y="4947924"/>
            <a:ext cx="5040560" cy="1440160"/>
            <a:chOff x="5851713" y="4947924"/>
            <a:chExt cx="5040560" cy="1440160"/>
          </a:xfrm>
        </p:grpSpPr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C42FB833-5D83-4740-8137-6D64C5AB188B}"/>
                </a:ext>
              </a:extLst>
            </p:cNvPr>
            <p:cNvCxnSpPr>
              <a:cxnSpLocks/>
            </p:cNvCxnSpPr>
            <p:nvPr/>
          </p:nvCxnSpPr>
          <p:spPr>
            <a:xfrm>
              <a:off x="5851713" y="4947924"/>
              <a:ext cx="0" cy="72008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3C7B637D-0578-43CA-9D62-FED8F5C61680}"/>
                </a:ext>
              </a:extLst>
            </p:cNvPr>
            <p:cNvCxnSpPr>
              <a:cxnSpLocks/>
            </p:cNvCxnSpPr>
            <p:nvPr/>
          </p:nvCxnSpPr>
          <p:spPr>
            <a:xfrm>
              <a:off x="10892273" y="4947924"/>
              <a:ext cx="0" cy="72008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53C02CED-0095-4D68-8061-271217E9E7FA}"/>
                </a:ext>
              </a:extLst>
            </p:cNvPr>
            <p:cNvCxnSpPr>
              <a:cxnSpLocks/>
            </p:cNvCxnSpPr>
            <p:nvPr/>
          </p:nvCxnSpPr>
          <p:spPr>
            <a:xfrm>
              <a:off x="5851713" y="5668004"/>
              <a:ext cx="0" cy="72008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69E925D9-8D90-4797-A1A0-7A193CF73CE0}"/>
                </a:ext>
              </a:extLst>
            </p:cNvPr>
            <p:cNvCxnSpPr>
              <a:cxnSpLocks/>
            </p:cNvCxnSpPr>
            <p:nvPr/>
          </p:nvCxnSpPr>
          <p:spPr>
            <a:xfrm>
              <a:off x="10892273" y="5668004"/>
              <a:ext cx="0" cy="72008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BD54A4AF-7FB3-42C2-8842-593B3310A89D}"/>
                </a:ext>
              </a:extLst>
            </p:cNvPr>
            <p:cNvCxnSpPr/>
            <p:nvPr/>
          </p:nvCxnSpPr>
          <p:spPr>
            <a:xfrm>
              <a:off x="5851713" y="6388084"/>
              <a:ext cx="720080" cy="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5BFCA192-E867-4861-98C2-B7D9BCE44DF1}"/>
                </a:ext>
              </a:extLst>
            </p:cNvPr>
            <p:cNvCxnSpPr/>
            <p:nvPr/>
          </p:nvCxnSpPr>
          <p:spPr>
            <a:xfrm>
              <a:off x="7291873" y="6388084"/>
              <a:ext cx="720080" cy="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BDDB49BE-94FE-47B7-B728-D7DCCD1BE9D8}"/>
                </a:ext>
              </a:extLst>
            </p:cNvPr>
            <p:cNvCxnSpPr/>
            <p:nvPr/>
          </p:nvCxnSpPr>
          <p:spPr>
            <a:xfrm>
              <a:off x="8732033" y="6388084"/>
              <a:ext cx="720080" cy="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FEE59CF9-82B6-4254-BC62-328E1A42828D}"/>
                </a:ext>
              </a:extLst>
            </p:cNvPr>
            <p:cNvCxnSpPr/>
            <p:nvPr/>
          </p:nvCxnSpPr>
          <p:spPr>
            <a:xfrm>
              <a:off x="10172193" y="6388084"/>
              <a:ext cx="720080" cy="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5A5756BA-0B28-4DAF-8F99-3B313498BE2E}"/>
                </a:ext>
              </a:extLst>
            </p:cNvPr>
            <p:cNvCxnSpPr/>
            <p:nvPr/>
          </p:nvCxnSpPr>
          <p:spPr>
            <a:xfrm>
              <a:off x="5851713" y="4953629"/>
              <a:ext cx="720080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109D3C4A-7783-4C20-850E-A34127D6A764}"/>
                </a:ext>
              </a:extLst>
            </p:cNvPr>
            <p:cNvCxnSpPr/>
            <p:nvPr/>
          </p:nvCxnSpPr>
          <p:spPr>
            <a:xfrm>
              <a:off x="7300808" y="4953629"/>
              <a:ext cx="720080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CC3B6F31-6A83-4149-BAA2-62D063D51C9E}"/>
                </a:ext>
              </a:extLst>
            </p:cNvPr>
            <p:cNvCxnSpPr/>
            <p:nvPr/>
          </p:nvCxnSpPr>
          <p:spPr>
            <a:xfrm>
              <a:off x="8732033" y="4953629"/>
              <a:ext cx="720080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197C3091-0EF1-491B-894A-7F7B65520601}"/>
                </a:ext>
              </a:extLst>
            </p:cNvPr>
            <p:cNvCxnSpPr/>
            <p:nvPr/>
          </p:nvCxnSpPr>
          <p:spPr>
            <a:xfrm>
              <a:off x="10172193" y="4953629"/>
              <a:ext cx="720080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CA29A219-DC21-4A4B-BCC0-ED9A7660427D}"/>
                </a:ext>
              </a:extLst>
            </p:cNvPr>
            <p:cNvCxnSpPr/>
            <p:nvPr/>
          </p:nvCxnSpPr>
          <p:spPr>
            <a:xfrm>
              <a:off x="6571793" y="6388084"/>
              <a:ext cx="720080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E257A109-1DEF-43D9-B7DC-0AC4B47A3AEB}"/>
                </a:ext>
              </a:extLst>
            </p:cNvPr>
            <p:cNvCxnSpPr/>
            <p:nvPr/>
          </p:nvCxnSpPr>
          <p:spPr>
            <a:xfrm>
              <a:off x="8011953" y="6388084"/>
              <a:ext cx="720080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B3E1BAD6-CF35-431A-BFC7-C47185FF17C0}"/>
                </a:ext>
              </a:extLst>
            </p:cNvPr>
            <p:cNvCxnSpPr/>
            <p:nvPr/>
          </p:nvCxnSpPr>
          <p:spPr>
            <a:xfrm>
              <a:off x="9452113" y="6388084"/>
              <a:ext cx="720080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90763608-55C8-48AC-A585-524878511507}"/>
                </a:ext>
              </a:extLst>
            </p:cNvPr>
            <p:cNvCxnSpPr/>
            <p:nvPr/>
          </p:nvCxnSpPr>
          <p:spPr>
            <a:xfrm>
              <a:off x="6571793" y="4957449"/>
              <a:ext cx="720080" cy="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A8C1F4CF-03DB-4E0A-83E5-F509ACBA3166}"/>
                </a:ext>
              </a:extLst>
            </p:cNvPr>
            <p:cNvCxnSpPr/>
            <p:nvPr/>
          </p:nvCxnSpPr>
          <p:spPr>
            <a:xfrm>
              <a:off x="8001838" y="4957449"/>
              <a:ext cx="720080" cy="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80CB8D12-9772-49FD-B5F4-0A0D2B03B172}"/>
                </a:ext>
              </a:extLst>
            </p:cNvPr>
            <p:cNvCxnSpPr/>
            <p:nvPr/>
          </p:nvCxnSpPr>
          <p:spPr>
            <a:xfrm>
              <a:off x="9452113" y="4957449"/>
              <a:ext cx="720080" cy="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D689E723-332A-4ABB-9689-2DCF01AAD088}"/>
              </a:ext>
            </a:extLst>
          </p:cNvPr>
          <p:cNvSpPr txBox="1"/>
          <p:nvPr/>
        </p:nvSpPr>
        <p:spPr>
          <a:xfrm>
            <a:off x="7424382" y="5069467"/>
            <a:ext cx="1941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275F228A-E597-41A5-BEE6-9F3EF3E75400}"/>
              </a:ext>
            </a:extLst>
          </p:cNvPr>
          <p:cNvSpPr txBox="1"/>
          <p:nvPr/>
        </p:nvSpPr>
        <p:spPr>
          <a:xfrm>
            <a:off x="3309222" y="5380134"/>
            <a:ext cx="2454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8ACF7848-5E1A-4A62-93C4-E0D9C1B60597}"/>
              </a:ext>
            </a:extLst>
          </p:cNvPr>
          <p:cNvSpPr txBox="1"/>
          <p:nvPr/>
        </p:nvSpPr>
        <p:spPr>
          <a:xfrm>
            <a:off x="2251598" y="2671553"/>
            <a:ext cx="7948010" cy="1323439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２＝９なので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9cm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になるように書く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ACCC4DE-3B91-FBF5-5594-0C7FD512D1A3}"/>
              </a:ext>
            </a:extLst>
          </p:cNvPr>
          <p:cNvSpPr txBox="1"/>
          <p:nvPr/>
        </p:nvSpPr>
        <p:spPr>
          <a:xfrm>
            <a:off x="774993" y="466804"/>
            <a:ext cx="1090122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まわりの長さが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18cm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の長方形を書いてみよう</a:t>
            </a:r>
          </a:p>
        </p:txBody>
      </p:sp>
    </p:spTree>
    <p:extLst>
      <p:ext uri="{BB962C8B-B14F-4D97-AF65-F5344CB8AC3E}">
        <p14:creationId xmlns:p14="http://schemas.microsoft.com/office/powerpoint/2010/main" val="399224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73" grpId="0"/>
      <p:bldP spid="74" grpId="0"/>
      <p:bldP spid="7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56DA27-03C3-4913-AB84-3745E75A66BA}"/>
              </a:ext>
            </a:extLst>
          </p:cNvPr>
          <p:cNvSpPr txBox="1"/>
          <p:nvPr/>
        </p:nvSpPr>
        <p:spPr>
          <a:xfrm>
            <a:off x="351262" y="141748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069FC2-6920-4B08-A0A7-17D7884787BC}"/>
              </a:ext>
            </a:extLst>
          </p:cNvPr>
          <p:cNvSpPr txBox="1"/>
          <p:nvPr/>
        </p:nvSpPr>
        <p:spPr>
          <a:xfrm>
            <a:off x="398855" y="224232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D7D65B5-EEA1-477F-B60E-C1AD50F56DA5}"/>
              </a:ext>
            </a:extLst>
          </p:cNvPr>
          <p:cNvCxnSpPr>
            <a:cxnSpLocks/>
          </p:cNvCxnSpPr>
          <p:nvPr/>
        </p:nvCxnSpPr>
        <p:spPr>
          <a:xfrm>
            <a:off x="360321" y="2213467"/>
            <a:ext cx="1106427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F85E88E-BF5E-4666-8EE9-A22FC37E7B88}"/>
              </a:ext>
            </a:extLst>
          </p:cNvPr>
          <p:cNvCxnSpPr/>
          <p:nvPr/>
        </p:nvCxnSpPr>
        <p:spPr>
          <a:xfrm>
            <a:off x="5515277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BB72223-E305-45BB-82BF-7A54A48A479F}"/>
              </a:ext>
            </a:extLst>
          </p:cNvPr>
          <p:cNvCxnSpPr/>
          <p:nvPr/>
        </p:nvCxnSpPr>
        <p:spPr>
          <a:xfrm>
            <a:off x="681608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90B523B-17B5-4E98-95D6-B4BCAE8C678B}"/>
              </a:ext>
            </a:extLst>
          </p:cNvPr>
          <p:cNvCxnSpPr/>
          <p:nvPr/>
        </p:nvCxnSpPr>
        <p:spPr>
          <a:xfrm>
            <a:off x="8112224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DB8B666-6137-48B7-A181-E0F84F7F288D}"/>
              </a:ext>
            </a:extLst>
          </p:cNvPr>
          <p:cNvCxnSpPr/>
          <p:nvPr/>
        </p:nvCxnSpPr>
        <p:spPr>
          <a:xfrm>
            <a:off x="9376624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4634379-E436-45E5-B786-641063464B87}"/>
              </a:ext>
            </a:extLst>
          </p:cNvPr>
          <p:cNvCxnSpPr/>
          <p:nvPr/>
        </p:nvCxnSpPr>
        <p:spPr>
          <a:xfrm>
            <a:off x="10631699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C995E05-1B15-440C-89D2-12A01DB54E59}"/>
              </a:ext>
            </a:extLst>
          </p:cNvPr>
          <p:cNvSpPr txBox="1"/>
          <p:nvPr/>
        </p:nvSpPr>
        <p:spPr>
          <a:xfrm>
            <a:off x="4416585" y="144402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FF05FB6-A319-4092-9306-652109ECD980}"/>
              </a:ext>
            </a:extLst>
          </p:cNvPr>
          <p:cNvSpPr txBox="1"/>
          <p:nvPr/>
        </p:nvSpPr>
        <p:spPr>
          <a:xfrm>
            <a:off x="5820193" y="144402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257D4CD-22D6-4915-86E3-4F65C9CE3943}"/>
              </a:ext>
            </a:extLst>
          </p:cNvPr>
          <p:cNvSpPr txBox="1"/>
          <p:nvPr/>
        </p:nvSpPr>
        <p:spPr>
          <a:xfrm>
            <a:off x="3096811" y="230027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36D084A-57FA-4819-8789-A04F872F52BE}"/>
              </a:ext>
            </a:extLst>
          </p:cNvPr>
          <p:cNvSpPr txBox="1"/>
          <p:nvPr/>
        </p:nvSpPr>
        <p:spPr>
          <a:xfrm>
            <a:off x="4398977" y="230027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B8CC513-9A73-40DE-B7E7-F45EC0A7EF4E}"/>
              </a:ext>
            </a:extLst>
          </p:cNvPr>
          <p:cNvSpPr txBox="1"/>
          <p:nvPr/>
        </p:nvSpPr>
        <p:spPr>
          <a:xfrm>
            <a:off x="5809366" y="230027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69B5C64-5482-48A0-BEA2-3FFB66118F9C}"/>
              </a:ext>
            </a:extLst>
          </p:cNvPr>
          <p:cNvSpPr txBox="1"/>
          <p:nvPr/>
        </p:nvSpPr>
        <p:spPr>
          <a:xfrm>
            <a:off x="296497" y="4112606"/>
            <a:ext cx="11025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ｱ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テーブルの数が６こ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は何こ？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6791F0B-886C-4BE4-B1C3-11C4D71F71B4}"/>
              </a:ext>
            </a:extLst>
          </p:cNvPr>
          <p:cNvSpPr txBox="1"/>
          <p:nvPr/>
        </p:nvSpPr>
        <p:spPr>
          <a:xfrm>
            <a:off x="3077634" y="144402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332B498-F61C-45CE-A1B0-CE176270DB28}"/>
              </a:ext>
            </a:extLst>
          </p:cNvPr>
          <p:cNvSpPr txBox="1"/>
          <p:nvPr/>
        </p:nvSpPr>
        <p:spPr>
          <a:xfrm>
            <a:off x="1003356" y="5211852"/>
            <a:ext cx="6440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表をのばして考えてみよう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21734CF-A558-70B5-DC86-7659FD3CBA65}"/>
              </a:ext>
            </a:extLst>
          </p:cNvPr>
          <p:cNvCxnSpPr/>
          <p:nvPr/>
        </p:nvCxnSpPr>
        <p:spPr>
          <a:xfrm>
            <a:off x="2804669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1904750-143F-A3FE-9911-BC611C4D6602}"/>
              </a:ext>
            </a:extLst>
          </p:cNvPr>
          <p:cNvCxnSpPr/>
          <p:nvPr/>
        </p:nvCxnSpPr>
        <p:spPr>
          <a:xfrm>
            <a:off x="4139822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F0666BD-D3D3-8CEA-08D0-66FA78536F51}"/>
              </a:ext>
            </a:extLst>
          </p:cNvPr>
          <p:cNvSpPr txBox="1"/>
          <p:nvPr/>
        </p:nvSpPr>
        <p:spPr>
          <a:xfrm>
            <a:off x="7105563" y="144402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65215F-AD22-CA6D-64F0-DB5F2D671729}"/>
              </a:ext>
            </a:extLst>
          </p:cNvPr>
          <p:cNvSpPr txBox="1"/>
          <p:nvPr/>
        </p:nvSpPr>
        <p:spPr>
          <a:xfrm>
            <a:off x="8371413" y="144402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76ACDC6-6558-5A91-F977-434DEE34D379}"/>
              </a:ext>
            </a:extLst>
          </p:cNvPr>
          <p:cNvSpPr txBox="1"/>
          <p:nvPr/>
        </p:nvSpPr>
        <p:spPr>
          <a:xfrm>
            <a:off x="9635812" y="144402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9A125D-0117-8C49-F912-12820C07800E}"/>
              </a:ext>
            </a:extLst>
          </p:cNvPr>
          <p:cNvSpPr txBox="1"/>
          <p:nvPr/>
        </p:nvSpPr>
        <p:spPr>
          <a:xfrm>
            <a:off x="6952137" y="2300278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AE462D9-BAA8-CB1A-BC61-E08264651811}"/>
              </a:ext>
            </a:extLst>
          </p:cNvPr>
          <p:cNvSpPr txBox="1"/>
          <p:nvPr/>
        </p:nvSpPr>
        <p:spPr>
          <a:xfrm>
            <a:off x="8239974" y="2300278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4D99324-CB6D-18CC-82B2-D733E423AC9F}"/>
              </a:ext>
            </a:extLst>
          </p:cNvPr>
          <p:cNvSpPr txBox="1"/>
          <p:nvPr/>
        </p:nvSpPr>
        <p:spPr>
          <a:xfrm>
            <a:off x="9448088" y="2300278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endParaRPr kumimoji="1" lang="ja-JP" altLang="en-US" sz="4400" dirty="0">
              <a:solidFill>
                <a:srgbClr val="FF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7FB809E-31F0-2421-E999-1B878CABBE58}"/>
              </a:ext>
            </a:extLst>
          </p:cNvPr>
          <p:cNvSpPr txBox="1"/>
          <p:nvPr/>
        </p:nvSpPr>
        <p:spPr>
          <a:xfrm>
            <a:off x="679229" y="476672"/>
            <a:ext cx="9212778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を求めよう</a:t>
            </a:r>
          </a:p>
        </p:txBody>
      </p:sp>
      <p:sp>
        <p:nvSpPr>
          <p:cNvPr id="20" name="矢印: 上カーブ 19">
            <a:extLst>
              <a:ext uri="{FF2B5EF4-FFF2-40B4-BE49-F238E27FC236}">
                <a16:creationId xmlns:a16="http://schemas.microsoft.com/office/drawing/2014/main" id="{DF383072-FE13-A04D-23AA-1658A25769DA}"/>
              </a:ext>
            </a:extLst>
          </p:cNvPr>
          <p:cNvSpPr/>
          <p:nvPr/>
        </p:nvSpPr>
        <p:spPr>
          <a:xfrm>
            <a:off x="6172734" y="2950212"/>
            <a:ext cx="1363426" cy="414687"/>
          </a:xfrm>
          <a:prstGeom prst="curvedUpArrow">
            <a:avLst/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矢印: 上カーブ 22">
            <a:extLst>
              <a:ext uri="{FF2B5EF4-FFF2-40B4-BE49-F238E27FC236}">
                <a16:creationId xmlns:a16="http://schemas.microsoft.com/office/drawing/2014/main" id="{5BB4B8BC-7599-7735-BD9E-BAF57F06AB77}"/>
              </a:ext>
            </a:extLst>
          </p:cNvPr>
          <p:cNvSpPr/>
          <p:nvPr/>
        </p:nvSpPr>
        <p:spPr>
          <a:xfrm>
            <a:off x="7504761" y="2973476"/>
            <a:ext cx="1363426" cy="414687"/>
          </a:xfrm>
          <a:prstGeom prst="curvedUpArrow">
            <a:avLst/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矢印: 上カーブ 29">
            <a:extLst>
              <a:ext uri="{FF2B5EF4-FFF2-40B4-BE49-F238E27FC236}">
                <a16:creationId xmlns:a16="http://schemas.microsoft.com/office/drawing/2014/main" id="{6BE3777F-72A5-D5E3-D0AE-ADC22ED73B24}"/>
              </a:ext>
            </a:extLst>
          </p:cNvPr>
          <p:cNvSpPr/>
          <p:nvPr/>
        </p:nvSpPr>
        <p:spPr>
          <a:xfrm>
            <a:off x="8796280" y="2950212"/>
            <a:ext cx="1363426" cy="414687"/>
          </a:xfrm>
          <a:prstGeom prst="curvedUpArrow">
            <a:avLst/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1" grpId="0"/>
      <p:bldP spid="13" grpId="0"/>
      <p:bldP spid="18" grpId="0"/>
      <p:bldP spid="20" grpId="0" animBg="1"/>
      <p:bldP spid="23" grpId="0" animBg="1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69B5C64-5482-48A0-BEA2-3FFB66118F9C}"/>
              </a:ext>
            </a:extLst>
          </p:cNvPr>
          <p:cNvSpPr txBox="1"/>
          <p:nvPr/>
        </p:nvSpPr>
        <p:spPr>
          <a:xfrm>
            <a:off x="480079" y="1823682"/>
            <a:ext cx="11016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ｲ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テーブルの数が８こ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は何こ？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239154A-AD21-4721-95A3-2AE31FAAF39F}"/>
              </a:ext>
            </a:extLst>
          </p:cNvPr>
          <p:cNvSpPr txBox="1"/>
          <p:nvPr/>
        </p:nvSpPr>
        <p:spPr>
          <a:xfrm>
            <a:off x="1466561" y="4090999"/>
            <a:ext cx="543739" cy="52322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8A09141-7C98-44A0-A3F9-05C061BE095F}"/>
              </a:ext>
            </a:extLst>
          </p:cNvPr>
          <p:cNvSpPr txBox="1"/>
          <p:nvPr/>
        </p:nvSpPr>
        <p:spPr>
          <a:xfrm>
            <a:off x="2085770" y="4090999"/>
            <a:ext cx="543739" cy="52322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D744568-48FF-4E9B-BA83-20045605E3D7}"/>
              </a:ext>
            </a:extLst>
          </p:cNvPr>
          <p:cNvSpPr txBox="1"/>
          <p:nvPr/>
        </p:nvSpPr>
        <p:spPr>
          <a:xfrm>
            <a:off x="2704979" y="4090999"/>
            <a:ext cx="543739" cy="52322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4D6C28A-7E20-4F69-B009-1002E1586CD6}"/>
              </a:ext>
            </a:extLst>
          </p:cNvPr>
          <p:cNvSpPr txBox="1"/>
          <p:nvPr/>
        </p:nvSpPr>
        <p:spPr>
          <a:xfrm>
            <a:off x="3334402" y="4090999"/>
            <a:ext cx="543739" cy="52322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A8E5DAF6-4BF1-4BC6-9C8A-57ECD5F31452}"/>
              </a:ext>
            </a:extLst>
          </p:cNvPr>
          <p:cNvSpPr/>
          <p:nvPr/>
        </p:nvSpPr>
        <p:spPr>
          <a:xfrm>
            <a:off x="1498368" y="3586075"/>
            <a:ext cx="432048" cy="432048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22534732-2084-42E1-B26B-F39E50DFADA7}"/>
              </a:ext>
            </a:extLst>
          </p:cNvPr>
          <p:cNvSpPr/>
          <p:nvPr/>
        </p:nvSpPr>
        <p:spPr>
          <a:xfrm>
            <a:off x="6553958" y="4102738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98A4E1EC-E553-4DA7-91FF-6AD1D6F20E21}"/>
              </a:ext>
            </a:extLst>
          </p:cNvPr>
          <p:cNvSpPr/>
          <p:nvPr/>
        </p:nvSpPr>
        <p:spPr>
          <a:xfrm>
            <a:off x="937155" y="4147678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0DFBDF03-8A45-4B3F-B3F4-6DC241281A04}"/>
              </a:ext>
            </a:extLst>
          </p:cNvPr>
          <p:cNvSpPr/>
          <p:nvPr/>
        </p:nvSpPr>
        <p:spPr>
          <a:xfrm>
            <a:off x="2120552" y="3586075"/>
            <a:ext cx="432048" cy="432048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F030BBE9-0554-462E-BCD5-45C28103DFF0}"/>
              </a:ext>
            </a:extLst>
          </p:cNvPr>
          <p:cNvSpPr/>
          <p:nvPr/>
        </p:nvSpPr>
        <p:spPr>
          <a:xfrm>
            <a:off x="2742736" y="3586075"/>
            <a:ext cx="432048" cy="432048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FB068E97-F92C-428C-AE94-AF82F430DD30}"/>
              </a:ext>
            </a:extLst>
          </p:cNvPr>
          <p:cNvSpPr/>
          <p:nvPr/>
        </p:nvSpPr>
        <p:spPr>
          <a:xfrm>
            <a:off x="3375134" y="3586075"/>
            <a:ext cx="432048" cy="432048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AD1E2794-D873-4E19-B85D-D56AF9214726}"/>
              </a:ext>
            </a:extLst>
          </p:cNvPr>
          <p:cNvSpPr/>
          <p:nvPr/>
        </p:nvSpPr>
        <p:spPr>
          <a:xfrm>
            <a:off x="1498368" y="4717763"/>
            <a:ext cx="432048" cy="432048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EBAAF1BB-A018-4D5A-98B1-FB436561B276}"/>
              </a:ext>
            </a:extLst>
          </p:cNvPr>
          <p:cNvSpPr/>
          <p:nvPr/>
        </p:nvSpPr>
        <p:spPr>
          <a:xfrm>
            <a:off x="2120552" y="4717763"/>
            <a:ext cx="432048" cy="432048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252D434B-1D06-4866-A925-9C9B26ACFF27}"/>
              </a:ext>
            </a:extLst>
          </p:cNvPr>
          <p:cNvSpPr/>
          <p:nvPr/>
        </p:nvSpPr>
        <p:spPr>
          <a:xfrm>
            <a:off x="2742736" y="4717763"/>
            <a:ext cx="432048" cy="432048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99FEC1A4-A31B-45F1-BBA1-00382AA22447}"/>
              </a:ext>
            </a:extLst>
          </p:cNvPr>
          <p:cNvSpPr/>
          <p:nvPr/>
        </p:nvSpPr>
        <p:spPr>
          <a:xfrm>
            <a:off x="3375134" y="4717763"/>
            <a:ext cx="432048" cy="432048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0009FD32-96B2-450C-98C5-EE206F815232}"/>
              </a:ext>
            </a:extLst>
          </p:cNvPr>
          <p:cNvSpPr txBox="1"/>
          <p:nvPr/>
        </p:nvSpPr>
        <p:spPr>
          <a:xfrm>
            <a:off x="3969775" y="4090999"/>
            <a:ext cx="543739" cy="52322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BB7D4252-C0D1-4988-B324-7DEC57F0D44B}"/>
              </a:ext>
            </a:extLst>
          </p:cNvPr>
          <p:cNvSpPr txBox="1"/>
          <p:nvPr/>
        </p:nvSpPr>
        <p:spPr>
          <a:xfrm>
            <a:off x="4602292" y="4090999"/>
            <a:ext cx="543739" cy="52322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2665302A-E564-4687-B3C6-4ED869C2708D}"/>
              </a:ext>
            </a:extLst>
          </p:cNvPr>
          <p:cNvSpPr/>
          <p:nvPr/>
        </p:nvSpPr>
        <p:spPr>
          <a:xfrm>
            <a:off x="4007532" y="3586075"/>
            <a:ext cx="432048" cy="432048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6F0E71CF-DE02-46B6-9442-D40AEA2CA441}"/>
              </a:ext>
            </a:extLst>
          </p:cNvPr>
          <p:cNvSpPr/>
          <p:nvPr/>
        </p:nvSpPr>
        <p:spPr>
          <a:xfrm>
            <a:off x="4643024" y="3586075"/>
            <a:ext cx="432048" cy="432048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1751C41A-0D3C-4A9D-923F-A3B42C86CEAA}"/>
              </a:ext>
            </a:extLst>
          </p:cNvPr>
          <p:cNvSpPr/>
          <p:nvPr/>
        </p:nvSpPr>
        <p:spPr>
          <a:xfrm>
            <a:off x="4007532" y="4717763"/>
            <a:ext cx="432048" cy="432048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FC45E03D-F1B6-4A4A-94D9-5B9019188EB3}"/>
              </a:ext>
            </a:extLst>
          </p:cNvPr>
          <p:cNvSpPr/>
          <p:nvPr/>
        </p:nvSpPr>
        <p:spPr>
          <a:xfrm>
            <a:off x="4643024" y="4717763"/>
            <a:ext cx="432048" cy="432048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66E1F56-C100-4B91-943B-1C4E6CC9D784}"/>
              </a:ext>
            </a:extLst>
          </p:cNvPr>
          <p:cNvSpPr txBox="1"/>
          <p:nvPr/>
        </p:nvSpPr>
        <p:spPr>
          <a:xfrm>
            <a:off x="5243389" y="4090999"/>
            <a:ext cx="543739" cy="52322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EB3CB26-86DC-4BBE-9FB5-D2ED9F2E2271}"/>
              </a:ext>
            </a:extLst>
          </p:cNvPr>
          <p:cNvSpPr txBox="1"/>
          <p:nvPr/>
        </p:nvSpPr>
        <p:spPr>
          <a:xfrm>
            <a:off x="5875906" y="4090999"/>
            <a:ext cx="543739" cy="52322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094605FC-A951-4735-9FC6-A43C74C33786}"/>
              </a:ext>
            </a:extLst>
          </p:cNvPr>
          <p:cNvSpPr/>
          <p:nvPr/>
        </p:nvSpPr>
        <p:spPr>
          <a:xfrm>
            <a:off x="5281146" y="3586075"/>
            <a:ext cx="432048" cy="432048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2CBCF13B-D3DC-4E89-B95B-EC64BF27E57E}"/>
              </a:ext>
            </a:extLst>
          </p:cNvPr>
          <p:cNvSpPr/>
          <p:nvPr/>
        </p:nvSpPr>
        <p:spPr>
          <a:xfrm>
            <a:off x="5916638" y="3586075"/>
            <a:ext cx="432048" cy="432048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479149E8-7275-4025-8910-E688401D9FD8}"/>
              </a:ext>
            </a:extLst>
          </p:cNvPr>
          <p:cNvSpPr/>
          <p:nvPr/>
        </p:nvSpPr>
        <p:spPr>
          <a:xfrm>
            <a:off x="5281146" y="4717763"/>
            <a:ext cx="432048" cy="432048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3B6CD27B-4488-44D3-87F7-F63FBABBEED3}"/>
              </a:ext>
            </a:extLst>
          </p:cNvPr>
          <p:cNvSpPr/>
          <p:nvPr/>
        </p:nvSpPr>
        <p:spPr>
          <a:xfrm>
            <a:off x="5916638" y="4717763"/>
            <a:ext cx="432048" cy="432048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3FF584-1577-F155-CAF4-D6BC874E0229}"/>
              </a:ext>
            </a:extLst>
          </p:cNvPr>
          <p:cNvSpPr txBox="1"/>
          <p:nvPr/>
        </p:nvSpPr>
        <p:spPr>
          <a:xfrm>
            <a:off x="4151783" y="5561659"/>
            <a:ext cx="705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2×8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9C72C2C1-4A80-54E5-1275-4F287BC8BBCB}"/>
              </a:ext>
            </a:extLst>
          </p:cNvPr>
          <p:cNvSpPr/>
          <p:nvPr/>
        </p:nvSpPr>
        <p:spPr>
          <a:xfrm>
            <a:off x="7752422" y="3565668"/>
            <a:ext cx="432048" cy="432048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2F0FE77-3BD3-FB3C-C3AB-FFCA93874523}"/>
              </a:ext>
            </a:extLst>
          </p:cNvPr>
          <p:cNvSpPr txBox="1"/>
          <p:nvPr/>
        </p:nvSpPr>
        <p:spPr>
          <a:xfrm>
            <a:off x="8518142" y="4051001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9CAF08CA-514D-03E5-4FF3-08DED303EC4A}"/>
              </a:ext>
            </a:extLst>
          </p:cNvPr>
          <p:cNvSpPr/>
          <p:nvPr/>
        </p:nvSpPr>
        <p:spPr>
          <a:xfrm>
            <a:off x="7768562" y="4710499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3F2E01F-DC24-9B30-3D77-9D51C0779CF9}"/>
              </a:ext>
            </a:extLst>
          </p:cNvPr>
          <p:cNvSpPr txBox="1"/>
          <p:nvPr/>
        </p:nvSpPr>
        <p:spPr>
          <a:xfrm>
            <a:off x="9537651" y="465000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A5286D2-DE6F-38D4-E951-75EA246D1EF7}"/>
              </a:ext>
            </a:extLst>
          </p:cNvPr>
          <p:cNvSpPr txBox="1"/>
          <p:nvPr/>
        </p:nvSpPr>
        <p:spPr>
          <a:xfrm>
            <a:off x="1258150" y="2639482"/>
            <a:ext cx="1031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表でさがしたら、計算して求められるか考えよう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479323E-9D0C-14CB-FC5C-71E97B549D55}"/>
              </a:ext>
            </a:extLst>
          </p:cNvPr>
          <p:cNvSpPr txBox="1"/>
          <p:nvPr/>
        </p:nvSpPr>
        <p:spPr>
          <a:xfrm>
            <a:off x="679229" y="476672"/>
            <a:ext cx="9212778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を求めよう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FE386A-D3E1-5E41-8FB0-8E9A288902FB}"/>
              </a:ext>
            </a:extLst>
          </p:cNvPr>
          <p:cNvSpPr txBox="1"/>
          <p:nvPr/>
        </p:nvSpPr>
        <p:spPr>
          <a:xfrm>
            <a:off x="8172434" y="351796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の数は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B40479E-86AC-C3D2-F750-5D9AFECF7006}"/>
              </a:ext>
            </a:extLst>
          </p:cNvPr>
          <p:cNvSpPr txBox="1"/>
          <p:nvPr/>
        </p:nvSpPr>
        <p:spPr>
          <a:xfrm>
            <a:off x="8172434" y="464559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の数は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82398C0-C9A8-2245-1D73-304DB54016E7}"/>
              </a:ext>
            </a:extLst>
          </p:cNvPr>
          <p:cNvSpPr/>
          <p:nvPr/>
        </p:nvSpPr>
        <p:spPr>
          <a:xfrm>
            <a:off x="7536160" y="3429000"/>
            <a:ext cx="3816424" cy="1944216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70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5" grpId="0" animBg="1"/>
      <p:bldP spid="66" grpId="0" animBg="1"/>
      <p:bldP spid="69" grpId="0" animBg="1"/>
      <p:bldP spid="70" grpId="0" animBg="1"/>
      <p:bldP spid="2" grpId="0"/>
      <p:bldP spid="7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56DA27-03C3-4913-AB84-3745E75A66BA}"/>
              </a:ext>
            </a:extLst>
          </p:cNvPr>
          <p:cNvSpPr txBox="1"/>
          <p:nvPr/>
        </p:nvSpPr>
        <p:spPr>
          <a:xfrm>
            <a:off x="360032" y="155813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069FC2-6920-4B08-A0A7-17D7884787BC}"/>
              </a:ext>
            </a:extLst>
          </p:cNvPr>
          <p:cNvSpPr txBox="1"/>
          <p:nvPr/>
        </p:nvSpPr>
        <p:spPr>
          <a:xfrm>
            <a:off x="398854" y="229653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D7D65B5-EEA1-477F-B60E-C1AD50F56DA5}"/>
              </a:ext>
            </a:extLst>
          </p:cNvPr>
          <p:cNvCxnSpPr>
            <a:cxnSpLocks/>
          </p:cNvCxnSpPr>
          <p:nvPr/>
        </p:nvCxnSpPr>
        <p:spPr>
          <a:xfrm>
            <a:off x="419847" y="2213467"/>
            <a:ext cx="11496319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F85E88E-BF5E-4666-8EE9-A22FC37E7B88}"/>
              </a:ext>
            </a:extLst>
          </p:cNvPr>
          <p:cNvCxnSpPr/>
          <p:nvPr/>
        </p:nvCxnSpPr>
        <p:spPr>
          <a:xfrm>
            <a:off x="4693946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BB72223-E305-45BB-82BF-7A54A48A479F}"/>
              </a:ext>
            </a:extLst>
          </p:cNvPr>
          <p:cNvCxnSpPr/>
          <p:nvPr/>
        </p:nvCxnSpPr>
        <p:spPr>
          <a:xfrm>
            <a:off x="6097274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90B523B-17B5-4E98-95D6-B4BCAE8C678B}"/>
              </a:ext>
            </a:extLst>
          </p:cNvPr>
          <p:cNvCxnSpPr/>
          <p:nvPr/>
        </p:nvCxnSpPr>
        <p:spPr>
          <a:xfrm>
            <a:off x="681608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DB8B666-6137-48B7-A181-E0F84F7F288D}"/>
              </a:ext>
            </a:extLst>
          </p:cNvPr>
          <p:cNvCxnSpPr/>
          <p:nvPr/>
        </p:nvCxnSpPr>
        <p:spPr>
          <a:xfrm>
            <a:off x="753616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4634379-E436-45E5-B786-641063464B87}"/>
              </a:ext>
            </a:extLst>
          </p:cNvPr>
          <p:cNvCxnSpPr/>
          <p:nvPr/>
        </p:nvCxnSpPr>
        <p:spPr>
          <a:xfrm>
            <a:off x="825624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C995E05-1B15-440C-89D2-12A01DB54E59}"/>
              </a:ext>
            </a:extLst>
          </p:cNvPr>
          <p:cNvSpPr txBox="1"/>
          <p:nvPr/>
        </p:nvSpPr>
        <p:spPr>
          <a:xfrm>
            <a:off x="3251923" y="144402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FF05FB6-A319-4092-9306-652109ECD980}"/>
              </a:ext>
            </a:extLst>
          </p:cNvPr>
          <p:cNvSpPr txBox="1"/>
          <p:nvPr/>
        </p:nvSpPr>
        <p:spPr>
          <a:xfrm>
            <a:off x="3996319" y="144402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257D4CD-22D6-4915-86E3-4F65C9CE3943}"/>
              </a:ext>
            </a:extLst>
          </p:cNvPr>
          <p:cNvSpPr txBox="1"/>
          <p:nvPr/>
        </p:nvSpPr>
        <p:spPr>
          <a:xfrm flipH="1">
            <a:off x="2495599" y="2300279"/>
            <a:ext cx="622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36D084A-57FA-4819-8789-A04F872F52BE}"/>
              </a:ext>
            </a:extLst>
          </p:cNvPr>
          <p:cNvSpPr txBox="1"/>
          <p:nvPr/>
        </p:nvSpPr>
        <p:spPr>
          <a:xfrm>
            <a:off x="3234315" y="230027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B8CC513-9A73-40DE-B7E7-F45EC0A7EF4E}"/>
              </a:ext>
            </a:extLst>
          </p:cNvPr>
          <p:cNvSpPr txBox="1"/>
          <p:nvPr/>
        </p:nvSpPr>
        <p:spPr>
          <a:xfrm>
            <a:off x="3985792" y="230027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69B5C64-5482-48A0-BEA2-3FFB66118F9C}"/>
              </a:ext>
            </a:extLst>
          </p:cNvPr>
          <p:cNvSpPr txBox="1"/>
          <p:nvPr/>
        </p:nvSpPr>
        <p:spPr>
          <a:xfrm>
            <a:off x="332377" y="3465115"/>
            <a:ext cx="11368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ｳ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いすの数が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の時，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は何こ？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8BF3393-A5A1-4325-B6CA-A48CD0AF0F1B}"/>
              </a:ext>
            </a:extLst>
          </p:cNvPr>
          <p:cNvSpPr txBox="1"/>
          <p:nvPr/>
        </p:nvSpPr>
        <p:spPr>
          <a:xfrm>
            <a:off x="6080108" y="5424648"/>
            <a:ext cx="4996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テーブルの数は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6791F0B-886C-4BE4-B1C3-11C4D71F71B4}"/>
              </a:ext>
            </a:extLst>
          </p:cNvPr>
          <p:cNvSpPr txBox="1"/>
          <p:nvPr/>
        </p:nvSpPr>
        <p:spPr>
          <a:xfrm flipH="1">
            <a:off x="2495599" y="1444025"/>
            <a:ext cx="622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6511AA-A372-90E0-7772-58D0299F9CBD}"/>
              </a:ext>
            </a:extLst>
          </p:cNvPr>
          <p:cNvSpPr txBox="1"/>
          <p:nvPr/>
        </p:nvSpPr>
        <p:spPr>
          <a:xfrm>
            <a:off x="976246" y="4407695"/>
            <a:ext cx="6301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表をのばして考えてみよう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3EC902-5ACB-6918-A569-E0E619C28810}"/>
              </a:ext>
            </a:extLst>
          </p:cNvPr>
          <p:cNvSpPr txBox="1"/>
          <p:nvPr/>
        </p:nvSpPr>
        <p:spPr>
          <a:xfrm>
            <a:off x="679229" y="476672"/>
            <a:ext cx="9212778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を求めよう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E172F8A-B79F-7E27-326C-1C6A200529C2}"/>
              </a:ext>
            </a:extLst>
          </p:cNvPr>
          <p:cNvCxnSpPr/>
          <p:nvPr/>
        </p:nvCxnSpPr>
        <p:spPr>
          <a:xfrm>
            <a:off x="2495599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A30CAF0-8BC2-D086-73E6-A19FBC102683}"/>
              </a:ext>
            </a:extLst>
          </p:cNvPr>
          <p:cNvCxnSpPr/>
          <p:nvPr/>
        </p:nvCxnSpPr>
        <p:spPr>
          <a:xfrm>
            <a:off x="321568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9ACB145-AC8E-16AB-F112-3EF4518662BA}"/>
              </a:ext>
            </a:extLst>
          </p:cNvPr>
          <p:cNvCxnSpPr/>
          <p:nvPr/>
        </p:nvCxnSpPr>
        <p:spPr>
          <a:xfrm>
            <a:off x="394955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52DDD97-ED74-5947-E999-456D0DAEED4E}"/>
              </a:ext>
            </a:extLst>
          </p:cNvPr>
          <p:cNvCxnSpPr/>
          <p:nvPr/>
        </p:nvCxnSpPr>
        <p:spPr>
          <a:xfrm>
            <a:off x="537592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B5ECA6D-83E0-AADB-1179-379C3006DAE7}"/>
              </a:ext>
            </a:extLst>
          </p:cNvPr>
          <p:cNvSpPr txBox="1"/>
          <p:nvPr/>
        </p:nvSpPr>
        <p:spPr>
          <a:xfrm>
            <a:off x="4638545" y="2358095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7AEE9EB-F908-BD08-7D76-A6C273917F9B}"/>
              </a:ext>
            </a:extLst>
          </p:cNvPr>
          <p:cNvSpPr txBox="1"/>
          <p:nvPr/>
        </p:nvSpPr>
        <p:spPr>
          <a:xfrm>
            <a:off x="5322400" y="2358095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271A261-234C-5B4C-02A2-2DD7F55FE0B5}"/>
              </a:ext>
            </a:extLst>
          </p:cNvPr>
          <p:cNvSpPr txBox="1"/>
          <p:nvPr/>
        </p:nvSpPr>
        <p:spPr>
          <a:xfrm>
            <a:off x="6041205" y="2358095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13729B8-63E0-97C8-F126-632048BB7A54}"/>
              </a:ext>
            </a:extLst>
          </p:cNvPr>
          <p:cNvSpPr txBox="1"/>
          <p:nvPr/>
        </p:nvSpPr>
        <p:spPr>
          <a:xfrm>
            <a:off x="6748771" y="2358095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BC759E47-433E-92FB-95FD-F18651914816}"/>
              </a:ext>
            </a:extLst>
          </p:cNvPr>
          <p:cNvCxnSpPr/>
          <p:nvPr/>
        </p:nvCxnSpPr>
        <p:spPr>
          <a:xfrm>
            <a:off x="897632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CB62AB85-53A1-0F75-FBEA-00E98C787A41}"/>
              </a:ext>
            </a:extLst>
          </p:cNvPr>
          <p:cNvCxnSpPr/>
          <p:nvPr/>
        </p:nvCxnSpPr>
        <p:spPr>
          <a:xfrm>
            <a:off x="969640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A1929340-78B3-FB9D-764B-6DEDA2B9EB89}"/>
              </a:ext>
            </a:extLst>
          </p:cNvPr>
          <p:cNvCxnSpPr/>
          <p:nvPr/>
        </p:nvCxnSpPr>
        <p:spPr>
          <a:xfrm>
            <a:off x="1041648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C335D8F-EE4E-5100-C96D-63145E85C332}"/>
              </a:ext>
            </a:extLst>
          </p:cNvPr>
          <p:cNvCxnSpPr/>
          <p:nvPr/>
        </p:nvCxnSpPr>
        <p:spPr>
          <a:xfrm>
            <a:off x="11136560" y="148357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15058A6-02D0-F4B6-BF2B-9E7081D9B8B8}"/>
              </a:ext>
            </a:extLst>
          </p:cNvPr>
          <p:cNvSpPr txBox="1"/>
          <p:nvPr/>
        </p:nvSpPr>
        <p:spPr>
          <a:xfrm>
            <a:off x="7491055" y="2358095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231FD1B-CC97-78F4-D26D-F2E6E50ED399}"/>
              </a:ext>
            </a:extLst>
          </p:cNvPr>
          <p:cNvSpPr txBox="1"/>
          <p:nvPr/>
        </p:nvSpPr>
        <p:spPr>
          <a:xfrm>
            <a:off x="8218601" y="2358095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34DDF7B-EF1F-243C-FEE1-498CD929181F}"/>
              </a:ext>
            </a:extLst>
          </p:cNvPr>
          <p:cNvSpPr txBox="1"/>
          <p:nvPr/>
        </p:nvSpPr>
        <p:spPr>
          <a:xfrm>
            <a:off x="8948957" y="2358095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8B0AFA5-D34C-5DDE-DC99-0F2E6AA843C6}"/>
              </a:ext>
            </a:extLst>
          </p:cNvPr>
          <p:cNvSpPr txBox="1"/>
          <p:nvPr/>
        </p:nvSpPr>
        <p:spPr>
          <a:xfrm>
            <a:off x="9665994" y="2358095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F58C430-2F29-42B2-F786-5D709A142C54}"/>
              </a:ext>
            </a:extLst>
          </p:cNvPr>
          <p:cNvSpPr txBox="1"/>
          <p:nvPr/>
        </p:nvSpPr>
        <p:spPr>
          <a:xfrm>
            <a:off x="9651527" y="1548974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5C8583E-AD91-F41F-8917-3714A681BBCE}"/>
              </a:ext>
            </a:extLst>
          </p:cNvPr>
          <p:cNvSpPr txBox="1"/>
          <p:nvPr/>
        </p:nvSpPr>
        <p:spPr>
          <a:xfrm>
            <a:off x="4760658" y="1444025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2299791-5713-AC60-4AD7-393E06878740}"/>
              </a:ext>
            </a:extLst>
          </p:cNvPr>
          <p:cNvSpPr txBox="1"/>
          <p:nvPr/>
        </p:nvSpPr>
        <p:spPr>
          <a:xfrm>
            <a:off x="5466577" y="1444025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228148C-EDE1-2260-CD52-CAC0C44291E3}"/>
              </a:ext>
            </a:extLst>
          </p:cNvPr>
          <p:cNvSpPr txBox="1"/>
          <p:nvPr/>
        </p:nvSpPr>
        <p:spPr>
          <a:xfrm>
            <a:off x="6208007" y="1444025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695A9A0-BABD-5EFF-519B-CA84A25A359D}"/>
              </a:ext>
            </a:extLst>
          </p:cNvPr>
          <p:cNvSpPr txBox="1"/>
          <p:nvPr/>
        </p:nvSpPr>
        <p:spPr>
          <a:xfrm>
            <a:off x="6902768" y="1444025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B00C7F2-EA24-E988-7DB9-F94BD49E8FE2}"/>
              </a:ext>
            </a:extLst>
          </p:cNvPr>
          <p:cNvSpPr txBox="1"/>
          <p:nvPr/>
        </p:nvSpPr>
        <p:spPr>
          <a:xfrm>
            <a:off x="7630961" y="1444025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3EF0063-6DE8-1B97-FFBE-59C77AEE51EE}"/>
              </a:ext>
            </a:extLst>
          </p:cNvPr>
          <p:cNvSpPr txBox="1"/>
          <p:nvPr/>
        </p:nvSpPr>
        <p:spPr>
          <a:xfrm>
            <a:off x="8349240" y="1444025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7D198FA-4B8E-E3BA-8158-137E9D5A895A}"/>
              </a:ext>
            </a:extLst>
          </p:cNvPr>
          <p:cNvSpPr txBox="1"/>
          <p:nvPr/>
        </p:nvSpPr>
        <p:spPr>
          <a:xfrm>
            <a:off x="8958811" y="1548484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883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8" grpId="0"/>
      <p:bldP spid="20" grpId="0"/>
      <p:bldP spid="23" grpId="0"/>
      <p:bldP spid="30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51" grpId="0"/>
      <p:bldP spid="52" grpId="0"/>
      <p:bldP spid="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6851B-F7DB-6154-7167-C910808C3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84D1CF8-FB2A-B354-4F97-DFEBCF58FB57}"/>
              </a:ext>
            </a:extLst>
          </p:cNvPr>
          <p:cNvSpPr txBox="1"/>
          <p:nvPr/>
        </p:nvSpPr>
        <p:spPr>
          <a:xfrm>
            <a:off x="407428" y="1761180"/>
            <a:ext cx="11293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ｳ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いすの数が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の時，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は何こ？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489613B-E1E1-A027-6558-DCC4CC08C15D}"/>
              </a:ext>
            </a:extLst>
          </p:cNvPr>
          <p:cNvSpPr txBox="1"/>
          <p:nvPr/>
        </p:nvSpPr>
        <p:spPr>
          <a:xfrm>
            <a:off x="5657780" y="5879270"/>
            <a:ext cx="457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テーブルの数は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55B9DD3-F597-D3F2-7325-DB2B1D5B9B74}"/>
              </a:ext>
            </a:extLst>
          </p:cNvPr>
          <p:cNvSpPr txBox="1"/>
          <p:nvPr/>
        </p:nvSpPr>
        <p:spPr>
          <a:xfrm>
            <a:off x="1978310" y="4157648"/>
            <a:ext cx="543739" cy="52322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E8DF353-C380-B97F-9AFF-D39470278B6E}"/>
              </a:ext>
            </a:extLst>
          </p:cNvPr>
          <p:cNvSpPr txBox="1"/>
          <p:nvPr/>
        </p:nvSpPr>
        <p:spPr>
          <a:xfrm>
            <a:off x="2597519" y="4157648"/>
            <a:ext cx="543739" cy="52322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11C63EB7-BEBB-E51F-8C27-1412DC2AD2AB}"/>
              </a:ext>
            </a:extLst>
          </p:cNvPr>
          <p:cNvSpPr/>
          <p:nvPr/>
        </p:nvSpPr>
        <p:spPr>
          <a:xfrm>
            <a:off x="2059695" y="3637254"/>
            <a:ext cx="432048" cy="432048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DA12083E-0B42-B1E5-70B4-D278BE00BE67}"/>
              </a:ext>
            </a:extLst>
          </p:cNvPr>
          <p:cNvSpPr/>
          <p:nvPr/>
        </p:nvSpPr>
        <p:spPr>
          <a:xfrm>
            <a:off x="5806756" y="4158496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D8F6DA6C-9B60-DF33-BECF-2989B449DE99}"/>
              </a:ext>
            </a:extLst>
          </p:cNvPr>
          <p:cNvSpPr/>
          <p:nvPr/>
        </p:nvSpPr>
        <p:spPr>
          <a:xfrm>
            <a:off x="1325426" y="4158496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5AEDBEC3-D303-230B-84EA-3C9687A405AD}"/>
              </a:ext>
            </a:extLst>
          </p:cNvPr>
          <p:cNvSpPr/>
          <p:nvPr/>
        </p:nvSpPr>
        <p:spPr>
          <a:xfrm>
            <a:off x="2681879" y="3637254"/>
            <a:ext cx="432048" cy="432048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427C6E2C-CDB4-B28E-CA1B-4C0B92355CE6}"/>
              </a:ext>
            </a:extLst>
          </p:cNvPr>
          <p:cNvSpPr/>
          <p:nvPr/>
        </p:nvSpPr>
        <p:spPr>
          <a:xfrm>
            <a:off x="2046251" y="4760042"/>
            <a:ext cx="432048" cy="432048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4A11D4DD-A553-A584-14A3-8685D790C053}"/>
              </a:ext>
            </a:extLst>
          </p:cNvPr>
          <p:cNvSpPr/>
          <p:nvPr/>
        </p:nvSpPr>
        <p:spPr>
          <a:xfrm>
            <a:off x="2668435" y="4760042"/>
            <a:ext cx="432048" cy="432048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D6547E46-D9FA-44E7-56AA-F61307E92190}"/>
              </a:ext>
            </a:extLst>
          </p:cNvPr>
          <p:cNvSpPr txBox="1"/>
          <p:nvPr/>
        </p:nvSpPr>
        <p:spPr>
          <a:xfrm>
            <a:off x="5114041" y="4157648"/>
            <a:ext cx="543739" cy="52322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</a:t>
            </a:r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2CB4810A-42AB-8A6B-9740-297F503C5BBA}"/>
              </a:ext>
            </a:extLst>
          </p:cNvPr>
          <p:cNvSpPr/>
          <p:nvPr/>
        </p:nvSpPr>
        <p:spPr>
          <a:xfrm>
            <a:off x="5204351" y="3637254"/>
            <a:ext cx="432048" cy="432048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680A25BB-AC54-2C18-CB80-6346A209E98A}"/>
              </a:ext>
            </a:extLst>
          </p:cNvPr>
          <p:cNvSpPr/>
          <p:nvPr/>
        </p:nvSpPr>
        <p:spPr>
          <a:xfrm>
            <a:off x="5190907" y="4760042"/>
            <a:ext cx="432048" cy="432048"/>
          </a:xfrm>
          <a:prstGeom prst="ellips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F5437DD-73E1-4333-C154-8600B5525A9B}"/>
              </a:ext>
            </a:extLst>
          </p:cNvPr>
          <p:cNvSpPr txBox="1"/>
          <p:nvPr/>
        </p:nvSpPr>
        <p:spPr>
          <a:xfrm>
            <a:off x="6603971" y="3995589"/>
            <a:ext cx="2456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1223D3A5-18A7-4CCA-6D38-51E6330E9F71}"/>
              </a:ext>
            </a:extLst>
          </p:cNvPr>
          <p:cNvSpPr txBox="1"/>
          <p:nvPr/>
        </p:nvSpPr>
        <p:spPr>
          <a:xfrm>
            <a:off x="6590088" y="5085887"/>
            <a:ext cx="2464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22÷2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A7B6DAAA-B36B-0217-49AA-8E9FA9C3E728}"/>
              </a:ext>
            </a:extLst>
          </p:cNvPr>
          <p:cNvCxnSpPr>
            <a:cxnSpLocks/>
          </p:cNvCxnSpPr>
          <p:nvPr/>
        </p:nvCxnSpPr>
        <p:spPr>
          <a:xfrm>
            <a:off x="3384085" y="4419258"/>
            <a:ext cx="1496815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4B11700-8C05-D220-BE6A-8C7F6DD896AE}"/>
              </a:ext>
            </a:extLst>
          </p:cNvPr>
          <p:cNvSpPr/>
          <p:nvPr/>
        </p:nvSpPr>
        <p:spPr>
          <a:xfrm>
            <a:off x="6487864" y="3285813"/>
            <a:ext cx="5011146" cy="238484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B70711B-B9CE-BED1-824D-DA617133E026}"/>
              </a:ext>
            </a:extLst>
          </p:cNvPr>
          <p:cNvSpPr txBox="1"/>
          <p:nvPr/>
        </p:nvSpPr>
        <p:spPr>
          <a:xfrm>
            <a:off x="679229" y="476672"/>
            <a:ext cx="9212778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を求めよう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1FFEF3-8493-CAE6-EB51-8CCC727418CB}"/>
              </a:ext>
            </a:extLst>
          </p:cNvPr>
          <p:cNvSpPr txBox="1"/>
          <p:nvPr/>
        </p:nvSpPr>
        <p:spPr>
          <a:xfrm>
            <a:off x="1222306" y="2529665"/>
            <a:ext cx="7970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今度は計算して求められるか考えよう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4D35C41-40AD-1FFA-361C-19BD5156DC23}"/>
              </a:ext>
            </a:extLst>
          </p:cNvPr>
          <p:cNvSpPr txBox="1"/>
          <p:nvPr/>
        </p:nvSpPr>
        <p:spPr>
          <a:xfrm>
            <a:off x="6595102" y="3406459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まず余計な</a:t>
            </a:r>
            <a:r>
              <a:rPr lang="ja-JP" altLang="en-US" sz="3200" dirty="0">
                <a:solidFill>
                  <a:schemeClr val="accent1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をひく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C214701-450F-02D6-CFF5-7381F2A5825F}"/>
              </a:ext>
            </a:extLst>
          </p:cNvPr>
          <p:cNvSpPr txBox="1"/>
          <p:nvPr/>
        </p:nvSpPr>
        <p:spPr>
          <a:xfrm>
            <a:off x="6595102" y="4584719"/>
            <a:ext cx="4903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はテーブルの数の２倍あるので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137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7" grpId="0" animBg="1"/>
      <p:bldP spid="48" grpId="0" animBg="1"/>
      <p:bldP spid="49" grpId="0" animBg="1"/>
      <p:bldP spid="50" grpId="0" animBg="1"/>
      <p:bldP spid="53" grpId="0" animBg="1"/>
      <p:bldP spid="54" grpId="0" animBg="1"/>
      <p:bldP spid="60" grpId="0" animBg="1"/>
      <p:bldP spid="62" grpId="0" animBg="1"/>
      <p:bldP spid="64" grpId="0"/>
      <p:bldP spid="68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79CA57E-7A7C-4A93-A734-BB0085616B1A}"/>
              </a:ext>
            </a:extLst>
          </p:cNvPr>
          <p:cNvSpPr/>
          <p:nvPr/>
        </p:nvSpPr>
        <p:spPr>
          <a:xfrm>
            <a:off x="1271464" y="1960382"/>
            <a:ext cx="1152769" cy="76944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A2E4BA3C-582B-487C-B976-55F40FF255ED}"/>
              </a:ext>
            </a:extLst>
          </p:cNvPr>
          <p:cNvSpPr/>
          <p:nvPr/>
        </p:nvSpPr>
        <p:spPr>
          <a:xfrm>
            <a:off x="749665" y="2129078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9DEF9D0-0172-412B-996E-654B9B8D023C}"/>
              </a:ext>
            </a:extLst>
          </p:cNvPr>
          <p:cNvSpPr txBox="1"/>
          <p:nvPr/>
        </p:nvSpPr>
        <p:spPr>
          <a:xfrm>
            <a:off x="-1176808" y="8927141"/>
            <a:ext cx="10341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関係を表す式は　○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　＋　２　＝△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4FFB9B3-6013-4DB3-B2F9-002FFEE7A619}"/>
              </a:ext>
            </a:extLst>
          </p:cNvPr>
          <p:cNvSpPr txBox="1"/>
          <p:nvPr/>
        </p:nvSpPr>
        <p:spPr>
          <a:xfrm>
            <a:off x="-600744" y="8927141"/>
            <a:ext cx="10341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関係を表す式は　○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　＋　２　＝△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8763DE9D-6E7B-42D0-A788-1555CA21DD3C}"/>
              </a:ext>
            </a:extLst>
          </p:cNvPr>
          <p:cNvSpPr/>
          <p:nvPr/>
        </p:nvSpPr>
        <p:spPr>
          <a:xfrm>
            <a:off x="2534128" y="2168546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C89F2D7-418E-4A82-9F7C-0A7A5304E75B}"/>
              </a:ext>
            </a:extLst>
          </p:cNvPr>
          <p:cNvCxnSpPr>
            <a:cxnSpLocks/>
          </p:cNvCxnSpPr>
          <p:nvPr/>
        </p:nvCxnSpPr>
        <p:spPr>
          <a:xfrm>
            <a:off x="311121" y="4382257"/>
            <a:ext cx="1163806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2A0D6CB-16F6-497E-B367-432CC9AF0C15}"/>
              </a:ext>
            </a:extLst>
          </p:cNvPr>
          <p:cNvSpPr txBox="1"/>
          <p:nvPr/>
        </p:nvSpPr>
        <p:spPr>
          <a:xfrm>
            <a:off x="269122" y="3599262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テーブルの数（こ）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81A64FE-C386-4BF3-B7D2-DCD172705F0B}"/>
              </a:ext>
            </a:extLst>
          </p:cNvPr>
          <p:cNvSpPr txBox="1"/>
          <p:nvPr/>
        </p:nvSpPr>
        <p:spPr>
          <a:xfrm>
            <a:off x="311121" y="4536134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いすの数（こ）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1E7B6E7-60DD-450A-A562-7ABF1B4A6405}"/>
              </a:ext>
            </a:extLst>
          </p:cNvPr>
          <p:cNvCxnSpPr/>
          <p:nvPr/>
        </p:nvCxnSpPr>
        <p:spPr>
          <a:xfrm>
            <a:off x="6096000" y="3599262"/>
            <a:ext cx="0" cy="157508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69EB4093-5C8A-4378-8F74-FFD9DF3890AF}"/>
              </a:ext>
            </a:extLst>
          </p:cNvPr>
          <p:cNvCxnSpPr/>
          <p:nvPr/>
        </p:nvCxnSpPr>
        <p:spPr>
          <a:xfrm>
            <a:off x="7536160" y="3599262"/>
            <a:ext cx="0" cy="157508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723D816-1FDC-4A5F-BE29-E32B8D51092F}"/>
              </a:ext>
            </a:extLst>
          </p:cNvPr>
          <p:cNvCxnSpPr/>
          <p:nvPr/>
        </p:nvCxnSpPr>
        <p:spPr>
          <a:xfrm>
            <a:off x="8978426" y="3599262"/>
            <a:ext cx="0" cy="157508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41DE7905-A0D3-46F3-9B20-12F8A97CDF15}"/>
              </a:ext>
            </a:extLst>
          </p:cNvPr>
          <p:cNvCxnSpPr/>
          <p:nvPr/>
        </p:nvCxnSpPr>
        <p:spPr>
          <a:xfrm>
            <a:off x="10426227" y="3599262"/>
            <a:ext cx="0" cy="157508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47C5E02-D711-4705-BB1C-370C899B99C8}"/>
              </a:ext>
            </a:extLst>
          </p:cNvPr>
          <p:cNvSpPr txBox="1"/>
          <p:nvPr/>
        </p:nvSpPr>
        <p:spPr>
          <a:xfrm>
            <a:off x="5046515" y="3583166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0B27925-DD1D-4F56-822B-A9CA5E802558}"/>
              </a:ext>
            </a:extLst>
          </p:cNvPr>
          <p:cNvSpPr txBox="1"/>
          <p:nvPr/>
        </p:nvSpPr>
        <p:spPr>
          <a:xfrm>
            <a:off x="5046514" y="453613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D98C5ED-D80A-4AD8-9658-61D720FCF2F0}"/>
              </a:ext>
            </a:extLst>
          </p:cNvPr>
          <p:cNvSpPr txBox="1"/>
          <p:nvPr/>
        </p:nvSpPr>
        <p:spPr>
          <a:xfrm>
            <a:off x="6441034" y="3583426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EB26C84-C60D-4926-9363-C48DA84777B1}"/>
              </a:ext>
            </a:extLst>
          </p:cNvPr>
          <p:cNvSpPr txBox="1"/>
          <p:nvPr/>
        </p:nvSpPr>
        <p:spPr>
          <a:xfrm>
            <a:off x="7889806" y="359533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2973756-3D60-4025-9F6A-F337AF26D1D6}"/>
              </a:ext>
            </a:extLst>
          </p:cNvPr>
          <p:cNvCxnSpPr/>
          <p:nvPr/>
        </p:nvCxnSpPr>
        <p:spPr>
          <a:xfrm>
            <a:off x="4692869" y="3599262"/>
            <a:ext cx="0" cy="157508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楕円 1">
            <a:extLst>
              <a:ext uri="{FF2B5EF4-FFF2-40B4-BE49-F238E27FC236}">
                <a16:creationId xmlns:a16="http://schemas.microsoft.com/office/drawing/2014/main" id="{F03EB180-1D97-FE9A-5158-07DD2374CB15}"/>
              </a:ext>
            </a:extLst>
          </p:cNvPr>
          <p:cNvSpPr/>
          <p:nvPr/>
        </p:nvSpPr>
        <p:spPr>
          <a:xfrm>
            <a:off x="1847528" y="2856705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0848065B-A5F9-4920-19A5-34188858F126}"/>
              </a:ext>
            </a:extLst>
          </p:cNvPr>
          <p:cNvSpPr/>
          <p:nvPr/>
        </p:nvSpPr>
        <p:spPr>
          <a:xfrm>
            <a:off x="1322040" y="2856705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D142DF60-E8B7-E09B-52B4-B66626E63D80}"/>
              </a:ext>
            </a:extLst>
          </p:cNvPr>
          <p:cNvSpPr/>
          <p:nvPr/>
        </p:nvSpPr>
        <p:spPr>
          <a:xfrm>
            <a:off x="1847528" y="1436602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F45E0442-615D-3229-80BC-A1F4E1E79F54}"/>
              </a:ext>
            </a:extLst>
          </p:cNvPr>
          <p:cNvSpPr/>
          <p:nvPr/>
        </p:nvSpPr>
        <p:spPr>
          <a:xfrm>
            <a:off x="1322040" y="1436602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3EA8F3-D664-D0E3-FB6C-BD754EF41384}"/>
              </a:ext>
            </a:extLst>
          </p:cNvPr>
          <p:cNvSpPr/>
          <p:nvPr/>
        </p:nvSpPr>
        <p:spPr>
          <a:xfrm>
            <a:off x="3763904" y="1960382"/>
            <a:ext cx="1152769" cy="76944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31118A55-9B8D-A944-73D3-E1A6A13BBB9C}"/>
              </a:ext>
            </a:extLst>
          </p:cNvPr>
          <p:cNvSpPr/>
          <p:nvPr/>
        </p:nvSpPr>
        <p:spPr>
          <a:xfrm>
            <a:off x="3234181" y="2189134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ADABEED3-4FD3-225A-FFC8-5776F45BF7AD}"/>
              </a:ext>
            </a:extLst>
          </p:cNvPr>
          <p:cNvSpPr/>
          <p:nvPr/>
        </p:nvSpPr>
        <p:spPr>
          <a:xfrm>
            <a:off x="4339968" y="2856705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B8A94739-CE51-E349-260D-27997F5A069A}"/>
              </a:ext>
            </a:extLst>
          </p:cNvPr>
          <p:cNvSpPr/>
          <p:nvPr/>
        </p:nvSpPr>
        <p:spPr>
          <a:xfrm>
            <a:off x="3814480" y="2856705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3DC1E3DC-6D9B-420A-44DE-AE0152AC852B}"/>
              </a:ext>
            </a:extLst>
          </p:cNvPr>
          <p:cNvSpPr/>
          <p:nvPr/>
        </p:nvSpPr>
        <p:spPr>
          <a:xfrm>
            <a:off x="4339968" y="1436602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BA264FCD-0FC2-31A4-61DA-230AFEBA27FA}"/>
              </a:ext>
            </a:extLst>
          </p:cNvPr>
          <p:cNvSpPr/>
          <p:nvPr/>
        </p:nvSpPr>
        <p:spPr>
          <a:xfrm>
            <a:off x="3814480" y="1436602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BF08FBE1-13A5-852A-D1A5-80D366C2D9FD}"/>
              </a:ext>
            </a:extLst>
          </p:cNvPr>
          <p:cNvSpPr/>
          <p:nvPr/>
        </p:nvSpPr>
        <p:spPr>
          <a:xfrm>
            <a:off x="6186725" y="2194446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323A0B9-1B31-F401-8DE8-A25B123B3064}"/>
              </a:ext>
            </a:extLst>
          </p:cNvPr>
          <p:cNvSpPr/>
          <p:nvPr/>
        </p:nvSpPr>
        <p:spPr>
          <a:xfrm>
            <a:off x="4914575" y="1960382"/>
            <a:ext cx="1152769" cy="76944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DAD01C27-F9AB-ACB2-B030-2392BDE6A475}"/>
              </a:ext>
            </a:extLst>
          </p:cNvPr>
          <p:cNvSpPr/>
          <p:nvPr/>
        </p:nvSpPr>
        <p:spPr>
          <a:xfrm>
            <a:off x="7447967" y="1960382"/>
            <a:ext cx="1152769" cy="76944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A4D3AC02-2527-3780-14C6-29DB345E9B18}"/>
              </a:ext>
            </a:extLst>
          </p:cNvPr>
          <p:cNvSpPr/>
          <p:nvPr/>
        </p:nvSpPr>
        <p:spPr>
          <a:xfrm>
            <a:off x="6926168" y="2189134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F2A5A66E-25AC-8ADA-A318-086A6DF4FDF0}"/>
              </a:ext>
            </a:extLst>
          </p:cNvPr>
          <p:cNvSpPr/>
          <p:nvPr/>
        </p:nvSpPr>
        <p:spPr>
          <a:xfrm>
            <a:off x="8024031" y="2856705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7881E370-6A5B-991C-35DC-0DE82ACD45D6}"/>
              </a:ext>
            </a:extLst>
          </p:cNvPr>
          <p:cNvSpPr/>
          <p:nvPr/>
        </p:nvSpPr>
        <p:spPr>
          <a:xfrm>
            <a:off x="7498543" y="2856705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65C3BEC9-9DB0-BA5C-F747-DECE63A76FA8}"/>
              </a:ext>
            </a:extLst>
          </p:cNvPr>
          <p:cNvSpPr/>
          <p:nvPr/>
        </p:nvSpPr>
        <p:spPr>
          <a:xfrm>
            <a:off x="8024031" y="1436602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2A09688E-2C6B-4618-1411-420C7081F447}"/>
              </a:ext>
            </a:extLst>
          </p:cNvPr>
          <p:cNvSpPr/>
          <p:nvPr/>
        </p:nvSpPr>
        <p:spPr>
          <a:xfrm>
            <a:off x="7498543" y="1436602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6048B1E5-1C14-3756-FD62-EC58CE64AB66}"/>
              </a:ext>
            </a:extLst>
          </p:cNvPr>
          <p:cNvSpPr/>
          <p:nvPr/>
        </p:nvSpPr>
        <p:spPr>
          <a:xfrm>
            <a:off x="11012553" y="2194446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0AEC145-0592-1337-6D84-0F435DF562ED}"/>
              </a:ext>
            </a:extLst>
          </p:cNvPr>
          <p:cNvSpPr/>
          <p:nvPr/>
        </p:nvSpPr>
        <p:spPr>
          <a:xfrm>
            <a:off x="8598638" y="1960382"/>
            <a:ext cx="1152769" cy="76944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1AB4E68-E3DE-71F7-BB5C-C718C6ADB0EB}"/>
              </a:ext>
            </a:extLst>
          </p:cNvPr>
          <p:cNvSpPr/>
          <p:nvPr/>
        </p:nvSpPr>
        <p:spPr>
          <a:xfrm>
            <a:off x="9735390" y="1960382"/>
            <a:ext cx="1152769" cy="76944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16C726-E76B-04BA-60AC-55728BA164F4}"/>
              </a:ext>
            </a:extLst>
          </p:cNvPr>
          <p:cNvSpPr txBox="1"/>
          <p:nvPr/>
        </p:nvSpPr>
        <p:spPr>
          <a:xfrm>
            <a:off x="6336316" y="4536133"/>
            <a:ext cx="982961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2D4E493-2DDB-43F9-B124-2198130B82A5}"/>
              </a:ext>
            </a:extLst>
          </p:cNvPr>
          <p:cNvSpPr txBox="1"/>
          <p:nvPr/>
        </p:nvSpPr>
        <p:spPr>
          <a:xfrm>
            <a:off x="7732776" y="4536133"/>
            <a:ext cx="982961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矢印: 上カーブ 48">
            <a:extLst>
              <a:ext uri="{FF2B5EF4-FFF2-40B4-BE49-F238E27FC236}">
                <a16:creationId xmlns:a16="http://schemas.microsoft.com/office/drawing/2014/main" id="{CF492D3B-9160-8B32-5B2A-C0D8FA537BC0}"/>
              </a:ext>
            </a:extLst>
          </p:cNvPr>
          <p:cNvSpPr/>
          <p:nvPr/>
        </p:nvSpPr>
        <p:spPr>
          <a:xfrm>
            <a:off x="5401610" y="5247084"/>
            <a:ext cx="1421785" cy="326879"/>
          </a:xfrm>
          <a:prstGeom prst="curvedUpArrow">
            <a:avLst/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" name="矢印: 上カーブ 49">
            <a:extLst>
              <a:ext uri="{FF2B5EF4-FFF2-40B4-BE49-F238E27FC236}">
                <a16:creationId xmlns:a16="http://schemas.microsoft.com/office/drawing/2014/main" id="{E344A11D-0242-A6FA-672A-43DE4E83086C}"/>
              </a:ext>
            </a:extLst>
          </p:cNvPr>
          <p:cNvSpPr/>
          <p:nvPr/>
        </p:nvSpPr>
        <p:spPr>
          <a:xfrm>
            <a:off x="6858470" y="5247084"/>
            <a:ext cx="1421785" cy="326879"/>
          </a:xfrm>
          <a:prstGeom prst="curvedUpArrow">
            <a:avLst/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1DCA1D7-D229-21FA-48D6-2E8DABE60428}"/>
              </a:ext>
            </a:extLst>
          </p:cNvPr>
          <p:cNvSpPr txBox="1"/>
          <p:nvPr/>
        </p:nvSpPr>
        <p:spPr>
          <a:xfrm>
            <a:off x="479376" y="469302"/>
            <a:ext cx="11469807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chemeClr val="accent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</a:t>
            </a:r>
            <a:r>
              <a:rPr lang="ja-JP" altLang="en-US" sz="44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４このいす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がある場合を考えよう</a:t>
            </a: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A21B1D88-6D45-2717-1B64-F11388E5E3D6}"/>
              </a:ext>
            </a:extLst>
          </p:cNvPr>
          <p:cNvSpPr/>
          <p:nvPr/>
        </p:nvSpPr>
        <p:spPr>
          <a:xfrm>
            <a:off x="5508262" y="2856705"/>
            <a:ext cx="432048" cy="43204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EBA7B1B0-A171-772D-D142-C5016FBE1B1F}"/>
              </a:ext>
            </a:extLst>
          </p:cNvPr>
          <p:cNvSpPr/>
          <p:nvPr/>
        </p:nvSpPr>
        <p:spPr>
          <a:xfrm>
            <a:off x="4982774" y="2856705"/>
            <a:ext cx="432048" cy="43204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7CFF28B5-0C7B-7F51-33F5-34B2BCC76215}"/>
              </a:ext>
            </a:extLst>
          </p:cNvPr>
          <p:cNvSpPr/>
          <p:nvPr/>
        </p:nvSpPr>
        <p:spPr>
          <a:xfrm>
            <a:off x="5508262" y="1436602"/>
            <a:ext cx="432048" cy="43204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F0BE3114-4414-E8AC-6B03-8BAD2D0E63BB}"/>
              </a:ext>
            </a:extLst>
          </p:cNvPr>
          <p:cNvSpPr/>
          <p:nvPr/>
        </p:nvSpPr>
        <p:spPr>
          <a:xfrm>
            <a:off x="4982774" y="1436602"/>
            <a:ext cx="432048" cy="43204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825FD66A-4220-9D97-D584-F710EC0076CB}"/>
              </a:ext>
            </a:extLst>
          </p:cNvPr>
          <p:cNvSpPr/>
          <p:nvPr/>
        </p:nvSpPr>
        <p:spPr>
          <a:xfrm>
            <a:off x="9220619" y="2856705"/>
            <a:ext cx="432048" cy="43204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E6346C86-38C3-66A7-A925-50D05D989227}"/>
              </a:ext>
            </a:extLst>
          </p:cNvPr>
          <p:cNvSpPr/>
          <p:nvPr/>
        </p:nvSpPr>
        <p:spPr>
          <a:xfrm>
            <a:off x="8695131" y="2856705"/>
            <a:ext cx="432048" cy="43204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F936626D-BDB5-F5DE-DD8C-C61B63D537FB}"/>
              </a:ext>
            </a:extLst>
          </p:cNvPr>
          <p:cNvSpPr/>
          <p:nvPr/>
        </p:nvSpPr>
        <p:spPr>
          <a:xfrm>
            <a:off x="9220619" y="1436602"/>
            <a:ext cx="432048" cy="43204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09DE04BB-D711-C414-A31A-15ADBF2404E4}"/>
              </a:ext>
            </a:extLst>
          </p:cNvPr>
          <p:cNvSpPr/>
          <p:nvPr/>
        </p:nvSpPr>
        <p:spPr>
          <a:xfrm>
            <a:off x="8695131" y="1436602"/>
            <a:ext cx="432048" cy="43204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2794EE29-4D8E-57B2-FC0F-335A15637BE7}"/>
              </a:ext>
            </a:extLst>
          </p:cNvPr>
          <p:cNvSpPr/>
          <p:nvPr/>
        </p:nvSpPr>
        <p:spPr>
          <a:xfrm>
            <a:off x="10381195" y="2856705"/>
            <a:ext cx="432048" cy="43204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6BA9B483-8C4B-6434-39F0-C3E76DF0786B}"/>
              </a:ext>
            </a:extLst>
          </p:cNvPr>
          <p:cNvSpPr/>
          <p:nvPr/>
        </p:nvSpPr>
        <p:spPr>
          <a:xfrm>
            <a:off x="9855707" y="2856705"/>
            <a:ext cx="432048" cy="43204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E23A4142-3034-514C-5008-1F6C5126E7AE}"/>
              </a:ext>
            </a:extLst>
          </p:cNvPr>
          <p:cNvSpPr/>
          <p:nvPr/>
        </p:nvSpPr>
        <p:spPr>
          <a:xfrm>
            <a:off x="10381195" y="1436602"/>
            <a:ext cx="432048" cy="43204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C74E5A57-8326-3370-7040-056223BDF7FA}"/>
              </a:ext>
            </a:extLst>
          </p:cNvPr>
          <p:cNvSpPr/>
          <p:nvPr/>
        </p:nvSpPr>
        <p:spPr>
          <a:xfrm>
            <a:off x="9855707" y="1436602"/>
            <a:ext cx="432048" cy="43204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7958D864-9818-218A-040C-70ECB935D4E6}"/>
              </a:ext>
            </a:extLst>
          </p:cNvPr>
          <p:cNvSpPr txBox="1"/>
          <p:nvPr/>
        </p:nvSpPr>
        <p:spPr>
          <a:xfrm>
            <a:off x="1271464" y="5707615"/>
            <a:ext cx="7727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ｱ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こずつふえていくと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いすの数は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）こずつふえていく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FF9D7499-A42F-A78B-EB60-A5CAB7C9C43F}"/>
              </a:ext>
            </a:extLst>
          </p:cNvPr>
          <p:cNvSpPr txBox="1"/>
          <p:nvPr/>
        </p:nvSpPr>
        <p:spPr>
          <a:xfrm>
            <a:off x="4422337" y="614686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</p:spTree>
    <p:extLst>
      <p:ext uri="{BB962C8B-B14F-4D97-AF65-F5344CB8AC3E}">
        <p14:creationId xmlns:p14="http://schemas.microsoft.com/office/powerpoint/2010/main" val="170608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44" grpId="0" animBg="1"/>
      <p:bldP spid="45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8BF3393-A5A1-4325-B6CA-A48CD0AF0F1B}"/>
              </a:ext>
            </a:extLst>
          </p:cNvPr>
          <p:cNvSpPr txBox="1"/>
          <p:nvPr/>
        </p:nvSpPr>
        <p:spPr>
          <a:xfrm>
            <a:off x="6333358" y="5677432"/>
            <a:ext cx="3990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いすの数は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D12E513-C0AE-45EE-B514-D454FB71248A}"/>
              </a:ext>
            </a:extLst>
          </p:cNvPr>
          <p:cNvSpPr txBox="1"/>
          <p:nvPr/>
        </p:nvSpPr>
        <p:spPr>
          <a:xfrm>
            <a:off x="855568" y="4975107"/>
            <a:ext cx="5710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表をのばして考えてみよう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102726-3F07-9738-3ADA-C161B7733E92}"/>
              </a:ext>
            </a:extLst>
          </p:cNvPr>
          <p:cNvSpPr txBox="1"/>
          <p:nvPr/>
        </p:nvSpPr>
        <p:spPr>
          <a:xfrm>
            <a:off x="679229" y="476672"/>
            <a:ext cx="9212778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を求めよう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CD7419-7282-CF72-BE53-9878EEED7C82}"/>
              </a:ext>
            </a:extLst>
          </p:cNvPr>
          <p:cNvSpPr txBox="1"/>
          <p:nvPr/>
        </p:nvSpPr>
        <p:spPr>
          <a:xfrm>
            <a:off x="479376" y="4143477"/>
            <a:ext cx="10802600" cy="7078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ｲ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が６この時 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は何こ？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5F454259-CEF9-32A2-F465-FDB90695885C}"/>
              </a:ext>
            </a:extLst>
          </p:cNvPr>
          <p:cNvCxnSpPr>
            <a:cxnSpLocks/>
          </p:cNvCxnSpPr>
          <p:nvPr/>
        </p:nvCxnSpPr>
        <p:spPr>
          <a:xfrm>
            <a:off x="679229" y="2492896"/>
            <a:ext cx="11105403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2711E57-F480-D496-2FBB-6ED61EF4BBA4}"/>
              </a:ext>
            </a:extLst>
          </p:cNvPr>
          <p:cNvSpPr txBox="1"/>
          <p:nvPr/>
        </p:nvSpPr>
        <p:spPr>
          <a:xfrm>
            <a:off x="653353" y="178539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テーブルの数（こ）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F91FAC5-CB6D-434E-73F7-3401742EC2A4}"/>
              </a:ext>
            </a:extLst>
          </p:cNvPr>
          <p:cNvSpPr txBox="1"/>
          <p:nvPr/>
        </p:nvSpPr>
        <p:spPr>
          <a:xfrm>
            <a:off x="653353" y="2649057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いすの数（こ）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AE4B6882-5349-4E23-B37A-04F36972C33A}"/>
              </a:ext>
            </a:extLst>
          </p:cNvPr>
          <p:cNvCxnSpPr/>
          <p:nvPr/>
        </p:nvCxnSpPr>
        <p:spPr>
          <a:xfrm>
            <a:off x="4655840" y="1664537"/>
            <a:ext cx="0" cy="157508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9AB7E5B-6A5F-C9D2-331C-6F3E7C12BC45}"/>
              </a:ext>
            </a:extLst>
          </p:cNvPr>
          <p:cNvCxnSpPr/>
          <p:nvPr/>
        </p:nvCxnSpPr>
        <p:spPr>
          <a:xfrm>
            <a:off x="6816080" y="1664537"/>
            <a:ext cx="0" cy="157508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4A18AFA-F15F-B7CD-BA05-D3C27827DBE4}"/>
              </a:ext>
            </a:extLst>
          </p:cNvPr>
          <p:cNvCxnSpPr/>
          <p:nvPr/>
        </p:nvCxnSpPr>
        <p:spPr>
          <a:xfrm>
            <a:off x="8976320" y="1664537"/>
            <a:ext cx="0" cy="157508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704FA667-19FE-623B-1710-22631416DA34}"/>
              </a:ext>
            </a:extLst>
          </p:cNvPr>
          <p:cNvCxnSpPr/>
          <p:nvPr/>
        </p:nvCxnSpPr>
        <p:spPr>
          <a:xfrm>
            <a:off x="11136560" y="1664537"/>
            <a:ext cx="0" cy="157508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18C1423-A451-B072-08B4-F32E834C87EA}"/>
              </a:ext>
            </a:extLst>
          </p:cNvPr>
          <p:cNvCxnSpPr/>
          <p:nvPr/>
        </p:nvCxnSpPr>
        <p:spPr>
          <a:xfrm>
            <a:off x="5735960" y="1664537"/>
            <a:ext cx="0" cy="157508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7E3F91CC-5B11-7185-01F5-7AF2867DA1B7}"/>
              </a:ext>
            </a:extLst>
          </p:cNvPr>
          <p:cNvCxnSpPr/>
          <p:nvPr/>
        </p:nvCxnSpPr>
        <p:spPr>
          <a:xfrm>
            <a:off x="7896200" y="1664537"/>
            <a:ext cx="0" cy="157508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7E59F54B-1F69-8A7C-9B0B-AFF6B7417505}"/>
              </a:ext>
            </a:extLst>
          </p:cNvPr>
          <p:cNvCxnSpPr/>
          <p:nvPr/>
        </p:nvCxnSpPr>
        <p:spPr>
          <a:xfrm>
            <a:off x="10056440" y="1664537"/>
            <a:ext cx="0" cy="157508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58DC198-E1F6-7A14-23DD-23AEE3159188}"/>
              </a:ext>
            </a:extLst>
          </p:cNvPr>
          <p:cNvSpPr txBox="1"/>
          <p:nvPr/>
        </p:nvSpPr>
        <p:spPr>
          <a:xfrm>
            <a:off x="4873180" y="171128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3272873-A97B-8F80-DAE6-FFD6C081294A}"/>
              </a:ext>
            </a:extLst>
          </p:cNvPr>
          <p:cNvSpPr txBox="1"/>
          <p:nvPr/>
        </p:nvSpPr>
        <p:spPr>
          <a:xfrm>
            <a:off x="5953301" y="169937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8C7A86C-3145-D598-64C9-5622D67CF910}"/>
              </a:ext>
            </a:extLst>
          </p:cNvPr>
          <p:cNvSpPr txBox="1"/>
          <p:nvPr/>
        </p:nvSpPr>
        <p:spPr>
          <a:xfrm>
            <a:off x="7033421" y="172345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06CA9C4-BE0A-B095-5489-351BBE8C2A16}"/>
              </a:ext>
            </a:extLst>
          </p:cNvPr>
          <p:cNvSpPr txBox="1"/>
          <p:nvPr/>
        </p:nvSpPr>
        <p:spPr>
          <a:xfrm>
            <a:off x="8079175" y="1723455"/>
            <a:ext cx="783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281D968-471F-A4E7-402F-3EBB132BF0BC}"/>
              </a:ext>
            </a:extLst>
          </p:cNvPr>
          <p:cNvSpPr txBox="1"/>
          <p:nvPr/>
        </p:nvSpPr>
        <p:spPr>
          <a:xfrm>
            <a:off x="9143084" y="172345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8ACA4BE-45F3-3D24-B811-610D1899EBB1}"/>
              </a:ext>
            </a:extLst>
          </p:cNvPr>
          <p:cNvSpPr txBox="1"/>
          <p:nvPr/>
        </p:nvSpPr>
        <p:spPr>
          <a:xfrm>
            <a:off x="10261310" y="172345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E32B68A-7254-2BAC-0482-B1D1FF6A8787}"/>
              </a:ext>
            </a:extLst>
          </p:cNvPr>
          <p:cNvSpPr txBox="1"/>
          <p:nvPr/>
        </p:nvSpPr>
        <p:spPr>
          <a:xfrm>
            <a:off x="4842550" y="253735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06293E0-0BE8-EFF5-5590-BB6F9B1044B9}"/>
              </a:ext>
            </a:extLst>
          </p:cNvPr>
          <p:cNvSpPr txBox="1"/>
          <p:nvPr/>
        </p:nvSpPr>
        <p:spPr>
          <a:xfrm>
            <a:off x="5803951" y="2537351"/>
            <a:ext cx="982961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92A8F4E-E92D-1972-9BA3-92970F153279}"/>
              </a:ext>
            </a:extLst>
          </p:cNvPr>
          <p:cNvSpPr txBox="1"/>
          <p:nvPr/>
        </p:nvSpPr>
        <p:spPr>
          <a:xfrm>
            <a:off x="6864271" y="2537351"/>
            <a:ext cx="982961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06E31FD-53A1-774E-1EF1-4B34555FA691}"/>
              </a:ext>
            </a:extLst>
          </p:cNvPr>
          <p:cNvSpPr txBox="1"/>
          <p:nvPr/>
        </p:nvSpPr>
        <p:spPr>
          <a:xfrm>
            <a:off x="7900743" y="2537351"/>
            <a:ext cx="982961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DBD0B3B-3B17-9F83-0637-092456A3C031}"/>
              </a:ext>
            </a:extLst>
          </p:cNvPr>
          <p:cNvSpPr txBox="1"/>
          <p:nvPr/>
        </p:nvSpPr>
        <p:spPr>
          <a:xfrm>
            <a:off x="9058304" y="2537351"/>
            <a:ext cx="982961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CFB1335-E3F3-47E5-FE3A-6132BCA5C8DD}"/>
              </a:ext>
            </a:extLst>
          </p:cNvPr>
          <p:cNvSpPr txBox="1"/>
          <p:nvPr/>
        </p:nvSpPr>
        <p:spPr>
          <a:xfrm>
            <a:off x="10123248" y="2537351"/>
            <a:ext cx="982961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矢印: 上カーブ 47">
            <a:extLst>
              <a:ext uri="{FF2B5EF4-FFF2-40B4-BE49-F238E27FC236}">
                <a16:creationId xmlns:a16="http://schemas.microsoft.com/office/drawing/2014/main" id="{DA9B8331-5505-AEDC-D05B-719917EB498A}"/>
              </a:ext>
            </a:extLst>
          </p:cNvPr>
          <p:cNvSpPr/>
          <p:nvPr/>
        </p:nvSpPr>
        <p:spPr>
          <a:xfrm>
            <a:off x="7251960" y="3255109"/>
            <a:ext cx="1190544" cy="347782"/>
          </a:xfrm>
          <a:prstGeom prst="curvedUpArrow">
            <a:avLst/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" name="矢印: 上カーブ 50">
            <a:extLst>
              <a:ext uri="{FF2B5EF4-FFF2-40B4-BE49-F238E27FC236}">
                <a16:creationId xmlns:a16="http://schemas.microsoft.com/office/drawing/2014/main" id="{06498DF7-E63E-42CD-495F-1A6B4B8D1305}"/>
              </a:ext>
            </a:extLst>
          </p:cNvPr>
          <p:cNvSpPr/>
          <p:nvPr/>
        </p:nvSpPr>
        <p:spPr>
          <a:xfrm>
            <a:off x="8520448" y="3310262"/>
            <a:ext cx="1093887" cy="347776"/>
          </a:xfrm>
          <a:prstGeom prst="curvedUpArrow">
            <a:avLst/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7" name="矢印: 上カーブ 36">
            <a:extLst>
              <a:ext uri="{FF2B5EF4-FFF2-40B4-BE49-F238E27FC236}">
                <a16:creationId xmlns:a16="http://schemas.microsoft.com/office/drawing/2014/main" id="{0E97944F-DCCD-87BB-2ACF-0C76A542B329}"/>
              </a:ext>
            </a:extLst>
          </p:cNvPr>
          <p:cNvSpPr/>
          <p:nvPr/>
        </p:nvSpPr>
        <p:spPr>
          <a:xfrm>
            <a:off x="9666113" y="3310262"/>
            <a:ext cx="1093887" cy="347776"/>
          </a:xfrm>
          <a:prstGeom prst="curvedUpArrow">
            <a:avLst/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3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8" grpId="0" animBg="1"/>
      <p:bldP spid="51" grpId="0" animBg="1"/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7EF82-3789-C37C-96DE-8FC57D183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18B4832-33AE-08A3-BC33-B50EAEA87F1D}"/>
              </a:ext>
            </a:extLst>
          </p:cNvPr>
          <p:cNvSpPr txBox="1"/>
          <p:nvPr/>
        </p:nvSpPr>
        <p:spPr>
          <a:xfrm>
            <a:off x="4111244" y="5559978"/>
            <a:ext cx="6628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いすの数は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0A1DF7C-85B2-3C29-C101-D7B2BD23972D}"/>
              </a:ext>
            </a:extLst>
          </p:cNvPr>
          <p:cNvSpPr txBox="1"/>
          <p:nvPr/>
        </p:nvSpPr>
        <p:spPr>
          <a:xfrm>
            <a:off x="962113" y="3999302"/>
            <a:ext cx="10995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テーブルの上下に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テーブルの数６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kumimoji="1" lang="ja-JP" altLang="en-US" sz="3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</a:t>
            </a:r>
            <a:r>
              <a:rPr kumimoji="1" lang="en-US" altLang="ja-JP" sz="3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3600" u="sng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BCD23921-D209-214B-15FB-581231420373}"/>
              </a:ext>
            </a:extLst>
          </p:cNvPr>
          <p:cNvSpPr/>
          <p:nvPr/>
        </p:nvSpPr>
        <p:spPr>
          <a:xfrm>
            <a:off x="530065" y="4080851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B98B25E1-81F5-939F-8E2E-ED88880D52B1}"/>
              </a:ext>
            </a:extLst>
          </p:cNvPr>
          <p:cNvSpPr/>
          <p:nvPr/>
        </p:nvSpPr>
        <p:spPr>
          <a:xfrm>
            <a:off x="530065" y="4916923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923EEB88-83AF-2583-9CF9-A56645E1A3F1}"/>
              </a:ext>
            </a:extLst>
          </p:cNvPr>
          <p:cNvSpPr txBox="1"/>
          <p:nvPr/>
        </p:nvSpPr>
        <p:spPr>
          <a:xfrm>
            <a:off x="962113" y="4833876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テーブルの左右にいつも</a:t>
            </a:r>
            <a:r>
              <a:rPr kumimoji="1" lang="ja-JP" altLang="en-US" sz="3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いすが２こ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309752-A563-7A20-ACBC-44B1EAA03364}"/>
              </a:ext>
            </a:extLst>
          </p:cNvPr>
          <p:cNvSpPr txBox="1"/>
          <p:nvPr/>
        </p:nvSpPr>
        <p:spPr>
          <a:xfrm>
            <a:off x="679229" y="476672"/>
            <a:ext cx="9212778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を求めよう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D9A7339-69E6-070E-0BB7-9F9B50A4AF0B}"/>
              </a:ext>
            </a:extLst>
          </p:cNvPr>
          <p:cNvSpPr/>
          <p:nvPr/>
        </p:nvSpPr>
        <p:spPr>
          <a:xfrm>
            <a:off x="1271464" y="1960382"/>
            <a:ext cx="1152769" cy="76944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0A8BCD2A-C838-B330-B12A-D6196745E383}"/>
              </a:ext>
            </a:extLst>
          </p:cNvPr>
          <p:cNvSpPr/>
          <p:nvPr/>
        </p:nvSpPr>
        <p:spPr>
          <a:xfrm>
            <a:off x="749665" y="2129078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CC0B5FF3-DD5C-F7A7-C471-393F57CDF178}"/>
              </a:ext>
            </a:extLst>
          </p:cNvPr>
          <p:cNvSpPr/>
          <p:nvPr/>
        </p:nvSpPr>
        <p:spPr>
          <a:xfrm>
            <a:off x="2534128" y="2168546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571FD74-3848-E572-89E2-A8C0ED8054F6}"/>
              </a:ext>
            </a:extLst>
          </p:cNvPr>
          <p:cNvSpPr/>
          <p:nvPr/>
        </p:nvSpPr>
        <p:spPr>
          <a:xfrm>
            <a:off x="1847528" y="2856705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9EF1D604-A8A3-8E26-F743-94BCAC3F90EB}"/>
              </a:ext>
            </a:extLst>
          </p:cNvPr>
          <p:cNvSpPr/>
          <p:nvPr/>
        </p:nvSpPr>
        <p:spPr>
          <a:xfrm>
            <a:off x="1322040" y="2856705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12E32DA0-5D22-F07A-5F4A-A2EF7D982B26}"/>
              </a:ext>
            </a:extLst>
          </p:cNvPr>
          <p:cNvSpPr/>
          <p:nvPr/>
        </p:nvSpPr>
        <p:spPr>
          <a:xfrm>
            <a:off x="1847528" y="1436602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FDC41ED4-D1B1-A06D-05EC-A9CD9DA65168}"/>
              </a:ext>
            </a:extLst>
          </p:cNvPr>
          <p:cNvSpPr/>
          <p:nvPr/>
        </p:nvSpPr>
        <p:spPr>
          <a:xfrm>
            <a:off x="1322040" y="1436602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E1ECA4-1F62-26D1-0FE5-CE012DE1C6B0}"/>
              </a:ext>
            </a:extLst>
          </p:cNvPr>
          <p:cNvSpPr txBox="1"/>
          <p:nvPr/>
        </p:nvSpPr>
        <p:spPr>
          <a:xfrm>
            <a:off x="3359696" y="1509172"/>
            <a:ext cx="6664798" cy="132343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ｲ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テーブルの数が６こ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は何こ？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757B6F1-F8E0-F8D5-4C1C-A160C01ECE6B}"/>
              </a:ext>
            </a:extLst>
          </p:cNvPr>
          <p:cNvSpPr txBox="1"/>
          <p:nvPr/>
        </p:nvSpPr>
        <p:spPr>
          <a:xfrm>
            <a:off x="3143672" y="2995749"/>
            <a:ext cx="7970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今度は計算して求められるか考えよう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989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5" grpId="0"/>
      <p:bldP spid="56" grpId="0" animBg="1"/>
      <p:bldP spid="57" grpId="0" animBg="1"/>
      <p:bldP spid="5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8BF3393-A5A1-4325-B6CA-A48CD0AF0F1B}"/>
              </a:ext>
            </a:extLst>
          </p:cNvPr>
          <p:cNvSpPr txBox="1"/>
          <p:nvPr/>
        </p:nvSpPr>
        <p:spPr>
          <a:xfrm>
            <a:off x="4643820" y="6058162"/>
            <a:ext cx="6628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いすの数は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A2BFAEB-19C7-4DC4-B6EF-A649EA4DB360}"/>
              </a:ext>
            </a:extLst>
          </p:cNvPr>
          <p:cNvSpPr txBox="1"/>
          <p:nvPr/>
        </p:nvSpPr>
        <p:spPr>
          <a:xfrm>
            <a:off x="962113" y="4663029"/>
            <a:ext cx="11264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テーブルの上下に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kumimoji="1" lang="ja-JP" altLang="en-US" sz="3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</a:t>
            </a:r>
            <a:r>
              <a:rPr kumimoji="1" lang="en-US" altLang="ja-JP" sz="3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kumimoji="1" lang="ja-JP" altLang="en-US" sz="3600" u="sng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67DD1F7C-E364-40DE-A36A-044E464F9DEB}"/>
              </a:ext>
            </a:extLst>
          </p:cNvPr>
          <p:cNvSpPr/>
          <p:nvPr/>
        </p:nvSpPr>
        <p:spPr>
          <a:xfrm>
            <a:off x="530065" y="4702852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45923285-F1D6-4312-A339-312B41897074}"/>
              </a:ext>
            </a:extLst>
          </p:cNvPr>
          <p:cNvSpPr/>
          <p:nvPr/>
        </p:nvSpPr>
        <p:spPr>
          <a:xfrm>
            <a:off x="530065" y="5431875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7636AE7C-58AA-47F5-A7C5-A756F025E304}"/>
              </a:ext>
            </a:extLst>
          </p:cNvPr>
          <p:cNvSpPr txBox="1"/>
          <p:nvPr/>
        </p:nvSpPr>
        <p:spPr>
          <a:xfrm>
            <a:off x="962113" y="5348828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テーブルの左右にいつも</a:t>
            </a:r>
            <a:r>
              <a:rPr kumimoji="1" lang="ja-JP" altLang="en-US" sz="3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いすが２こ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D12E513-C0AE-45EE-B514-D454FB71248A}"/>
              </a:ext>
            </a:extLst>
          </p:cNvPr>
          <p:cNvSpPr txBox="1"/>
          <p:nvPr/>
        </p:nvSpPr>
        <p:spPr>
          <a:xfrm>
            <a:off x="2989638" y="2849763"/>
            <a:ext cx="425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表をのばして考えると</a:t>
            </a:r>
            <a:endParaRPr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102726-3F07-9738-3ADA-C161B7733E92}"/>
              </a:ext>
            </a:extLst>
          </p:cNvPr>
          <p:cNvSpPr txBox="1"/>
          <p:nvPr/>
        </p:nvSpPr>
        <p:spPr>
          <a:xfrm>
            <a:off x="679229" y="476672"/>
            <a:ext cx="9212778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を求めよう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D171B25-219A-75A4-5171-722B547E548B}"/>
              </a:ext>
            </a:extLst>
          </p:cNvPr>
          <p:cNvSpPr/>
          <p:nvPr/>
        </p:nvSpPr>
        <p:spPr>
          <a:xfrm>
            <a:off x="1271464" y="1960382"/>
            <a:ext cx="1152769" cy="76944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369489CE-BFF0-6B93-D5D9-17941DC73A73}"/>
              </a:ext>
            </a:extLst>
          </p:cNvPr>
          <p:cNvSpPr/>
          <p:nvPr/>
        </p:nvSpPr>
        <p:spPr>
          <a:xfrm>
            <a:off x="749665" y="2129078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D5D2ED27-CA64-5882-52FE-225FFC4464D9}"/>
              </a:ext>
            </a:extLst>
          </p:cNvPr>
          <p:cNvSpPr/>
          <p:nvPr/>
        </p:nvSpPr>
        <p:spPr>
          <a:xfrm>
            <a:off x="2534128" y="2168546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7369D896-00DF-ED13-5DB5-6C583EF64F2B}"/>
              </a:ext>
            </a:extLst>
          </p:cNvPr>
          <p:cNvSpPr/>
          <p:nvPr/>
        </p:nvSpPr>
        <p:spPr>
          <a:xfrm>
            <a:off x="1847528" y="2856705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F18FA49-58F7-AA4C-D21A-E29DBD373083}"/>
              </a:ext>
            </a:extLst>
          </p:cNvPr>
          <p:cNvSpPr/>
          <p:nvPr/>
        </p:nvSpPr>
        <p:spPr>
          <a:xfrm>
            <a:off x="1322040" y="2856705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DDF160C0-84B5-B000-7A71-46FA3315BA06}"/>
              </a:ext>
            </a:extLst>
          </p:cNvPr>
          <p:cNvSpPr/>
          <p:nvPr/>
        </p:nvSpPr>
        <p:spPr>
          <a:xfrm>
            <a:off x="1847528" y="1436602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F9071D7B-D4CB-1065-4CDE-960A202A7285}"/>
              </a:ext>
            </a:extLst>
          </p:cNvPr>
          <p:cNvSpPr/>
          <p:nvPr/>
        </p:nvSpPr>
        <p:spPr>
          <a:xfrm>
            <a:off x="1322040" y="1436602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A82033-DBEA-29EE-36DE-78C9322E314F}"/>
              </a:ext>
            </a:extLst>
          </p:cNvPr>
          <p:cNvSpPr txBox="1"/>
          <p:nvPr/>
        </p:nvSpPr>
        <p:spPr>
          <a:xfrm>
            <a:off x="3359696" y="1509172"/>
            <a:ext cx="6664798" cy="132343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ｳ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テーブルの数が８こ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は何こ？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A2E44DE-C56E-450F-1E4C-2E477526DA0D}"/>
              </a:ext>
            </a:extLst>
          </p:cNvPr>
          <p:cNvSpPr txBox="1"/>
          <p:nvPr/>
        </p:nvSpPr>
        <p:spPr>
          <a:xfrm>
            <a:off x="4249482" y="3448071"/>
            <a:ext cx="7417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いすの数は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D94F45C-3921-3244-0423-B3DE1F4A4CF2}"/>
              </a:ext>
            </a:extLst>
          </p:cNvPr>
          <p:cNvSpPr txBox="1"/>
          <p:nvPr/>
        </p:nvSpPr>
        <p:spPr>
          <a:xfrm>
            <a:off x="506985" y="3979932"/>
            <a:ext cx="4004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計算をして考えると</a:t>
            </a:r>
            <a:endParaRPr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45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5" grpId="0"/>
      <p:bldP spid="56" grpId="0" animBg="1"/>
      <p:bldP spid="57" grpId="0" animBg="1"/>
      <p:bldP spid="58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69B5C64-5482-48A0-BEA2-3FFB66118F9C}"/>
              </a:ext>
            </a:extLst>
          </p:cNvPr>
          <p:cNvSpPr txBox="1"/>
          <p:nvPr/>
        </p:nvSpPr>
        <p:spPr>
          <a:xfrm>
            <a:off x="3393774" y="1492301"/>
            <a:ext cx="6664798" cy="132343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ｴ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は何こ？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8BF3393-A5A1-4325-B6CA-A48CD0AF0F1B}"/>
              </a:ext>
            </a:extLst>
          </p:cNvPr>
          <p:cNvSpPr txBox="1"/>
          <p:nvPr/>
        </p:nvSpPr>
        <p:spPr>
          <a:xfrm>
            <a:off x="5087888" y="6050917"/>
            <a:ext cx="6149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24÷4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テーブルの数は</a:t>
            </a:r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endParaRPr lang="en-US" altLang="ja-JP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A2BFAEB-19C7-4DC4-B6EF-A649EA4DB360}"/>
              </a:ext>
            </a:extLst>
          </p:cNvPr>
          <p:cNvSpPr txBox="1"/>
          <p:nvPr/>
        </p:nvSpPr>
        <p:spPr>
          <a:xfrm>
            <a:off x="962113" y="4483032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テーブルの上下のいす</a:t>
            </a:r>
            <a:r>
              <a:rPr kumimoji="1" lang="ja-JP" altLang="en-US" sz="32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の数は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7636AE7C-58AA-47F5-A7C5-A756F025E304}"/>
              </a:ext>
            </a:extLst>
          </p:cNvPr>
          <p:cNvSpPr txBox="1"/>
          <p:nvPr/>
        </p:nvSpPr>
        <p:spPr>
          <a:xfrm>
            <a:off x="962113" y="5336425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テーブルの数は上下にあるいすの数の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D12E513-C0AE-45EE-B514-D454FB71248A}"/>
              </a:ext>
            </a:extLst>
          </p:cNvPr>
          <p:cNvSpPr txBox="1"/>
          <p:nvPr/>
        </p:nvSpPr>
        <p:spPr>
          <a:xfrm>
            <a:off x="3287688" y="2972596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今まで作った表の中にあったな</a:t>
            </a:r>
            <a:endParaRPr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102726-3F07-9738-3ADA-C161B7733E92}"/>
              </a:ext>
            </a:extLst>
          </p:cNvPr>
          <p:cNvSpPr txBox="1"/>
          <p:nvPr/>
        </p:nvSpPr>
        <p:spPr>
          <a:xfrm>
            <a:off x="679229" y="476672"/>
            <a:ext cx="9212778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を求めよう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D171B25-219A-75A4-5171-722B547E548B}"/>
              </a:ext>
            </a:extLst>
          </p:cNvPr>
          <p:cNvSpPr/>
          <p:nvPr/>
        </p:nvSpPr>
        <p:spPr>
          <a:xfrm>
            <a:off x="1271464" y="1960382"/>
            <a:ext cx="1152769" cy="76944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369489CE-BFF0-6B93-D5D9-17941DC73A73}"/>
              </a:ext>
            </a:extLst>
          </p:cNvPr>
          <p:cNvSpPr/>
          <p:nvPr/>
        </p:nvSpPr>
        <p:spPr>
          <a:xfrm>
            <a:off x="749665" y="2129078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D5D2ED27-CA64-5882-52FE-225FFC4464D9}"/>
              </a:ext>
            </a:extLst>
          </p:cNvPr>
          <p:cNvSpPr/>
          <p:nvPr/>
        </p:nvSpPr>
        <p:spPr>
          <a:xfrm>
            <a:off x="2534128" y="2168546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7369D896-00DF-ED13-5DB5-6C583EF64F2B}"/>
              </a:ext>
            </a:extLst>
          </p:cNvPr>
          <p:cNvSpPr/>
          <p:nvPr/>
        </p:nvSpPr>
        <p:spPr>
          <a:xfrm>
            <a:off x="1847528" y="2856705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F18FA49-58F7-AA4C-D21A-E29DBD373083}"/>
              </a:ext>
            </a:extLst>
          </p:cNvPr>
          <p:cNvSpPr/>
          <p:nvPr/>
        </p:nvSpPr>
        <p:spPr>
          <a:xfrm>
            <a:off x="1322040" y="2856705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DDF160C0-84B5-B000-7A71-46FA3315BA06}"/>
              </a:ext>
            </a:extLst>
          </p:cNvPr>
          <p:cNvSpPr/>
          <p:nvPr/>
        </p:nvSpPr>
        <p:spPr>
          <a:xfrm>
            <a:off x="1847528" y="1436602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F9071D7B-D4CB-1065-4CDE-960A202A7285}"/>
              </a:ext>
            </a:extLst>
          </p:cNvPr>
          <p:cNvSpPr/>
          <p:nvPr/>
        </p:nvSpPr>
        <p:spPr>
          <a:xfrm>
            <a:off x="1322040" y="1436602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B409CA-6D55-0C33-3E10-A5758B4A46D5}"/>
              </a:ext>
            </a:extLst>
          </p:cNvPr>
          <p:cNvSpPr txBox="1"/>
          <p:nvPr/>
        </p:nvSpPr>
        <p:spPr>
          <a:xfrm>
            <a:off x="7435885" y="4483032"/>
            <a:ext cx="2456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5184DA5-C9B0-8E93-FFFC-5D9720588919}"/>
                  </a:ext>
                </a:extLst>
              </p:cNvPr>
              <p:cNvSpPr txBox="1"/>
              <p:nvPr/>
            </p:nvSpPr>
            <p:spPr>
              <a:xfrm>
                <a:off x="8056808" y="5088880"/>
                <a:ext cx="1826141" cy="940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2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だから</a:t>
                </a:r>
                <a:endParaRPr kumimoji="1" lang="ja-JP" altLang="en-US" sz="32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5184DA5-C9B0-8E93-FFFC-5D9720588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808" y="5088880"/>
                <a:ext cx="1826141" cy="940963"/>
              </a:xfrm>
              <a:prstGeom prst="rect">
                <a:avLst/>
              </a:prstGeom>
              <a:blipFill>
                <a:blip r:embed="rId2"/>
                <a:stretch>
                  <a:fillRect r="-8027" b="-77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F1CF03D-FBDC-CEE4-6396-8E4134446CD1}"/>
              </a:ext>
            </a:extLst>
          </p:cNvPr>
          <p:cNvSpPr txBox="1"/>
          <p:nvPr/>
        </p:nvSpPr>
        <p:spPr>
          <a:xfrm>
            <a:off x="9571900" y="2972596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7D34860-C069-CDD3-A25B-C714A43CA4C7}"/>
              </a:ext>
            </a:extLst>
          </p:cNvPr>
          <p:cNvSpPr txBox="1"/>
          <p:nvPr/>
        </p:nvSpPr>
        <p:spPr>
          <a:xfrm>
            <a:off x="558836" y="3794873"/>
            <a:ext cx="4004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計算をして考えると</a:t>
            </a:r>
            <a:endParaRPr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382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8" grpId="0"/>
      <p:bldP spid="2" grpId="0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A94FC45-14F8-4387-B38F-08E5122A3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99" y="369000"/>
            <a:ext cx="5581869" cy="590295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2A37FBB-03A2-45C5-ACBF-EC2C7E20F10F}"/>
              </a:ext>
            </a:extLst>
          </p:cNvPr>
          <p:cNvSpPr txBox="1"/>
          <p:nvPr/>
        </p:nvSpPr>
        <p:spPr>
          <a:xfrm>
            <a:off x="610191" y="416551"/>
            <a:ext cx="64633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</a:t>
            </a:r>
            <a:endParaRPr lang="en-US" altLang="ja-JP" sz="36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体</a:t>
            </a:r>
            <a:endParaRPr lang="en-US" altLang="ja-JP" sz="36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endParaRPr lang="en-US" altLang="ja-JP" sz="36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</a:t>
            </a:r>
            <a:endParaRPr lang="en-US" altLang="ja-JP" sz="36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</a:t>
            </a:r>
            <a:endParaRPr kumimoji="1" lang="ja-JP" altLang="en-US" sz="36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29D3762D-74E0-46E0-AFE9-F340B6C3D369}"/>
              </a:ext>
            </a:extLst>
          </p:cNvPr>
          <p:cNvSpPr/>
          <p:nvPr/>
        </p:nvSpPr>
        <p:spPr>
          <a:xfrm>
            <a:off x="1780675" y="5781114"/>
            <a:ext cx="5037194" cy="707886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E92927F-8C35-4AAD-898C-C435890C05DB}"/>
              </a:ext>
            </a:extLst>
          </p:cNvPr>
          <p:cNvSpPr txBox="1"/>
          <p:nvPr/>
        </p:nvSpPr>
        <p:spPr>
          <a:xfrm>
            <a:off x="6797652" y="5835798"/>
            <a:ext cx="3849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入れた水の量</a:t>
            </a:r>
            <a:r>
              <a:rPr lang="en-US" altLang="ja-JP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Ｌ</a:t>
            </a:r>
            <a:r>
              <a:rPr lang="en-US" altLang="ja-JP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600" dirty="0">
              <a:solidFill>
                <a:srgbClr val="33CC33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58E78508-0F02-4CE1-A85F-29F8B16BF48B}"/>
              </a:ext>
            </a:extLst>
          </p:cNvPr>
          <p:cNvSpPr/>
          <p:nvPr/>
        </p:nvSpPr>
        <p:spPr>
          <a:xfrm>
            <a:off x="1312855" y="330818"/>
            <a:ext cx="750732" cy="590295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E117A7-FD1C-4AB9-BB69-4FA78CC8B48D}"/>
              </a:ext>
            </a:extLst>
          </p:cNvPr>
          <p:cNvSpPr txBox="1"/>
          <p:nvPr/>
        </p:nvSpPr>
        <p:spPr>
          <a:xfrm>
            <a:off x="477002" y="3278873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(kg)</a:t>
            </a:r>
            <a:endParaRPr lang="ja-JP" altLang="en-US" sz="32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4ABA65-79C4-4767-BA63-D8F8AA4DC55E}"/>
              </a:ext>
            </a:extLst>
          </p:cNvPr>
          <p:cNvSpPr txBox="1"/>
          <p:nvPr/>
        </p:nvSpPr>
        <p:spPr>
          <a:xfrm>
            <a:off x="6817868" y="586050"/>
            <a:ext cx="4698722" cy="206210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91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ページの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表をもとに、「水の量」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と「全体の重さ」を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グラフに書きましょう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5A47E91-CE4B-49AE-8D2A-59D65DA3351B}"/>
              </a:ext>
            </a:extLst>
          </p:cNvPr>
          <p:cNvSpPr txBox="1"/>
          <p:nvPr/>
        </p:nvSpPr>
        <p:spPr>
          <a:xfrm>
            <a:off x="6817868" y="3105834"/>
            <a:ext cx="4698722" cy="206210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グラフの</a:t>
            </a:r>
            <a:r>
              <a:rPr kumimoji="1" lang="ja-JP" altLang="en-US" sz="32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よこ軸に</a:t>
            </a:r>
            <a:endParaRPr kumimoji="1" lang="en-US" altLang="ja-JP" sz="3200" dirty="0">
              <a:solidFill>
                <a:srgbClr val="33CC33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「入れた水</a:t>
            </a:r>
            <a:r>
              <a:rPr lang="ja-JP" altLang="en-US" sz="32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の量」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たて軸に「全体の重さ」</a:t>
            </a:r>
            <a:endParaRPr lang="en-US" altLang="ja-JP" sz="32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目盛りをとります</a:t>
            </a:r>
          </a:p>
        </p:txBody>
      </p:sp>
    </p:spTree>
    <p:extLst>
      <p:ext uri="{BB962C8B-B14F-4D97-AF65-F5344CB8AC3E}">
        <p14:creationId xmlns:p14="http://schemas.microsoft.com/office/powerpoint/2010/main" val="23714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1" grpId="0"/>
      <p:bldP spid="25" grpId="0" animBg="1"/>
      <p:bldP spid="2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56DA27-03C3-4913-AB84-3745E75A66BA}"/>
              </a:ext>
            </a:extLst>
          </p:cNvPr>
          <p:cNvSpPr txBox="1"/>
          <p:nvPr/>
        </p:nvSpPr>
        <p:spPr>
          <a:xfrm>
            <a:off x="727738" y="2256113"/>
            <a:ext cx="3961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たての長さ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(cm)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069FC2-6920-4B08-A0A7-17D7884787BC}"/>
              </a:ext>
            </a:extLst>
          </p:cNvPr>
          <p:cNvSpPr txBox="1"/>
          <p:nvPr/>
        </p:nvSpPr>
        <p:spPr>
          <a:xfrm>
            <a:off x="790396" y="3215748"/>
            <a:ext cx="3448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横の長さ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(cm)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D7D65B5-EEA1-477F-B60E-C1AD50F56DA5}"/>
              </a:ext>
            </a:extLst>
          </p:cNvPr>
          <p:cNvCxnSpPr>
            <a:cxnSpLocks/>
          </p:cNvCxnSpPr>
          <p:nvPr/>
        </p:nvCxnSpPr>
        <p:spPr>
          <a:xfrm>
            <a:off x="727738" y="3068960"/>
            <a:ext cx="1112890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F85E88E-BF5E-4666-8EE9-A22FC37E7B88}"/>
              </a:ext>
            </a:extLst>
          </p:cNvPr>
          <p:cNvCxnSpPr>
            <a:cxnSpLocks/>
          </p:cNvCxnSpPr>
          <p:nvPr/>
        </p:nvCxnSpPr>
        <p:spPr>
          <a:xfrm>
            <a:off x="4694577" y="2256113"/>
            <a:ext cx="0" cy="172907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78E8DA2-5BF5-4E45-B299-BA65C87AA308}"/>
              </a:ext>
            </a:extLst>
          </p:cNvPr>
          <p:cNvSpPr txBox="1"/>
          <p:nvPr/>
        </p:nvSpPr>
        <p:spPr>
          <a:xfrm>
            <a:off x="7837818" y="224482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C995E05-1B15-440C-89D2-12A01DB54E59}"/>
              </a:ext>
            </a:extLst>
          </p:cNvPr>
          <p:cNvSpPr txBox="1"/>
          <p:nvPr/>
        </p:nvSpPr>
        <p:spPr>
          <a:xfrm>
            <a:off x="4959343" y="225611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3539D61-F29F-4E74-82B6-362621F21BD0}"/>
              </a:ext>
            </a:extLst>
          </p:cNvPr>
          <p:cNvSpPr txBox="1"/>
          <p:nvPr/>
        </p:nvSpPr>
        <p:spPr>
          <a:xfrm>
            <a:off x="6417683" y="225687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257D4CD-22D6-4915-86E3-4F65C9CE3943}"/>
              </a:ext>
            </a:extLst>
          </p:cNvPr>
          <p:cNvSpPr txBox="1"/>
          <p:nvPr/>
        </p:nvSpPr>
        <p:spPr>
          <a:xfrm>
            <a:off x="7874796" y="317341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BFF94DF-1CFE-4F90-9C33-59964451DB38}"/>
              </a:ext>
            </a:extLst>
          </p:cNvPr>
          <p:cNvSpPr txBox="1"/>
          <p:nvPr/>
        </p:nvSpPr>
        <p:spPr>
          <a:xfrm>
            <a:off x="915188" y="543063"/>
            <a:ext cx="7366119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たての長さ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横の長さ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の関係を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952D1C3-8112-4EFB-A1C5-7A2D51188DC4}"/>
              </a:ext>
            </a:extLst>
          </p:cNvPr>
          <p:cNvSpPr txBox="1"/>
          <p:nvPr/>
        </p:nvSpPr>
        <p:spPr>
          <a:xfrm>
            <a:off x="4959342" y="3197046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3128C1B-8E41-49F0-9386-98EF969E64D6}"/>
              </a:ext>
            </a:extLst>
          </p:cNvPr>
          <p:cNvSpPr txBox="1"/>
          <p:nvPr/>
        </p:nvSpPr>
        <p:spPr>
          <a:xfrm>
            <a:off x="6431512" y="317341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9B8A37D-A2C1-43E5-9B8A-BF1650A5E285}"/>
              </a:ext>
            </a:extLst>
          </p:cNvPr>
          <p:cNvSpPr txBox="1"/>
          <p:nvPr/>
        </p:nvSpPr>
        <p:spPr>
          <a:xfrm>
            <a:off x="5488051" y="1264642"/>
            <a:ext cx="4801314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表でまとめてみよう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42EA60F-E530-4ABF-84C6-FC53D5C7B882}"/>
              </a:ext>
            </a:extLst>
          </p:cNvPr>
          <p:cNvSpPr txBox="1"/>
          <p:nvPr/>
        </p:nvSpPr>
        <p:spPr>
          <a:xfrm>
            <a:off x="9307307" y="2235626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AB55B1B-8FAA-4A26-B3C1-A36B592186D4}"/>
              </a:ext>
            </a:extLst>
          </p:cNvPr>
          <p:cNvSpPr txBox="1"/>
          <p:nvPr/>
        </p:nvSpPr>
        <p:spPr>
          <a:xfrm>
            <a:off x="9304083" y="317341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075A3D7-DFAE-4D8B-A941-B2DDBE0D2425}"/>
              </a:ext>
            </a:extLst>
          </p:cNvPr>
          <p:cNvSpPr txBox="1"/>
          <p:nvPr/>
        </p:nvSpPr>
        <p:spPr>
          <a:xfrm>
            <a:off x="999283" y="5749651"/>
            <a:ext cx="9417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たての長さにあう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横の長さ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を書きます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B6593DCB-4043-404F-9583-FE8620927B97}"/>
              </a:ext>
            </a:extLst>
          </p:cNvPr>
          <p:cNvCxnSpPr>
            <a:cxnSpLocks/>
          </p:cNvCxnSpPr>
          <p:nvPr/>
        </p:nvCxnSpPr>
        <p:spPr>
          <a:xfrm>
            <a:off x="6096000" y="2256113"/>
            <a:ext cx="0" cy="172907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87D8DED9-7796-44AF-8D3D-2DFDA0D9A06E}"/>
              </a:ext>
            </a:extLst>
          </p:cNvPr>
          <p:cNvCxnSpPr>
            <a:cxnSpLocks/>
          </p:cNvCxnSpPr>
          <p:nvPr/>
        </p:nvCxnSpPr>
        <p:spPr>
          <a:xfrm>
            <a:off x="7516808" y="2256113"/>
            <a:ext cx="0" cy="172907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D5098709-6CEF-47E0-B46B-BC9D46CA6B4A}"/>
              </a:ext>
            </a:extLst>
          </p:cNvPr>
          <p:cNvCxnSpPr>
            <a:cxnSpLocks/>
          </p:cNvCxnSpPr>
          <p:nvPr/>
        </p:nvCxnSpPr>
        <p:spPr>
          <a:xfrm>
            <a:off x="8999452" y="2256113"/>
            <a:ext cx="0" cy="172907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A65B978B-AA97-440A-80A4-DE135A8B3A85}"/>
              </a:ext>
            </a:extLst>
          </p:cNvPr>
          <p:cNvCxnSpPr>
            <a:cxnSpLocks/>
          </p:cNvCxnSpPr>
          <p:nvPr/>
        </p:nvCxnSpPr>
        <p:spPr>
          <a:xfrm>
            <a:off x="10391741" y="2256113"/>
            <a:ext cx="0" cy="172907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89F92E3-830C-4560-A3A0-5518B85C876C}"/>
              </a:ext>
            </a:extLst>
          </p:cNvPr>
          <p:cNvSpPr txBox="1"/>
          <p:nvPr/>
        </p:nvSpPr>
        <p:spPr>
          <a:xfrm>
            <a:off x="10776796" y="224147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8CBB26C-A3AB-473F-9863-48085F4AFB4C}"/>
              </a:ext>
            </a:extLst>
          </p:cNvPr>
          <p:cNvSpPr txBox="1"/>
          <p:nvPr/>
        </p:nvSpPr>
        <p:spPr>
          <a:xfrm>
            <a:off x="10776796" y="314743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0D2256C-C81F-49E3-B252-722264CA93AC}"/>
              </a:ext>
            </a:extLst>
          </p:cNvPr>
          <p:cNvSpPr txBox="1"/>
          <p:nvPr/>
        </p:nvSpPr>
        <p:spPr>
          <a:xfrm>
            <a:off x="999283" y="4195933"/>
            <a:ext cx="989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くらべる２つを２行で書きます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単位も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6DA09FA-0D6B-4C64-AC46-B2C96A379D51}"/>
              </a:ext>
            </a:extLst>
          </p:cNvPr>
          <p:cNvSpPr txBox="1"/>
          <p:nvPr/>
        </p:nvSpPr>
        <p:spPr>
          <a:xfrm>
            <a:off x="999283" y="4917512"/>
            <a:ext cx="9930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たての長さ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を小さい順に書いていきます</a:t>
            </a:r>
          </a:p>
        </p:txBody>
      </p:sp>
    </p:spTree>
    <p:extLst>
      <p:ext uri="{BB962C8B-B14F-4D97-AF65-F5344CB8AC3E}">
        <p14:creationId xmlns:p14="http://schemas.microsoft.com/office/powerpoint/2010/main" val="11800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/>
      <p:bldP spid="21" grpId="0"/>
      <p:bldP spid="23" grpId="0"/>
      <p:bldP spid="24" grpId="0"/>
      <p:bldP spid="34" grpId="0"/>
      <p:bldP spid="35" grpId="0"/>
      <p:bldP spid="25" grpId="0"/>
      <p:bldP spid="32" grpId="0"/>
      <p:bldP spid="33" grpId="0"/>
      <p:bldP spid="41" grpId="0"/>
      <p:bldP spid="42" grpId="0"/>
      <p:bldP spid="43" grpId="0"/>
      <p:bldP spid="4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A94FC45-14F8-4387-B38F-08E5122A3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99" y="369000"/>
            <a:ext cx="5581869" cy="590295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2A37FBB-03A2-45C5-ACBF-EC2C7E20F10F}"/>
              </a:ext>
            </a:extLst>
          </p:cNvPr>
          <p:cNvSpPr txBox="1"/>
          <p:nvPr/>
        </p:nvSpPr>
        <p:spPr>
          <a:xfrm>
            <a:off x="690201" y="416551"/>
            <a:ext cx="64633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</a:t>
            </a:r>
            <a:endParaRPr lang="en-US" altLang="ja-JP" sz="36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体</a:t>
            </a:r>
            <a:endParaRPr lang="en-US" altLang="ja-JP" sz="36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endParaRPr lang="en-US" altLang="ja-JP" sz="36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</a:t>
            </a:r>
            <a:endParaRPr lang="en-US" altLang="ja-JP" sz="36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</a:t>
            </a:r>
            <a:endParaRPr kumimoji="1" lang="ja-JP" altLang="en-US" sz="36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E92927F-8C35-4AAD-898C-C435890C05DB}"/>
              </a:ext>
            </a:extLst>
          </p:cNvPr>
          <p:cNvSpPr txBox="1"/>
          <p:nvPr/>
        </p:nvSpPr>
        <p:spPr>
          <a:xfrm>
            <a:off x="6764045" y="5781114"/>
            <a:ext cx="3849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入れた水の量</a:t>
            </a:r>
            <a:r>
              <a:rPr lang="en-US" altLang="ja-JP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Ｌ</a:t>
            </a:r>
            <a:r>
              <a:rPr lang="en-US" altLang="ja-JP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600" dirty="0">
              <a:solidFill>
                <a:srgbClr val="33CC33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E117A7-FD1C-4AB9-BB69-4FA78CC8B48D}"/>
              </a:ext>
            </a:extLst>
          </p:cNvPr>
          <p:cNvSpPr txBox="1"/>
          <p:nvPr/>
        </p:nvSpPr>
        <p:spPr>
          <a:xfrm>
            <a:off x="477002" y="3278873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(kg)</a:t>
            </a:r>
            <a:endParaRPr lang="ja-JP" altLang="en-US" sz="32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B090901-5B12-45B0-B6CC-68E56E065974}"/>
              </a:ext>
            </a:extLst>
          </p:cNvPr>
          <p:cNvSpPr/>
          <p:nvPr/>
        </p:nvSpPr>
        <p:spPr>
          <a:xfrm>
            <a:off x="2279309" y="5944316"/>
            <a:ext cx="381481" cy="381481"/>
          </a:xfrm>
          <a:prstGeom prst="ellipse">
            <a:avLst/>
          </a:prstGeom>
          <a:noFill/>
          <a:ln w="57150">
            <a:solidFill>
              <a:srgbClr val="33CC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E169D7F-1492-420C-877E-86D03C724F97}"/>
              </a:ext>
            </a:extLst>
          </p:cNvPr>
          <p:cNvSpPr txBox="1"/>
          <p:nvPr/>
        </p:nvSpPr>
        <p:spPr>
          <a:xfrm>
            <a:off x="6817868" y="2155599"/>
            <a:ext cx="4894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全体の重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(kg) 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</a:t>
            </a:r>
            <a:r>
              <a:rPr lang="en-US" altLang="ja-JP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endParaRPr kumimoji="1" lang="ja-JP" altLang="en-US" sz="36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E5F77EC-17F7-44C7-9CAF-67C1F9D1F2F6}"/>
              </a:ext>
            </a:extLst>
          </p:cNvPr>
          <p:cNvSpPr txBox="1"/>
          <p:nvPr/>
        </p:nvSpPr>
        <p:spPr>
          <a:xfrm>
            <a:off x="6817869" y="1377487"/>
            <a:ext cx="4822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入れた水の量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(L)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kumimoji="1" lang="ja-JP" altLang="en-US" sz="3600" dirty="0">
              <a:solidFill>
                <a:srgbClr val="33CC33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1A20198-AB91-44C1-BC53-83500C91C4B0}"/>
              </a:ext>
            </a:extLst>
          </p:cNvPr>
          <p:cNvCxnSpPr/>
          <p:nvPr/>
        </p:nvCxnSpPr>
        <p:spPr>
          <a:xfrm>
            <a:off x="6764045" y="2023818"/>
            <a:ext cx="5296576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2B760814-41A0-4DB4-BE1E-5B038D5D834E}"/>
              </a:ext>
            </a:extLst>
          </p:cNvPr>
          <p:cNvCxnSpPr/>
          <p:nvPr/>
        </p:nvCxnSpPr>
        <p:spPr>
          <a:xfrm>
            <a:off x="10468303" y="1361722"/>
            <a:ext cx="0" cy="142444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6F2749A-3278-4CE1-8329-4E2DB9CAD94F}"/>
              </a:ext>
            </a:extLst>
          </p:cNvPr>
          <p:cNvCxnSpPr/>
          <p:nvPr/>
        </p:nvCxnSpPr>
        <p:spPr>
          <a:xfrm>
            <a:off x="2480194" y="670720"/>
            <a:ext cx="0" cy="5299510"/>
          </a:xfrm>
          <a:prstGeom prst="line">
            <a:avLst/>
          </a:prstGeom>
          <a:ln w="762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52A1474-C819-4946-8E32-02288D9D1FFE}"/>
              </a:ext>
            </a:extLst>
          </p:cNvPr>
          <p:cNvSpPr txBox="1"/>
          <p:nvPr/>
        </p:nvSpPr>
        <p:spPr>
          <a:xfrm>
            <a:off x="2507442" y="6088088"/>
            <a:ext cx="736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1L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308C3CA-84A9-4941-BC6B-0D280B1C079A}"/>
              </a:ext>
            </a:extLst>
          </p:cNvPr>
          <p:cNvSpPr txBox="1"/>
          <p:nvPr/>
        </p:nvSpPr>
        <p:spPr>
          <a:xfrm>
            <a:off x="437515" y="4677517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1.5kg</a:t>
            </a:r>
            <a:endParaRPr kumimoji="1" lang="ja-JP" altLang="en-US" sz="32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620ABDE-4432-480D-AA1F-CD6E353BD821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1858097" y="4969905"/>
            <a:ext cx="4659404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楕円 3">
            <a:extLst>
              <a:ext uri="{FF2B5EF4-FFF2-40B4-BE49-F238E27FC236}">
                <a16:creationId xmlns:a16="http://schemas.microsoft.com/office/drawing/2014/main" id="{3DB58CD5-99DE-4618-93BF-BB6ACB06B498}"/>
              </a:ext>
            </a:extLst>
          </p:cNvPr>
          <p:cNvSpPr/>
          <p:nvPr/>
        </p:nvSpPr>
        <p:spPr>
          <a:xfrm>
            <a:off x="2279309" y="4813970"/>
            <a:ext cx="356588" cy="3565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4D1D5BE-E02E-4692-B042-37139F2FB642}"/>
              </a:ext>
            </a:extLst>
          </p:cNvPr>
          <p:cNvSpPr txBox="1"/>
          <p:nvPr/>
        </p:nvSpPr>
        <p:spPr>
          <a:xfrm>
            <a:off x="6998272" y="600859"/>
            <a:ext cx="274947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点のとり方</a:t>
            </a:r>
          </a:p>
        </p:txBody>
      </p:sp>
    </p:spTree>
    <p:extLst>
      <p:ext uri="{BB962C8B-B14F-4D97-AF65-F5344CB8AC3E}">
        <p14:creationId xmlns:p14="http://schemas.microsoft.com/office/powerpoint/2010/main" val="60456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A94FC45-14F8-4387-B38F-08E5122A3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99" y="369000"/>
            <a:ext cx="5581869" cy="5902950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3DB58CD5-99DE-4618-93BF-BB6ACB06B498}"/>
              </a:ext>
            </a:extLst>
          </p:cNvPr>
          <p:cNvSpPr/>
          <p:nvPr/>
        </p:nvSpPr>
        <p:spPr>
          <a:xfrm>
            <a:off x="2380050" y="491400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0F04FFE8-73FC-473C-9AAE-581564A7B5B1}"/>
              </a:ext>
            </a:extLst>
          </p:cNvPr>
          <p:cNvSpPr/>
          <p:nvPr/>
        </p:nvSpPr>
        <p:spPr>
          <a:xfrm>
            <a:off x="3006543" y="431034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AC5139E4-CBF9-4CDD-B5B6-DAE94F95B73F}"/>
              </a:ext>
            </a:extLst>
          </p:cNvPr>
          <p:cNvSpPr/>
          <p:nvPr/>
        </p:nvSpPr>
        <p:spPr>
          <a:xfrm>
            <a:off x="3621000" y="369900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907A0BC8-CEC2-4210-980A-441D74121F88}"/>
              </a:ext>
            </a:extLst>
          </p:cNvPr>
          <p:cNvSpPr/>
          <p:nvPr/>
        </p:nvSpPr>
        <p:spPr>
          <a:xfrm>
            <a:off x="4258026" y="3070103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5F61A066-27EC-43E0-A0BA-5DAFC711F1B9}"/>
              </a:ext>
            </a:extLst>
          </p:cNvPr>
          <p:cNvSpPr/>
          <p:nvPr/>
        </p:nvSpPr>
        <p:spPr>
          <a:xfrm>
            <a:off x="4882045" y="245618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987FBFB6-D007-4D7B-9A0A-7ED44348D337}"/>
              </a:ext>
            </a:extLst>
          </p:cNvPr>
          <p:cNvSpPr/>
          <p:nvPr/>
        </p:nvSpPr>
        <p:spPr>
          <a:xfrm>
            <a:off x="5481446" y="183147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AE913CB0-B6C5-4A5C-98FE-9E14E34C3F4D}"/>
              </a:ext>
            </a:extLst>
          </p:cNvPr>
          <p:cNvCxnSpPr>
            <a:cxnSpLocks/>
            <a:stCxn id="9" idx="3"/>
            <a:endCxn id="4" idx="7"/>
          </p:cNvCxnSpPr>
          <p:nvPr/>
        </p:nvCxnSpPr>
        <p:spPr>
          <a:xfrm flipH="1">
            <a:off x="2533690" y="1985111"/>
            <a:ext cx="2974116" cy="2955249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2A37FBB-03A2-45C5-ACBF-EC2C7E20F10F}"/>
              </a:ext>
            </a:extLst>
          </p:cNvPr>
          <p:cNvSpPr txBox="1"/>
          <p:nvPr/>
        </p:nvSpPr>
        <p:spPr>
          <a:xfrm>
            <a:off x="634822" y="292636"/>
            <a:ext cx="64633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</a:t>
            </a:r>
            <a:endParaRPr lang="en-US" altLang="ja-JP" sz="36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体</a:t>
            </a:r>
            <a:endParaRPr lang="en-US" altLang="ja-JP" sz="36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endParaRPr lang="en-US" altLang="ja-JP" sz="36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</a:t>
            </a:r>
            <a:endParaRPr lang="en-US" altLang="ja-JP" sz="36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</a:t>
            </a:r>
            <a:endParaRPr kumimoji="1" lang="ja-JP" altLang="en-US" sz="36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E92927F-8C35-4AAD-898C-C435890C05DB}"/>
              </a:ext>
            </a:extLst>
          </p:cNvPr>
          <p:cNvSpPr txBox="1"/>
          <p:nvPr/>
        </p:nvSpPr>
        <p:spPr>
          <a:xfrm>
            <a:off x="6764045" y="5781114"/>
            <a:ext cx="3849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入れた水の量</a:t>
            </a:r>
            <a:r>
              <a:rPr lang="en-US" altLang="ja-JP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Ｌ</a:t>
            </a:r>
            <a:r>
              <a:rPr lang="en-US" altLang="ja-JP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600" dirty="0">
              <a:solidFill>
                <a:srgbClr val="33CC33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E117A7-FD1C-4AB9-BB69-4FA78CC8B48D}"/>
              </a:ext>
            </a:extLst>
          </p:cNvPr>
          <p:cNvSpPr txBox="1"/>
          <p:nvPr/>
        </p:nvSpPr>
        <p:spPr>
          <a:xfrm>
            <a:off x="477002" y="3278873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(kg)</a:t>
            </a:r>
            <a:endParaRPr lang="ja-JP" altLang="en-US" sz="32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2BA2943-F041-421A-85A2-8CFE62C03A0E}"/>
              </a:ext>
            </a:extLst>
          </p:cNvPr>
          <p:cNvSpPr txBox="1"/>
          <p:nvPr/>
        </p:nvSpPr>
        <p:spPr>
          <a:xfrm>
            <a:off x="7044742" y="3582890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ｲ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点と点を</a:t>
            </a:r>
            <a:r>
              <a:rPr lang="ja-JP" altLang="en-US" sz="3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線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つなぎましょう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4ABA65-79C4-4767-BA63-D8F8AA4DC55E}"/>
              </a:ext>
            </a:extLst>
          </p:cNvPr>
          <p:cNvSpPr txBox="1"/>
          <p:nvPr/>
        </p:nvSpPr>
        <p:spPr>
          <a:xfrm>
            <a:off x="7092513" y="1669024"/>
            <a:ext cx="43396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ｱ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表を見て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グラフ上に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６つ書きましょう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DD50F7-2285-70F1-DE71-31EF11E17BE4}"/>
              </a:ext>
            </a:extLst>
          </p:cNvPr>
          <p:cNvSpPr txBox="1"/>
          <p:nvPr/>
        </p:nvSpPr>
        <p:spPr>
          <a:xfrm>
            <a:off x="6998272" y="600859"/>
            <a:ext cx="377539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グラフの書き方</a:t>
            </a:r>
          </a:p>
        </p:txBody>
      </p:sp>
    </p:spTree>
    <p:extLst>
      <p:ext uri="{BB962C8B-B14F-4D97-AF65-F5344CB8AC3E}">
        <p14:creationId xmlns:p14="http://schemas.microsoft.com/office/powerpoint/2010/main" val="66767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A94FC45-14F8-4387-B38F-08E5122A3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99" y="369000"/>
            <a:ext cx="5581869" cy="5902950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3DB58CD5-99DE-4618-93BF-BB6ACB06B498}"/>
              </a:ext>
            </a:extLst>
          </p:cNvPr>
          <p:cNvSpPr/>
          <p:nvPr/>
        </p:nvSpPr>
        <p:spPr>
          <a:xfrm>
            <a:off x="2380050" y="491400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0F04FFE8-73FC-473C-9AAE-581564A7B5B1}"/>
              </a:ext>
            </a:extLst>
          </p:cNvPr>
          <p:cNvSpPr/>
          <p:nvPr/>
        </p:nvSpPr>
        <p:spPr>
          <a:xfrm>
            <a:off x="3006543" y="431034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AC5139E4-CBF9-4CDD-B5B6-DAE94F95B73F}"/>
              </a:ext>
            </a:extLst>
          </p:cNvPr>
          <p:cNvSpPr/>
          <p:nvPr/>
        </p:nvSpPr>
        <p:spPr>
          <a:xfrm>
            <a:off x="3621000" y="369900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907A0BC8-CEC2-4210-980A-441D74121F88}"/>
              </a:ext>
            </a:extLst>
          </p:cNvPr>
          <p:cNvSpPr/>
          <p:nvPr/>
        </p:nvSpPr>
        <p:spPr>
          <a:xfrm>
            <a:off x="4258026" y="3070103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5F61A066-27EC-43E0-A0BA-5DAFC711F1B9}"/>
              </a:ext>
            </a:extLst>
          </p:cNvPr>
          <p:cNvSpPr/>
          <p:nvPr/>
        </p:nvSpPr>
        <p:spPr>
          <a:xfrm>
            <a:off x="4882045" y="245618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987FBFB6-D007-4D7B-9A0A-7ED44348D337}"/>
              </a:ext>
            </a:extLst>
          </p:cNvPr>
          <p:cNvSpPr/>
          <p:nvPr/>
        </p:nvSpPr>
        <p:spPr>
          <a:xfrm>
            <a:off x="5481446" y="183147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AE913CB0-B6C5-4A5C-98FE-9E14E34C3F4D}"/>
              </a:ext>
            </a:extLst>
          </p:cNvPr>
          <p:cNvCxnSpPr>
            <a:cxnSpLocks/>
            <a:stCxn id="9" idx="3"/>
            <a:endCxn id="4" idx="7"/>
          </p:cNvCxnSpPr>
          <p:nvPr/>
        </p:nvCxnSpPr>
        <p:spPr>
          <a:xfrm flipH="1">
            <a:off x="2533690" y="1985111"/>
            <a:ext cx="2974116" cy="2955249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93CBEFA-CE51-48F5-80A8-53E92D2CC1E8}"/>
              </a:ext>
            </a:extLst>
          </p:cNvPr>
          <p:cNvSpPr txBox="1"/>
          <p:nvPr/>
        </p:nvSpPr>
        <p:spPr>
          <a:xfrm>
            <a:off x="6825160" y="1493124"/>
            <a:ext cx="433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ｳ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水を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3.5L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入れた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時の全体の重さは？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8B522438-DF2A-4008-8833-217A42253AF9}"/>
              </a:ext>
            </a:extLst>
          </p:cNvPr>
          <p:cNvCxnSpPr/>
          <p:nvPr/>
        </p:nvCxnSpPr>
        <p:spPr>
          <a:xfrm flipV="1">
            <a:off x="4030579" y="3462735"/>
            <a:ext cx="0" cy="2468833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D2A3710-A071-4D84-B2C3-FBF94BC67620}"/>
              </a:ext>
            </a:extLst>
          </p:cNvPr>
          <p:cNvSpPr txBox="1"/>
          <p:nvPr/>
        </p:nvSpPr>
        <p:spPr>
          <a:xfrm>
            <a:off x="3561513" y="6094818"/>
            <a:ext cx="1178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3.5L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62B09D2-4796-4245-9EAD-F4193C6561FD}"/>
              </a:ext>
            </a:extLst>
          </p:cNvPr>
          <p:cNvCxnSpPr/>
          <p:nvPr/>
        </p:nvCxnSpPr>
        <p:spPr>
          <a:xfrm flipH="1">
            <a:off x="1864895" y="3429000"/>
            <a:ext cx="2155853" cy="0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ED6E6D0-A4AB-4FB9-B611-27184BA2FBB3}"/>
              </a:ext>
            </a:extLst>
          </p:cNvPr>
          <p:cNvSpPr txBox="1"/>
          <p:nvPr/>
        </p:nvSpPr>
        <p:spPr>
          <a:xfrm>
            <a:off x="765872" y="3170347"/>
            <a:ext cx="978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4kg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16C36BB-EB5C-4263-9A93-4ACA26A6233E}"/>
              </a:ext>
            </a:extLst>
          </p:cNvPr>
          <p:cNvSpPr txBox="1"/>
          <p:nvPr/>
        </p:nvSpPr>
        <p:spPr>
          <a:xfrm>
            <a:off x="10009496" y="2865382"/>
            <a:ext cx="1176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4kg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F7AD456A-C4F6-4700-92ED-BFC40FB03A58}"/>
              </a:ext>
            </a:extLst>
          </p:cNvPr>
          <p:cNvSpPr/>
          <p:nvPr/>
        </p:nvSpPr>
        <p:spPr>
          <a:xfrm>
            <a:off x="3930748" y="5860093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DE02CE90-A0D1-44AA-A4E0-9844E2C49A2C}"/>
              </a:ext>
            </a:extLst>
          </p:cNvPr>
          <p:cNvSpPr/>
          <p:nvPr/>
        </p:nvSpPr>
        <p:spPr>
          <a:xfrm>
            <a:off x="1744025" y="3339000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CCE8302-9468-4A05-99D4-50BB4469B2E9}"/>
              </a:ext>
            </a:extLst>
          </p:cNvPr>
          <p:cNvSpPr txBox="1"/>
          <p:nvPr/>
        </p:nvSpPr>
        <p:spPr>
          <a:xfrm>
            <a:off x="6998272" y="600859"/>
            <a:ext cx="377539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グラフの読み方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BE7423-9555-057F-B3FF-D9F190DFCE49}"/>
              </a:ext>
            </a:extLst>
          </p:cNvPr>
          <p:cNvSpPr txBox="1"/>
          <p:nvPr/>
        </p:nvSpPr>
        <p:spPr>
          <a:xfrm>
            <a:off x="6764045" y="5781114"/>
            <a:ext cx="3849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入れた水の量</a:t>
            </a:r>
            <a:r>
              <a:rPr lang="en-US" altLang="ja-JP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Ｌ</a:t>
            </a:r>
            <a:r>
              <a:rPr lang="en-US" altLang="ja-JP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600" dirty="0">
              <a:solidFill>
                <a:srgbClr val="33CC33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59F3CA2-C13E-097D-9A7C-C45B8ECB99BD}"/>
              </a:ext>
            </a:extLst>
          </p:cNvPr>
          <p:cNvSpPr txBox="1"/>
          <p:nvPr/>
        </p:nvSpPr>
        <p:spPr>
          <a:xfrm>
            <a:off x="634822" y="292636"/>
            <a:ext cx="697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</a:t>
            </a:r>
            <a:endParaRPr lang="en-US" altLang="ja-JP" sz="32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体</a:t>
            </a:r>
            <a:endParaRPr lang="en-US" altLang="ja-JP" sz="32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endParaRPr lang="en-US" altLang="ja-JP" sz="32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</a:t>
            </a:r>
            <a:endParaRPr lang="en-US" altLang="ja-JP" sz="32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</a:t>
            </a:r>
            <a:endParaRPr kumimoji="1" lang="ja-JP" altLang="en-US" sz="32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A6B3F96-41A5-4C7E-A302-0128F1CD25BE}"/>
              </a:ext>
            </a:extLst>
          </p:cNvPr>
          <p:cNvSpPr txBox="1"/>
          <p:nvPr/>
        </p:nvSpPr>
        <p:spPr>
          <a:xfrm>
            <a:off x="510454" y="26705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(kg)</a:t>
            </a:r>
            <a:endParaRPr lang="ja-JP" altLang="en-US" sz="24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521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A94FC45-14F8-4387-B38F-08E5122A3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99" y="369000"/>
            <a:ext cx="5581869" cy="5902950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3DB58CD5-99DE-4618-93BF-BB6ACB06B498}"/>
              </a:ext>
            </a:extLst>
          </p:cNvPr>
          <p:cNvSpPr/>
          <p:nvPr/>
        </p:nvSpPr>
        <p:spPr>
          <a:xfrm>
            <a:off x="2380050" y="491400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0F04FFE8-73FC-473C-9AAE-581564A7B5B1}"/>
              </a:ext>
            </a:extLst>
          </p:cNvPr>
          <p:cNvSpPr/>
          <p:nvPr/>
        </p:nvSpPr>
        <p:spPr>
          <a:xfrm>
            <a:off x="3006543" y="431034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AC5139E4-CBF9-4CDD-B5B6-DAE94F95B73F}"/>
              </a:ext>
            </a:extLst>
          </p:cNvPr>
          <p:cNvSpPr/>
          <p:nvPr/>
        </p:nvSpPr>
        <p:spPr>
          <a:xfrm>
            <a:off x="3621000" y="369900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907A0BC8-CEC2-4210-980A-441D74121F88}"/>
              </a:ext>
            </a:extLst>
          </p:cNvPr>
          <p:cNvSpPr/>
          <p:nvPr/>
        </p:nvSpPr>
        <p:spPr>
          <a:xfrm>
            <a:off x="4258026" y="3070103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5F61A066-27EC-43E0-A0BA-5DAFC711F1B9}"/>
              </a:ext>
            </a:extLst>
          </p:cNvPr>
          <p:cNvSpPr/>
          <p:nvPr/>
        </p:nvSpPr>
        <p:spPr>
          <a:xfrm>
            <a:off x="4882045" y="245618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987FBFB6-D007-4D7B-9A0A-7ED44348D337}"/>
              </a:ext>
            </a:extLst>
          </p:cNvPr>
          <p:cNvSpPr/>
          <p:nvPr/>
        </p:nvSpPr>
        <p:spPr>
          <a:xfrm>
            <a:off x="5481446" y="183147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AE913CB0-B6C5-4A5C-98FE-9E14E34C3F4D}"/>
              </a:ext>
            </a:extLst>
          </p:cNvPr>
          <p:cNvCxnSpPr>
            <a:cxnSpLocks/>
            <a:stCxn id="9" idx="3"/>
            <a:endCxn id="4" idx="7"/>
          </p:cNvCxnSpPr>
          <p:nvPr/>
        </p:nvCxnSpPr>
        <p:spPr>
          <a:xfrm flipH="1">
            <a:off x="2533690" y="1985111"/>
            <a:ext cx="2974116" cy="2955249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8B522438-DF2A-4008-8833-217A42253AF9}"/>
              </a:ext>
            </a:extLst>
          </p:cNvPr>
          <p:cNvCxnSpPr/>
          <p:nvPr/>
        </p:nvCxnSpPr>
        <p:spPr>
          <a:xfrm flipV="1">
            <a:off x="4030579" y="3462735"/>
            <a:ext cx="0" cy="2468833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D2A3710-A071-4D84-B2C3-FBF94BC67620}"/>
              </a:ext>
            </a:extLst>
          </p:cNvPr>
          <p:cNvSpPr txBox="1"/>
          <p:nvPr/>
        </p:nvSpPr>
        <p:spPr>
          <a:xfrm>
            <a:off x="3561513" y="6094818"/>
            <a:ext cx="1178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3.5L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62B09D2-4796-4245-9EAD-F4193C6561FD}"/>
              </a:ext>
            </a:extLst>
          </p:cNvPr>
          <p:cNvCxnSpPr/>
          <p:nvPr/>
        </p:nvCxnSpPr>
        <p:spPr>
          <a:xfrm flipH="1">
            <a:off x="1864895" y="3429000"/>
            <a:ext cx="2155853" cy="0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ED6E6D0-A4AB-4FB9-B611-27184BA2FBB3}"/>
              </a:ext>
            </a:extLst>
          </p:cNvPr>
          <p:cNvSpPr txBox="1"/>
          <p:nvPr/>
        </p:nvSpPr>
        <p:spPr>
          <a:xfrm>
            <a:off x="765872" y="3170347"/>
            <a:ext cx="978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4kg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C4E100F-FD4C-4664-A794-5E274BE465A8}"/>
              </a:ext>
            </a:extLst>
          </p:cNvPr>
          <p:cNvSpPr txBox="1"/>
          <p:nvPr/>
        </p:nvSpPr>
        <p:spPr>
          <a:xfrm>
            <a:off x="6888222" y="1536740"/>
            <a:ext cx="43749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ｴ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水を７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入れた時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の全体の重さは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何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kg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になりそう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ですか？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890BFC4-DC97-49DA-A9EF-6B8935B3E1FC}"/>
              </a:ext>
            </a:extLst>
          </p:cNvPr>
          <p:cNvSpPr txBox="1"/>
          <p:nvPr/>
        </p:nvSpPr>
        <p:spPr>
          <a:xfrm>
            <a:off x="503427" y="973970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7.5kg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71999F2-CCE3-45D5-98EF-BAEA9305A882}"/>
              </a:ext>
            </a:extLst>
          </p:cNvPr>
          <p:cNvSpPr txBox="1"/>
          <p:nvPr/>
        </p:nvSpPr>
        <p:spPr>
          <a:xfrm>
            <a:off x="5869568" y="6094818"/>
            <a:ext cx="856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991CD0A-3212-45DD-8FC0-4B1E8505B09D}"/>
              </a:ext>
            </a:extLst>
          </p:cNvPr>
          <p:cNvSpPr txBox="1"/>
          <p:nvPr/>
        </p:nvSpPr>
        <p:spPr>
          <a:xfrm>
            <a:off x="9650457" y="4015627"/>
            <a:ext cx="1731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7.5kg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F910F2B8-DB02-4977-9BA4-5DCAD3FE6107}"/>
              </a:ext>
            </a:extLst>
          </p:cNvPr>
          <p:cNvCxnSpPr>
            <a:cxnSpLocks/>
          </p:cNvCxnSpPr>
          <p:nvPr/>
        </p:nvCxnSpPr>
        <p:spPr>
          <a:xfrm flipH="1">
            <a:off x="5573975" y="970958"/>
            <a:ext cx="956581" cy="950513"/>
          </a:xfrm>
          <a:prstGeom prst="line">
            <a:avLst/>
          </a:prstGeom>
          <a:ln w="101600">
            <a:solidFill>
              <a:srgbClr val="FF66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76A1C487-4611-4DD8-9394-6A5743614AB3}"/>
              </a:ext>
            </a:extLst>
          </p:cNvPr>
          <p:cNvCxnSpPr>
            <a:cxnSpLocks/>
          </p:cNvCxnSpPr>
          <p:nvPr/>
        </p:nvCxnSpPr>
        <p:spPr>
          <a:xfrm flipV="1">
            <a:off x="6165161" y="620027"/>
            <a:ext cx="0" cy="531154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D4CCDDD0-A5CF-48B2-B4FD-D20171169B40}"/>
              </a:ext>
            </a:extLst>
          </p:cNvPr>
          <p:cNvCxnSpPr>
            <a:cxnSpLocks/>
          </p:cNvCxnSpPr>
          <p:nvPr/>
        </p:nvCxnSpPr>
        <p:spPr>
          <a:xfrm flipH="1">
            <a:off x="1864895" y="1306891"/>
            <a:ext cx="4300266" cy="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楕円 31">
            <a:extLst>
              <a:ext uri="{FF2B5EF4-FFF2-40B4-BE49-F238E27FC236}">
                <a16:creationId xmlns:a16="http://schemas.microsoft.com/office/drawing/2014/main" id="{4D7F4A5B-E371-485F-88B2-E78CD24BAF1E}"/>
              </a:ext>
            </a:extLst>
          </p:cNvPr>
          <p:cNvSpPr/>
          <p:nvPr/>
        </p:nvSpPr>
        <p:spPr>
          <a:xfrm>
            <a:off x="6062917" y="117635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7447DAE1-9FE9-4788-B2A9-8C3D025B30DA}"/>
              </a:ext>
            </a:extLst>
          </p:cNvPr>
          <p:cNvSpPr/>
          <p:nvPr/>
        </p:nvSpPr>
        <p:spPr>
          <a:xfrm>
            <a:off x="6052265" y="5841568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B448FA13-1F73-452E-9ECF-C67317B88AE8}"/>
              </a:ext>
            </a:extLst>
          </p:cNvPr>
          <p:cNvSpPr/>
          <p:nvPr/>
        </p:nvSpPr>
        <p:spPr>
          <a:xfrm>
            <a:off x="1755207" y="1216891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EB5E0A6-79F3-4ACB-BCD4-906E894B3BBB}"/>
              </a:ext>
            </a:extLst>
          </p:cNvPr>
          <p:cNvSpPr txBox="1"/>
          <p:nvPr/>
        </p:nvSpPr>
        <p:spPr>
          <a:xfrm>
            <a:off x="6998272" y="600859"/>
            <a:ext cx="377539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グラフの読み方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8FED569-7A4C-DCA4-4F17-419BB8D0DFDC}"/>
              </a:ext>
            </a:extLst>
          </p:cNvPr>
          <p:cNvSpPr txBox="1"/>
          <p:nvPr/>
        </p:nvSpPr>
        <p:spPr>
          <a:xfrm>
            <a:off x="6764045" y="5781114"/>
            <a:ext cx="3849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入れた水の量</a:t>
            </a:r>
            <a:r>
              <a:rPr lang="en-US" altLang="ja-JP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Ｌ</a:t>
            </a:r>
            <a:r>
              <a:rPr lang="en-US" altLang="ja-JP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600" dirty="0">
              <a:solidFill>
                <a:srgbClr val="33CC33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912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2" grpId="0" animBg="1"/>
      <p:bldP spid="34" grpId="0" animBg="1"/>
      <p:bldP spid="3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A94FC45-14F8-4387-B38F-08E5122A3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99" y="369000"/>
            <a:ext cx="5581869" cy="5902950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3DB58CD5-99DE-4618-93BF-BB6ACB06B498}"/>
              </a:ext>
            </a:extLst>
          </p:cNvPr>
          <p:cNvSpPr/>
          <p:nvPr/>
        </p:nvSpPr>
        <p:spPr>
          <a:xfrm>
            <a:off x="2380050" y="491400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0F04FFE8-73FC-473C-9AAE-581564A7B5B1}"/>
              </a:ext>
            </a:extLst>
          </p:cNvPr>
          <p:cNvSpPr/>
          <p:nvPr/>
        </p:nvSpPr>
        <p:spPr>
          <a:xfrm>
            <a:off x="3006543" y="431034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AC5139E4-CBF9-4CDD-B5B6-DAE94F95B73F}"/>
              </a:ext>
            </a:extLst>
          </p:cNvPr>
          <p:cNvSpPr/>
          <p:nvPr/>
        </p:nvSpPr>
        <p:spPr>
          <a:xfrm>
            <a:off x="3621000" y="369900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907A0BC8-CEC2-4210-980A-441D74121F88}"/>
              </a:ext>
            </a:extLst>
          </p:cNvPr>
          <p:cNvSpPr/>
          <p:nvPr/>
        </p:nvSpPr>
        <p:spPr>
          <a:xfrm>
            <a:off x="4258026" y="3070103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5F61A066-27EC-43E0-A0BA-5DAFC711F1B9}"/>
              </a:ext>
            </a:extLst>
          </p:cNvPr>
          <p:cNvSpPr/>
          <p:nvPr/>
        </p:nvSpPr>
        <p:spPr>
          <a:xfrm>
            <a:off x="4882045" y="245618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987FBFB6-D007-4D7B-9A0A-7ED44348D337}"/>
              </a:ext>
            </a:extLst>
          </p:cNvPr>
          <p:cNvSpPr/>
          <p:nvPr/>
        </p:nvSpPr>
        <p:spPr>
          <a:xfrm>
            <a:off x="5481446" y="183147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AE913CB0-B6C5-4A5C-98FE-9E14E34C3F4D}"/>
              </a:ext>
            </a:extLst>
          </p:cNvPr>
          <p:cNvCxnSpPr>
            <a:cxnSpLocks/>
            <a:stCxn id="9" idx="3"/>
            <a:endCxn id="4" idx="7"/>
          </p:cNvCxnSpPr>
          <p:nvPr/>
        </p:nvCxnSpPr>
        <p:spPr>
          <a:xfrm flipH="1">
            <a:off x="2533690" y="1985111"/>
            <a:ext cx="2974116" cy="2955249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93CBEFA-CE51-48F5-80A8-53E92D2CC1E8}"/>
              </a:ext>
            </a:extLst>
          </p:cNvPr>
          <p:cNvSpPr txBox="1"/>
          <p:nvPr/>
        </p:nvSpPr>
        <p:spPr>
          <a:xfrm>
            <a:off x="6646808" y="1690575"/>
            <a:ext cx="5003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ｵ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水が入っていない時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のすいそうの重さは？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16C36BB-EB5C-4263-9A93-4ACA26A6233E}"/>
              </a:ext>
            </a:extLst>
          </p:cNvPr>
          <p:cNvSpPr txBox="1"/>
          <p:nvPr/>
        </p:nvSpPr>
        <p:spPr>
          <a:xfrm>
            <a:off x="9832083" y="3154958"/>
            <a:ext cx="1731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0.5kg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60FDC16F-128C-40E9-8954-4A68DC952937}"/>
              </a:ext>
            </a:extLst>
          </p:cNvPr>
          <p:cNvCxnSpPr>
            <a:cxnSpLocks/>
          </p:cNvCxnSpPr>
          <p:nvPr/>
        </p:nvCxnSpPr>
        <p:spPr>
          <a:xfrm flipH="1">
            <a:off x="1878864" y="4991781"/>
            <a:ext cx="591186" cy="587436"/>
          </a:xfrm>
          <a:prstGeom prst="line">
            <a:avLst/>
          </a:prstGeom>
          <a:ln w="101600">
            <a:solidFill>
              <a:srgbClr val="FF66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楕円 25">
            <a:extLst>
              <a:ext uri="{FF2B5EF4-FFF2-40B4-BE49-F238E27FC236}">
                <a16:creationId xmlns:a16="http://schemas.microsoft.com/office/drawing/2014/main" id="{7F1D1584-5B82-4949-8CEF-12A581BAE23E}"/>
              </a:ext>
            </a:extLst>
          </p:cNvPr>
          <p:cNvSpPr/>
          <p:nvPr/>
        </p:nvSpPr>
        <p:spPr>
          <a:xfrm>
            <a:off x="1748945" y="5519773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CA316460-D742-46E0-98AE-CAF0DED73019}"/>
              </a:ext>
            </a:extLst>
          </p:cNvPr>
          <p:cNvCxnSpPr/>
          <p:nvPr/>
        </p:nvCxnSpPr>
        <p:spPr>
          <a:xfrm>
            <a:off x="1838945" y="620027"/>
            <a:ext cx="0" cy="5299510"/>
          </a:xfrm>
          <a:prstGeom prst="line">
            <a:avLst/>
          </a:prstGeom>
          <a:ln w="762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56D3C44-61DF-4D26-B3BF-4A0263BB6839}"/>
              </a:ext>
            </a:extLst>
          </p:cNvPr>
          <p:cNvSpPr txBox="1"/>
          <p:nvPr/>
        </p:nvSpPr>
        <p:spPr>
          <a:xfrm>
            <a:off x="342823" y="5268672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0.5kg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363779E-50F6-4812-A599-7A63883F4FCF}"/>
              </a:ext>
            </a:extLst>
          </p:cNvPr>
          <p:cNvSpPr txBox="1"/>
          <p:nvPr/>
        </p:nvSpPr>
        <p:spPr>
          <a:xfrm>
            <a:off x="6998272" y="600859"/>
            <a:ext cx="377539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グラフの読み方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0479A30-7A8F-25C6-37CF-7EFA31C85187}"/>
              </a:ext>
            </a:extLst>
          </p:cNvPr>
          <p:cNvSpPr txBox="1"/>
          <p:nvPr/>
        </p:nvSpPr>
        <p:spPr>
          <a:xfrm>
            <a:off x="6764045" y="5781114"/>
            <a:ext cx="3849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入れた水の量</a:t>
            </a:r>
            <a:r>
              <a:rPr lang="en-US" altLang="ja-JP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Ｌ</a:t>
            </a:r>
            <a:r>
              <a:rPr lang="en-US" altLang="ja-JP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600" dirty="0">
              <a:solidFill>
                <a:srgbClr val="33CC33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DBD8D7B-253B-2572-FB93-264B0B1B3942}"/>
              </a:ext>
            </a:extLst>
          </p:cNvPr>
          <p:cNvSpPr txBox="1"/>
          <p:nvPr/>
        </p:nvSpPr>
        <p:spPr>
          <a:xfrm>
            <a:off x="634822" y="292636"/>
            <a:ext cx="64633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</a:t>
            </a:r>
            <a:endParaRPr lang="en-US" altLang="ja-JP" sz="36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体</a:t>
            </a:r>
            <a:endParaRPr lang="en-US" altLang="ja-JP" sz="36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endParaRPr lang="en-US" altLang="ja-JP" sz="36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</a:t>
            </a:r>
            <a:endParaRPr lang="en-US" altLang="ja-JP" sz="36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</a:t>
            </a:r>
            <a:endParaRPr kumimoji="1" lang="ja-JP" altLang="en-US" sz="36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98D96E-66DE-AF5E-2F79-90E4F4A19645}"/>
              </a:ext>
            </a:extLst>
          </p:cNvPr>
          <p:cNvSpPr txBox="1"/>
          <p:nvPr/>
        </p:nvSpPr>
        <p:spPr>
          <a:xfrm>
            <a:off x="477002" y="3278873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(kg)</a:t>
            </a:r>
            <a:endParaRPr lang="ja-JP" altLang="en-US" sz="32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756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12A158-8C64-4542-8AC3-377FEB32CCCE}"/>
              </a:ext>
            </a:extLst>
          </p:cNvPr>
          <p:cNvSpPr txBox="1"/>
          <p:nvPr/>
        </p:nvSpPr>
        <p:spPr>
          <a:xfrm>
            <a:off x="999026" y="551923"/>
            <a:ext cx="5827236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表から値を求める方法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EC632EA-CA87-489A-AC53-EC5B5983B032}"/>
              </a:ext>
            </a:extLst>
          </p:cNvPr>
          <p:cNvSpPr txBox="1"/>
          <p:nvPr/>
        </p:nvSpPr>
        <p:spPr>
          <a:xfrm>
            <a:off x="238378" y="1819300"/>
            <a:ext cx="3849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入れた水の量</a:t>
            </a:r>
            <a:r>
              <a:rPr kumimoji="1" lang="en-US" altLang="ja-JP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Ｌ</a:t>
            </a:r>
            <a:r>
              <a:rPr kumimoji="1" lang="en-US" altLang="ja-JP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600" dirty="0">
              <a:solidFill>
                <a:srgbClr val="33CC33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31E7EA4-15CA-4535-9E8B-E494CE2E63C7}"/>
              </a:ext>
            </a:extLst>
          </p:cNvPr>
          <p:cNvSpPr txBox="1"/>
          <p:nvPr/>
        </p:nvSpPr>
        <p:spPr>
          <a:xfrm>
            <a:off x="238378" y="2699259"/>
            <a:ext cx="3491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全体の重さ</a:t>
            </a:r>
            <a:r>
              <a:rPr kumimoji="1" lang="en-US" altLang="ja-JP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(kg)</a:t>
            </a:r>
            <a:endParaRPr kumimoji="1" lang="ja-JP" altLang="en-US" sz="36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0CA02E2-B8FE-434F-AC64-1965CA28FB71}"/>
              </a:ext>
            </a:extLst>
          </p:cNvPr>
          <p:cNvCxnSpPr>
            <a:cxnSpLocks/>
          </p:cNvCxnSpPr>
          <p:nvPr/>
        </p:nvCxnSpPr>
        <p:spPr>
          <a:xfrm>
            <a:off x="370503" y="2572747"/>
            <a:ext cx="11496319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A43CF6B-859D-45A2-A4EA-885AE729131B}"/>
              </a:ext>
            </a:extLst>
          </p:cNvPr>
          <p:cNvCxnSpPr/>
          <p:nvPr/>
        </p:nvCxnSpPr>
        <p:spPr>
          <a:xfrm>
            <a:off x="5386102" y="184285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45BF42F-874C-4FDE-BEA5-8C23903848FD}"/>
              </a:ext>
            </a:extLst>
          </p:cNvPr>
          <p:cNvCxnSpPr/>
          <p:nvPr/>
        </p:nvCxnSpPr>
        <p:spPr>
          <a:xfrm>
            <a:off x="6826262" y="184285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9CE3AEC5-AAF8-47F9-8D9D-37F3A36BFE7E}"/>
              </a:ext>
            </a:extLst>
          </p:cNvPr>
          <p:cNvCxnSpPr/>
          <p:nvPr/>
        </p:nvCxnSpPr>
        <p:spPr>
          <a:xfrm>
            <a:off x="8266422" y="184285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E95AD18-8D3E-4CB0-AD00-35B8056AE842}"/>
              </a:ext>
            </a:extLst>
          </p:cNvPr>
          <p:cNvCxnSpPr/>
          <p:nvPr/>
        </p:nvCxnSpPr>
        <p:spPr>
          <a:xfrm>
            <a:off x="9706582" y="184285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3D7468F-DBBF-4EF9-95DD-B07F40843C21}"/>
              </a:ext>
            </a:extLst>
          </p:cNvPr>
          <p:cNvCxnSpPr/>
          <p:nvPr/>
        </p:nvCxnSpPr>
        <p:spPr>
          <a:xfrm>
            <a:off x="11146742" y="184285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FBDB05-857E-4594-9A9A-50C4DC8EF294}"/>
              </a:ext>
            </a:extLst>
          </p:cNvPr>
          <p:cNvSpPr txBox="1"/>
          <p:nvPr/>
        </p:nvSpPr>
        <p:spPr>
          <a:xfrm>
            <a:off x="7157584" y="180330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A523A55-7E3F-4D08-9A84-CE1DEBA46763}"/>
              </a:ext>
            </a:extLst>
          </p:cNvPr>
          <p:cNvSpPr txBox="1"/>
          <p:nvPr/>
        </p:nvSpPr>
        <p:spPr>
          <a:xfrm>
            <a:off x="8626338" y="180330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008462C-7C1F-49D3-ACD8-74AE4C624CDE}"/>
              </a:ext>
            </a:extLst>
          </p:cNvPr>
          <p:cNvSpPr txBox="1"/>
          <p:nvPr/>
        </p:nvSpPr>
        <p:spPr>
          <a:xfrm>
            <a:off x="10095092" y="180330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2C08ECF-BEAD-4734-AA25-14EEBF96D4AF}"/>
              </a:ext>
            </a:extLst>
          </p:cNvPr>
          <p:cNvSpPr txBox="1"/>
          <p:nvPr/>
        </p:nvSpPr>
        <p:spPr>
          <a:xfrm>
            <a:off x="5509705" y="2644078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1C3CED1-696D-4489-8B9C-95326ABBC5A4}"/>
              </a:ext>
            </a:extLst>
          </p:cNvPr>
          <p:cNvSpPr txBox="1"/>
          <p:nvPr/>
        </p:nvSpPr>
        <p:spPr>
          <a:xfrm>
            <a:off x="6986857" y="2659559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D535D44-568C-4D59-9C61-E57D65FD23DA}"/>
              </a:ext>
            </a:extLst>
          </p:cNvPr>
          <p:cNvSpPr txBox="1"/>
          <p:nvPr/>
        </p:nvSpPr>
        <p:spPr>
          <a:xfrm>
            <a:off x="5746018" y="180330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5D64EEB-8DC9-49CB-93A2-5524C2461878}"/>
              </a:ext>
            </a:extLst>
          </p:cNvPr>
          <p:cNvSpPr txBox="1"/>
          <p:nvPr/>
        </p:nvSpPr>
        <p:spPr>
          <a:xfrm>
            <a:off x="8353033" y="2644078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3.5</a:t>
            </a:r>
            <a:endParaRPr kumimoji="1" lang="ja-JP" altLang="en-US" sz="44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5F62E92-42E1-45EE-B5C7-F6022835691C}"/>
              </a:ext>
            </a:extLst>
          </p:cNvPr>
          <p:cNvSpPr txBox="1"/>
          <p:nvPr/>
        </p:nvSpPr>
        <p:spPr>
          <a:xfrm>
            <a:off x="9830185" y="2659559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4.5</a:t>
            </a:r>
            <a:endParaRPr kumimoji="1" lang="ja-JP" altLang="en-US" sz="44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416BDCC2-03FD-4014-BEC5-D6C1261B12A1}"/>
              </a:ext>
            </a:extLst>
          </p:cNvPr>
          <p:cNvCxnSpPr/>
          <p:nvPr/>
        </p:nvCxnSpPr>
        <p:spPr>
          <a:xfrm>
            <a:off x="3982971" y="184285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0CE9911-F1AE-4A44-9E96-A33F802477B8}"/>
              </a:ext>
            </a:extLst>
          </p:cNvPr>
          <p:cNvSpPr txBox="1"/>
          <p:nvPr/>
        </p:nvSpPr>
        <p:spPr>
          <a:xfrm>
            <a:off x="481151" y="4285253"/>
            <a:ext cx="9349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ｳ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水を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3.5L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入れた時，全体の重さは？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EC08C3F-AB0E-4F14-B292-B339FD59A02E}"/>
              </a:ext>
            </a:extLst>
          </p:cNvPr>
          <p:cNvSpPr/>
          <p:nvPr/>
        </p:nvSpPr>
        <p:spPr>
          <a:xfrm>
            <a:off x="8353033" y="1731974"/>
            <a:ext cx="2670108" cy="1697026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F305CAF-AE4D-4563-8727-8135098F864E}"/>
              </a:ext>
            </a:extLst>
          </p:cNvPr>
          <p:cNvSpPr txBox="1"/>
          <p:nvPr/>
        </p:nvSpPr>
        <p:spPr>
          <a:xfrm>
            <a:off x="970204" y="5143201"/>
            <a:ext cx="94307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3.5L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3L</a:t>
            </a:r>
            <a:r>
              <a:rPr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en-US" altLang="ja-JP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4L</a:t>
            </a:r>
            <a:r>
              <a:rPr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の真ん中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全体の重さも</a:t>
            </a:r>
            <a:r>
              <a:rPr lang="en-US" altLang="ja-JP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3.5kg</a:t>
            </a:r>
            <a:r>
              <a:rPr lang="ja-JP" altLang="en-US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en-US" altLang="ja-JP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4.5kg</a:t>
            </a:r>
            <a:r>
              <a:rPr lang="ja-JP" altLang="en-US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の真ん中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4DC8E9C-ACF8-421B-91C3-7895E9DA8918}"/>
              </a:ext>
            </a:extLst>
          </p:cNvPr>
          <p:cNvSpPr txBox="1"/>
          <p:nvPr/>
        </p:nvSpPr>
        <p:spPr>
          <a:xfrm>
            <a:off x="9064860" y="1034155"/>
            <a:ext cx="1430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3.5L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F54F2FF-DB12-4EE8-8C9B-84D892CAA72C}"/>
              </a:ext>
            </a:extLst>
          </p:cNvPr>
          <p:cNvSpPr txBox="1"/>
          <p:nvPr/>
        </p:nvSpPr>
        <p:spPr>
          <a:xfrm>
            <a:off x="9224066" y="3485134"/>
            <a:ext cx="1176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4kg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4AE353E-775B-4F1D-9835-3460FAED840A}"/>
              </a:ext>
            </a:extLst>
          </p:cNvPr>
          <p:cNvSpPr txBox="1"/>
          <p:nvPr/>
        </p:nvSpPr>
        <p:spPr>
          <a:xfrm>
            <a:off x="10400991" y="5301208"/>
            <a:ext cx="1176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4kg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12A158-8C64-4542-8AC3-377FEB32CCCE}"/>
              </a:ext>
            </a:extLst>
          </p:cNvPr>
          <p:cNvSpPr txBox="1"/>
          <p:nvPr/>
        </p:nvSpPr>
        <p:spPr>
          <a:xfrm>
            <a:off x="656462" y="4849933"/>
            <a:ext cx="1008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ｴ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水を７</a:t>
            </a:r>
            <a:r>
              <a:rPr lang="en-US" altLang="ja-JP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入れた時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の全体の重さは何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0CA02E2-B8FE-434F-AC64-1965CA28FB71}"/>
              </a:ext>
            </a:extLst>
          </p:cNvPr>
          <p:cNvCxnSpPr>
            <a:cxnSpLocks/>
          </p:cNvCxnSpPr>
          <p:nvPr/>
        </p:nvCxnSpPr>
        <p:spPr>
          <a:xfrm>
            <a:off x="370503" y="2572747"/>
            <a:ext cx="11496319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A43CF6B-859D-45A2-A4EA-885AE729131B}"/>
              </a:ext>
            </a:extLst>
          </p:cNvPr>
          <p:cNvCxnSpPr/>
          <p:nvPr/>
        </p:nvCxnSpPr>
        <p:spPr>
          <a:xfrm>
            <a:off x="5386102" y="184285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45BF42F-874C-4FDE-BEA5-8C23903848FD}"/>
              </a:ext>
            </a:extLst>
          </p:cNvPr>
          <p:cNvCxnSpPr/>
          <p:nvPr/>
        </p:nvCxnSpPr>
        <p:spPr>
          <a:xfrm>
            <a:off x="6826262" y="184285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9CE3AEC5-AAF8-47F9-8D9D-37F3A36BFE7E}"/>
              </a:ext>
            </a:extLst>
          </p:cNvPr>
          <p:cNvCxnSpPr/>
          <p:nvPr/>
        </p:nvCxnSpPr>
        <p:spPr>
          <a:xfrm>
            <a:off x="8266422" y="184285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E95AD18-8D3E-4CB0-AD00-35B8056AE842}"/>
              </a:ext>
            </a:extLst>
          </p:cNvPr>
          <p:cNvCxnSpPr/>
          <p:nvPr/>
        </p:nvCxnSpPr>
        <p:spPr>
          <a:xfrm>
            <a:off x="9706582" y="184285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3D7468F-DBBF-4EF9-95DD-B07F40843C21}"/>
              </a:ext>
            </a:extLst>
          </p:cNvPr>
          <p:cNvCxnSpPr/>
          <p:nvPr/>
        </p:nvCxnSpPr>
        <p:spPr>
          <a:xfrm>
            <a:off x="11146742" y="184285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FBDB05-857E-4594-9A9A-50C4DC8EF294}"/>
              </a:ext>
            </a:extLst>
          </p:cNvPr>
          <p:cNvSpPr txBox="1"/>
          <p:nvPr/>
        </p:nvSpPr>
        <p:spPr>
          <a:xfrm>
            <a:off x="7157584" y="180330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A523A55-7E3F-4D08-9A84-CE1DEBA46763}"/>
              </a:ext>
            </a:extLst>
          </p:cNvPr>
          <p:cNvSpPr txBox="1"/>
          <p:nvPr/>
        </p:nvSpPr>
        <p:spPr>
          <a:xfrm>
            <a:off x="8626338" y="180330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008462C-7C1F-49D3-ACD8-74AE4C624CDE}"/>
              </a:ext>
            </a:extLst>
          </p:cNvPr>
          <p:cNvSpPr txBox="1"/>
          <p:nvPr/>
        </p:nvSpPr>
        <p:spPr>
          <a:xfrm>
            <a:off x="10095092" y="180330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2C08ECF-BEAD-4734-AA25-14EEBF96D4AF}"/>
              </a:ext>
            </a:extLst>
          </p:cNvPr>
          <p:cNvSpPr txBox="1"/>
          <p:nvPr/>
        </p:nvSpPr>
        <p:spPr>
          <a:xfrm>
            <a:off x="5509705" y="2644078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1C3CED1-696D-4489-8B9C-95326ABBC5A4}"/>
              </a:ext>
            </a:extLst>
          </p:cNvPr>
          <p:cNvSpPr txBox="1"/>
          <p:nvPr/>
        </p:nvSpPr>
        <p:spPr>
          <a:xfrm>
            <a:off x="6893456" y="2659559"/>
            <a:ext cx="13580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D535D44-568C-4D59-9C61-E57D65FD23DA}"/>
              </a:ext>
            </a:extLst>
          </p:cNvPr>
          <p:cNvSpPr txBox="1"/>
          <p:nvPr/>
        </p:nvSpPr>
        <p:spPr>
          <a:xfrm>
            <a:off x="5746018" y="180330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5D64EEB-8DC9-49CB-93A2-5524C2461878}"/>
              </a:ext>
            </a:extLst>
          </p:cNvPr>
          <p:cNvSpPr txBox="1"/>
          <p:nvPr/>
        </p:nvSpPr>
        <p:spPr>
          <a:xfrm>
            <a:off x="8353033" y="2644078"/>
            <a:ext cx="13580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416BDCC2-03FD-4014-BEC5-D6C1261B12A1}"/>
              </a:ext>
            </a:extLst>
          </p:cNvPr>
          <p:cNvCxnSpPr/>
          <p:nvPr/>
        </p:nvCxnSpPr>
        <p:spPr>
          <a:xfrm>
            <a:off x="3982971" y="184285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078DB5B-18DD-4BE0-8F19-05494D21C330}"/>
              </a:ext>
            </a:extLst>
          </p:cNvPr>
          <p:cNvSpPr txBox="1"/>
          <p:nvPr/>
        </p:nvSpPr>
        <p:spPr>
          <a:xfrm>
            <a:off x="4310981" y="180330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4" name="矢印: 上カーブ 23">
            <a:extLst>
              <a:ext uri="{FF2B5EF4-FFF2-40B4-BE49-F238E27FC236}">
                <a16:creationId xmlns:a16="http://schemas.microsoft.com/office/drawing/2014/main" id="{B7C0FE42-7317-44A4-A882-5C7D87181699}"/>
              </a:ext>
            </a:extLst>
          </p:cNvPr>
          <p:cNvSpPr/>
          <p:nvPr/>
        </p:nvSpPr>
        <p:spPr>
          <a:xfrm>
            <a:off x="4738373" y="3385520"/>
            <a:ext cx="1358062" cy="333561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D6C9641-F05B-4E45-ADD4-9674A056C378}"/>
              </a:ext>
            </a:extLst>
          </p:cNvPr>
          <p:cNvSpPr txBox="1"/>
          <p:nvPr/>
        </p:nvSpPr>
        <p:spPr>
          <a:xfrm>
            <a:off x="5009720" y="3881235"/>
            <a:ext cx="5793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1kg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ずつ増えているので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69F0D31-DCA5-4B0C-9BC5-419CF38E69E2}"/>
              </a:ext>
            </a:extLst>
          </p:cNvPr>
          <p:cNvSpPr txBox="1"/>
          <p:nvPr/>
        </p:nvSpPr>
        <p:spPr>
          <a:xfrm>
            <a:off x="6207745" y="5719973"/>
            <a:ext cx="4188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6.5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7.5kg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780B554-EBE1-4FA6-B774-8986EE6E1FEC}"/>
              </a:ext>
            </a:extLst>
          </p:cNvPr>
          <p:cNvSpPr txBox="1"/>
          <p:nvPr/>
        </p:nvSpPr>
        <p:spPr>
          <a:xfrm>
            <a:off x="4081564" y="2644078"/>
            <a:ext cx="1192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3.5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矢印: 上カーブ 1">
            <a:extLst>
              <a:ext uri="{FF2B5EF4-FFF2-40B4-BE49-F238E27FC236}">
                <a16:creationId xmlns:a16="http://schemas.microsoft.com/office/drawing/2014/main" id="{457C24B9-6BAC-E2F9-745F-4523C87182E6}"/>
              </a:ext>
            </a:extLst>
          </p:cNvPr>
          <p:cNvSpPr/>
          <p:nvPr/>
        </p:nvSpPr>
        <p:spPr>
          <a:xfrm>
            <a:off x="6307826" y="3385520"/>
            <a:ext cx="1358062" cy="333561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矢印: 上カーブ 29">
            <a:extLst>
              <a:ext uri="{FF2B5EF4-FFF2-40B4-BE49-F238E27FC236}">
                <a16:creationId xmlns:a16="http://schemas.microsoft.com/office/drawing/2014/main" id="{C2A42D7F-C572-FE2B-941D-979217C6DF27}"/>
              </a:ext>
            </a:extLst>
          </p:cNvPr>
          <p:cNvSpPr/>
          <p:nvPr/>
        </p:nvSpPr>
        <p:spPr>
          <a:xfrm>
            <a:off x="7856684" y="3385520"/>
            <a:ext cx="1358062" cy="333561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矢印: 上カーブ 30">
            <a:extLst>
              <a:ext uri="{FF2B5EF4-FFF2-40B4-BE49-F238E27FC236}">
                <a16:creationId xmlns:a16="http://schemas.microsoft.com/office/drawing/2014/main" id="{E60BA255-59BE-BB48-6C03-C76DBB1E5F62}"/>
              </a:ext>
            </a:extLst>
          </p:cNvPr>
          <p:cNvSpPr/>
          <p:nvPr/>
        </p:nvSpPr>
        <p:spPr>
          <a:xfrm>
            <a:off x="9363495" y="3385520"/>
            <a:ext cx="1358062" cy="333561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8A72138-D405-1654-2C7A-FA669393066A}"/>
              </a:ext>
            </a:extLst>
          </p:cNvPr>
          <p:cNvSpPr txBox="1"/>
          <p:nvPr/>
        </p:nvSpPr>
        <p:spPr>
          <a:xfrm>
            <a:off x="238378" y="1819300"/>
            <a:ext cx="3849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入れた水の量</a:t>
            </a:r>
            <a:r>
              <a:rPr kumimoji="1" lang="en-US" altLang="ja-JP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Ｌ</a:t>
            </a:r>
            <a:r>
              <a:rPr kumimoji="1" lang="en-US" altLang="ja-JP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600" dirty="0">
              <a:solidFill>
                <a:srgbClr val="33CC33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C8D35CF-40B2-3C59-0C40-25FD2A08FEFC}"/>
              </a:ext>
            </a:extLst>
          </p:cNvPr>
          <p:cNvSpPr txBox="1"/>
          <p:nvPr/>
        </p:nvSpPr>
        <p:spPr>
          <a:xfrm>
            <a:off x="238378" y="2699259"/>
            <a:ext cx="3491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全体の重さ</a:t>
            </a:r>
            <a:r>
              <a:rPr kumimoji="1" lang="en-US" altLang="ja-JP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(kg)</a:t>
            </a:r>
            <a:endParaRPr kumimoji="1" lang="ja-JP" altLang="en-US" sz="36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6D1472-BF21-2289-1F04-3F29C65A5511}"/>
              </a:ext>
            </a:extLst>
          </p:cNvPr>
          <p:cNvSpPr txBox="1"/>
          <p:nvPr/>
        </p:nvSpPr>
        <p:spPr>
          <a:xfrm>
            <a:off x="999026" y="551923"/>
            <a:ext cx="5827236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表から値を求める方法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816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7" grpId="0"/>
      <p:bldP spid="2" grpId="0" animBg="1"/>
      <p:bldP spid="30" grpId="0" animBg="1"/>
      <p:bldP spid="3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12A158-8C64-4542-8AC3-377FEB32CCCE}"/>
              </a:ext>
            </a:extLst>
          </p:cNvPr>
          <p:cNvSpPr txBox="1"/>
          <p:nvPr/>
        </p:nvSpPr>
        <p:spPr>
          <a:xfrm>
            <a:off x="675589" y="4879202"/>
            <a:ext cx="10155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ｵ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水が入っていない時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の水そうの重さは？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0CA02E2-B8FE-434F-AC64-1965CA28FB71}"/>
              </a:ext>
            </a:extLst>
          </p:cNvPr>
          <p:cNvCxnSpPr>
            <a:cxnSpLocks/>
          </p:cNvCxnSpPr>
          <p:nvPr/>
        </p:nvCxnSpPr>
        <p:spPr>
          <a:xfrm>
            <a:off x="370503" y="2572747"/>
            <a:ext cx="11496319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A43CF6B-859D-45A2-A4EA-885AE729131B}"/>
              </a:ext>
            </a:extLst>
          </p:cNvPr>
          <p:cNvCxnSpPr/>
          <p:nvPr/>
        </p:nvCxnSpPr>
        <p:spPr>
          <a:xfrm>
            <a:off x="5386102" y="184285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45BF42F-874C-4FDE-BEA5-8C23903848FD}"/>
              </a:ext>
            </a:extLst>
          </p:cNvPr>
          <p:cNvCxnSpPr/>
          <p:nvPr/>
        </p:nvCxnSpPr>
        <p:spPr>
          <a:xfrm>
            <a:off x="6826262" y="184285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9CE3AEC5-AAF8-47F9-8D9D-37F3A36BFE7E}"/>
              </a:ext>
            </a:extLst>
          </p:cNvPr>
          <p:cNvCxnSpPr/>
          <p:nvPr/>
        </p:nvCxnSpPr>
        <p:spPr>
          <a:xfrm>
            <a:off x="8266422" y="184285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E95AD18-8D3E-4CB0-AD00-35B8056AE842}"/>
              </a:ext>
            </a:extLst>
          </p:cNvPr>
          <p:cNvCxnSpPr/>
          <p:nvPr/>
        </p:nvCxnSpPr>
        <p:spPr>
          <a:xfrm>
            <a:off x="9706582" y="184285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3D7468F-DBBF-4EF9-95DD-B07F40843C21}"/>
              </a:ext>
            </a:extLst>
          </p:cNvPr>
          <p:cNvCxnSpPr/>
          <p:nvPr/>
        </p:nvCxnSpPr>
        <p:spPr>
          <a:xfrm>
            <a:off x="11146742" y="184285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FBDB05-857E-4594-9A9A-50C4DC8EF294}"/>
              </a:ext>
            </a:extLst>
          </p:cNvPr>
          <p:cNvSpPr txBox="1"/>
          <p:nvPr/>
        </p:nvSpPr>
        <p:spPr>
          <a:xfrm>
            <a:off x="7157584" y="180330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A523A55-7E3F-4D08-9A84-CE1DEBA46763}"/>
              </a:ext>
            </a:extLst>
          </p:cNvPr>
          <p:cNvSpPr txBox="1"/>
          <p:nvPr/>
        </p:nvSpPr>
        <p:spPr>
          <a:xfrm>
            <a:off x="8626338" y="180330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008462C-7C1F-49D3-ACD8-74AE4C624CDE}"/>
              </a:ext>
            </a:extLst>
          </p:cNvPr>
          <p:cNvSpPr txBox="1"/>
          <p:nvPr/>
        </p:nvSpPr>
        <p:spPr>
          <a:xfrm>
            <a:off x="10095092" y="180330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2C08ECF-BEAD-4734-AA25-14EEBF96D4AF}"/>
              </a:ext>
            </a:extLst>
          </p:cNvPr>
          <p:cNvSpPr txBox="1"/>
          <p:nvPr/>
        </p:nvSpPr>
        <p:spPr>
          <a:xfrm>
            <a:off x="5509705" y="2644078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1C3CED1-696D-4489-8B9C-95326ABBC5A4}"/>
              </a:ext>
            </a:extLst>
          </p:cNvPr>
          <p:cNvSpPr txBox="1"/>
          <p:nvPr/>
        </p:nvSpPr>
        <p:spPr>
          <a:xfrm>
            <a:off x="6986857" y="2659559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D535D44-568C-4D59-9C61-E57D65FD23DA}"/>
              </a:ext>
            </a:extLst>
          </p:cNvPr>
          <p:cNvSpPr txBox="1"/>
          <p:nvPr/>
        </p:nvSpPr>
        <p:spPr>
          <a:xfrm>
            <a:off x="5746018" y="180330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5D64EEB-8DC9-49CB-93A2-5524C2461878}"/>
              </a:ext>
            </a:extLst>
          </p:cNvPr>
          <p:cNvSpPr txBox="1"/>
          <p:nvPr/>
        </p:nvSpPr>
        <p:spPr>
          <a:xfrm>
            <a:off x="8353033" y="2644078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5F62E92-42E1-45EE-B5C7-F6022835691C}"/>
              </a:ext>
            </a:extLst>
          </p:cNvPr>
          <p:cNvSpPr txBox="1"/>
          <p:nvPr/>
        </p:nvSpPr>
        <p:spPr>
          <a:xfrm>
            <a:off x="9830185" y="2659559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416BDCC2-03FD-4014-BEC5-D6C1261B12A1}"/>
              </a:ext>
            </a:extLst>
          </p:cNvPr>
          <p:cNvCxnSpPr/>
          <p:nvPr/>
        </p:nvCxnSpPr>
        <p:spPr>
          <a:xfrm>
            <a:off x="3982971" y="1842853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078DB5B-18DD-4BE0-8F19-05494D21C330}"/>
              </a:ext>
            </a:extLst>
          </p:cNvPr>
          <p:cNvSpPr txBox="1"/>
          <p:nvPr/>
        </p:nvSpPr>
        <p:spPr>
          <a:xfrm>
            <a:off x="4310981" y="180330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22" name="矢印: 上カーブ 21">
            <a:extLst>
              <a:ext uri="{FF2B5EF4-FFF2-40B4-BE49-F238E27FC236}">
                <a16:creationId xmlns:a16="http://schemas.microsoft.com/office/drawing/2014/main" id="{FFF27FF3-9E55-49F8-B92B-89D5911DC8ED}"/>
              </a:ext>
            </a:extLst>
          </p:cNvPr>
          <p:cNvSpPr/>
          <p:nvPr/>
        </p:nvSpPr>
        <p:spPr>
          <a:xfrm flipH="1">
            <a:off x="6207745" y="3444482"/>
            <a:ext cx="1324300" cy="32551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矢印: 上カーブ 22">
            <a:extLst>
              <a:ext uri="{FF2B5EF4-FFF2-40B4-BE49-F238E27FC236}">
                <a16:creationId xmlns:a16="http://schemas.microsoft.com/office/drawing/2014/main" id="{111C874B-376C-40DF-A3D4-28C7B2F839CE}"/>
              </a:ext>
            </a:extLst>
          </p:cNvPr>
          <p:cNvSpPr/>
          <p:nvPr/>
        </p:nvSpPr>
        <p:spPr>
          <a:xfrm flipH="1">
            <a:off x="7678256" y="3429000"/>
            <a:ext cx="1324300" cy="32551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矢印: 上カーブ 23">
            <a:extLst>
              <a:ext uri="{FF2B5EF4-FFF2-40B4-BE49-F238E27FC236}">
                <a16:creationId xmlns:a16="http://schemas.microsoft.com/office/drawing/2014/main" id="{B7C0FE42-7317-44A4-A882-5C7D87181699}"/>
              </a:ext>
            </a:extLst>
          </p:cNvPr>
          <p:cNvSpPr/>
          <p:nvPr/>
        </p:nvSpPr>
        <p:spPr>
          <a:xfrm flipH="1">
            <a:off x="4685442" y="3429000"/>
            <a:ext cx="1324300" cy="32551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矢印: 上カーブ 24">
            <a:extLst>
              <a:ext uri="{FF2B5EF4-FFF2-40B4-BE49-F238E27FC236}">
                <a16:creationId xmlns:a16="http://schemas.microsoft.com/office/drawing/2014/main" id="{52A10CB7-4AEC-4FB4-B356-9A69CEA6A135}"/>
              </a:ext>
            </a:extLst>
          </p:cNvPr>
          <p:cNvSpPr/>
          <p:nvPr/>
        </p:nvSpPr>
        <p:spPr>
          <a:xfrm flipH="1">
            <a:off x="9144524" y="3429000"/>
            <a:ext cx="1324300" cy="32551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D6C9641-F05B-4E45-ADD4-9674A056C378}"/>
              </a:ext>
            </a:extLst>
          </p:cNvPr>
          <p:cNvSpPr txBox="1"/>
          <p:nvPr/>
        </p:nvSpPr>
        <p:spPr>
          <a:xfrm>
            <a:off x="5347592" y="4032534"/>
            <a:ext cx="5793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1kg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ずつ減っているので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69F0D31-DCA5-4B0C-9BC5-419CF38E69E2}"/>
              </a:ext>
            </a:extLst>
          </p:cNvPr>
          <p:cNvSpPr txBox="1"/>
          <p:nvPr/>
        </p:nvSpPr>
        <p:spPr>
          <a:xfrm>
            <a:off x="6207745" y="5719973"/>
            <a:ext cx="4039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0.5kg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780B554-EBE1-4FA6-B774-8986EE6E1FEC}"/>
              </a:ext>
            </a:extLst>
          </p:cNvPr>
          <p:cNvSpPr txBox="1"/>
          <p:nvPr/>
        </p:nvSpPr>
        <p:spPr>
          <a:xfrm>
            <a:off x="4081564" y="2644078"/>
            <a:ext cx="1192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endParaRPr kumimoji="1" lang="ja-JP" altLang="en-US" sz="44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3B736E-2DCC-FC98-4CAD-1BB6A8D6A4ED}"/>
              </a:ext>
            </a:extLst>
          </p:cNvPr>
          <p:cNvSpPr txBox="1"/>
          <p:nvPr/>
        </p:nvSpPr>
        <p:spPr>
          <a:xfrm>
            <a:off x="238378" y="1819300"/>
            <a:ext cx="3849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入れた水の量</a:t>
            </a:r>
            <a:r>
              <a:rPr kumimoji="1" lang="en-US" altLang="ja-JP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Ｌ</a:t>
            </a:r>
            <a:r>
              <a:rPr kumimoji="1" lang="en-US" altLang="ja-JP" sz="36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600" dirty="0">
              <a:solidFill>
                <a:srgbClr val="33CC33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0A4C060-330E-7BA6-B07A-8A81ECD6A510}"/>
              </a:ext>
            </a:extLst>
          </p:cNvPr>
          <p:cNvSpPr txBox="1"/>
          <p:nvPr/>
        </p:nvSpPr>
        <p:spPr>
          <a:xfrm>
            <a:off x="238378" y="2699259"/>
            <a:ext cx="3491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全体の重さ</a:t>
            </a:r>
            <a:r>
              <a:rPr kumimoji="1" lang="en-US" altLang="ja-JP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(kg)</a:t>
            </a:r>
            <a:endParaRPr kumimoji="1" lang="ja-JP" altLang="en-US" sz="36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01F277-C278-6C8F-5851-1487B88A2226}"/>
              </a:ext>
            </a:extLst>
          </p:cNvPr>
          <p:cNvSpPr txBox="1"/>
          <p:nvPr/>
        </p:nvSpPr>
        <p:spPr>
          <a:xfrm>
            <a:off x="999026" y="551923"/>
            <a:ext cx="5827236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表から値を求める方法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634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CF63F45-3F66-4957-916F-65684A321B7E}"/>
              </a:ext>
            </a:extLst>
          </p:cNvPr>
          <p:cNvSpPr txBox="1"/>
          <p:nvPr/>
        </p:nvSpPr>
        <p:spPr>
          <a:xfrm>
            <a:off x="839416" y="5305968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いすの数を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　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9C29E4-2C8E-4B17-A151-F939AD7379A6}"/>
              </a:ext>
            </a:extLst>
          </p:cNvPr>
          <p:cNvSpPr txBox="1"/>
          <p:nvPr/>
        </p:nvSpPr>
        <p:spPr>
          <a:xfrm>
            <a:off x="2918027" y="362704"/>
            <a:ext cx="8084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テーブルの数といすの数の関係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79CA57E-7A7C-4A93-A734-BB0085616B1A}"/>
              </a:ext>
            </a:extLst>
          </p:cNvPr>
          <p:cNvSpPr/>
          <p:nvPr/>
        </p:nvSpPr>
        <p:spPr>
          <a:xfrm>
            <a:off x="1775520" y="1988840"/>
            <a:ext cx="720080" cy="76944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655C87BC-CB59-430C-A99C-989E24A9BC32}"/>
              </a:ext>
            </a:extLst>
          </p:cNvPr>
          <p:cNvSpPr/>
          <p:nvPr/>
        </p:nvSpPr>
        <p:spPr>
          <a:xfrm>
            <a:off x="1936953" y="2856705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3B5C7F8-9315-4DF3-9220-14F4149F4773}"/>
              </a:ext>
            </a:extLst>
          </p:cNvPr>
          <p:cNvSpPr/>
          <p:nvPr/>
        </p:nvSpPr>
        <p:spPr>
          <a:xfrm>
            <a:off x="1936953" y="1401452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5A765698-A0B6-4787-B35C-00D7B8A5FDBA}"/>
              </a:ext>
            </a:extLst>
          </p:cNvPr>
          <p:cNvSpPr/>
          <p:nvPr/>
        </p:nvSpPr>
        <p:spPr>
          <a:xfrm>
            <a:off x="2639616" y="2157536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A2E4BA3C-582B-487C-B976-55F40FF255ED}"/>
              </a:ext>
            </a:extLst>
          </p:cNvPr>
          <p:cNvSpPr/>
          <p:nvPr/>
        </p:nvSpPr>
        <p:spPr>
          <a:xfrm>
            <a:off x="1199456" y="2157536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397C1E-DBDC-4D06-986E-3109CED3C900}"/>
              </a:ext>
            </a:extLst>
          </p:cNvPr>
          <p:cNvSpPr/>
          <p:nvPr/>
        </p:nvSpPr>
        <p:spPr>
          <a:xfrm>
            <a:off x="4655840" y="1988840"/>
            <a:ext cx="720080" cy="76944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83D4F7DA-E2BA-4646-9163-E844DDB76F22}"/>
              </a:ext>
            </a:extLst>
          </p:cNvPr>
          <p:cNvSpPr/>
          <p:nvPr/>
        </p:nvSpPr>
        <p:spPr>
          <a:xfrm>
            <a:off x="4079776" y="2157536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ED392E09-0CB9-4D0D-A66B-A9E626F04414}"/>
              </a:ext>
            </a:extLst>
          </p:cNvPr>
          <p:cNvSpPr/>
          <p:nvPr/>
        </p:nvSpPr>
        <p:spPr>
          <a:xfrm>
            <a:off x="6240016" y="2157536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F7E7F590-C2FC-4502-AB95-D08A64F9B9ED}"/>
              </a:ext>
            </a:extLst>
          </p:cNvPr>
          <p:cNvSpPr/>
          <p:nvPr/>
        </p:nvSpPr>
        <p:spPr>
          <a:xfrm>
            <a:off x="4799856" y="2856705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64C2BF5B-7A2F-45DD-A3E7-C17A3BE1EF1B}"/>
              </a:ext>
            </a:extLst>
          </p:cNvPr>
          <p:cNvSpPr/>
          <p:nvPr/>
        </p:nvSpPr>
        <p:spPr>
          <a:xfrm>
            <a:off x="4799856" y="1401452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96273DFB-6F86-413B-A351-2C8BE15EDE15}"/>
              </a:ext>
            </a:extLst>
          </p:cNvPr>
          <p:cNvSpPr/>
          <p:nvPr/>
        </p:nvSpPr>
        <p:spPr>
          <a:xfrm>
            <a:off x="5519936" y="2856705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1C777381-9ACA-4F99-80A7-FF777BED4819}"/>
              </a:ext>
            </a:extLst>
          </p:cNvPr>
          <p:cNvSpPr/>
          <p:nvPr/>
        </p:nvSpPr>
        <p:spPr>
          <a:xfrm>
            <a:off x="5519936" y="1401452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DFE8C72-8397-4BE8-A08D-24D409F36943}"/>
              </a:ext>
            </a:extLst>
          </p:cNvPr>
          <p:cNvSpPr/>
          <p:nvPr/>
        </p:nvSpPr>
        <p:spPr>
          <a:xfrm>
            <a:off x="8265987" y="1988840"/>
            <a:ext cx="720080" cy="76944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E4FC353-9353-4F2A-A6EB-338BDE2460C2}"/>
              </a:ext>
            </a:extLst>
          </p:cNvPr>
          <p:cNvSpPr/>
          <p:nvPr/>
        </p:nvSpPr>
        <p:spPr>
          <a:xfrm>
            <a:off x="8986067" y="1988840"/>
            <a:ext cx="720080" cy="76944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CED23C9-80A4-41C9-910C-2C79336E2CA2}"/>
              </a:ext>
            </a:extLst>
          </p:cNvPr>
          <p:cNvSpPr/>
          <p:nvPr/>
        </p:nvSpPr>
        <p:spPr>
          <a:xfrm>
            <a:off x="9706147" y="1988840"/>
            <a:ext cx="720080" cy="76944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6083A538-115C-4F02-B1F8-C29A4B901116}"/>
              </a:ext>
            </a:extLst>
          </p:cNvPr>
          <p:cNvSpPr/>
          <p:nvPr/>
        </p:nvSpPr>
        <p:spPr>
          <a:xfrm>
            <a:off x="7680176" y="2157536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94ECF3E6-DC78-43F4-B458-469F0154EE16}"/>
              </a:ext>
            </a:extLst>
          </p:cNvPr>
          <p:cNvSpPr/>
          <p:nvPr/>
        </p:nvSpPr>
        <p:spPr>
          <a:xfrm>
            <a:off x="10570243" y="2157536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7322A92D-5989-4BFC-AF5F-574685B447DE}"/>
              </a:ext>
            </a:extLst>
          </p:cNvPr>
          <p:cNvSpPr/>
          <p:nvPr/>
        </p:nvSpPr>
        <p:spPr>
          <a:xfrm>
            <a:off x="8410003" y="2856705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7D8F550E-F2F1-409A-80A1-950F07BEB7B0}"/>
              </a:ext>
            </a:extLst>
          </p:cNvPr>
          <p:cNvSpPr/>
          <p:nvPr/>
        </p:nvSpPr>
        <p:spPr>
          <a:xfrm>
            <a:off x="8410003" y="1401452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E5EDEBE7-8517-4C19-8FF8-C2AC532C673F}"/>
              </a:ext>
            </a:extLst>
          </p:cNvPr>
          <p:cNvSpPr/>
          <p:nvPr/>
        </p:nvSpPr>
        <p:spPr>
          <a:xfrm>
            <a:off x="9130083" y="2856705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722FC4F6-320E-4A68-90FB-9A340E0BF630}"/>
              </a:ext>
            </a:extLst>
          </p:cNvPr>
          <p:cNvSpPr/>
          <p:nvPr/>
        </p:nvSpPr>
        <p:spPr>
          <a:xfrm>
            <a:off x="9130083" y="1401452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A4315D23-4CA6-41F8-BE1B-B000686A9020}"/>
              </a:ext>
            </a:extLst>
          </p:cNvPr>
          <p:cNvSpPr/>
          <p:nvPr/>
        </p:nvSpPr>
        <p:spPr>
          <a:xfrm>
            <a:off x="9840416" y="2856705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4F0EAA39-5C2E-484D-A3D8-7A251B71487D}"/>
              </a:ext>
            </a:extLst>
          </p:cNvPr>
          <p:cNvSpPr/>
          <p:nvPr/>
        </p:nvSpPr>
        <p:spPr>
          <a:xfrm>
            <a:off x="9840416" y="1401452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6077909-4300-4C41-A037-5D242135D04C}"/>
              </a:ext>
            </a:extLst>
          </p:cNvPr>
          <p:cNvSpPr txBox="1"/>
          <p:nvPr/>
        </p:nvSpPr>
        <p:spPr>
          <a:xfrm>
            <a:off x="839416" y="3558060"/>
            <a:ext cx="9417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テーブルの数を○，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数を△として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37024E2-6563-4AB3-8A55-26209F635F79}"/>
              </a:ext>
            </a:extLst>
          </p:cNvPr>
          <p:cNvSpPr txBox="1"/>
          <p:nvPr/>
        </p:nvSpPr>
        <p:spPr>
          <a:xfrm>
            <a:off x="839416" y="4257229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○と△の関係を式で表してみよう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E0CE166-CE09-4D63-BC41-3F777312F821}"/>
              </a:ext>
            </a:extLst>
          </p:cNvPr>
          <p:cNvSpPr/>
          <p:nvPr/>
        </p:nvSpPr>
        <p:spPr>
          <a:xfrm>
            <a:off x="5392316" y="1988840"/>
            <a:ext cx="720080" cy="76944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9DEF9D0-0172-412B-996E-654B9B8D023C}"/>
              </a:ext>
            </a:extLst>
          </p:cNvPr>
          <p:cNvSpPr txBox="1"/>
          <p:nvPr/>
        </p:nvSpPr>
        <p:spPr>
          <a:xfrm>
            <a:off x="-1176808" y="8927141"/>
            <a:ext cx="10341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関係を表す式は　○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　＋　２　＝△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18570F02-F56C-480F-A4AD-2A3D68440A2E}"/>
              </a:ext>
            </a:extLst>
          </p:cNvPr>
          <p:cNvSpPr/>
          <p:nvPr/>
        </p:nvSpPr>
        <p:spPr>
          <a:xfrm>
            <a:off x="4612576" y="5414292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4FFB9B3-6013-4DB3-B2F9-002FFEE7A619}"/>
              </a:ext>
            </a:extLst>
          </p:cNvPr>
          <p:cNvSpPr txBox="1"/>
          <p:nvPr/>
        </p:nvSpPr>
        <p:spPr>
          <a:xfrm>
            <a:off x="-600744" y="8927141"/>
            <a:ext cx="10341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関係を表す式は　○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　＋　２　＝△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F8A3773A-30B0-4752-8DF3-3FE3B5DB0188}"/>
              </a:ext>
            </a:extLst>
          </p:cNvPr>
          <p:cNvSpPr/>
          <p:nvPr/>
        </p:nvSpPr>
        <p:spPr>
          <a:xfrm>
            <a:off x="3503712" y="5411911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96BB57F-51B5-499B-9FF9-D1C892403376}"/>
              </a:ext>
            </a:extLst>
          </p:cNvPr>
          <p:cNvSpPr txBox="1"/>
          <p:nvPr/>
        </p:nvSpPr>
        <p:spPr>
          <a:xfrm>
            <a:off x="1742112" y="201917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E5FE088-6B70-4D5A-AD7C-8D5C8610CACE}"/>
              </a:ext>
            </a:extLst>
          </p:cNvPr>
          <p:cNvSpPr txBox="1"/>
          <p:nvPr/>
        </p:nvSpPr>
        <p:spPr>
          <a:xfrm>
            <a:off x="4612576" y="201917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D283DC0-4014-482A-8A56-851D6C344860}"/>
              </a:ext>
            </a:extLst>
          </p:cNvPr>
          <p:cNvSpPr txBox="1"/>
          <p:nvPr/>
        </p:nvSpPr>
        <p:spPr>
          <a:xfrm>
            <a:off x="5445408" y="2019178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400D044-DF6F-4808-874F-C3E3D40A79C3}"/>
              </a:ext>
            </a:extLst>
          </p:cNvPr>
          <p:cNvSpPr txBox="1"/>
          <p:nvPr/>
        </p:nvSpPr>
        <p:spPr>
          <a:xfrm>
            <a:off x="8214120" y="201917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2D2F88A-C6D3-4CFF-A75C-F9F6532C0612}"/>
              </a:ext>
            </a:extLst>
          </p:cNvPr>
          <p:cNvSpPr txBox="1"/>
          <p:nvPr/>
        </p:nvSpPr>
        <p:spPr>
          <a:xfrm>
            <a:off x="9046952" y="2019178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1858FD52-A69D-4FEF-B4FD-1762262D48D8}"/>
              </a:ext>
            </a:extLst>
          </p:cNvPr>
          <p:cNvSpPr txBox="1"/>
          <p:nvPr/>
        </p:nvSpPr>
        <p:spPr>
          <a:xfrm>
            <a:off x="9774280" y="2019178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02113ED-5766-490C-9251-8E1A4FF91BD9}"/>
              </a:ext>
            </a:extLst>
          </p:cNvPr>
          <p:cNvSpPr txBox="1"/>
          <p:nvPr/>
        </p:nvSpPr>
        <p:spPr>
          <a:xfrm>
            <a:off x="5059567" y="5310341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区別して数えてみよう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BABBABE-B096-4F55-BEFC-4B2203EE15E1}"/>
              </a:ext>
            </a:extLst>
          </p:cNvPr>
          <p:cNvSpPr txBox="1"/>
          <p:nvPr/>
        </p:nvSpPr>
        <p:spPr>
          <a:xfrm>
            <a:off x="599222" y="32685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おまけ１</a:t>
            </a:r>
          </a:p>
        </p:txBody>
      </p:sp>
    </p:spTree>
    <p:extLst>
      <p:ext uri="{BB962C8B-B14F-4D97-AF65-F5344CB8AC3E}">
        <p14:creationId xmlns:p14="http://schemas.microsoft.com/office/powerpoint/2010/main" val="391186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3" grpId="0" animBg="1"/>
      <p:bldP spid="35" grpId="0" animBg="1"/>
      <p:bldP spid="4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79CA57E-7A7C-4A93-A734-BB0085616B1A}"/>
              </a:ext>
            </a:extLst>
          </p:cNvPr>
          <p:cNvSpPr/>
          <p:nvPr/>
        </p:nvSpPr>
        <p:spPr>
          <a:xfrm>
            <a:off x="1775520" y="1988840"/>
            <a:ext cx="720080" cy="76944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655C87BC-CB59-430C-A99C-989E24A9BC32}"/>
              </a:ext>
            </a:extLst>
          </p:cNvPr>
          <p:cNvSpPr/>
          <p:nvPr/>
        </p:nvSpPr>
        <p:spPr>
          <a:xfrm>
            <a:off x="1936953" y="2856705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3B5C7F8-9315-4DF3-9220-14F4149F4773}"/>
              </a:ext>
            </a:extLst>
          </p:cNvPr>
          <p:cNvSpPr/>
          <p:nvPr/>
        </p:nvSpPr>
        <p:spPr>
          <a:xfrm>
            <a:off x="1936953" y="1401452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5A765698-A0B6-4787-B35C-00D7B8A5FDBA}"/>
              </a:ext>
            </a:extLst>
          </p:cNvPr>
          <p:cNvSpPr/>
          <p:nvPr/>
        </p:nvSpPr>
        <p:spPr>
          <a:xfrm>
            <a:off x="2639616" y="2157536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A2E4BA3C-582B-487C-B976-55F40FF255ED}"/>
              </a:ext>
            </a:extLst>
          </p:cNvPr>
          <p:cNvSpPr/>
          <p:nvPr/>
        </p:nvSpPr>
        <p:spPr>
          <a:xfrm>
            <a:off x="1199456" y="2157536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397C1E-DBDC-4D06-986E-3109CED3C900}"/>
              </a:ext>
            </a:extLst>
          </p:cNvPr>
          <p:cNvSpPr/>
          <p:nvPr/>
        </p:nvSpPr>
        <p:spPr>
          <a:xfrm>
            <a:off x="4655840" y="1988840"/>
            <a:ext cx="720080" cy="76944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83D4F7DA-E2BA-4646-9163-E844DDB76F22}"/>
              </a:ext>
            </a:extLst>
          </p:cNvPr>
          <p:cNvSpPr/>
          <p:nvPr/>
        </p:nvSpPr>
        <p:spPr>
          <a:xfrm>
            <a:off x="4079776" y="2157536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ED392E09-0CB9-4D0D-A66B-A9E626F04414}"/>
              </a:ext>
            </a:extLst>
          </p:cNvPr>
          <p:cNvSpPr/>
          <p:nvPr/>
        </p:nvSpPr>
        <p:spPr>
          <a:xfrm>
            <a:off x="6240016" y="2157536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F7E7F590-C2FC-4502-AB95-D08A64F9B9ED}"/>
              </a:ext>
            </a:extLst>
          </p:cNvPr>
          <p:cNvSpPr/>
          <p:nvPr/>
        </p:nvSpPr>
        <p:spPr>
          <a:xfrm>
            <a:off x="4799856" y="2856705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64C2BF5B-7A2F-45DD-A3E7-C17A3BE1EF1B}"/>
              </a:ext>
            </a:extLst>
          </p:cNvPr>
          <p:cNvSpPr/>
          <p:nvPr/>
        </p:nvSpPr>
        <p:spPr>
          <a:xfrm>
            <a:off x="4799856" y="1401452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96273DFB-6F86-413B-A351-2C8BE15EDE15}"/>
              </a:ext>
            </a:extLst>
          </p:cNvPr>
          <p:cNvSpPr/>
          <p:nvPr/>
        </p:nvSpPr>
        <p:spPr>
          <a:xfrm>
            <a:off x="5519936" y="2856705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1C777381-9ACA-4F99-80A7-FF777BED4819}"/>
              </a:ext>
            </a:extLst>
          </p:cNvPr>
          <p:cNvSpPr/>
          <p:nvPr/>
        </p:nvSpPr>
        <p:spPr>
          <a:xfrm>
            <a:off x="5519936" y="1401452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DFE8C72-8397-4BE8-A08D-24D409F36943}"/>
              </a:ext>
            </a:extLst>
          </p:cNvPr>
          <p:cNvSpPr/>
          <p:nvPr/>
        </p:nvSpPr>
        <p:spPr>
          <a:xfrm>
            <a:off x="8265987" y="1988840"/>
            <a:ext cx="720080" cy="76944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E4FC353-9353-4F2A-A6EB-338BDE2460C2}"/>
              </a:ext>
            </a:extLst>
          </p:cNvPr>
          <p:cNvSpPr/>
          <p:nvPr/>
        </p:nvSpPr>
        <p:spPr>
          <a:xfrm>
            <a:off x="8986067" y="1988840"/>
            <a:ext cx="720080" cy="76944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CED23C9-80A4-41C9-910C-2C79336E2CA2}"/>
              </a:ext>
            </a:extLst>
          </p:cNvPr>
          <p:cNvSpPr/>
          <p:nvPr/>
        </p:nvSpPr>
        <p:spPr>
          <a:xfrm>
            <a:off x="9706147" y="1988840"/>
            <a:ext cx="720080" cy="76944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6083A538-115C-4F02-B1F8-C29A4B901116}"/>
              </a:ext>
            </a:extLst>
          </p:cNvPr>
          <p:cNvSpPr/>
          <p:nvPr/>
        </p:nvSpPr>
        <p:spPr>
          <a:xfrm>
            <a:off x="7680176" y="2157536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94ECF3E6-DC78-43F4-B458-469F0154EE16}"/>
              </a:ext>
            </a:extLst>
          </p:cNvPr>
          <p:cNvSpPr/>
          <p:nvPr/>
        </p:nvSpPr>
        <p:spPr>
          <a:xfrm>
            <a:off x="10570243" y="2157536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7322A92D-5989-4BFC-AF5F-574685B447DE}"/>
              </a:ext>
            </a:extLst>
          </p:cNvPr>
          <p:cNvSpPr/>
          <p:nvPr/>
        </p:nvSpPr>
        <p:spPr>
          <a:xfrm>
            <a:off x="8410003" y="2856705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7D8F550E-F2F1-409A-80A1-950F07BEB7B0}"/>
              </a:ext>
            </a:extLst>
          </p:cNvPr>
          <p:cNvSpPr/>
          <p:nvPr/>
        </p:nvSpPr>
        <p:spPr>
          <a:xfrm>
            <a:off x="8410003" y="1401452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E5EDEBE7-8517-4C19-8FF8-C2AC532C673F}"/>
              </a:ext>
            </a:extLst>
          </p:cNvPr>
          <p:cNvSpPr/>
          <p:nvPr/>
        </p:nvSpPr>
        <p:spPr>
          <a:xfrm>
            <a:off x="9130083" y="2856705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722FC4F6-320E-4A68-90FB-9A340E0BF630}"/>
              </a:ext>
            </a:extLst>
          </p:cNvPr>
          <p:cNvSpPr/>
          <p:nvPr/>
        </p:nvSpPr>
        <p:spPr>
          <a:xfrm>
            <a:off x="9130083" y="1401452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A4315D23-4CA6-41F8-BE1B-B000686A9020}"/>
              </a:ext>
            </a:extLst>
          </p:cNvPr>
          <p:cNvSpPr/>
          <p:nvPr/>
        </p:nvSpPr>
        <p:spPr>
          <a:xfrm>
            <a:off x="9840416" y="2856705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4F0EAA39-5C2E-484D-A3D8-7A251B71487D}"/>
              </a:ext>
            </a:extLst>
          </p:cNvPr>
          <p:cNvSpPr/>
          <p:nvPr/>
        </p:nvSpPr>
        <p:spPr>
          <a:xfrm>
            <a:off x="9840416" y="1401452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6077909-4300-4C41-A037-5D242135D04C}"/>
              </a:ext>
            </a:extLst>
          </p:cNvPr>
          <p:cNvSpPr txBox="1"/>
          <p:nvPr/>
        </p:nvSpPr>
        <p:spPr>
          <a:xfrm>
            <a:off x="386195" y="3513137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いすの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数（△）は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DC256CB-9307-4120-84AF-535595C813D2}"/>
              </a:ext>
            </a:extLst>
          </p:cNvPr>
          <p:cNvSpPr txBox="1"/>
          <p:nvPr/>
        </p:nvSpPr>
        <p:spPr>
          <a:xfrm>
            <a:off x="839416" y="5080123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テーブルの左右に</a:t>
            </a:r>
            <a:endParaRPr kumimoji="1" lang="ja-JP" altLang="en-US" sz="4000" dirty="0">
              <a:solidFill>
                <a:schemeClr val="accent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E0CE166-CE09-4D63-BC41-3F777312F821}"/>
              </a:ext>
            </a:extLst>
          </p:cNvPr>
          <p:cNvSpPr/>
          <p:nvPr/>
        </p:nvSpPr>
        <p:spPr>
          <a:xfrm>
            <a:off x="5392316" y="1988840"/>
            <a:ext cx="720080" cy="76944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9DEF9D0-0172-412B-996E-654B9B8D023C}"/>
              </a:ext>
            </a:extLst>
          </p:cNvPr>
          <p:cNvSpPr txBox="1"/>
          <p:nvPr/>
        </p:nvSpPr>
        <p:spPr>
          <a:xfrm>
            <a:off x="-1176808" y="8927141"/>
            <a:ext cx="10341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関係を表す式は　○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　＋　２　＝△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4FFB9B3-6013-4DB3-B2F9-002FFEE7A619}"/>
              </a:ext>
            </a:extLst>
          </p:cNvPr>
          <p:cNvSpPr txBox="1"/>
          <p:nvPr/>
        </p:nvSpPr>
        <p:spPr>
          <a:xfrm>
            <a:off x="-600744" y="8927141"/>
            <a:ext cx="10341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関係を表す式は　○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　＋　２　＝△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FCF6260-5ECF-484B-BF9C-F662CDBCF2C2}"/>
              </a:ext>
            </a:extLst>
          </p:cNvPr>
          <p:cNvSpPr txBox="1"/>
          <p:nvPr/>
        </p:nvSpPr>
        <p:spPr>
          <a:xfrm>
            <a:off x="5232461" y="5866196"/>
            <a:ext cx="3935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en-US" altLang="ja-JP" sz="40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000" dirty="0">
                <a:solidFill>
                  <a:schemeClr val="accent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＋２</a:t>
            </a:r>
            <a:r>
              <a:rPr lang="ja-JP" altLang="en-US" sz="4000" dirty="0">
                <a:solidFill>
                  <a:srgbClr val="33CC3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＝△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96BB57F-51B5-499B-9FF9-D1C892403376}"/>
              </a:ext>
            </a:extLst>
          </p:cNvPr>
          <p:cNvSpPr txBox="1"/>
          <p:nvPr/>
        </p:nvSpPr>
        <p:spPr>
          <a:xfrm>
            <a:off x="1742112" y="201917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E5FE088-6B70-4D5A-AD7C-8D5C8610CACE}"/>
              </a:ext>
            </a:extLst>
          </p:cNvPr>
          <p:cNvSpPr txBox="1"/>
          <p:nvPr/>
        </p:nvSpPr>
        <p:spPr>
          <a:xfrm>
            <a:off x="4612576" y="201917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D283DC0-4014-482A-8A56-851D6C344860}"/>
              </a:ext>
            </a:extLst>
          </p:cNvPr>
          <p:cNvSpPr txBox="1"/>
          <p:nvPr/>
        </p:nvSpPr>
        <p:spPr>
          <a:xfrm>
            <a:off x="5445408" y="2019178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400D044-DF6F-4808-874F-C3E3D40A79C3}"/>
              </a:ext>
            </a:extLst>
          </p:cNvPr>
          <p:cNvSpPr txBox="1"/>
          <p:nvPr/>
        </p:nvSpPr>
        <p:spPr>
          <a:xfrm>
            <a:off x="8214120" y="201917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2D2F88A-C6D3-4CFF-A75C-F9F6532C0612}"/>
              </a:ext>
            </a:extLst>
          </p:cNvPr>
          <p:cNvSpPr txBox="1"/>
          <p:nvPr/>
        </p:nvSpPr>
        <p:spPr>
          <a:xfrm>
            <a:off x="9046952" y="2019178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1858FD52-A69D-4FEF-B4FD-1762262D48D8}"/>
              </a:ext>
            </a:extLst>
          </p:cNvPr>
          <p:cNvSpPr txBox="1"/>
          <p:nvPr/>
        </p:nvSpPr>
        <p:spPr>
          <a:xfrm>
            <a:off x="9774280" y="2019178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672C2C5-2A5E-4A76-98C1-0EA3118EA95D}"/>
              </a:ext>
            </a:extLst>
          </p:cNvPr>
          <p:cNvSpPr txBox="1"/>
          <p:nvPr/>
        </p:nvSpPr>
        <p:spPr>
          <a:xfrm>
            <a:off x="839416" y="4270430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テーブルの上下に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2968AB2-3C3D-4461-A599-BD3C29797A4F}"/>
              </a:ext>
            </a:extLst>
          </p:cNvPr>
          <p:cNvSpPr txBox="1"/>
          <p:nvPr/>
        </p:nvSpPr>
        <p:spPr>
          <a:xfrm>
            <a:off x="839416" y="5866196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関係を表す式は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D98423B-3951-4355-8F31-0F9F2E9DBF91}"/>
              </a:ext>
            </a:extLst>
          </p:cNvPr>
          <p:cNvSpPr txBox="1"/>
          <p:nvPr/>
        </p:nvSpPr>
        <p:spPr>
          <a:xfrm>
            <a:off x="2918027" y="362704"/>
            <a:ext cx="8084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テーブルの数といすの数の関係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6DDCF2-1B8B-985B-1064-18417E1E5711}"/>
              </a:ext>
            </a:extLst>
          </p:cNvPr>
          <p:cNvSpPr txBox="1"/>
          <p:nvPr/>
        </p:nvSpPr>
        <p:spPr>
          <a:xfrm>
            <a:off x="5227321" y="5063404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chemeClr val="accent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いつも２こ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29FE9A5-9932-D8E4-0107-BCF85D17EB0B}"/>
              </a:ext>
            </a:extLst>
          </p:cNvPr>
          <p:cNvSpPr txBox="1"/>
          <p:nvPr/>
        </p:nvSpPr>
        <p:spPr>
          <a:xfrm>
            <a:off x="5184911" y="4247045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テーブルの数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40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0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9C00267F-03DF-1E50-0400-1EDBC0C3134F}"/>
              </a:ext>
            </a:extLst>
          </p:cNvPr>
          <p:cNvCxnSpPr/>
          <p:nvPr/>
        </p:nvCxnSpPr>
        <p:spPr>
          <a:xfrm>
            <a:off x="5274211" y="4869160"/>
            <a:ext cx="527186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B72F8C8F-1A62-A7F0-A56B-82E4C15DE5FC}"/>
              </a:ext>
            </a:extLst>
          </p:cNvPr>
          <p:cNvCxnSpPr/>
          <p:nvPr/>
        </p:nvCxnSpPr>
        <p:spPr>
          <a:xfrm>
            <a:off x="5252695" y="5696161"/>
            <a:ext cx="527186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6EB1443F-8D7D-D729-7E24-9AC53F13B8AE}"/>
              </a:ext>
            </a:extLst>
          </p:cNvPr>
          <p:cNvCxnSpPr/>
          <p:nvPr/>
        </p:nvCxnSpPr>
        <p:spPr>
          <a:xfrm>
            <a:off x="5227321" y="6453336"/>
            <a:ext cx="527186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8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56DA27-03C3-4913-AB84-3745E75A66BA}"/>
              </a:ext>
            </a:extLst>
          </p:cNvPr>
          <p:cNvSpPr txBox="1"/>
          <p:nvPr/>
        </p:nvSpPr>
        <p:spPr>
          <a:xfrm>
            <a:off x="150912" y="1442797"/>
            <a:ext cx="3961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たての長さ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(cm)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069FC2-6920-4B08-A0A7-17D7884787BC}"/>
              </a:ext>
            </a:extLst>
          </p:cNvPr>
          <p:cNvSpPr txBox="1"/>
          <p:nvPr/>
        </p:nvSpPr>
        <p:spPr>
          <a:xfrm>
            <a:off x="200840" y="2410730"/>
            <a:ext cx="3448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横の長さ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(cm)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D7D65B5-EEA1-477F-B60E-C1AD50F56DA5}"/>
              </a:ext>
            </a:extLst>
          </p:cNvPr>
          <p:cNvCxnSpPr>
            <a:cxnSpLocks/>
          </p:cNvCxnSpPr>
          <p:nvPr/>
        </p:nvCxnSpPr>
        <p:spPr>
          <a:xfrm>
            <a:off x="200840" y="2304471"/>
            <a:ext cx="11806383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F85E88E-BF5E-4666-8EE9-A22FC37E7B88}"/>
              </a:ext>
            </a:extLst>
          </p:cNvPr>
          <p:cNvCxnSpPr/>
          <p:nvPr/>
        </p:nvCxnSpPr>
        <p:spPr>
          <a:xfrm>
            <a:off x="5375920" y="1574578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BB72223-E305-45BB-82BF-7A54A48A479F}"/>
              </a:ext>
            </a:extLst>
          </p:cNvPr>
          <p:cNvCxnSpPr/>
          <p:nvPr/>
        </p:nvCxnSpPr>
        <p:spPr>
          <a:xfrm>
            <a:off x="6816080" y="1574578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90B523B-17B5-4E98-95D6-B4BCAE8C678B}"/>
              </a:ext>
            </a:extLst>
          </p:cNvPr>
          <p:cNvCxnSpPr/>
          <p:nvPr/>
        </p:nvCxnSpPr>
        <p:spPr>
          <a:xfrm>
            <a:off x="8256240" y="1574578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DB8B666-6137-48B7-A181-E0F84F7F288D}"/>
              </a:ext>
            </a:extLst>
          </p:cNvPr>
          <p:cNvCxnSpPr/>
          <p:nvPr/>
        </p:nvCxnSpPr>
        <p:spPr>
          <a:xfrm>
            <a:off x="9696400" y="1574578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4634379-E436-45E5-B786-641063464B87}"/>
              </a:ext>
            </a:extLst>
          </p:cNvPr>
          <p:cNvCxnSpPr/>
          <p:nvPr/>
        </p:nvCxnSpPr>
        <p:spPr>
          <a:xfrm>
            <a:off x="11136560" y="1574578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78E8DA2-5BF5-4E45-B299-BA65C87AA308}"/>
              </a:ext>
            </a:extLst>
          </p:cNvPr>
          <p:cNvSpPr txBox="1"/>
          <p:nvPr/>
        </p:nvSpPr>
        <p:spPr>
          <a:xfrm>
            <a:off x="4240033" y="1535030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C995E05-1B15-440C-89D2-12A01DB54E59}"/>
              </a:ext>
            </a:extLst>
          </p:cNvPr>
          <p:cNvSpPr txBox="1"/>
          <p:nvPr/>
        </p:nvSpPr>
        <p:spPr>
          <a:xfrm>
            <a:off x="5740327" y="153503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FF05FB6-A319-4092-9306-652109ECD980}"/>
              </a:ext>
            </a:extLst>
          </p:cNvPr>
          <p:cNvSpPr txBox="1"/>
          <p:nvPr/>
        </p:nvSpPr>
        <p:spPr>
          <a:xfrm>
            <a:off x="7205378" y="153503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3539D61-F29F-4E74-82B6-362621F21BD0}"/>
              </a:ext>
            </a:extLst>
          </p:cNvPr>
          <p:cNvSpPr txBox="1"/>
          <p:nvPr/>
        </p:nvSpPr>
        <p:spPr>
          <a:xfrm>
            <a:off x="8592140" y="153503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257D4CD-22D6-4915-86E3-4F65C9CE3943}"/>
              </a:ext>
            </a:extLst>
          </p:cNvPr>
          <p:cNvSpPr txBox="1"/>
          <p:nvPr/>
        </p:nvSpPr>
        <p:spPr>
          <a:xfrm>
            <a:off x="7182074" y="239128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36D084A-57FA-4819-8789-A04F872F52BE}"/>
              </a:ext>
            </a:extLst>
          </p:cNvPr>
          <p:cNvSpPr txBox="1"/>
          <p:nvPr/>
        </p:nvSpPr>
        <p:spPr>
          <a:xfrm>
            <a:off x="4243028" y="2391284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B8CC513-9A73-40DE-B7E7-F45EC0A7EF4E}"/>
              </a:ext>
            </a:extLst>
          </p:cNvPr>
          <p:cNvSpPr txBox="1"/>
          <p:nvPr/>
        </p:nvSpPr>
        <p:spPr>
          <a:xfrm>
            <a:off x="10042019" y="239128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095C5BF4-4102-4536-A201-BBD85A841AB1}"/>
              </a:ext>
            </a:extLst>
          </p:cNvPr>
          <p:cNvCxnSpPr/>
          <p:nvPr/>
        </p:nvCxnSpPr>
        <p:spPr>
          <a:xfrm>
            <a:off x="4007768" y="1542494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D3A9D66-F931-432A-AC91-00A3DCDAE2B0}"/>
              </a:ext>
            </a:extLst>
          </p:cNvPr>
          <p:cNvSpPr txBox="1"/>
          <p:nvPr/>
        </p:nvSpPr>
        <p:spPr>
          <a:xfrm>
            <a:off x="10047923" y="153503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FC22422-465F-4C19-9355-19A30203DCB1}"/>
              </a:ext>
            </a:extLst>
          </p:cNvPr>
          <p:cNvSpPr txBox="1"/>
          <p:nvPr/>
        </p:nvSpPr>
        <p:spPr>
          <a:xfrm>
            <a:off x="5753566" y="239128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A8F6759-BAEE-4795-821F-34983DA8E2B3}"/>
              </a:ext>
            </a:extLst>
          </p:cNvPr>
          <p:cNvSpPr txBox="1"/>
          <p:nvPr/>
        </p:nvSpPr>
        <p:spPr>
          <a:xfrm>
            <a:off x="8624045" y="239128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7D64F26-6412-4891-AE7C-C6B70F9122D6}"/>
              </a:ext>
            </a:extLst>
          </p:cNvPr>
          <p:cNvSpPr txBox="1"/>
          <p:nvPr/>
        </p:nvSpPr>
        <p:spPr>
          <a:xfrm>
            <a:off x="11258301" y="153503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10FFD9D-30A3-4D8A-87B6-1F5B674BACE3}"/>
              </a:ext>
            </a:extLst>
          </p:cNvPr>
          <p:cNvSpPr txBox="1"/>
          <p:nvPr/>
        </p:nvSpPr>
        <p:spPr>
          <a:xfrm>
            <a:off x="11258300" y="239128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FCB88FF-E5E8-4AA1-A959-2A7316449F5E}"/>
              </a:ext>
            </a:extLst>
          </p:cNvPr>
          <p:cNvSpPr txBox="1"/>
          <p:nvPr/>
        </p:nvSpPr>
        <p:spPr>
          <a:xfrm>
            <a:off x="670787" y="3623560"/>
            <a:ext cx="978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ｱ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たての長さ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横の長さ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をたすと何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0EB21D2-8D6A-44BD-8F92-EB823C4D2FA3}"/>
              </a:ext>
            </a:extLst>
          </p:cNvPr>
          <p:cNvSpPr txBox="1"/>
          <p:nvPr/>
        </p:nvSpPr>
        <p:spPr>
          <a:xfrm>
            <a:off x="670788" y="5077413"/>
            <a:ext cx="11185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ｲ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たての長さ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1cm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ずつふえると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横の長さは？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88F9874-03B0-4F1D-A1D8-47ECF526C402}"/>
              </a:ext>
            </a:extLst>
          </p:cNvPr>
          <p:cNvSpPr txBox="1"/>
          <p:nvPr/>
        </p:nvSpPr>
        <p:spPr>
          <a:xfrm>
            <a:off x="6263328" y="5842101"/>
            <a:ext cx="4400564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1cm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ずつへっていく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3730C0C-2C14-4899-87AB-D6564D676777}"/>
              </a:ext>
            </a:extLst>
          </p:cNvPr>
          <p:cNvSpPr txBox="1"/>
          <p:nvPr/>
        </p:nvSpPr>
        <p:spPr>
          <a:xfrm>
            <a:off x="9191326" y="4312725"/>
            <a:ext cx="1303562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</a:p>
        </p:txBody>
      </p:sp>
      <p:sp>
        <p:nvSpPr>
          <p:cNvPr id="2" name="矢印: 上カーブ 1">
            <a:extLst>
              <a:ext uri="{FF2B5EF4-FFF2-40B4-BE49-F238E27FC236}">
                <a16:creationId xmlns:a16="http://schemas.microsoft.com/office/drawing/2014/main" id="{9748F195-3F74-4745-B607-A638D7F77204}"/>
              </a:ext>
            </a:extLst>
          </p:cNvPr>
          <p:cNvSpPr/>
          <p:nvPr/>
        </p:nvSpPr>
        <p:spPr>
          <a:xfrm>
            <a:off x="4655840" y="3066816"/>
            <a:ext cx="1440159" cy="367521"/>
          </a:xfrm>
          <a:prstGeom prst="curvedUpArrow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矢印: 上カーブ 28">
            <a:extLst>
              <a:ext uri="{FF2B5EF4-FFF2-40B4-BE49-F238E27FC236}">
                <a16:creationId xmlns:a16="http://schemas.microsoft.com/office/drawing/2014/main" id="{90EE5636-0428-4855-89D5-34D1EFA066C0}"/>
              </a:ext>
            </a:extLst>
          </p:cNvPr>
          <p:cNvSpPr/>
          <p:nvPr/>
        </p:nvSpPr>
        <p:spPr>
          <a:xfrm>
            <a:off x="6122202" y="3066816"/>
            <a:ext cx="1440159" cy="367521"/>
          </a:xfrm>
          <a:prstGeom prst="curvedUpArrow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矢印: 上カーブ 31">
            <a:extLst>
              <a:ext uri="{FF2B5EF4-FFF2-40B4-BE49-F238E27FC236}">
                <a16:creationId xmlns:a16="http://schemas.microsoft.com/office/drawing/2014/main" id="{848E7660-916F-4101-B3EC-313A6FE0F00C}"/>
              </a:ext>
            </a:extLst>
          </p:cNvPr>
          <p:cNvSpPr/>
          <p:nvPr/>
        </p:nvSpPr>
        <p:spPr>
          <a:xfrm>
            <a:off x="7630379" y="3066816"/>
            <a:ext cx="1440159" cy="367521"/>
          </a:xfrm>
          <a:prstGeom prst="curvedUpArrow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2" name="矢印: 上カーブ 41">
            <a:extLst>
              <a:ext uri="{FF2B5EF4-FFF2-40B4-BE49-F238E27FC236}">
                <a16:creationId xmlns:a16="http://schemas.microsoft.com/office/drawing/2014/main" id="{26DD34A3-86CE-4263-A2BC-E2DE14287141}"/>
              </a:ext>
            </a:extLst>
          </p:cNvPr>
          <p:cNvSpPr/>
          <p:nvPr/>
        </p:nvSpPr>
        <p:spPr>
          <a:xfrm>
            <a:off x="9101935" y="3066816"/>
            <a:ext cx="1440159" cy="367521"/>
          </a:xfrm>
          <a:prstGeom prst="curvedUpArrow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296FC93-656B-4387-94BA-8BAC144FA747}"/>
              </a:ext>
            </a:extLst>
          </p:cNvPr>
          <p:cNvSpPr txBox="1"/>
          <p:nvPr/>
        </p:nvSpPr>
        <p:spPr>
          <a:xfrm>
            <a:off x="915188" y="432487"/>
            <a:ext cx="685315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たての長さ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横の長さ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の関係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20BB3FD-CD4C-46FE-B06B-58D90069B46B}"/>
              </a:ext>
            </a:extLst>
          </p:cNvPr>
          <p:cNvSpPr txBox="1"/>
          <p:nvPr/>
        </p:nvSpPr>
        <p:spPr>
          <a:xfrm>
            <a:off x="1434674" y="4304722"/>
            <a:ext cx="249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たて１つ分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315E12BC-349F-4A60-8827-DAE482AAE595}"/>
              </a:ext>
            </a:extLst>
          </p:cNvPr>
          <p:cNvCxnSpPr>
            <a:cxnSpLocks/>
          </p:cNvCxnSpPr>
          <p:nvPr/>
        </p:nvCxnSpPr>
        <p:spPr>
          <a:xfrm>
            <a:off x="1358372" y="4262495"/>
            <a:ext cx="2649396" cy="0"/>
          </a:xfrm>
          <a:prstGeom prst="line">
            <a:avLst/>
          </a:prstGeom>
          <a:ln w="57150">
            <a:solidFill>
              <a:schemeClr val="accent6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6E6DF3E1-4630-4AE3-9A1C-AAB3C327D633}"/>
              </a:ext>
            </a:extLst>
          </p:cNvPr>
          <p:cNvCxnSpPr>
            <a:cxnSpLocks/>
          </p:cNvCxnSpPr>
          <p:nvPr/>
        </p:nvCxnSpPr>
        <p:spPr>
          <a:xfrm>
            <a:off x="4486265" y="4262495"/>
            <a:ext cx="2016224" cy="0"/>
          </a:xfrm>
          <a:prstGeom prst="line">
            <a:avLst/>
          </a:prstGeom>
          <a:ln w="57150">
            <a:solidFill>
              <a:schemeClr val="accent6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E5DD326-72FD-40FD-832C-4C8A4C090439}"/>
              </a:ext>
            </a:extLst>
          </p:cNvPr>
          <p:cNvSpPr txBox="1"/>
          <p:nvPr/>
        </p:nvSpPr>
        <p:spPr>
          <a:xfrm>
            <a:off x="4486265" y="430472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横１つ分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702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 animBg="1"/>
      <p:bldP spid="2" grpId="0" animBg="1"/>
      <p:bldP spid="29" grpId="0" animBg="1"/>
      <p:bldP spid="32" grpId="0" animBg="1"/>
      <p:bldP spid="4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455510-F6D9-4D3E-A019-13CD76A4FA82}"/>
              </a:ext>
            </a:extLst>
          </p:cNvPr>
          <p:cNvSpPr txBox="1"/>
          <p:nvPr/>
        </p:nvSpPr>
        <p:spPr>
          <a:xfrm>
            <a:off x="555054" y="815927"/>
            <a:ext cx="10341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まわりの長さが段の数の</a:t>
            </a:r>
            <a:r>
              <a:rPr kumimoji="1"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倍になるわけ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49411B1-3BE3-4002-8AF7-8A0721545D9E}"/>
              </a:ext>
            </a:extLst>
          </p:cNvPr>
          <p:cNvSpPr/>
          <p:nvPr/>
        </p:nvSpPr>
        <p:spPr>
          <a:xfrm>
            <a:off x="1055440" y="4119276"/>
            <a:ext cx="759279" cy="7272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BD9BE97-2EF0-4441-8C87-DCD632EDAF2A}"/>
              </a:ext>
            </a:extLst>
          </p:cNvPr>
          <p:cNvCxnSpPr/>
          <p:nvPr/>
        </p:nvCxnSpPr>
        <p:spPr>
          <a:xfrm>
            <a:off x="2495600" y="4119275"/>
            <a:ext cx="0" cy="76944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3BBDB4F-44B2-400C-8406-7FFF2943A6CF}"/>
              </a:ext>
            </a:extLst>
          </p:cNvPr>
          <p:cNvCxnSpPr>
            <a:cxnSpLocks/>
          </p:cNvCxnSpPr>
          <p:nvPr/>
        </p:nvCxnSpPr>
        <p:spPr>
          <a:xfrm>
            <a:off x="3935760" y="3429000"/>
            <a:ext cx="0" cy="141751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4A67319-633F-449C-8046-415CFB9FEB47}"/>
              </a:ext>
            </a:extLst>
          </p:cNvPr>
          <p:cNvCxnSpPr>
            <a:cxnSpLocks/>
          </p:cNvCxnSpPr>
          <p:nvPr/>
        </p:nvCxnSpPr>
        <p:spPr>
          <a:xfrm>
            <a:off x="2495600" y="4846513"/>
            <a:ext cx="144016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CCD3BA8-97C4-4640-9FA1-188D3B1F6A5D}"/>
              </a:ext>
            </a:extLst>
          </p:cNvPr>
          <p:cNvCxnSpPr>
            <a:cxnSpLocks/>
          </p:cNvCxnSpPr>
          <p:nvPr/>
        </p:nvCxnSpPr>
        <p:spPr>
          <a:xfrm>
            <a:off x="2495600" y="4133343"/>
            <a:ext cx="72008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C2A9C7C-6BD3-45FA-B71E-3495EE57EBCA}"/>
              </a:ext>
            </a:extLst>
          </p:cNvPr>
          <p:cNvCxnSpPr>
            <a:cxnSpLocks/>
          </p:cNvCxnSpPr>
          <p:nvPr/>
        </p:nvCxnSpPr>
        <p:spPr>
          <a:xfrm>
            <a:off x="3215680" y="342900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A64261B-2AF0-4C6D-BD55-2A9909BE6235}"/>
              </a:ext>
            </a:extLst>
          </p:cNvPr>
          <p:cNvCxnSpPr/>
          <p:nvPr/>
        </p:nvCxnSpPr>
        <p:spPr>
          <a:xfrm>
            <a:off x="3215680" y="3397102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A99CF4B-E7EC-4C48-8B58-0B7E0F16C22B}"/>
              </a:ext>
            </a:extLst>
          </p:cNvPr>
          <p:cNvCxnSpPr/>
          <p:nvPr/>
        </p:nvCxnSpPr>
        <p:spPr>
          <a:xfrm>
            <a:off x="4655840" y="4119275"/>
            <a:ext cx="0" cy="76944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0645537-4E31-47D4-A7EC-7F0AC2845034}"/>
              </a:ext>
            </a:extLst>
          </p:cNvPr>
          <p:cNvCxnSpPr>
            <a:cxnSpLocks/>
          </p:cNvCxnSpPr>
          <p:nvPr/>
        </p:nvCxnSpPr>
        <p:spPr>
          <a:xfrm>
            <a:off x="4655840" y="4846513"/>
            <a:ext cx="216024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FD80D56-FD0B-498C-848F-85D3D6A0BE2D}"/>
              </a:ext>
            </a:extLst>
          </p:cNvPr>
          <p:cNvCxnSpPr>
            <a:cxnSpLocks/>
          </p:cNvCxnSpPr>
          <p:nvPr/>
        </p:nvCxnSpPr>
        <p:spPr>
          <a:xfrm>
            <a:off x="4655840" y="4133343"/>
            <a:ext cx="72008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49BB89A-218B-451E-8D83-995A595326FE}"/>
              </a:ext>
            </a:extLst>
          </p:cNvPr>
          <p:cNvCxnSpPr>
            <a:cxnSpLocks/>
          </p:cNvCxnSpPr>
          <p:nvPr/>
        </p:nvCxnSpPr>
        <p:spPr>
          <a:xfrm>
            <a:off x="5375920" y="342900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05725DC-8724-4D20-855C-5BA679B708C5}"/>
              </a:ext>
            </a:extLst>
          </p:cNvPr>
          <p:cNvCxnSpPr/>
          <p:nvPr/>
        </p:nvCxnSpPr>
        <p:spPr>
          <a:xfrm>
            <a:off x="5375920" y="3397103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1396E10-6E4E-4DFA-B5B7-C98E2C06F4B1}"/>
              </a:ext>
            </a:extLst>
          </p:cNvPr>
          <p:cNvCxnSpPr>
            <a:cxnSpLocks/>
          </p:cNvCxnSpPr>
          <p:nvPr/>
        </p:nvCxnSpPr>
        <p:spPr>
          <a:xfrm>
            <a:off x="6816080" y="2708920"/>
            <a:ext cx="0" cy="213759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FDD53BC-1576-4401-B504-412C6BB76711}"/>
              </a:ext>
            </a:extLst>
          </p:cNvPr>
          <p:cNvCxnSpPr>
            <a:cxnSpLocks/>
          </p:cNvCxnSpPr>
          <p:nvPr/>
        </p:nvCxnSpPr>
        <p:spPr>
          <a:xfrm>
            <a:off x="6096000" y="270892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6B517B-AC47-4EB8-A2BF-07EAD4983FCF}"/>
              </a:ext>
            </a:extLst>
          </p:cNvPr>
          <p:cNvCxnSpPr/>
          <p:nvPr/>
        </p:nvCxnSpPr>
        <p:spPr>
          <a:xfrm>
            <a:off x="6126197" y="2708920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B32E6165-DB40-4A44-AA12-327946A1B5FF}"/>
              </a:ext>
            </a:extLst>
          </p:cNvPr>
          <p:cNvCxnSpPr/>
          <p:nvPr/>
        </p:nvCxnSpPr>
        <p:spPr>
          <a:xfrm>
            <a:off x="7536160" y="4119275"/>
            <a:ext cx="0" cy="76944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20067B1-9DB5-43F1-89F2-A1A3FF81F59A}"/>
              </a:ext>
            </a:extLst>
          </p:cNvPr>
          <p:cNvCxnSpPr>
            <a:cxnSpLocks/>
          </p:cNvCxnSpPr>
          <p:nvPr/>
        </p:nvCxnSpPr>
        <p:spPr>
          <a:xfrm>
            <a:off x="7536160" y="4846513"/>
            <a:ext cx="288032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C862048-37F0-456A-BB56-DD3C0073F009}"/>
              </a:ext>
            </a:extLst>
          </p:cNvPr>
          <p:cNvCxnSpPr>
            <a:cxnSpLocks/>
          </p:cNvCxnSpPr>
          <p:nvPr/>
        </p:nvCxnSpPr>
        <p:spPr>
          <a:xfrm>
            <a:off x="7536160" y="4133343"/>
            <a:ext cx="72008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409E8735-811E-4E67-B471-F58A01748D46}"/>
              </a:ext>
            </a:extLst>
          </p:cNvPr>
          <p:cNvCxnSpPr>
            <a:cxnSpLocks/>
          </p:cNvCxnSpPr>
          <p:nvPr/>
        </p:nvCxnSpPr>
        <p:spPr>
          <a:xfrm>
            <a:off x="8256240" y="342900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CEB131C3-8490-4E98-9253-9F6DA2268518}"/>
              </a:ext>
            </a:extLst>
          </p:cNvPr>
          <p:cNvCxnSpPr/>
          <p:nvPr/>
        </p:nvCxnSpPr>
        <p:spPr>
          <a:xfrm>
            <a:off x="8256240" y="3418367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68D9BCDD-F6EB-4064-86B2-BEC6E9A8CD43}"/>
              </a:ext>
            </a:extLst>
          </p:cNvPr>
          <p:cNvCxnSpPr>
            <a:cxnSpLocks/>
          </p:cNvCxnSpPr>
          <p:nvPr/>
        </p:nvCxnSpPr>
        <p:spPr>
          <a:xfrm>
            <a:off x="8976320" y="270892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0A20891-89C1-490C-A63C-1F6C9DCF037F}"/>
              </a:ext>
            </a:extLst>
          </p:cNvPr>
          <p:cNvCxnSpPr/>
          <p:nvPr/>
        </p:nvCxnSpPr>
        <p:spPr>
          <a:xfrm>
            <a:off x="9006517" y="2708920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FD123DB7-34A5-4D93-8412-D0EB9DB2BCA4}"/>
              </a:ext>
            </a:extLst>
          </p:cNvPr>
          <p:cNvCxnSpPr>
            <a:cxnSpLocks/>
          </p:cNvCxnSpPr>
          <p:nvPr/>
        </p:nvCxnSpPr>
        <p:spPr>
          <a:xfrm>
            <a:off x="10416480" y="1988840"/>
            <a:ext cx="0" cy="285767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EC0F3726-CA6E-4AB6-93DB-880743540653}"/>
              </a:ext>
            </a:extLst>
          </p:cNvPr>
          <p:cNvCxnSpPr>
            <a:cxnSpLocks/>
          </p:cNvCxnSpPr>
          <p:nvPr/>
        </p:nvCxnSpPr>
        <p:spPr>
          <a:xfrm>
            <a:off x="9696400" y="1982695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2FBB4B6A-FD23-474F-BC35-1ACA38C63863}"/>
              </a:ext>
            </a:extLst>
          </p:cNvPr>
          <p:cNvCxnSpPr/>
          <p:nvPr/>
        </p:nvCxnSpPr>
        <p:spPr>
          <a:xfrm>
            <a:off x="9696400" y="1939479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9E16D09-FA10-4997-8737-D26D7ABDFEB3}"/>
              </a:ext>
            </a:extLst>
          </p:cNvPr>
          <p:cNvSpPr txBox="1"/>
          <p:nvPr/>
        </p:nvSpPr>
        <p:spPr>
          <a:xfrm>
            <a:off x="777425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21FCAEB-DBF1-47A3-835E-197B46F62F70}"/>
              </a:ext>
            </a:extLst>
          </p:cNvPr>
          <p:cNvSpPr txBox="1"/>
          <p:nvPr/>
        </p:nvSpPr>
        <p:spPr>
          <a:xfrm>
            <a:off x="2661682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２段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A84CB9E-54FE-4D3F-AD56-E81F61C2C2BA}"/>
              </a:ext>
            </a:extLst>
          </p:cNvPr>
          <p:cNvSpPr txBox="1"/>
          <p:nvPr/>
        </p:nvSpPr>
        <p:spPr>
          <a:xfrm>
            <a:off x="5181962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３段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8776FAD1-BEEC-4531-B3E5-3E7B4FB73FF4}"/>
              </a:ext>
            </a:extLst>
          </p:cNvPr>
          <p:cNvSpPr txBox="1"/>
          <p:nvPr/>
        </p:nvSpPr>
        <p:spPr>
          <a:xfrm>
            <a:off x="8452519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４段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2EBC49B-CFF6-441E-A5C7-E64579A1BF2B}"/>
              </a:ext>
            </a:extLst>
          </p:cNvPr>
          <p:cNvSpPr txBox="1"/>
          <p:nvPr/>
        </p:nvSpPr>
        <p:spPr>
          <a:xfrm>
            <a:off x="777425" y="3487012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AF82BB6-4FF2-4CBE-AD9F-ED2FFD9D2E62}"/>
              </a:ext>
            </a:extLst>
          </p:cNvPr>
          <p:cNvSpPr txBox="1"/>
          <p:nvPr/>
        </p:nvSpPr>
        <p:spPr>
          <a:xfrm>
            <a:off x="208404" y="2489613"/>
            <a:ext cx="245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の正方形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BC473F8-B94F-43A2-991E-7AEE3398D51F}"/>
              </a:ext>
            </a:extLst>
          </p:cNvPr>
          <p:cNvSpPr txBox="1"/>
          <p:nvPr/>
        </p:nvSpPr>
        <p:spPr>
          <a:xfrm>
            <a:off x="777425" y="5824660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AACCD93-E752-44D7-9CE3-7517DE376B53}"/>
              </a:ext>
            </a:extLst>
          </p:cNvPr>
          <p:cNvSpPr txBox="1"/>
          <p:nvPr/>
        </p:nvSpPr>
        <p:spPr>
          <a:xfrm>
            <a:off x="279439" y="3011279"/>
            <a:ext cx="2405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まわりの長さは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97713FB-3798-4359-A7EA-6AB54C83D0D6}"/>
              </a:ext>
            </a:extLst>
          </p:cNvPr>
          <p:cNvSpPr txBox="1"/>
          <p:nvPr/>
        </p:nvSpPr>
        <p:spPr>
          <a:xfrm>
            <a:off x="599222" y="32685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おまけ２</a:t>
            </a:r>
          </a:p>
        </p:txBody>
      </p:sp>
    </p:spTree>
    <p:extLst>
      <p:ext uri="{BB962C8B-B14F-4D97-AF65-F5344CB8AC3E}">
        <p14:creationId xmlns:p14="http://schemas.microsoft.com/office/powerpoint/2010/main" val="241998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6" grpId="0"/>
      <p:bldP spid="48" grpId="0"/>
      <p:bldP spid="3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455510-F6D9-4D3E-A019-13CD76A4FA82}"/>
              </a:ext>
            </a:extLst>
          </p:cNvPr>
          <p:cNvSpPr txBox="1"/>
          <p:nvPr/>
        </p:nvSpPr>
        <p:spPr>
          <a:xfrm>
            <a:off x="555054" y="815927"/>
            <a:ext cx="10341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まわりの長さが段の数の</a:t>
            </a:r>
            <a:r>
              <a:rPr kumimoji="1"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倍になるわけ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49411B1-3BE3-4002-8AF7-8A0721545D9E}"/>
              </a:ext>
            </a:extLst>
          </p:cNvPr>
          <p:cNvSpPr/>
          <p:nvPr/>
        </p:nvSpPr>
        <p:spPr>
          <a:xfrm>
            <a:off x="1055440" y="4119276"/>
            <a:ext cx="759279" cy="7272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BD9BE97-2EF0-4441-8C87-DCD632EDAF2A}"/>
              </a:ext>
            </a:extLst>
          </p:cNvPr>
          <p:cNvCxnSpPr/>
          <p:nvPr/>
        </p:nvCxnSpPr>
        <p:spPr>
          <a:xfrm>
            <a:off x="2495600" y="4119275"/>
            <a:ext cx="0" cy="76944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3BBDB4F-44B2-400C-8406-7FFF2943A6CF}"/>
              </a:ext>
            </a:extLst>
          </p:cNvPr>
          <p:cNvCxnSpPr>
            <a:cxnSpLocks/>
          </p:cNvCxnSpPr>
          <p:nvPr/>
        </p:nvCxnSpPr>
        <p:spPr>
          <a:xfrm>
            <a:off x="3935760" y="3429000"/>
            <a:ext cx="0" cy="141751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4A67319-633F-449C-8046-415CFB9FEB47}"/>
              </a:ext>
            </a:extLst>
          </p:cNvPr>
          <p:cNvCxnSpPr>
            <a:cxnSpLocks/>
          </p:cNvCxnSpPr>
          <p:nvPr/>
        </p:nvCxnSpPr>
        <p:spPr>
          <a:xfrm>
            <a:off x="2495600" y="4846513"/>
            <a:ext cx="144016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CCD3BA8-97C4-4640-9FA1-188D3B1F6A5D}"/>
              </a:ext>
            </a:extLst>
          </p:cNvPr>
          <p:cNvCxnSpPr>
            <a:cxnSpLocks/>
          </p:cNvCxnSpPr>
          <p:nvPr/>
        </p:nvCxnSpPr>
        <p:spPr>
          <a:xfrm>
            <a:off x="2495600" y="4133343"/>
            <a:ext cx="72008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C2A9C7C-6BD3-45FA-B71E-3495EE57EBCA}"/>
              </a:ext>
            </a:extLst>
          </p:cNvPr>
          <p:cNvCxnSpPr>
            <a:cxnSpLocks/>
          </p:cNvCxnSpPr>
          <p:nvPr/>
        </p:nvCxnSpPr>
        <p:spPr>
          <a:xfrm>
            <a:off x="3215680" y="342900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A64261B-2AF0-4C6D-BD55-2A9909BE6235}"/>
              </a:ext>
            </a:extLst>
          </p:cNvPr>
          <p:cNvCxnSpPr/>
          <p:nvPr/>
        </p:nvCxnSpPr>
        <p:spPr>
          <a:xfrm>
            <a:off x="3215680" y="3397102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A99CF4B-E7EC-4C48-8B58-0B7E0F16C22B}"/>
              </a:ext>
            </a:extLst>
          </p:cNvPr>
          <p:cNvCxnSpPr/>
          <p:nvPr/>
        </p:nvCxnSpPr>
        <p:spPr>
          <a:xfrm>
            <a:off x="4655840" y="4119275"/>
            <a:ext cx="0" cy="76944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0645537-4E31-47D4-A7EC-7F0AC2845034}"/>
              </a:ext>
            </a:extLst>
          </p:cNvPr>
          <p:cNvCxnSpPr>
            <a:cxnSpLocks/>
          </p:cNvCxnSpPr>
          <p:nvPr/>
        </p:nvCxnSpPr>
        <p:spPr>
          <a:xfrm>
            <a:off x="4655840" y="4846513"/>
            <a:ext cx="216024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FD80D56-FD0B-498C-848F-85D3D6A0BE2D}"/>
              </a:ext>
            </a:extLst>
          </p:cNvPr>
          <p:cNvCxnSpPr>
            <a:cxnSpLocks/>
          </p:cNvCxnSpPr>
          <p:nvPr/>
        </p:nvCxnSpPr>
        <p:spPr>
          <a:xfrm>
            <a:off x="4655840" y="4133343"/>
            <a:ext cx="72008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49BB89A-218B-451E-8D83-995A595326FE}"/>
              </a:ext>
            </a:extLst>
          </p:cNvPr>
          <p:cNvCxnSpPr>
            <a:cxnSpLocks/>
          </p:cNvCxnSpPr>
          <p:nvPr/>
        </p:nvCxnSpPr>
        <p:spPr>
          <a:xfrm>
            <a:off x="5375920" y="342900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05725DC-8724-4D20-855C-5BA679B708C5}"/>
              </a:ext>
            </a:extLst>
          </p:cNvPr>
          <p:cNvCxnSpPr/>
          <p:nvPr/>
        </p:nvCxnSpPr>
        <p:spPr>
          <a:xfrm>
            <a:off x="5375920" y="3397103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1396E10-6E4E-4DFA-B5B7-C98E2C06F4B1}"/>
              </a:ext>
            </a:extLst>
          </p:cNvPr>
          <p:cNvCxnSpPr>
            <a:cxnSpLocks/>
          </p:cNvCxnSpPr>
          <p:nvPr/>
        </p:nvCxnSpPr>
        <p:spPr>
          <a:xfrm>
            <a:off x="6816080" y="2708920"/>
            <a:ext cx="0" cy="213759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FDD53BC-1576-4401-B504-412C6BB76711}"/>
              </a:ext>
            </a:extLst>
          </p:cNvPr>
          <p:cNvCxnSpPr>
            <a:cxnSpLocks/>
          </p:cNvCxnSpPr>
          <p:nvPr/>
        </p:nvCxnSpPr>
        <p:spPr>
          <a:xfrm>
            <a:off x="6096000" y="270892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6B517B-AC47-4EB8-A2BF-07EAD4983FCF}"/>
              </a:ext>
            </a:extLst>
          </p:cNvPr>
          <p:cNvCxnSpPr/>
          <p:nvPr/>
        </p:nvCxnSpPr>
        <p:spPr>
          <a:xfrm>
            <a:off x="6126197" y="2708920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B32E6165-DB40-4A44-AA12-327946A1B5FF}"/>
              </a:ext>
            </a:extLst>
          </p:cNvPr>
          <p:cNvCxnSpPr/>
          <p:nvPr/>
        </p:nvCxnSpPr>
        <p:spPr>
          <a:xfrm>
            <a:off x="7536160" y="4119275"/>
            <a:ext cx="0" cy="76944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20067B1-9DB5-43F1-89F2-A1A3FF81F59A}"/>
              </a:ext>
            </a:extLst>
          </p:cNvPr>
          <p:cNvCxnSpPr>
            <a:cxnSpLocks/>
          </p:cNvCxnSpPr>
          <p:nvPr/>
        </p:nvCxnSpPr>
        <p:spPr>
          <a:xfrm>
            <a:off x="7536160" y="4846513"/>
            <a:ext cx="288032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C862048-37F0-456A-BB56-DD3C0073F009}"/>
              </a:ext>
            </a:extLst>
          </p:cNvPr>
          <p:cNvCxnSpPr>
            <a:cxnSpLocks/>
          </p:cNvCxnSpPr>
          <p:nvPr/>
        </p:nvCxnSpPr>
        <p:spPr>
          <a:xfrm>
            <a:off x="7536160" y="4133343"/>
            <a:ext cx="72008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409E8735-811E-4E67-B471-F58A01748D46}"/>
              </a:ext>
            </a:extLst>
          </p:cNvPr>
          <p:cNvCxnSpPr>
            <a:cxnSpLocks/>
          </p:cNvCxnSpPr>
          <p:nvPr/>
        </p:nvCxnSpPr>
        <p:spPr>
          <a:xfrm>
            <a:off x="8256240" y="342900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CEB131C3-8490-4E98-9253-9F6DA2268518}"/>
              </a:ext>
            </a:extLst>
          </p:cNvPr>
          <p:cNvCxnSpPr/>
          <p:nvPr/>
        </p:nvCxnSpPr>
        <p:spPr>
          <a:xfrm>
            <a:off x="8256240" y="3418367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68D9BCDD-F6EB-4064-86B2-BEC6E9A8CD43}"/>
              </a:ext>
            </a:extLst>
          </p:cNvPr>
          <p:cNvCxnSpPr>
            <a:cxnSpLocks/>
          </p:cNvCxnSpPr>
          <p:nvPr/>
        </p:nvCxnSpPr>
        <p:spPr>
          <a:xfrm>
            <a:off x="8976320" y="270892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0A20891-89C1-490C-A63C-1F6C9DCF037F}"/>
              </a:ext>
            </a:extLst>
          </p:cNvPr>
          <p:cNvCxnSpPr/>
          <p:nvPr/>
        </p:nvCxnSpPr>
        <p:spPr>
          <a:xfrm>
            <a:off x="9006517" y="2708920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FD123DB7-34A5-4D93-8412-D0EB9DB2BCA4}"/>
              </a:ext>
            </a:extLst>
          </p:cNvPr>
          <p:cNvCxnSpPr>
            <a:cxnSpLocks/>
          </p:cNvCxnSpPr>
          <p:nvPr/>
        </p:nvCxnSpPr>
        <p:spPr>
          <a:xfrm>
            <a:off x="10416480" y="1988840"/>
            <a:ext cx="0" cy="285767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EC0F3726-CA6E-4AB6-93DB-880743540653}"/>
              </a:ext>
            </a:extLst>
          </p:cNvPr>
          <p:cNvCxnSpPr>
            <a:cxnSpLocks/>
          </p:cNvCxnSpPr>
          <p:nvPr/>
        </p:nvCxnSpPr>
        <p:spPr>
          <a:xfrm>
            <a:off x="9696400" y="1982695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2FBB4B6A-FD23-474F-BC35-1ACA38C63863}"/>
              </a:ext>
            </a:extLst>
          </p:cNvPr>
          <p:cNvCxnSpPr/>
          <p:nvPr/>
        </p:nvCxnSpPr>
        <p:spPr>
          <a:xfrm>
            <a:off x="9696400" y="1939479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BFFF51E-2644-4F47-9BF3-C29AFEE59C14}"/>
              </a:ext>
            </a:extLst>
          </p:cNvPr>
          <p:cNvSpPr txBox="1"/>
          <p:nvPr/>
        </p:nvSpPr>
        <p:spPr>
          <a:xfrm>
            <a:off x="2661682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２段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87E8EB3-AFE7-4799-85DA-8C01B19F8483}"/>
              </a:ext>
            </a:extLst>
          </p:cNvPr>
          <p:cNvSpPr txBox="1"/>
          <p:nvPr/>
        </p:nvSpPr>
        <p:spPr>
          <a:xfrm>
            <a:off x="5181962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３段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1B47FB7-916A-46B9-8D9D-E8520FD4D8D7}"/>
              </a:ext>
            </a:extLst>
          </p:cNvPr>
          <p:cNvSpPr txBox="1"/>
          <p:nvPr/>
        </p:nvSpPr>
        <p:spPr>
          <a:xfrm>
            <a:off x="8452519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４段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2E2EA14-002F-43A9-97F0-22BFE144A27B}"/>
              </a:ext>
            </a:extLst>
          </p:cNvPr>
          <p:cNvSpPr txBox="1"/>
          <p:nvPr/>
        </p:nvSpPr>
        <p:spPr>
          <a:xfrm>
            <a:off x="777425" y="5824660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66BFE14-1FA4-4BC6-92DE-A3751ADDB806}"/>
              </a:ext>
            </a:extLst>
          </p:cNvPr>
          <p:cNvSpPr txBox="1"/>
          <p:nvPr/>
        </p:nvSpPr>
        <p:spPr>
          <a:xfrm>
            <a:off x="777425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１段</a:t>
            </a:r>
          </a:p>
        </p:txBody>
      </p:sp>
    </p:spTree>
    <p:extLst>
      <p:ext uri="{BB962C8B-B14F-4D97-AF65-F5344CB8AC3E}">
        <p14:creationId xmlns:p14="http://schemas.microsoft.com/office/powerpoint/2010/main" val="42468695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455510-F6D9-4D3E-A019-13CD76A4FA82}"/>
              </a:ext>
            </a:extLst>
          </p:cNvPr>
          <p:cNvSpPr txBox="1"/>
          <p:nvPr/>
        </p:nvSpPr>
        <p:spPr>
          <a:xfrm>
            <a:off x="555054" y="815927"/>
            <a:ext cx="10341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まわりの長さが段の数の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倍になるわけ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49411B1-3BE3-4002-8AF7-8A0721545D9E}"/>
              </a:ext>
            </a:extLst>
          </p:cNvPr>
          <p:cNvSpPr/>
          <p:nvPr/>
        </p:nvSpPr>
        <p:spPr>
          <a:xfrm>
            <a:off x="1055440" y="4119276"/>
            <a:ext cx="759279" cy="7272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BD9BE97-2EF0-4441-8C87-DCD632EDAF2A}"/>
              </a:ext>
            </a:extLst>
          </p:cNvPr>
          <p:cNvCxnSpPr/>
          <p:nvPr/>
        </p:nvCxnSpPr>
        <p:spPr>
          <a:xfrm>
            <a:off x="2495600" y="4119275"/>
            <a:ext cx="0" cy="76944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3BBDB4F-44B2-400C-8406-7FFF2943A6CF}"/>
              </a:ext>
            </a:extLst>
          </p:cNvPr>
          <p:cNvCxnSpPr>
            <a:cxnSpLocks/>
          </p:cNvCxnSpPr>
          <p:nvPr/>
        </p:nvCxnSpPr>
        <p:spPr>
          <a:xfrm>
            <a:off x="3935760" y="3429000"/>
            <a:ext cx="0" cy="141751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4A67319-633F-449C-8046-415CFB9FEB47}"/>
              </a:ext>
            </a:extLst>
          </p:cNvPr>
          <p:cNvCxnSpPr>
            <a:cxnSpLocks/>
          </p:cNvCxnSpPr>
          <p:nvPr/>
        </p:nvCxnSpPr>
        <p:spPr>
          <a:xfrm>
            <a:off x="2495600" y="4846513"/>
            <a:ext cx="144016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CCD3BA8-97C4-4640-9FA1-188D3B1F6A5D}"/>
              </a:ext>
            </a:extLst>
          </p:cNvPr>
          <p:cNvCxnSpPr>
            <a:cxnSpLocks/>
          </p:cNvCxnSpPr>
          <p:nvPr/>
        </p:nvCxnSpPr>
        <p:spPr>
          <a:xfrm>
            <a:off x="2481953" y="3437307"/>
            <a:ext cx="72008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C2A9C7C-6BD3-45FA-B71E-3495EE57EBCA}"/>
              </a:ext>
            </a:extLst>
          </p:cNvPr>
          <p:cNvCxnSpPr>
            <a:cxnSpLocks/>
          </p:cNvCxnSpPr>
          <p:nvPr/>
        </p:nvCxnSpPr>
        <p:spPr>
          <a:xfrm>
            <a:off x="3215680" y="342900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A64261B-2AF0-4C6D-BD55-2A9909BE6235}"/>
              </a:ext>
            </a:extLst>
          </p:cNvPr>
          <p:cNvCxnSpPr/>
          <p:nvPr/>
        </p:nvCxnSpPr>
        <p:spPr>
          <a:xfrm>
            <a:off x="2492349" y="3397102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A99CF4B-E7EC-4C48-8B58-0B7E0F16C22B}"/>
              </a:ext>
            </a:extLst>
          </p:cNvPr>
          <p:cNvCxnSpPr/>
          <p:nvPr/>
        </p:nvCxnSpPr>
        <p:spPr>
          <a:xfrm>
            <a:off x="4655840" y="4119275"/>
            <a:ext cx="0" cy="76944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0645537-4E31-47D4-A7EC-7F0AC2845034}"/>
              </a:ext>
            </a:extLst>
          </p:cNvPr>
          <p:cNvCxnSpPr>
            <a:cxnSpLocks/>
          </p:cNvCxnSpPr>
          <p:nvPr/>
        </p:nvCxnSpPr>
        <p:spPr>
          <a:xfrm>
            <a:off x="4655840" y="4846513"/>
            <a:ext cx="216024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FD80D56-FD0B-498C-848F-85D3D6A0BE2D}"/>
              </a:ext>
            </a:extLst>
          </p:cNvPr>
          <p:cNvCxnSpPr>
            <a:cxnSpLocks/>
          </p:cNvCxnSpPr>
          <p:nvPr/>
        </p:nvCxnSpPr>
        <p:spPr>
          <a:xfrm>
            <a:off x="4655840" y="4133343"/>
            <a:ext cx="72008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49BB89A-218B-451E-8D83-995A595326FE}"/>
              </a:ext>
            </a:extLst>
          </p:cNvPr>
          <p:cNvCxnSpPr>
            <a:cxnSpLocks/>
          </p:cNvCxnSpPr>
          <p:nvPr/>
        </p:nvCxnSpPr>
        <p:spPr>
          <a:xfrm>
            <a:off x="5375920" y="342900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05725DC-8724-4D20-855C-5BA679B708C5}"/>
              </a:ext>
            </a:extLst>
          </p:cNvPr>
          <p:cNvCxnSpPr/>
          <p:nvPr/>
        </p:nvCxnSpPr>
        <p:spPr>
          <a:xfrm>
            <a:off x="5375920" y="3397103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1396E10-6E4E-4DFA-B5B7-C98E2C06F4B1}"/>
              </a:ext>
            </a:extLst>
          </p:cNvPr>
          <p:cNvCxnSpPr>
            <a:cxnSpLocks/>
          </p:cNvCxnSpPr>
          <p:nvPr/>
        </p:nvCxnSpPr>
        <p:spPr>
          <a:xfrm>
            <a:off x="6816080" y="2708920"/>
            <a:ext cx="0" cy="213759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FDD53BC-1576-4401-B504-412C6BB76711}"/>
              </a:ext>
            </a:extLst>
          </p:cNvPr>
          <p:cNvCxnSpPr>
            <a:cxnSpLocks/>
          </p:cNvCxnSpPr>
          <p:nvPr/>
        </p:nvCxnSpPr>
        <p:spPr>
          <a:xfrm>
            <a:off x="6096000" y="270892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6B517B-AC47-4EB8-A2BF-07EAD4983FCF}"/>
              </a:ext>
            </a:extLst>
          </p:cNvPr>
          <p:cNvCxnSpPr/>
          <p:nvPr/>
        </p:nvCxnSpPr>
        <p:spPr>
          <a:xfrm>
            <a:off x="6126197" y="2708920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B32E6165-DB40-4A44-AA12-327946A1B5FF}"/>
              </a:ext>
            </a:extLst>
          </p:cNvPr>
          <p:cNvCxnSpPr/>
          <p:nvPr/>
        </p:nvCxnSpPr>
        <p:spPr>
          <a:xfrm>
            <a:off x="7536160" y="4119275"/>
            <a:ext cx="0" cy="76944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20067B1-9DB5-43F1-89F2-A1A3FF81F59A}"/>
              </a:ext>
            </a:extLst>
          </p:cNvPr>
          <p:cNvCxnSpPr>
            <a:cxnSpLocks/>
          </p:cNvCxnSpPr>
          <p:nvPr/>
        </p:nvCxnSpPr>
        <p:spPr>
          <a:xfrm>
            <a:off x="7536160" y="4846513"/>
            <a:ext cx="288032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C862048-37F0-456A-BB56-DD3C0073F009}"/>
              </a:ext>
            </a:extLst>
          </p:cNvPr>
          <p:cNvCxnSpPr>
            <a:cxnSpLocks/>
          </p:cNvCxnSpPr>
          <p:nvPr/>
        </p:nvCxnSpPr>
        <p:spPr>
          <a:xfrm>
            <a:off x="7536160" y="4133343"/>
            <a:ext cx="72008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409E8735-811E-4E67-B471-F58A01748D46}"/>
              </a:ext>
            </a:extLst>
          </p:cNvPr>
          <p:cNvCxnSpPr>
            <a:cxnSpLocks/>
          </p:cNvCxnSpPr>
          <p:nvPr/>
        </p:nvCxnSpPr>
        <p:spPr>
          <a:xfrm>
            <a:off x="8256240" y="342900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CEB131C3-8490-4E98-9253-9F6DA2268518}"/>
              </a:ext>
            </a:extLst>
          </p:cNvPr>
          <p:cNvCxnSpPr/>
          <p:nvPr/>
        </p:nvCxnSpPr>
        <p:spPr>
          <a:xfrm>
            <a:off x="8256240" y="3418367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68D9BCDD-F6EB-4064-86B2-BEC6E9A8CD43}"/>
              </a:ext>
            </a:extLst>
          </p:cNvPr>
          <p:cNvCxnSpPr>
            <a:cxnSpLocks/>
          </p:cNvCxnSpPr>
          <p:nvPr/>
        </p:nvCxnSpPr>
        <p:spPr>
          <a:xfrm>
            <a:off x="8976320" y="270892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0A20891-89C1-490C-A63C-1F6C9DCF037F}"/>
              </a:ext>
            </a:extLst>
          </p:cNvPr>
          <p:cNvCxnSpPr/>
          <p:nvPr/>
        </p:nvCxnSpPr>
        <p:spPr>
          <a:xfrm>
            <a:off x="9006517" y="2708920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FD123DB7-34A5-4D93-8412-D0EB9DB2BCA4}"/>
              </a:ext>
            </a:extLst>
          </p:cNvPr>
          <p:cNvCxnSpPr>
            <a:cxnSpLocks/>
          </p:cNvCxnSpPr>
          <p:nvPr/>
        </p:nvCxnSpPr>
        <p:spPr>
          <a:xfrm>
            <a:off x="10416480" y="1988840"/>
            <a:ext cx="0" cy="285767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EC0F3726-CA6E-4AB6-93DB-880743540653}"/>
              </a:ext>
            </a:extLst>
          </p:cNvPr>
          <p:cNvCxnSpPr>
            <a:cxnSpLocks/>
          </p:cNvCxnSpPr>
          <p:nvPr/>
        </p:nvCxnSpPr>
        <p:spPr>
          <a:xfrm>
            <a:off x="9696400" y="1982695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2FBB4B6A-FD23-474F-BC35-1ACA38C63863}"/>
              </a:ext>
            </a:extLst>
          </p:cNvPr>
          <p:cNvCxnSpPr/>
          <p:nvPr/>
        </p:nvCxnSpPr>
        <p:spPr>
          <a:xfrm>
            <a:off x="9696400" y="1939479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E0DF6AE-0559-4B82-B2AF-48A5E44123DD}"/>
              </a:ext>
            </a:extLst>
          </p:cNvPr>
          <p:cNvSpPr txBox="1"/>
          <p:nvPr/>
        </p:nvSpPr>
        <p:spPr>
          <a:xfrm>
            <a:off x="777425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１段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C626D8A-E6A6-4BB3-8EB4-FBE506FEAEC7}"/>
              </a:ext>
            </a:extLst>
          </p:cNvPr>
          <p:cNvSpPr txBox="1"/>
          <p:nvPr/>
        </p:nvSpPr>
        <p:spPr>
          <a:xfrm>
            <a:off x="2661682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CAEE431-230A-408A-8DBF-C4C6F72BFA00}"/>
              </a:ext>
            </a:extLst>
          </p:cNvPr>
          <p:cNvSpPr txBox="1"/>
          <p:nvPr/>
        </p:nvSpPr>
        <p:spPr>
          <a:xfrm>
            <a:off x="5181962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３段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8E2D907-9E26-4E41-A639-11484B7929B9}"/>
              </a:ext>
            </a:extLst>
          </p:cNvPr>
          <p:cNvSpPr txBox="1"/>
          <p:nvPr/>
        </p:nvSpPr>
        <p:spPr>
          <a:xfrm>
            <a:off x="8452519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４段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6A3524B-73A7-498D-933E-93A8163F15BE}"/>
              </a:ext>
            </a:extLst>
          </p:cNvPr>
          <p:cNvSpPr txBox="1"/>
          <p:nvPr/>
        </p:nvSpPr>
        <p:spPr>
          <a:xfrm>
            <a:off x="777425" y="5824660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CB48AFD-6CCC-47FD-A4A2-9230B3CE4C44}"/>
              </a:ext>
            </a:extLst>
          </p:cNvPr>
          <p:cNvSpPr txBox="1"/>
          <p:nvPr/>
        </p:nvSpPr>
        <p:spPr>
          <a:xfrm>
            <a:off x="2661682" y="5824660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FCE28BA-FDD2-4DBF-B4C6-7D4E68CC3563}"/>
              </a:ext>
            </a:extLst>
          </p:cNvPr>
          <p:cNvSpPr txBox="1"/>
          <p:nvPr/>
        </p:nvSpPr>
        <p:spPr>
          <a:xfrm>
            <a:off x="1885421" y="1924099"/>
            <a:ext cx="2762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の正方形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0DA0D704-34F0-4388-9D6F-126D21167C83}"/>
              </a:ext>
            </a:extLst>
          </p:cNvPr>
          <p:cNvSpPr txBox="1"/>
          <p:nvPr/>
        </p:nvSpPr>
        <p:spPr>
          <a:xfrm>
            <a:off x="2532054" y="2831046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9674529-7EB5-412C-BF75-400EB3836189}"/>
              </a:ext>
            </a:extLst>
          </p:cNvPr>
          <p:cNvSpPr txBox="1"/>
          <p:nvPr/>
        </p:nvSpPr>
        <p:spPr>
          <a:xfrm>
            <a:off x="2086230" y="2441679"/>
            <a:ext cx="2383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まわりの長さは</a:t>
            </a:r>
          </a:p>
        </p:txBody>
      </p:sp>
    </p:spTree>
    <p:extLst>
      <p:ext uri="{BB962C8B-B14F-4D97-AF65-F5344CB8AC3E}">
        <p14:creationId xmlns:p14="http://schemas.microsoft.com/office/powerpoint/2010/main" val="178639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4" grpId="0"/>
      <p:bldP spid="55" grpId="0"/>
      <p:bldP spid="3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455510-F6D9-4D3E-A019-13CD76A4FA82}"/>
              </a:ext>
            </a:extLst>
          </p:cNvPr>
          <p:cNvSpPr txBox="1"/>
          <p:nvPr/>
        </p:nvSpPr>
        <p:spPr>
          <a:xfrm>
            <a:off x="555054" y="815927"/>
            <a:ext cx="10341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まわりの長さが段の数の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倍になるわけ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49411B1-3BE3-4002-8AF7-8A0721545D9E}"/>
              </a:ext>
            </a:extLst>
          </p:cNvPr>
          <p:cNvSpPr/>
          <p:nvPr/>
        </p:nvSpPr>
        <p:spPr>
          <a:xfrm>
            <a:off x="1055440" y="4119276"/>
            <a:ext cx="759279" cy="7272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BD9BE97-2EF0-4441-8C87-DCD632EDAF2A}"/>
              </a:ext>
            </a:extLst>
          </p:cNvPr>
          <p:cNvCxnSpPr/>
          <p:nvPr/>
        </p:nvCxnSpPr>
        <p:spPr>
          <a:xfrm>
            <a:off x="2495600" y="4119275"/>
            <a:ext cx="0" cy="76944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3BBDB4F-44B2-400C-8406-7FFF2943A6CF}"/>
              </a:ext>
            </a:extLst>
          </p:cNvPr>
          <p:cNvCxnSpPr>
            <a:cxnSpLocks/>
          </p:cNvCxnSpPr>
          <p:nvPr/>
        </p:nvCxnSpPr>
        <p:spPr>
          <a:xfrm>
            <a:off x="3935760" y="3429000"/>
            <a:ext cx="0" cy="141751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4A67319-633F-449C-8046-415CFB9FEB47}"/>
              </a:ext>
            </a:extLst>
          </p:cNvPr>
          <p:cNvCxnSpPr>
            <a:cxnSpLocks/>
          </p:cNvCxnSpPr>
          <p:nvPr/>
        </p:nvCxnSpPr>
        <p:spPr>
          <a:xfrm>
            <a:off x="2495600" y="4846513"/>
            <a:ext cx="144016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CCD3BA8-97C4-4640-9FA1-188D3B1F6A5D}"/>
              </a:ext>
            </a:extLst>
          </p:cNvPr>
          <p:cNvCxnSpPr>
            <a:cxnSpLocks/>
          </p:cNvCxnSpPr>
          <p:nvPr/>
        </p:nvCxnSpPr>
        <p:spPr>
          <a:xfrm>
            <a:off x="2481953" y="3437307"/>
            <a:ext cx="72008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C2A9C7C-6BD3-45FA-B71E-3495EE57EBCA}"/>
              </a:ext>
            </a:extLst>
          </p:cNvPr>
          <p:cNvCxnSpPr>
            <a:cxnSpLocks/>
          </p:cNvCxnSpPr>
          <p:nvPr/>
        </p:nvCxnSpPr>
        <p:spPr>
          <a:xfrm>
            <a:off x="3215680" y="342900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A64261B-2AF0-4C6D-BD55-2A9909BE6235}"/>
              </a:ext>
            </a:extLst>
          </p:cNvPr>
          <p:cNvCxnSpPr/>
          <p:nvPr/>
        </p:nvCxnSpPr>
        <p:spPr>
          <a:xfrm>
            <a:off x="2492349" y="3397102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A99CF4B-E7EC-4C48-8B58-0B7E0F16C22B}"/>
              </a:ext>
            </a:extLst>
          </p:cNvPr>
          <p:cNvCxnSpPr/>
          <p:nvPr/>
        </p:nvCxnSpPr>
        <p:spPr>
          <a:xfrm>
            <a:off x="4655840" y="4119275"/>
            <a:ext cx="0" cy="76944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0645537-4E31-47D4-A7EC-7F0AC2845034}"/>
              </a:ext>
            </a:extLst>
          </p:cNvPr>
          <p:cNvCxnSpPr>
            <a:cxnSpLocks/>
          </p:cNvCxnSpPr>
          <p:nvPr/>
        </p:nvCxnSpPr>
        <p:spPr>
          <a:xfrm>
            <a:off x="4655840" y="4846513"/>
            <a:ext cx="216024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FD80D56-FD0B-498C-848F-85D3D6A0BE2D}"/>
              </a:ext>
            </a:extLst>
          </p:cNvPr>
          <p:cNvCxnSpPr>
            <a:cxnSpLocks/>
          </p:cNvCxnSpPr>
          <p:nvPr/>
        </p:nvCxnSpPr>
        <p:spPr>
          <a:xfrm>
            <a:off x="4655840" y="4133343"/>
            <a:ext cx="72008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49BB89A-218B-451E-8D83-995A595326FE}"/>
              </a:ext>
            </a:extLst>
          </p:cNvPr>
          <p:cNvCxnSpPr>
            <a:cxnSpLocks/>
          </p:cNvCxnSpPr>
          <p:nvPr/>
        </p:nvCxnSpPr>
        <p:spPr>
          <a:xfrm>
            <a:off x="5375920" y="3429000"/>
            <a:ext cx="720080" cy="0"/>
          </a:xfrm>
          <a:prstGeom prst="line">
            <a:avLst/>
          </a:prstGeom>
          <a:ln w="76200">
            <a:solidFill>
              <a:srgbClr val="0000FF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05725DC-8724-4D20-855C-5BA679B708C5}"/>
              </a:ext>
            </a:extLst>
          </p:cNvPr>
          <p:cNvCxnSpPr/>
          <p:nvPr/>
        </p:nvCxnSpPr>
        <p:spPr>
          <a:xfrm>
            <a:off x="5375920" y="3397103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1396E10-6E4E-4DFA-B5B7-C98E2C06F4B1}"/>
              </a:ext>
            </a:extLst>
          </p:cNvPr>
          <p:cNvCxnSpPr>
            <a:cxnSpLocks/>
          </p:cNvCxnSpPr>
          <p:nvPr/>
        </p:nvCxnSpPr>
        <p:spPr>
          <a:xfrm>
            <a:off x="6816080" y="2708920"/>
            <a:ext cx="0" cy="213759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FDD53BC-1576-4401-B504-412C6BB76711}"/>
              </a:ext>
            </a:extLst>
          </p:cNvPr>
          <p:cNvCxnSpPr>
            <a:cxnSpLocks/>
          </p:cNvCxnSpPr>
          <p:nvPr/>
        </p:nvCxnSpPr>
        <p:spPr>
          <a:xfrm>
            <a:off x="6096000" y="270892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6B517B-AC47-4EB8-A2BF-07EAD4983FCF}"/>
              </a:ext>
            </a:extLst>
          </p:cNvPr>
          <p:cNvCxnSpPr/>
          <p:nvPr/>
        </p:nvCxnSpPr>
        <p:spPr>
          <a:xfrm>
            <a:off x="6126197" y="2708920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B32E6165-DB40-4A44-AA12-327946A1B5FF}"/>
              </a:ext>
            </a:extLst>
          </p:cNvPr>
          <p:cNvCxnSpPr/>
          <p:nvPr/>
        </p:nvCxnSpPr>
        <p:spPr>
          <a:xfrm>
            <a:off x="7536160" y="4119275"/>
            <a:ext cx="0" cy="76944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20067B1-9DB5-43F1-89F2-A1A3FF81F59A}"/>
              </a:ext>
            </a:extLst>
          </p:cNvPr>
          <p:cNvCxnSpPr>
            <a:cxnSpLocks/>
          </p:cNvCxnSpPr>
          <p:nvPr/>
        </p:nvCxnSpPr>
        <p:spPr>
          <a:xfrm>
            <a:off x="7536160" y="4846513"/>
            <a:ext cx="288032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C862048-37F0-456A-BB56-DD3C0073F009}"/>
              </a:ext>
            </a:extLst>
          </p:cNvPr>
          <p:cNvCxnSpPr>
            <a:cxnSpLocks/>
          </p:cNvCxnSpPr>
          <p:nvPr/>
        </p:nvCxnSpPr>
        <p:spPr>
          <a:xfrm>
            <a:off x="7536160" y="4133343"/>
            <a:ext cx="72008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409E8735-811E-4E67-B471-F58A01748D46}"/>
              </a:ext>
            </a:extLst>
          </p:cNvPr>
          <p:cNvCxnSpPr>
            <a:cxnSpLocks/>
          </p:cNvCxnSpPr>
          <p:nvPr/>
        </p:nvCxnSpPr>
        <p:spPr>
          <a:xfrm>
            <a:off x="8256240" y="342900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CEB131C3-8490-4E98-9253-9F6DA2268518}"/>
              </a:ext>
            </a:extLst>
          </p:cNvPr>
          <p:cNvCxnSpPr/>
          <p:nvPr/>
        </p:nvCxnSpPr>
        <p:spPr>
          <a:xfrm>
            <a:off x="8256240" y="3418367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68D9BCDD-F6EB-4064-86B2-BEC6E9A8CD43}"/>
              </a:ext>
            </a:extLst>
          </p:cNvPr>
          <p:cNvCxnSpPr>
            <a:cxnSpLocks/>
          </p:cNvCxnSpPr>
          <p:nvPr/>
        </p:nvCxnSpPr>
        <p:spPr>
          <a:xfrm>
            <a:off x="8976320" y="270892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0A20891-89C1-490C-A63C-1F6C9DCF037F}"/>
              </a:ext>
            </a:extLst>
          </p:cNvPr>
          <p:cNvCxnSpPr/>
          <p:nvPr/>
        </p:nvCxnSpPr>
        <p:spPr>
          <a:xfrm>
            <a:off x="9006517" y="2708920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FD123DB7-34A5-4D93-8412-D0EB9DB2BCA4}"/>
              </a:ext>
            </a:extLst>
          </p:cNvPr>
          <p:cNvCxnSpPr>
            <a:cxnSpLocks/>
          </p:cNvCxnSpPr>
          <p:nvPr/>
        </p:nvCxnSpPr>
        <p:spPr>
          <a:xfrm>
            <a:off x="10416480" y="1988840"/>
            <a:ext cx="0" cy="285767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EC0F3726-CA6E-4AB6-93DB-880743540653}"/>
              </a:ext>
            </a:extLst>
          </p:cNvPr>
          <p:cNvCxnSpPr>
            <a:cxnSpLocks/>
          </p:cNvCxnSpPr>
          <p:nvPr/>
        </p:nvCxnSpPr>
        <p:spPr>
          <a:xfrm>
            <a:off x="9696400" y="1982695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2FBB4B6A-FD23-474F-BC35-1ACA38C63863}"/>
              </a:ext>
            </a:extLst>
          </p:cNvPr>
          <p:cNvCxnSpPr/>
          <p:nvPr/>
        </p:nvCxnSpPr>
        <p:spPr>
          <a:xfrm>
            <a:off x="9696400" y="1939479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98A32FD-E696-44EB-A00B-345550D36BF2}"/>
              </a:ext>
            </a:extLst>
          </p:cNvPr>
          <p:cNvSpPr txBox="1"/>
          <p:nvPr/>
        </p:nvSpPr>
        <p:spPr>
          <a:xfrm>
            <a:off x="777425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１段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F4C26D8-73E9-4F5D-AE00-2F73ADD9BDC4}"/>
              </a:ext>
            </a:extLst>
          </p:cNvPr>
          <p:cNvSpPr txBox="1"/>
          <p:nvPr/>
        </p:nvSpPr>
        <p:spPr>
          <a:xfrm>
            <a:off x="2661682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２段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1906C79-31D5-41F0-A2E3-3D20E6E9B659}"/>
              </a:ext>
            </a:extLst>
          </p:cNvPr>
          <p:cNvSpPr txBox="1"/>
          <p:nvPr/>
        </p:nvSpPr>
        <p:spPr>
          <a:xfrm>
            <a:off x="5181962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３段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C9AE2BA-3F71-4508-B436-79BAB203A626}"/>
              </a:ext>
            </a:extLst>
          </p:cNvPr>
          <p:cNvSpPr txBox="1"/>
          <p:nvPr/>
        </p:nvSpPr>
        <p:spPr>
          <a:xfrm>
            <a:off x="8452519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４段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6F73257-D1D7-4F69-9421-9B9CE319B782}"/>
              </a:ext>
            </a:extLst>
          </p:cNvPr>
          <p:cNvSpPr txBox="1"/>
          <p:nvPr/>
        </p:nvSpPr>
        <p:spPr>
          <a:xfrm>
            <a:off x="777425" y="5824660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273C819-C76E-44FB-8F96-938077C89EFE}"/>
              </a:ext>
            </a:extLst>
          </p:cNvPr>
          <p:cNvSpPr txBox="1"/>
          <p:nvPr/>
        </p:nvSpPr>
        <p:spPr>
          <a:xfrm>
            <a:off x="2661682" y="5824660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2091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455510-F6D9-4D3E-A019-13CD76A4FA82}"/>
              </a:ext>
            </a:extLst>
          </p:cNvPr>
          <p:cNvSpPr txBox="1"/>
          <p:nvPr/>
        </p:nvSpPr>
        <p:spPr>
          <a:xfrm>
            <a:off x="555054" y="815927"/>
            <a:ext cx="10341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まわりの長さが段の数の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倍になるわけ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49411B1-3BE3-4002-8AF7-8A0721545D9E}"/>
              </a:ext>
            </a:extLst>
          </p:cNvPr>
          <p:cNvSpPr/>
          <p:nvPr/>
        </p:nvSpPr>
        <p:spPr>
          <a:xfrm>
            <a:off x="1055440" y="4119276"/>
            <a:ext cx="759279" cy="7272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BD9BE97-2EF0-4441-8C87-DCD632EDAF2A}"/>
              </a:ext>
            </a:extLst>
          </p:cNvPr>
          <p:cNvCxnSpPr/>
          <p:nvPr/>
        </p:nvCxnSpPr>
        <p:spPr>
          <a:xfrm>
            <a:off x="2495600" y="4119275"/>
            <a:ext cx="0" cy="76944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3BBDB4F-44B2-400C-8406-7FFF2943A6CF}"/>
              </a:ext>
            </a:extLst>
          </p:cNvPr>
          <p:cNvCxnSpPr>
            <a:cxnSpLocks/>
          </p:cNvCxnSpPr>
          <p:nvPr/>
        </p:nvCxnSpPr>
        <p:spPr>
          <a:xfrm>
            <a:off x="3935760" y="3429000"/>
            <a:ext cx="0" cy="141751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4A67319-633F-449C-8046-415CFB9FEB47}"/>
              </a:ext>
            </a:extLst>
          </p:cNvPr>
          <p:cNvCxnSpPr>
            <a:cxnSpLocks/>
          </p:cNvCxnSpPr>
          <p:nvPr/>
        </p:nvCxnSpPr>
        <p:spPr>
          <a:xfrm>
            <a:off x="2495600" y="4846513"/>
            <a:ext cx="144016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CCD3BA8-97C4-4640-9FA1-188D3B1F6A5D}"/>
              </a:ext>
            </a:extLst>
          </p:cNvPr>
          <p:cNvCxnSpPr>
            <a:cxnSpLocks/>
          </p:cNvCxnSpPr>
          <p:nvPr/>
        </p:nvCxnSpPr>
        <p:spPr>
          <a:xfrm>
            <a:off x="2481953" y="3437307"/>
            <a:ext cx="72008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C2A9C7C-6BD3-45FA-B71E-3495EE57EBCA}"/>
              </a:ext>
            </a:extLst>
          </p:cNvPr>
          <p:cNvCxnSpPr>
            <a:cxnSpLocks/>
          </p:cNvCxnSpPr>
          <p:nvPr/>
        </p:nvCxnSpPr>
        <p:spPr>
          <a:xfrm>
            <a:off x="3215680" y="342900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A64261B-2AF0-4C6D-BD55-2A9909BE6235}"/>
              </a:ext>
            </a:extLst>
          </p:cNvPr>
          <p:cNvCxnSpPr/>
          <p:nvPr/>
        </p:nvCxnSpPr>
        <p:spPr>
          <a:xfrm>
            <a:off x="2492349" y="3397102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A99CF4B-E7EC-4C48-8B58-0B7E0F16C22B}"/>
              </a:ext>
            </a:extLst>
          </p:cNvPr>
          <p:cNvCxnSpPr/>
          <p:nvPr/>
        </p:nvCxnSpPr>
        <p:spPr>
          <a:xfrm>
            <a:off x="4655840" y="4119275"/>
            <a:ext cx="0" cy="76944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0645537-4E31-47D4-A7EC-7F0AC2845034}"/>
              </a:ext>
            </a:extLst>
          </p:cNvPr>
          <p:cNvCxnSpPr>
            <a:cxnSpLocks/>
          </p:cNvCxnSpPr>
          <p:nvPr/>
        </p:nvCxnSpPr>
        <p:spPr>
          <a:xfrm>
            <a:off x="4655840" y="4846513"/>
            <a:ext cx="216024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FD80D56-FD0B-498C-848F-85D3D6A0BE2D}"/>
              </a:ext>
            </a:extLst>
          </p:cNvPr>
          <p:cNvCxnSpPr>
            <a:cxnSpLocks/>
          </p:cNvCxnSpPr>
          <p:nvPr/>
        </p:nvCxnSpPr>
        <p:spPr>
          <a:xfrm>
            <a:off x="4655840" y="2708920"/>
            <a:ext cx="72008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49BB89A-218B-451E-8D83-995A595326FE}"/>
              </a:ext>
            </a:extLst>
          </p:cNvPr>
          <p:cNvCxnSpPr>
            <a:cxnSpLocks/>
          </p:cNvCxnSpPr>
          <p:nvPr/>
        </p:nvCxnSpPr>
        <p:spPr>
          <a:xfrm>
            <a:off x="5375920" y="2708920"/>
            <a:ext cx="720080" cy="0"/>
          </a:xfrm>
          <a:prstGeom prst="line">
            <a:avLst/>
          </a:prstGeom>
          <a:ln w="76200">
            <a:solidFill>
              <a:srgbClr val="0000FF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05725DC-8724-4D20-855C-5BA679B708C5}"/>
              </a:ext>
            </a:extLst>
          </p:cNvPr>
          <p:cNvCxnSpPr/>
          <p:nvPr/>
        </p:nvCxnSpPr>
        <p:spPr>
          <a:xfrm>
            <a:off x="4655840" y="3397103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1396E10-6E4E-4DFA-B5B7-C98E2C06F4B1}"/>
              </a:ext>
            </a:extLst>
          </p:cNvPr>
          <p:cNvCxnSpPr>
            <a:cxnSpLocks/>
          </p:cNvCxnSpPr>
          <p:nvPr/>
        </p:nvCxnSpPr>
        <p:spPr>
          <a:xfrm>
            <a:off x="6816080" y="2708920"/>
            <a:ext cx="0" cy="213759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FDD53BC-1576-4401-B504-412C6BB76711}"/>
              </a:ext>
            </a:extLst>
          </p:cNvPr>
          <p:cNvCxnSpPr>
            <a:cxnSpLocks/>
          </p:cNvCxnSpPr>
          <p:nvPr/>
        </p:nvCxnSpPr>
        <p:spPr>
          <a:xfrm>
            <a:off x="6096000" y="270892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6B517B-AC47-4EB8-A2BF-07EAD4983FCF}"/>
              </a:ext>
            </a:extLst>
          </p:cNvPr>
          <p:cNvCxnSpPr/>
          <p:nvPr/>
        </p:nvCxnSpPr>
        <p:spPr>
          <a:xfrm>
            <a:off x="4655840" y="2708920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B32E6165-DB40-4A44-AA12-327946A1B5FF}"/>
              </a:ext>
            </a:extLst>
          </p:cNvPr>
          <p:cNvCxnSpPr/>
          <p:nvPr/>
        </p:nvCxnSpPr>
        <p:spPr>
          <a:xfrm>
            <a:off x="7536160" y="4119275"/>
            <a:ext cx="0" cy="76944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20067B1-9DB5-43F1-89F2-A1A3FF81F59A}"/>
              </a:ext>
            </a:extLst>
          </p:cNvPr>
          <p:cNvCxnSpPr>
            <a:cxnSpLocks/>
          </p:cNvCxnSpPr>
          <p:nvPr/>
        </p:nvCxnSpPr>
        <p:spPr>
          <a:xfrm>
            <a:off x="7536160" y="4846513"/>
            <a:ext cx="288032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C862048-37F0-456A-BB56-DD3C0073F009}"/>
              </a:ext>
            </a:extLst>
          </p:cNvPr>
          <p:cNvCxnSpPr>
            <a:cxnSpLocks/>
          </p:cNvCxnSpPr>
          <p:nvPr/>
        </p:nvCxnSpPr>
        <p:spPr>
          <a:xfrm>
            <a:off x="7536160" y="4133343"/>
            <a:ext cx="72008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409E8735-811E-4E67-B471-F58A01748D46}"/>
              </a:ext>
            </a:extLst>
          </p:cNvPr>
          <p:cNvCxnSpPr>
            <a:cxnSpLocks/>
          </p:cNvCxnSpPr>
          <p:nvPr/>
        </p:nvCxnSpPr>
        <p:spPr>
          <a:xfrm>
            <a:off x="8256240" y="342900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CEB131C3-8490-4E98-9253-9F6DA2268518}"/>
              </a:ext>
            </a:extLst>
          </p:cNvPr>
          <p:cNvCxnSpPr/>
          <p:nvPr/>
        </p:nvCxnSpPr>
        <p:spPr>
          <a:xfrm>
            <a:off x="8256240" y="3418367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68D9BCDD-F6EB-4064-86B2-BEC6E9A8CD43}"/>
              </a:ext>
            </a:extLst>
          </p:cNvPr>
          <p:cNvCxnSpPr>
            <a:cxnSpLocks/>
          </p:cNvCxnSpPr>
          <p:nvPr/>
        </p:nvCxnSpPr>
        <p:spPr>
          <a:xfrm>
            <a:off x="8976320" y="270892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0A20891-89C1-490C-A63C-1F6C9DCF037F}"/>
              </a:ext>
            </a:extLst>
          </p:cNvPr>
          <p:cNvCxnSpPr/>
          <p:nvPr/>
        </p:nvCxnSpPr>
        <p:spPr>
          <a:xfrm>
            <a:off x="9006517" y="2708920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FD123DB7-34A5-4D93-8412-D0EB9DB2BCA4}"/>
              </a:ext>
            </a:extLst>
          </p:cNvPr>
          <p:cNvCxnSpPr>
            <a:cxnSpLocks/>
          </p:cNvCxnSpPr>
          <p:nvPr/>
        </p:nvCxnSpPr>
        <p:spPr>
          <a:xfrm>
            <a:off x="10416480" y="1988840"/>
            <a:ext cx="0" cy="285767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EC0F3726-CA6E-4AB6-93DB-880743540653}"/>
              </a:ext>
            </a:extLst>
          </p:cNvPr>
          <p:cNvCxnSpPr>
            <a:cxnSpLocks/>
          </p:cNvCxnSpPr>
          <p:nvPr/>
        </p:nvCxnSpPr>
        <p:spPr>
          <a:xfrm>
            <a:off x="9696400" y="1982695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2FBB4B6A-FD23-474F-BC35-1ACA38C63863}"/>
              </a:ext>
            </a:extLst>
          </p:cNvPr>
          <p:cNvCxnSpPr/>
          <p:nvPr/>
        </p:nvCxnSpPr>
        <p:spPr>
          <a:xfrm>
            <a:off x="9696400" y="1939479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2C709E8-2007-417D-8601-593B21AE09D1}"/>
              </a:ext>
            </a:extLst>
          </p:cNvPr>
          <p:cNvSpPr txBox="1"/>
          <p:nvPr/>
        </p:nvSpPr>
        <p:spPr>
          <a:xfrm>
            <a:off x="777425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１段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B77AF87-CA47-49E8-9993-FCABE378176F}"/>
              </a:ext>
            </a:extLst>
          </p:cNvPr>
          <p:cNvSpPr txBox="1"/>
          <p:nvPr/>
        </p:nvSpPr>
        <p:spPr>
          <a:xfrm>
            <a:off x="2661682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２段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D16C57A-A2C3-42B0-B1BE-46DD5D1DBE35}"/>
              </a:ext>
            </a:extLst>
          </p:cNvPr>
          <p:cNvSpPr txBox="1"/>
          <p:nvPr/>
        </p:nvSpPr>
        <p:spPr>
          <a:xfrm>
            <a:off x="5181962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8792DDC-C748-4A24-B483-3ACADA31643E}"/>
              </a:ext>
            </a:extLst>
          </p:cNvPr>
          <p:cNvSpPr txBox="1"/>
          <p:nvPr/>
        </p:nvSpPr>
        <p:spPr>
          <a:xfrm>
            <a:off x="8452519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４段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6021B83-576D-4F21-878D-FBEFA4B17CE8}"/>
              </a:ext>
            </a:extLst>
          </p:cNvPr>
          <p:cNvSpPr txBox="1"/>
          <p:nvPr/>
        </p:nvSpPr>
        <p:spPr>
          <a:xfrm>
            <a:off x="777425" y="5824660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170F23AB-3513-4AF4-84BF-7C6558C3CFD5}"/>
              </a:ext>
            </a:extLst>
          </p:cNvPr>
          <p:cNvSpPr txBox="1"/>
          <p:nvPr/>
        </p:nvSpPr>
        <p:spPr>
          <a:xfrm>
            <a:off x="2661682" y="5824660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2423496-D5EF-4C09-9FAC-C6957A297199}"/>
              </a:ext>
            </a:extLst>
          </p:cNvPr>
          <p:cNvSpPr txBox="1"/>
          <p:nvPr/>
        </p:nvSpPr>
        <p:spPr>
          <a:xfrm>
            <a:off x="4960118" y="5824660"/>
            <a:ext cx="1495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1793FC6-70AD-42C6-B54C-5450710E2356}"/>
              </a:ext>
            </a:extLst>
          </p:cNvPr>
          <p:cNvSpPr txBox="1"/>
          <p:nvPr/>
        </p:nvSpPr>
        <p:spPr>
          <a:xfrm>
            <a:off x="4354481" y="1614072"/>
            <a:ext cx="2762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の正方形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CEDB1D18-E3C0-41E6-B439-B5AE2CED38B0}"/>
              </a:ext>
            </a:extLst>
          </p:cNvPr>
          <p:cNvSpPr txBox="1"/>
          <p:nvPr/>
        </p:nvSpPr>
        <p:spPr>
          <a:xfrm>
            <a:off x="5082791" y="2763131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5DFBD28-117D-47B1-8830-4DC6E9CA4916}"/>
              </a:ext>
            </a:extLst>
          </p:cNvPr>
          <p:cNvSpPr txBox="1"/>
          <p:nvPr/>
        </p:nvSpPr>
        <p:spPr>
          <a:xfrm>
            <a:off x="4513371" y="2159824"/>
            <a:ext cx="242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まわりの長さは</a:t>
            </a:r>
          </a:p>
        </p:txBody>
      </p:sp>
    </p:spTree>
    <p:extLst>
      <p:ext uri="{BB962C8B-B14F-4D97-AF65-F5344CB8AC3E}">
        <p14:creationId xmlns:p14="http://schemas.microsoft.com/office/powerpoint/2010/main" val="60072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54" grpId="0"/>
      <p:bldP spid="55" grpId="0"/>
      <p:bldP spid="3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455510-F6D9-4D3E-A019-13CD76A4FA82}"/>
              </a:ext>
            </a:extLst>
          </p:cNvPr>
          <p:cNvSpPr txBox="1"/>
          <p:nvPr/>
        </p:nvSpPr>
        <p:spPr>
          <a:xfrm>
            <a:off x="555054" y="815927"/>
            <a:ext cx="10341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まわりの長さが段の数の</a:t>
            </a:r>
            <a:r>
              <a:rPr kumimoji="1"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倍になるわけ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49411B1-3BE3-4002-8AF7-8A0721545D9E}"/>
              </a:ext>
            </a:extLst>
          </p:cNvPr>
          <p:cNvSpPr/>
          <p:nvPr/>
        </p:nvSpPr>
        <p:spPr>
          <a:xfrm>
            <a:off x="1055440" y="4119276"/>
            <a:ext cx="759279" cy="7272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BD9BE97-2EF0-4441-8C87-DCD632EDAF2A}"/>
              </a:ext>
            </a:extLst>
          </p:cNvPr>
          <p:cNvCxnSpPr/>
          <p:nvPr/>
        </p:nvCxnSpPr>
        <p:spPr>
          <a:xfrm>
            <a:off x="2495600" y="4119275"/>
            <a:ext cx="0" cy="76944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3BBDB4F-44B2-400C-8406-7FFF2943A6CF}"/>
              </a:ext>
            </a:extLst>
          </p:cNvPr>
          <p:cNvCxnSpPr>
            <a:cxnSpLocks/>
          </p:cNvCxnSpPr>
          <p:nvPr/>
        </p:nvCxnSpPr>
        <p:spPr>
          <a:xfrm>
            <a:off x="3935760" y="3429000"/>
            <a:ext cx="0" cy="141751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4A67319-633F-449C-8046-415CFB9FEB47}"/>
              </a:ext>
            </a:extLst>
          </p:cNvPr>
          <p:cNvCxnSpPr>
            <a:cxnSpLocks/>
          </p:cNvCxnSpPr>
          <p:nvPr/>
        </p:nvCxnSpPr>
        <p:spPr>
          <a:xfrm>
            <a:off x="2495600" y="4846513"/>
            <a:ext cx="144016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CCD3BA8-97C4-4640-9FA1-188D3B1F6A5D}"/>
              </a:ext>
            </a:extLst>
          </p:cNvPr>
          <p:cNvCxnSpPr>
            <a:cxnSpLocks/>
          </p:cNvCxnSpPr>
          <p:nvPr/>
        </p:nvCxnSpPr>
        <p:spPr>
          <a:xfrm>
            <a:off x="2481953" y="3437307"/>
            <a:ext cx="72008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C2A9C7C-6BD3-45FA-B71E-3495EE57EBCA}"/>
              </a:ext>
            </a:extLst>
          </p:cNvPr>
          <p:cNvCxnSpPr>
            <a:cxnSpLocks/>
          </p:cNvCxnSpPr>
          <p:nvPr/>
        </p:nvCxnSpPr>
        <p:spPr>
          <a:xfrm>
            <a:off x="3215680" y="342900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A64261B-2AF0-4C6D-BD55-2A9909BE6235}"/>
              </a:ext>
            </a:extLst>
          </p:cNvPr>
          <p:cNvCxnSpPr/>
          <p:nvPr/>
        </p:nvCxnSpPr>
        <p:spPr>
          <a:xfrm>
            <a:off x="2492349" y="3397102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A99CF4B-E7EC-4C48-8B58-0B7E0F16C22B}"/>
              </a:ext>
            </a:extLst>
          </p:cNvPr>
          <p:cNvCxnSpPr/>
          <p:nvPr/>
        </p:nvCxnSpPr>
        <p:spPr>
          <a:xfrm>
            <a:off x="4655840" y="4119275"/>
            <a:ext cx="0" cy="76944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0645537-4E31-47D4-A7EC-7F0AC2845034}"/>
              </a:ext>
            </a:extLst>
          </p:cNvPr>
          <p:cNvCxnSpPr>
            <a:cxnSpLocks/>
          </p:cNvCxnSpPr>
          <p:nvPr/>
        </p:nvCxnSpPr>
        <p:spPr>
          <a:xfrm>
            <a:off x="4655840" y="4846513"/>
            <a:ext cx="216024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FD80D56-FD0B-498C-848F-85D3D6A0BE2D}"/>
              </a:ext>
            </a:extLst>
          </p:cNvPr>
          <p:cNvCxnSpPr>
            <a:cxnSpLocks/>
          </p:cNvCxnSpPr>
          <p:nvPr/>
        </p:nvCxnSpPr>
        <p:spPr>
          <a:xfrm>
            <a:off x="4655840" y="2708920"/>
            <a:ext cx="72008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49BB89A-218B-451E-8D83-995A595326FE}"/>
              </a:ext>
            </a:extLst>
          </p:cNvPr>
          <p:cNvCxnSpPr>
            <a:cxnSpLocks/>
          </p:cNvCxnSpPr>
          <p:nvPr/>
        </p:nvCxnSpPr>
        <p:spPr>
          <a:xfrm>
            <a:off x="5375920" y="2708920"/>
            <a:ext cx="720080" cy="0"/>
          </a:xfrm>
          <a:prstGeom prst="line">
            <a:avLst/>
          </a:prstGeom>
          <a:ln w="76200">
            <a:solidFill>
              <a:srgbClr val="0000FF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05725DC-8724-4D20-855C-5BA679B708C5}"/>
              </a:ext>
            </a:extLst>
          </p:cNvPr>
          <p:cNvCxnSpPr/>
          <p:nvPr/>
        </p:nvCxnSpPr>
        <p:spPr>
          <a:xfrm>
            <a:off x="4655840" y="3397103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1396E10-6E4E-4DFA-B5B7-C98E2C06F4B1}"/>
              </a:ext>
            </a:extLst>
          </p:cNvPr>
          <p:cNvCxnSpPr>
            <a:cxnSpLocks/>
          </p:cNvCxnSpPr>
          <p:nvPr/>
        </p:nvCxnSpPr>
        <p:spPr>
          <a:xfrm>
            <a:off x="6816080" y="2708920"/>
            <a:ext cx="0" cy="213759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FDD53BC-1576-4401-B504-412C6BB76711}"/>
              </a:ext>
            </a:extLst>
          </p:cNvPr>
          <p:cNvCxnSpPr>
            <a:cxnSpLocks/>
          </p:cNvCxnSpPr>
          <p:nvPr/>
        </p:nvCxnSpPr>
        <p:spPr>
          <a:xfrm>
            <a:off x="6096000" y="270892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6B517B-AC47-4EB8-A2BF-07EAD4983FCF}"/>
              </a:ext>
            </a:extLst>
          </p:cNvPr>
          <p:cNvCxnSpPr/>
          <p:nvPr/>
        </p:nvCxnSpPr>
        <p:spPr>
          <a:xfrm>
            <a:off x="4655840" y="2708920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B32E6165-DB40-4A44-AA12-327946A1B5FF}"/>
              </a:ext>
            </a:extLst>
          </p:cNvPr>
          <p:cNvCxnSpPr/>
          <p:nvPr/>
        </p:nvCxnSpPr>
        <p:spPr>
          <a:xfrm>
            <a:off x="7536160" y="4119275"/>
            <a:ext cx="0" cy="76944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20067B1-9DB5-43F1-89F2-A1A3FF81F59A}"/>
              </a:ext>
            </a:extLst>
          </p:cNvPr>
          <p:cNvCxnSpPr>
            <a:cxnSpLocks/>
          </p:cNvCxnSpPr>
          <p:nvPr/>
        </p:nvCxnSpPr>
        <p:spPr>
          <a:xfrm>
            <a:off x="7536160" y="4846513"/>
            <a:ext cx="288032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C862048-37F0-456A-BB56-DD3C0073F009}"/>
              </a:ext>
            </a:extLst>
          </p:cNvPr>
          <p:cNvCxnSpPr>
            <a:cxnSpLocks/>
          </p:cNvCxnSpPr>
          <p:nvPr/>
        </p:nvCxnSpPr>
        <p:spPr>
          <a:xfrm>
            <a:off x="7536160" y="4133343"/>
            <a:ext cx="72008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409E8735-811E-4E67-B471-F58A01748D46}"/>
              </a:ext>
            </a:extLst>
          </p:cNvPr>
          <p:cNvCxnSpPr>
            <a:cxnSpLocks/>
          </p:cNvCxnSpPr>
          <p:nvPr/>
        </p:nvCxnSpPr>
        <p:spPr>
          <a:xfrm>
            <a:off x="8256240" y="3429000"/>
            <a:ext cx="720080" cy="0"/>
          </a:xfrm>
          <a:prstGeom prst="line">
            <a:avLst/>
          </a:prstGeom>
          <a:ln w="76200">
            <a:solidFill>
              <a:srgbClr val="0000FF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CEB131C3-8490-4E98-9253-9F6DA2268518}"/>
              </a:ext>
            </a:extLst>
          </p:cNvPr>
          <p:cNvCxnSpPr/>
          <p:nvPr/>
        </p:nvCxnSpPr>
        <p:spPr>
          <a:xfrm>
            <a:off x="8256240" y="3418367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68D9BCDD-F6EB-4064-86B2-BEC6E9A8CD43}"/>
              </a:ext>
            </a:extLst>
          </p:cNvPr>
          <p:cNvCxnSpPr>
            <a:cxnSpLocks/>
          </p:cNvCxnSpPr>
          <p:nvPr/>
        </p:nvCxnSpPr>
        <p:spPr>
          <a:xfrm>
            <a:off x="8976320" y="2708920"/>
            <a:ext cx="720080" cy="0"/>
          </a:xfrm>
          <a:prstGeom prst="line">
            <a:avLst/>
          </a:prstGeom>
          <a:ln w="76200">
            <a:solidFill>
              <a:srgbClr val="0000FF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0A20891-89C1-490C-A63C-1F6C9DCF037F}"/>
              </a:ext>
            </a:extLst>
          </p:cNvPr>
          <p:cNvCxnSpPr/>
          <p:nvPr/>
        </p:nvCxnSpPr>
        <p:spPr>
          <a:xfrm>
            <a:off x="9006517" y="2708920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FD123DB7-34A5-4D93-8412-D0EB9DB2BCA4}"/>
              </a:ext>
            </a:extLst>
          </p:cNvPr>
          <p:cNvCxnSpPr>
            <a:cxnSpLocks/>
          </p:cNvCxnSpPr>
          <p:nvPr/>
        </p:nvCxnSpPr>
        <p:spPr>
          <a:xfrm>
            <a:off x="10416480" y="1988840"/>
            <a:ext cx="0" cy="285767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EC0F3726-CA6E-4AB6-93DB-880743540653}"/>
              </a:ext>
            </a:extLst>
          </p:cNvPr>
          <p:cNvCxnSpPr>
            <a:cxnSpLocks/>
          </p:cNvCxnSpPr>
          <p:nvPr/>
        </p:nvCxnSpPr>
        <p:spPr>
          <a:xfrm>
            <a:off x="9696400" y="1982695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2FBB4B6A-FD23-474F-BC35-1ACA38C63863}"/>
              </a:ext>
            </a:extLst>
          </p:cNvPr>
          <p:cNvCxnSpPr/>
          <p:nvPr/>
        </p:nvCxnSpPr>
        <p:spPr>
          <a:xfrm>
            <a:off x="9696400" y="1939479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83E700E9-E883-4EE8-A062-9FBC744DA451}"/>
              </a:ext>
            </a:extLst>
          </p:cNvPr>
          <p:cNvSpPr txBox="1"/>
          <p:nvPr/>
        </p:nvSpPr>
        <p:spPr>
          <a:xfrm>
            <a:off x="777425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１段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847F2BAD-B222-4B86-A668-59399E75E68B}"/>
              </a:ext>
            </a:extLst>
          </p:cNvPr>
          <p:cNvSpPr txBox="1"/>
          <p:nvPr/>
        </p:nvSpPr>
        <p:spPr>
          <a:xfrm>
            <a:off x="2661682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２段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7734335-EF8A-4A67-BFFF-6D0270383ACD}"/>
              </a:ext>
            </a:extLst>
          </p:cNvPr>
          <p:cNvSpPr txBox="1"/>
          <p:nvPr/>
        </p:nvSpPr>
        <p:spPr>
          <a:xfrm>
            <a:off x="5181962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３段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E2D00C6-BB8B-4E62-885E-2DFB5FE5AA18}"/>
              </a:ext>
            </a:extLst>
          </p:cNvPr>
          <p:cNvSpPr txBox="1"/>
          <p:nvPr/>
        </p:nvSpPr>
        <p:spPr>
          <a:xfrm>
            <a:off x="8452519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４段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348F370-D74D-42DE-B300-7A616A082C80}"/>
              </a:ext>
            </a:extLst>
          </p:cNvPr>
          <p:cNvSpPr txBox="1"/>
          <p:nvPr/>
        </p:nvSpPr>
        <p:spPr>
          <a:xfrm>
            <a:off x="777425" y="5824660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58BBF196-E52D-484A-A7D9-D9408E068608}"/>
              </a:ext>
            </a:extLst>
          </p:cNvPr>
          <p:cNvSpPr txBox="1"/>
          <p:nvPr/>
        </p:nvSpPr>
        <p:spPr>
          <a:xfrm>
            <a:off x="2661682" y="5824660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A70CB29A-3844-4041-B56B-4EA52C07BF15}"/>
              </a:ext>
            </a:extLst>
          </p:cNvPr>
          <p:cNvSpPr txBox="1"/>
          <p:nvPr/>
        </p:nvSpPr>
        <p:spPr>
          <a:xfrm>
            <a:off x="4960118" y="5824660"/>
            <a:ext cx="1495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94233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455510-F6D9-4D3E-A019-13CD76A4FA82}"/>
              </a:ext>
            </a:extLst>
          </p:cNvPr>
          <p:cNvSpPr txBox="1"/>
          <p:nvPr/>
        </p:nvSpPr>
        <p:spPr>
          <a:xfrm>
            <a:off x="555054" y="815927"/>
            <a:ext cx="10341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まわりの長さが段の数の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倍になるわけ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49411B1-3BE3-4002-8AF7-8A0721545D9E}"/>
              </a:ext>
            </a:extLst>
          </p:cNvPr>
          <p:cNvSpPr/>
          <p:nvPr/>
        </p:nvSpPr>
        <p:spPr>
          <a:xfrm>
            <a:off x="1055440" y="4119276"/>
            <a:ext cx="759279" cy="7272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BD9BE97-2EF0-4441-8C87-DCD632EDAF2A}"/>
              </a:ext>
            </a:extLst>
          </p:cNvPr>
          <p:cNvCxnSpPr/>
          <p:nvPr/>
        </p:nvCxnSpPr>
        <p:spPr>
          <a:xfrm>
            <a:off x="2495600" y="4119275"/>
            <a:ext cx="0" cy="76944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3BBDB4F-44B2-400C-8406-7FFF2943A6CF}"/>
              </a:ext>
            </a:extLst>
          </p:cNvPr>
          <p:cNvCxnSpPr>
            <a:cxnSpLocks/>
          </p:cNvCxnSpPr>
          <p:nvPr/>
        </p:nvCxnSpPr>
        <p:spPr>
          <a:xfrm>
            <a:off x="3935760" y="3429000"/>
            <a:ext cx="0" cy="141751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4A67319-633F-449C-8046-415CFB9FEB47}"/>
              </a:ext>
            </a:extLst>
          </p:cNvPr>
          <p:cNvCxnSpPr>
            <a:cxnSpLocks/>
          </p:cNvCxnSpPr>
          <p:nvPr/>
        </p:nvCxnSpPr>
        <p:spPr>
          <a:xfrm>
            <a:off x="2495600" y="4846513"/>
            <a:ext cx="144016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CCD3BA8-97C4-4640-9FA1-188D3B1F6A5D}"/>
              </a:ext>
            </a:extLst>
          </p:cNvPr>
          <p:cNvCxnSpPr>
            <a:cxnSpLocks/>
          </p:cNvCxnSpPr>
          <p:nvPr/>
        </p:nvCxnSpPr>
        <p:spPr>
          <a:xfrm>
            <a:off x="2481953" y="3437307"/>
            <a:ext cx="72008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C2A9C7C-6BD3-45FA-B71E-3495EE57EBCA}"/>
              </a:ext>
            </a:extLst>
          </p:cNvPr>
          <p:cNvCxnSpPr>
            <a:cxnSpLocks/>
          </p:cNvCxnSpPr>
          <p:nvPr/>
        </p:nvCxnSpPr>
        <p:spPr>
          <a:xfrm>
            <a:off x="3215680" y="342900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A64261B-2AF0-4C6D-BD55-2A9909BE6235}"/>
              </a:ext>
            </a:extLst>
          </p:cNvPr>
          <p:cNvCxnSpPr/>
          <p:nvPr/>
        </p:nvCxnSpPr>
        <p:spPr>
          <a:xfrm>
            <a:off x="2492349" y="3397102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A99CF4B-E7EC-4C48-8B58-0B7E0F16C22B}"/>
              </a:ext>
            </a:extLst>
          </p:cNvPr>
          <p:cNvCxnSpPr/>
          <p:nvPr/>
        </p:nvCxnSpPr>
        <p:spPr>
          <a:xfrm>
            <a:off x="4655840" y="4119275"/>
            <a:ext cx="0" cy="76944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0645537-4E31-47D4-A7EC-7F0AC2845034}"/>
              </a:ext>
            </a:extLst>
          </p:cNvPr>
          <p:cNvCxnSpPr>
            <a:cxnSpLocks/>
          </p:cNvCxnSpPr>
          <p:nvPr/>
        </p:nvCxnSpPr>
        <p:spPr>
          <a:xfrm>
            <a:off x="4655840" y="4846513"/>
            <a:ext cx="216024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FD80D56-FD0B-498C-848F-85D3D6A0BE2D}"/>
              </a:ext>
            </a:extLst>
          </p:cNvPr>
          <p:cNvCxnSpPr>
            <a:cxnSpLocks/>
          </p:cNvCxnSpPr>
          <p:nvPr/>
        </p:nvCxnSpPr>
        <p:spPr>
          <a:xfrm>
            <a:off x="4655840" y="2708920"/>
            <a:ext cx="72008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49BB89A-218B-451E-8D83-995A595326FE}"/>
              </a:ext>
            </a:extLst>
          </p:cNvPr>
          <p:cNvCxnSpPr>
            <a:cxnSpLocks/>
          </p:cNvCxnSpPr>
          <p:nvPr/>
        </p:nvCxnSpPr>
        <p:spPr>
          <a:xfrm>
            <a:off x="5375920" y="2708920"/>
            <a:ext cx="720080" cy="0"/>
          </a:xfrm>
          <a:prstGeom prst="line">
            <a:avLst/>
          </a:prstGeom>
          <a:ln w="76200">
            <a:solidFill>
              <a:srgbClr val="0000FF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05725DC-8724-4D20-855C-5BA679B708C5}"/>
              </a:ext>
            </a:extLst>
          </p:cNvPr>
          <p:cNvCxnSpPr/>
          <p:nvPr/>
        </p:nvCxnSpPr>
        <p:spPr>
          <a:xfrm>
            <a:off x="4655840" y="3397103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1396E10-6E4E-4DFA-B5B7-C98E2C06F4B1}"/>
              </a:ext>
            </a:extLst>
          </p:cNvPr>
          <p:cNvCxnSpPr>
            <a:cxnSpLocks/>
          </p:cNvCxnSpPr>
          <p:nvPr/>
        </p:nvCxnSpPr>
        <p:spPr>
          <a:xfrm>
            <a:off x="6816080" y="2708920"/>
            <a:ext cx="0" cy="213759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FDD53BC-1576-4401-B504-412C6BB76711}"/>
              </a:ext>
            </a:extLst>
          </p:cNvPr>
          <p:cNvCxnSpPr>
            <a:cxnSpLocks/>
          </p:cNvCxnSpPr>
          <p:nvPr/>
        </p:nvCxnSpPr>
        <p:spPr>
          <a:xfrm>
            <a:off x="6096000" y="270892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6B517B-AC47-4EB8-A2BF-07EAD4983FCF}"/>
              </a:ext>
            </a:extLst>
          </p:cNvPr>
          <p:cNvCxnSpPr/>
          <p:nvPr/>
        </p:nvCxnSpPr>
        <p:spPr>
          <a:xfrm>
            <a:off x="4655840" y="2708920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B32E6165-DB40-4A44-AA12-327946A1B5FF}"/>
              </a:ext>
            </a:extLst>
          </p:cNvPr>
          <p:cNvCxnSpPr/>
          <p:nvPr/>
        </p:nvCxnSpPr>
        <p:spPr>
          <a:xfrm>
            <a:off x="7536160" y="4119275"/>
            <a:ext cx="0" cy="76944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20067B1-9DB5-43F1-89F2-A1A3FF81F59A}"/>
              </a:ext>
            </a:extLst>
          </p:cNvPr>
          <p:cNvCxnSpPr>
            <a:cxnSpLocks/>
          </p:cNvCxnSpPr>
          <p:nvPr/>
        </p:nvCxnSpPr>
        <p:spPr>
          <a:xfrm>
            <a:off x="7536160" y="4846513"/>
            <a:ext cx="288032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C862048-37F0-456A-BB56-DD3C0073F009}"/>
              </a:ext>
            </a:extLst>
          </p:cNvPr>
          <p:cNvCxnSpPr>
            <a:cxnSpLocks/>
          </p:cNvCxnSpPr>
          <p:nvPr/>
        </p:nvCxnSpPr>
        <p:spPr>
          <a:xfrm>
            <a:off x="7536160" y="1982695"/>
            <a:ext cx="72008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409E8735-811E-4E67-B471-F58A01748D46}"/>
              </a:ext>
            </a:extLst>
          </p:cNvPr>
          <p:cNvCxnSpPr>
            <a:cxnSpLocks/>
          </p:cNvCxnSpPr>
          <p:nvPr/>
        </p:nvCxnSpPr>
        <p:spPr>
          <a:xfrm>
            <a:off x="8256240" y="1982695"/>
            <a:ext cx="720080" cy="0"/>
          </a:xfrm>
          <a:prstGeom prst="line">
            <a:avLst/>
          </a:prstGeom>
          <a:ln w="76200">
            <a:solidFill>
              <a:srgbClr val="0000FF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CEB131C3-8490-4E98-9253-9F6DA2268518}"/>
              </a:ext>
            </a:extLst>
          </p:cNvPr>
          <p:cNvCxnSpPr/>
          <p:nvPr/>
        </p:nvCxnSpPr>
        <p:spPr>
          <a:xfrm>
            <a:off x="7536160" y="3418367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68D9BCDD-F6EB-4064-86B2-BEC6E9A8CD43}"/>
              </a:ext>
            </a:extLst>
          </p:cNvPr>
          <p:cNvCxnSpPr>
            <a:cxnSpLocks/>
          </p:cNvCxnSpPr>
          <p:nvPr/>
        </p:nvCxnSpPr>
        <p:spPr>
          <a:xfrm>
            <a:off x="8976320" y="1985010"/>
            <a:ext cx="720080" cy="0"/>
          </a:xfrm>
          <a:prstGeom prst="line">
            <a:avLst/>
          </a:prstGeom>
          <a:ln w="76200">
            <a:solidFill>
              <a:srgbClr val="0000FF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0A20891-89C1-490C-A63C-1F6C9DCF037F}"/>
              </a:ext>
            </a:extLst>
          </p:cNvPr>
          <p:cNvCxnSpPr/>
          <p:nvPr/>
        </p:nvCxnSpPr>
        <p:spPr>
          <a:xfrm>
            <a:off x="7536160" y="2708920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FD123DB7-34A5-4D93-8412-D0EB9DB2BCA4}"/>
              </a:ext>
            </a:extLst>
          </p:cNvPr>
          <p:cNvCxnSpPr>
            <a:cxnSpLocks/>
          </p:cNvCxnSpPr>
          <p:nvPr/>
        </p:nvCxnSpPr>
        <p:spPr>
          <a:xfrm>
            <a:off x="10416480" y="1988840"/>
            <a:ext cx="0" cy="285767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EC0F3726-CA6E-4AB6-93DB-880743540653}"/>
              </a:ext>
            </a:extLst>
          </p:cNvPr>
          <p:cNvCxnSpPr>
            <a:cxnSpLocks/>
          </p:cNvCxnSpPr>
          <p:nvPr/>
        </p:nvCxnSpPr>
        <p:spPr>
          <a:xfrm>
            <a:off x="9696400" y="1982695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2FBB4B6A-FD23-474F-BC35-1ACA38C63863}"/>
              </a:ext>
            </a:extLst>
          </p:cNvPr>
          <p:cNvCxnSpPr/>
          <p:nvPr/>
        </p:nvCxnSpPr>
        <p:spPr>
          <a:xfrm>
            <a:off x="7536160" y="1939479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EFAD704-6F82-40EF-9CBE-B7CD682A957F}"/>
              </a:ext>
            </a:extLst>
          </p:cNvPr>
          <p:cNvSpPr txBox="1"/>
          <p:nvPr/>
        </p:nvSpPr>
        <p:spPr>
          <a:xfrm>
            <a:off x="777425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１段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676A33B-7997-4F03-A8BD-D5743B89343B}"/>
              </a:ext>
            </a:extLst>
          </p:cNvPr>
          <p:cNvSpPr txBox="1"/>
          <p:nvPr/>
        </p:nvSpPr>
        <p:spPr>
          <a:xfrm>
            <a:off x="2661682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２段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0807354-0CB4-419B-9F6D-0FDE686F8131}"/>
              </a:ext>
            </a:extLst>
          </p:cNvPr>
          <p:cNvSpPr txBox="1"/>
          <p:nvPr/>
        </p:nvSpPr>
        <p:spPr>
          <a:xfrm>
            <a:off x="5181962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３段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60D8AD8-7B8A-4F96-85E7-09D301AD246E}"/>
              </a:ext>
            </a:extLst>
          </p:cNvPr>
          <p:cNvSpPr txBox="1"/>
          <p:nvPr/>
        </p:nvSpPr>
        <p:spPr>
          <a:xfrm>
            <a:off x="8452519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段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D6E9193-A3C9-47FA-8F9B-E099BC5AD7B1}"/>
              </a:ext>
            </a:extLst>
          </p:cNvPr>
          <p:cNvSpPr txBox="1"/>
          <p:nvPr/>
        </p:nvSpPr>
        <p:spPr>
          <a:xfrm>
            <a:off x="777425" y="5824660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326A7B7-C732-4B42-AFD4-80FD45103A9E}"/>
              </a:ext>
            </a:extLst>
          </p:cNvPr>
          <p:cNvSpPr txBox="1"/>
          <p:nvPr/>
        </p:nvSpPr>
        <p:spPr>
          <a:xfrm>
            <a:off x="2661682" y="5824660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71FD088-6B3D-44DC-9A52-D42BEC2DF666}"/>
              </a:ext>
            </a:extLst>
          </p:cNvPr>
          <p:cNvSpPr txBox="1"/>
          <p:nvPr/>
        </p:nvSpPr>
        <p:spPr>
          <a:xfrm>
            <a:off x="4960118" y="5824660"/>
            <a:ext cx="1495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0A58BD1B-5E75-4205-82EA-30D1776DCC41}"/>
              </a:ext>
            </a:extLst>
          </p:cNvPr>
          <p:cNvSpPr txBox="1"/>
          <p:nvPr/>
        </p:nvSpPr>
        <p:spPr>
          <a:xfrm>
            <a:off x="8281876" y="5824660"/>
            <a:ext cx="1495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6DBB476-F7EB-47E6-A49D-C2D1AB1C1FF8}"/>
              </a:ext>
            </a:extLst>
          </p:cNvPr>
          <p:cNvSpPr txBox="1"/>
          <p:nvPr/>
        </p:nvSpPr>
        <p:spPr>
          <a:xfrm>
            <a:off x="7653525" y="2138214"/>
            <a:ext cx="2762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の正方形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34DDB49-50FE-443B-A966-FD00AAF4D962}"/>
              </a:ext>
            </a:extLst>
          </p:cNvPr>
          <p:cNvSpPr txBox="1"/>
          <p:nvPr/>
        </p:nvSpPr>
        <p:spPr>
          <a:xfrm>
            <a:off x="8326142" y="3229552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7922822-EB35-4AA4-A077-0D055B3EF0D3}"/>
              </a:ext>
            </a:extLst>
          </p:cNvPr>
          <p:cNvSpPr txBox="1"/>
          <p:nvPr/>
        </p:nvSpPr>
        <p:spPr>
          <a:xfrm>
            <a:off x="7867846" y="2739919"/>
            <a:ext cx="247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まわりの長さは</a:t>
            </a:r>
          </a:p>
        </p:txBody>
      </p:sp>
    </p:spTree>
    <p:extLst>
      <p:ext uri="{BB962C8B-B14F-4D97-AF65-F5344CB8AC3E}">
        <p14:creationId xmlns:p14="http://schemas.microsoft.com/office/powerpoint/2010/main" val="219751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54" grpId="0"/>
      <p:bldP spid="55" grpId="0"/>
      <p:bldP spid="3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455510-F6D9-4D3E-A019-13CD76A4FA82}"/>
              </a:ext>
            </a:extLst>
          </p:cNvPr>
          <p:cNvSpPr txBox="1"/>
          <p:nvPr/>
        </p:nvSpPr>
        <p:spPr>
          <a:xfrm>
            <a:off x="1331423" y="815927"/>
            <a:ext cx="94532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ずつふえていくわけを考えよう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49411B1-3BE3-4002-8AF7-8A0721545D9E}"/>
              </a:ext>
            </a:extLst>
          </p:cNvPr>
          <p:cNvSpPr/>
          <p:nvPr/>
        </p:nvSpPr>
        <p:spPr>
          <a:xfrm>
            <a:off x="1055440" y="4119276"/>
            <a:ext cx="759279" cy="72723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BD9BE97-2EF0-4441-8C87-DCD632EDAF2A}"/>
              </a:ext>
            </a:extLst>
          </p:cNvPr>
          <p:cNvCxnSpPr/>
          <p:nvPr/>
        </p:nvCxnSpPr>
        <p:spPr>
          <a:xfrm>
            <a:off x="2495600" y="4119275"/>
            <a:ext cx="0" cy="7694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3BBDB4F-44B2-400C-8406-7FFF2943A6CF}"/>
              </a:ext>
            </a:extLst>
          </p:cNvPr>
          <p:cNvCxnSpPr>
            <a:cxnSpLocks/>
          </p:cNvCxnSpPr>
          <p:nvPr/>
        </p:nvCxnSpPr>
        <p:spPr>
          <a:xfrm>
            <a:off x="3935760" y="3429000"/>
            <a:ext cx="0" cy="141751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4A67319-633F-449C-8046-415CFB9FEB47}"/>
              </a:ext>
            </a:extLst>
          </p:cNvPr>
          <p:cNvCxnSpPr>
            <a:cxnSpLocks/>
          </p:cNvCxnSpPr>
          <p:nvPr/>
        </p:nvCxnSpPr>
        <p:spPr>
          <a:xfrm>
            <a:off x="2495600" y="4846513"/>
            <a:ext cx="144016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CCD3BA8-97C4-4640-9FA1-188D3B1F6A5D}"/>
              </a:ext>
            </a:extLst>
          </p:cNvPr>
          <p:cNvCxnSpPr>
            <a:cxnSpLocks/>
          </p:cNvCxnSpPr>
          <p:nvPr/>
        </p:nvCxnSpPr>
        <p:spPr>
          <a:xfrm>
            <a:off x="2495600" y="4133343"/>
            <a:ext cx="7200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C2A9C7C-6BD3-45FA-B71E-3495EE57EBCA}"/>
              </a:ext>
            </a:extLst>
          </p:cNvPr>
          <p:cNvCxnSpPr>
            <a:cxnSpLocks/>
          </p:cNvCxnSpPr>
          <p:nvPr/>
        </p:nvCxnSpPr>
        <p:spPr>
          <a:xfrm>
            <a:off x="3215680" y="342900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A64261B-2AF0-4C6D-BD55-2A9909BE6235}"/>
              </a:ext>
            </a:extLst>
          </p:cNvPr>
          <p:cNvCxnSpPr/>
          <p:nvPr/>
        </p:nvCxnSpPr>
        <p:spPr>
          <a:xfrm>
            <a:off x="3215680" y="3397102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A99CF4B-E7EC-4C48-8B58-0B7E0F16C22B}"/>
              </a:ext>
            </a:extLst>
          </p:cNvPr>
          <p:cNvCxnSpPr/>
          <p:nvPr/>
        </p:nvCxnSpPr>
        <p:spPr>
          <a:xfrm>
            <a:off x="4655840" y="4119275"/>
            <a:ext cx="0" cy="76944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0645537-4E31-47D4-A7EC-7F0AC2845034}"/>
              </a:ext>
            </a:extLst>
          </p:cNvPr>
          <p:cNvCxnSpPr>
            <a:cxnSpLocks/>
          </p:cNvCxnSpPr>
          <p:nvPr/>
        </p:nvCxnSpPr>
        <p:spPr>
          <a:xfrm>
            <a:off x="4655840" y="4846513"/>
            <a:ext cx="216024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FD80D56-FD0B-498C-848F-85D3D6A0BE2D}"/>
              </a:ext>
            </a:extLst>
          </p:cNvPr>
          <p:cNvCxnSpPr>
            <a:cxnSpLocks/>
          </p:cNvCxnSpPr>
          <p:nvPr/>
        </p:nvCxnSpPr>
        <p:spPr>
          <a:xfrm>
            <a:off x="4655840" y="4133343"/>
            <a:ext cx="72008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49BB89A-218B-451E-8D83-995A595326FE}"/>
              </a:ext>
            </a:extLst>
          </p:cNvPr>
          <p:cNvCxnSpPr>
            <a:cxnSpLocks/>
          </p:cNvCxnSpPr>
          <p:nvPr/>
        </p:nvCxnSpPr>
        <p:spPr>
          <a:xfrm>
            <a:off x="5375920" y="342900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05725DC-8724-4D20-855C-5BA679B708C5}"/>
              </a:ext>
            </a:extLst>
          </p:cNvPr>
          <p:cNvCxnSpPr/>
          <p:nvPr/>
        </p:nvCxnSpPr>
        <p:spPr>
          <a:xfrm>
            <a:off x="5375920" y="3397103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1396E10-6E4E-4DFA-B5B7-C98E2C06F4B1}"/>
              </a:ext>
            </a:extLst>
          </p:cNvPr>
          <p:cNvCxnSpPr>
            <a:cxnSpLocks/>
          </p:cNvCxnSpPr>
          <p:nvPr/>
        </p:nvCxnSpPr>
        <p:spPr>
          <a:xfrm>
            <a:off x="6816080" y="2708920"/>
            <a:ext cx="0" cy="213759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FDD53BC-1576-4401-B504-412C6BB76711}"/>
              </a:ext>
            </a:extLst>
          </p:cNvPr>
          <p:cNvCxnSpPr>
            <a:cxnSpLocks/>
          </p:cNvCxnSpPr>
          <p:nvPr/>
        </p:nvCxnSpPr>
        <p:spPr>
          <a:xfrm>
            <a:off x="6096000" y="270892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6B517B-AC47-4EB8-A2BF-07EAD4983FCF}"/>
              </a:ext>
            </a:extLst>
          </p:cNvPr>
          <p:cNvCxnSpPr/>
          <p:nvPr/>
        </p:nvCxnSpPr>
        <p:spPr>
          <a:xfrm>
            <a:off x="6126197" y="2708920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B32E6165-DB40-4A44-AA12-327946A1B5FF}"/>
              </a:ext>
            </a:extLst>
          </p:cNvPr>
          <p:cNvCxnSpPr/>
          <p:nvPr/>
        </p:nvCxnSpPr>
        <p:spPr>
          <a:xfrm>
            <a:off x="7536160" y="4119275"/>
            <a:ext cx="0" cy="76944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20067B1-9DB5-43F1-89F2-A1A3FF81F59A}"/>
              </a:ext>
            </a:extLst>
          </p:cNvPr>
          <p:cNvCxnSpPr>
            <a:cxnSpLocks/>
          </p:cNvCxnSpPr>
          <p:nvPr/>
        </p:nvCxnSpPr>
        <p:spPr>
          <a:xfrm>
            <a:off x="7536160" y="4846513"/>
            <a:ext cx="288032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C862048-37F0-456A-BB56-DD3C0073F009}"/>
              </a:ext>
            </a:extLst>
          </p:cNvPr>
          <p:cNvCxnSpPr>
            <a:cxnSpLocks/>
          </p:cNvCxnSpPr>
          <p:nvPr/>
        </p:nvCxnSpPr>
        <p:spPr>
          <a:xfrm>
            <a:off x="7536160" y="4133343"/>
            <a:ext cx="72008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409E8735-811E-4E67-B471-F58A01748D46}"/>
              </a:ext>
            </a:extLst>
          </p:cNvPr>
          <p:cNvCxnSpPr>
            <a:cxnSpLocks/>
          </p:cNvCxnSpPr>
          <p:nvPr/>
        </p:nvCxnSpPr>
        <p:spPr>
          <a:xfrm>
            <a:off x="8256240" y="342900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CEB131C3-8490-4E98-9253-9F6DA2268518}"/>
              </a:ext>
            </a:extLst>
          </p:cNvPr>
          <p:cNvCxnSpPr/>
          <p:nvPr/>
        </p:nvCxnSpPr>
        <p:spPr>
          <a:xfrm>
            <a:off x="8256240" y="3418367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68D9BCDD-F6EB-4064-86B2-BEC6E9A8CD43}"/>
              </a:ext>
            </a:extLst>
          </p:cNvPr>
          <p:cNvCxnSpPr>
            <a:cxnSpLocks/>
          </p:cNvCxnSpPr>
          <p:nvPr/>
        </p:nvCxnSpPr>
        <p:spPr>
          <a:xfrm>
            <a:off x="8976320" y="270892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0A20891-89C1-490C-A63C-1F6C9DCF037F}"/>
              </a:ext>
            </a:extLst>
          </p:cNvPr>
          <p:cNvCxnSpPr/>
          <p:nvPr/>
        </p:nvCxnSpPr>
        <p:spPr>
          <a:xfrm>
            <a:off x="9006517" y="2708920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FD123DB7-34A5-4D93-8412-D0EB9DB2BCA4}"/>
              </a:ext>
            </a:extLst>
          </p:cNvPr>
          <p:cNvCxnSpPr>
            <a:cxnSpLocks/>
          </p:cNvCxnSpPr>
          <p:nvPr/>
        </p:nvCxnSpPr>
        <p:spPr>
          <a:xfrm>
            <a:off x="10416480" y="1988840"/>
            <a:ext cx="0" cy="285767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EC0F3726-CA6E-4AB6-93DB-880743540653}"/>
              </a:ext>
            </a:extLst>
          </p:cNvPr>
          <p:cNvCxnSpPr>
            <a:cxnSpLocks/>
          </p:cNvCxnSpPr>
          <p:nvPr/>
        </p:nvCxnSpPr>
        <p:spPr>
          <a:xfrm>
            <a:off x="9696400" y="1982695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2FBB4B6A-FD23-474F-BC35-1ACA38C63863}"/>
              </a:ext>
            </a:extLst>
          </p:cNvPr>
          <p:cNvCxnSpPr/>
          <p:nvPr/>
        </p:nvCxnSpPr>
        <p:spPr>
          <a:xfrm>
            <a:off x="9696400" y="1939479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9E16D09-FA10-4997-8737-D26D7ABDFEB3}"/>
              </a:ext>
            </a:extLst>
          </p:cNvPr>
          <p:cNvSpPr txBox="1"/>
          <p:nvPr/>
        </p:nvSpPr>
        <p:spPr>
          <a:xfrm>
            <a:off x="777425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１段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21FCAEB-DBF1-47A3-835E-197B46F62F70}"/>
              </a:ext>
            </a:extLst>
          </p:cNvPr>
          <p:cNvSpPr txBox="1"/>
          <p:nvPr/>
        </p:nvSpPr>
        <p:spPr>
          <a:xfrm>
            <a:off x="2661682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２段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A84CB9E-54FE-4D3F-AD56-E81F61C2C2BA}"/>
              </a:ext>
            </a:extLst>
          </p:cNvPr>
          <p:cNvSpPr txBox="1"/>
          <p:nvPr/>
        </p:nvSpPr>
        <p:spPr>
          <a:xfrm>
            <a:off x="5181962" y="499882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３段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8776FAD1-BEEC-4531-B3E5-3E7B4FB73FF4}"/>
              </a:ext>
            </a:extLst>
          </p:cNvPr>
          <p:cNvSpPr txBox="1"/>
          <p:nvPr/>
        </p:nvSpPr>
        <p:spPr>
          <a:xfrm>
            <a:off x="8452519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４段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885261-EFBB-4D62-9531-12F2E0ABC6CB}"/>
              </a:ext>
            </a:extLst>
          </p:cNvPr>
          <p:cNvSpPr txBox="1"/>
          <p:nvPr/>
        </p:nvSpPr>
        <p:spPr>
          <a:xfrm>
            <a:off x="599222" y="32685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おまけ３</a:t>
            </a:r>
          </a:p>
        </p:txBody>
      </p:sp>
    </p:spTree>
    <p:extLst>
      <p:ext uri="{BB962C8B-B14F-4D97-AF65-F5344CB8AC3E}">
        <p14:creationId xmlns:p14="http://schemas.microsoft.com/office/powerpoint/2010/main" val="31762578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49411B1-3BE3-4002-8AF7-8A0721545D9E}"/>
              </a:ext>
            </a:extLst>
          </p:cNvPr>
          <p:cNvSpPr/>
          <p:nvPr/>
        </p:nvSpPr>
        <p:spPr>
          <a:xfrm>
            <a:off x="1055440" y="4119276"/>
            <a:ext cx="759279" cy="72723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BD9BE97-2EF0-4441-8C87-DCD632EDAF2A}"/>
              </a:ext>
            </a:extLst>
          </p:cNvPr>
          <p:cNvCxnSpPr/>
          <p:nvPr/>
        </p:nvCxnSpPr>
        <p:spPr>
          <a:xfrm>
            <a:off x="2495600" y="4119275"/>
            <a:ext cx="0" cy="7694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3BBDB4F-44B2-400C-8406-7FFF2943A6CF}"/>
              </a:ext>
            </a:extLst>
          </p:cNvPr>
          <p:cNvCxnSpPr>
            <a:cxnSpLocks/>
          </p:cNvCxnSpPr>
          <p:nvPr/>
        </p:nvCxnSpPr>
        <p:spPr>
          <a:xfrm>
            <a:off x="3935760" y="3429000"/>
            <a:ext cx="0" cy="73754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4A67319-633F-449C-8046-415CFB9FEB47}"/>
              </a:ext>
            </a:extLst>
          </p:cNvPr>
          <p:cNvCxnSpPr>
            <a:cxnSpLocks/>
          </p:cNvCxnSpPr>
          <p:nvPr/>
        </p:nvCxnSpPr>
        <p:spPr>
          <a:xfrm>
            <a:off x="3227711" y="4870576"/>
            <a:ext cx="72008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CCD3BA8-97C4-4640-9FA1-188D3B1F6A5D}"/>
              </a:ext>
            </a:extLst>
          </p:cNvPr>
          <p:cNvCxnSpPr>
            <a:cxnSpLocks/>
          </p:cNvCxnSpPr>
          <p:nvPr/>
        </p:nvCxnSpPr>
        <p:spPr>
          <a:xfrm>
            <a:off x="2495600" y="4133343"/>
            <a:ext cx="7200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C2A9C7C-6BD3-45FA-B71E-3495EE57EBCA}"/>
              </a:ext>
            </a:extLst>
          </p:cNvPr>
          <p:cNvCxnSpPr>
            <a:cxnSpLocks/>
          </p:cNvCxnSpPr>
          <p:nvPr/>
        </p:nvCxnSpPr>
        <p:spPr>
          <a:xfrm>
            <a:off x="3215680" y="3429000"/>
            <a:ext cx="720080" cy="0"/>
          </a:xfrm>
          <a:prstGeom prst="line">
            <a:avLst/>
          </a:prstGeom>
          <a:ln w="76200">
            <a:solidFill>
              <a:srgbClr val="0000FF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A64261B-2AF0-4C6D-BD55-2A9909BE6235}"/>
              </a:ext>
            </a:extLst>
          </p:cNvPr>
          <p:cNvCxnSpPr/>
          <p:nvPr/>
        </p:nvCxnSpPr>
        <p:spPr>
          <a:xfrm>
            <a:off x="3215680" y="3397102"/>
            <a:ext cx="0" cy="769441"/>
          </a:xfrm>
          <a:prstGeom prst="line">
            <a:avLst/>
          </a:prstGeom>
          <a:ln w="76200">
            <a:solidFill>
              <a:srgbClr val="0000FF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A99CF4B-E7EC-4C48-8B58-0B7E0F16C22B}"/>
              </a:ext>
            </a:extLst>
          </p:cNvPr>
          <p:cNvCxnSpPr/>
          <p:nvPr/>
        </p:nvCxnSpPr>
        <p:spPr>
          <a:xfrm>
            <a:off x="4655840" y="4119275"/>
            <a:ext cx="0" cy="76944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0645537-4E31-47D4-A7EC-7F0AC2845034}"/>
              </a:ext>
            </a:extLst>
          </p:cNvPr>
          <p:cNvCxnSpPr>
            <a:cxnSpLocks/>
          </p:cNvCxnSpPr>
          <p:nvPr/>
        </p:nvCxnSpPr>
        <p:spPr>
          <a:xfrm>
            <a:off x="4655840" y="4846513"/>
            <a:ext cx="216024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FD80D56-FD0B-498C-848F-85D3D6A0BE2D}"/>
              </a:ext>
            </a:extLst>
          </p:cNvPr>
          <p:cNvCxnSpPr>
            <a:cxnSpLocks/>
          </p:cNvCxnSpPr>
          <p:nvPr/>
        </p:nvCxnSpPr>
        <p:spPr>
          <a:xfrm>
            <a:off x="4655840" y="4133343"/>
            <a:ext cx="72008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49BB89A-218B-451E-8D83-995A595326FE}"/>
              </a:ext>
            </a:extLst>
          </p:cNvPr>
          <p:cNvCxnSpPr>
            <a:cxnSpLocks/>
          </p:cNvCxnSpPr>
          <p:nvPr/>
        </p:nvCxnSpPr>
        <p:spPr>
          <a:xfrm>
            <a:off x="5375920" y="342900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05725DC-8724-4D20-855C-5BA679B708C5}"/>
              </a:ext>
            </a:extLst>
          </p:cNvPr>
          <p:cNvCxnSpPr/>
          <p:nvPr/>
        </p:nvCxnSpPr>
        <p:spPr>
          <a:xfrm>
            <a:off x="5375920" y="3397103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1396E10-6E4E-4DFA-B5B7-C98E2C06F4B1}"/>
              </a:ext>
            </a:extLst>
          </p:cNvPr>
          <p:cNvCxnSpPr>
            <a:cxnSpLocks/>
          </p:cNvCxnSpPr>
          <p:nvPr/>
        </p:nvCxnSpPr>
        <p:spPr>
          <a:xfrm>
            <a:off x="6816080" y="2708920"/>
            <a:ext cx="0" cy="213759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FDD53BC-1576-4401-B504-412C6BB76711}"/>
              </a:ext>
            </a:extLst>
          </p:cNvPr>
          <p:cNvCxnSpPr>
            <a:cxnSpLocks/>
          </p:cNvCxnSpPr>
          <p:nvPr/>
        </p:nvCxnSpPr>
        <p:spPr>
          <a:xfrm>
            <a:off x="6096000" y="270892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6B517B-AC47-4EB8-A2BF-07EAD4983FCF}"/>
              </a:ext>
            </a:extLst>
          </p:cNvPr>
          <p:cNvCxnSpPr/>
          <p:nvPr/>
        </p:nvCxnSpPr>
        <p:spPr>
          <a:xfrm>
            <a:off x="6126197" y="2708920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B32E6165-DB40-4A44-AA12-327946A1B5FF}"/>
              </a:ext>
            </a:extLst>
          </p:cNvPr>
          <p:cNvCxnSpPr/>
          <p:nvPr/>
        </p:nvCxnSpPr>
        <p:spPr>
          <a:xfrm>
            <a:off x="7536160" y="4119275"/>
            <a:ext cx="0" cy="76944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20067B1-9DB5-43F1-89F2-A1A3FF81F59A}"/>
              </a:ext>
            </a:extLst>
          </p:cNvPr>
          <p:cNvCxnSpPr>
            <a:cxnSpLocks/>
          </p:cNvCxnSpPr>
          <p:nvPr/>
        </p:nvCxnSpPr>
        <p:spPr>
          <a:xfrm>
            <a:off x="7536160" y="4846513"/>
            <a:ext cx="288032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C862048-37F0-456A-BB56-DD3C0073F009}"/>
              </a:ext>
            </a:extLst>
          </p:cNvPr>
          <p:cNvCxnSpPr>
            <a:cxnSpLocks/>
          </p:cNvCxnSpPr>
          <p:nvPr/>
        </p:nvCxnSpPr>
        <p:spPr>
          <a:xfrm>
            <a:off x="7536160" y="4133343"/>
            <a:ext cx="72008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409E8735-811E-4E67-B471-F58A01748D46}"/>
              </a:ext>
            </a:extLst>
          </p:cNvPr>
          <p:cNvCxnSpPr>
            <a:cxnSpLocks/>
          </p:cNvCxnSpPr>
          <p:nvPr/>
        </p:nvCxnSpPr>
        <p:spPr>
          <a:xfrm>
            <a:off x="8256240" y="342900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CEB131C3-8490-4E98-9253-9F6DA2268518}"/>
              </a:ext>
            </a:extLst>
          </p:cNvPr>
          <p:cNvCxnSpPr/>
          <p:nvPr/>
        </p:nvCxnSpPr>
        <p:spPr>
          <a:xfrm>
            <a:off x="8256240" y="3418367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68D9BCDD-F6EB-4064-86B2-BEC6E9A8CD43}"/>
              </a:ext>
            </a:extLst>
          </p:cNvPr>
          <p:cNvCxnSpPr>
            <a:cxnSpLocks/>
          </p:cNvCxnSpPr>
          <p:nvPr/>
        </p:nvCxnSpPr>
        <p:spPr>
          <a:xfrm>
            <a:off x="8976320" y="270892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0A20891-89C1-490C-A63C-1F6C9DCF037F}"/>
              </a:ext>
            </a:extLst>
          </p:cNvPr>
          <p:cNvCxnSpPr/>
          <p:nvPr/>
        </p:nvCxnSpPr>
        <p:spPr>
          <a:xfrm>
            <a:off x="9006517" y="2708920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FD123DB7-34A5-4D93-8412-D0EB9DB2BCA4}"/>
              </a:ext>
            </a:extLst>
          </p:cNvPr>
          <p:cNvCxnSpPr>
            <a:cxnSpLocks/>
          </p:cNvCxnSpPr>
          <p:nvPr/>
        </p:nvCxnSpPr>
        <p:spPr>
          <a:xfrm>
            <a:off x="10416480" y="1988840"/>
            <a:ext cx="0" cy="285767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EC0F3726-CA6E-4AB6-93DB-880743540653}"/>
              </a:ext>
            </a:extLst>
          </p:cNvPr>
          <p:cNvCxnSpPr>
            <a:cxnSpLocks/>
          </p:cNvCxnSpPr>
          <p:nvPr/>
        </p:nvCxnSpPr>
        <p:spPr>
          <a:xfrm>
            <a:off x="9696400" y="1982695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2FBB4B6A-FD23-474F-BC35-1ACA38C63863}"/>
              </a:ext>
            </a:extLst>
          </p:cNvPr>
          <p:cNvCxnSpPr/>
          <p:nvPr/>
        </p:nvCxnSpPr>
        <p:spPr>
          <a:xfrm>
            <a:off x="9696400" y="1939479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9E16D09-FA10-4997-8737-D26D7ABDFEB3}"/>
              </a:ext>
            </a:extLst>
          </p:cNvPr>
          <p:cNvSpPr txBox="1"/>
          <p:nvPr/>
        </p:nvSpPr>
        <p:spPr>
          <a:xfrm>
            <a:off x="777425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１段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21FCAEB-DBF1-47A3-835E-197B46F62F70}"/>
              </a:ext>
            </a:extLst>
          </p:cNvPr>
          <p:cNvSpPr txBox="1"/>
          <p:nvPr/>
        </p:nvSpPr>
        <p:spPr>
          <a:xfrm>
            <a:off x="2661682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２段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A84CB9E-54FE-4D3F-AD56-E81F61C2C2BA}"/>
              </a:ext>
            </a:extLst>
          </p:cNvPr>
          <p:cNvSpPr txBox="1"/>
          <p:nvPr/>
        </p:nvSpPr>
        <p:spPr>
          <a:xfrm>
            <a:off x="5181962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３段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8776FAD1-BEEC-4531-B3E5-3E7B4FB73FF4}"/>
              </a:ext>
            </a:extLst>
          </p:cNvPr>
          <p:cNvSpPr txBox="1"/>
          <p:nvPr/>
        </p:nvSpPr>
        <p:spPr>
          <a:xfrm>
            <a:off x="8452519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４段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3DE7BB4-9A30-49AA-8046-80A5DE839283}"/>
              </a:ext>
            </a:extLst>
          </p:cNvPr>
          <p:cNvCxnSpPr>
            <a:cxnSpLocks/>
          </p:cNvCxnSpPr>
          <p:nvPr/>
        </p:nvCxnSpPr>
        <p:spPr>
          <a:xfrm>
            <a:off x="2507632" y="4858545"/>
            <a:ext cx="7200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4020FB00-5894-40C2-8A7F-6D6CE8F7756C}"/>
              </a:ext>
            </a:extLst>
          </p:cNvPr>
          <p:cNvCxnSpPr/>
          <p:nvPr/>
        </p:nvCxnSpPr>
        <p:spPr>
          <a:xfrm>
            <a:off x="3935760" y="4133343"/>
            <a:ext cx="0" cy="7694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F225144-69C9-4EA7-81AC-33BE502B32F8}"/>
              </a:ext>
            </a:extLst>
          </p:cNvPr>
          <p:cNvSpPr txBox="1"/>
          <p:nvPr/>
        </p:nvSpPr>
        <p:spPr>
          <a:xfrm>
            <a:off x="1331423" y="815927"/>
            <a:ext cx="94532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ずつふえていくわけを考えよう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B365B5B-9EF6-46C3-9D06-98E9705A5942}"/>
              </a:ext>
            </a:extLst>
          </p:cNvPr>
          <p:cNvSpPr txBox="1"/>
          <p:nvPr/>
        </p:nvSpPr>
        <p:spPr>
          <a:xfrm>
            <a:off x="1601536" y="2292319"/>
            <a:ext cx="3246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ふえた</a:t>
            </a:r>
          </a:p>
        </p:txBody>
      </p:sp>
    </p:spTree>
    <p:extLst>
      <p:ext uri="{BB962C8B-B14F-4D97-AF65-F5344CB8AC3E}">
        <p14:creationId xmlns:p14="http://schemas.microsoft.com/office/powerpoint/2010/main" val="283440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49411B1-3BE3-4002-8AF7-8A0721545D9E}"/>
              </a:ext>
            </a:extLst>
          </p:cNvPr>
          <p:cNvSpPr/>
          <p:nvPr/>
        </p:nvSpPr>
        <p:spPr>
          <a:xfrm>
            <a:off x="1055440" y="4119276"/>
            <a:ext cx="759279" cy="72723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BD9BE97-2EF0-4441-8C87-DCD632EDAF2A}"/>
              </a:ext>
            </a:extLst>
          </p:cNvPr>
          <p:cNvCxnSpPr/>
          <p:nvPr/>
        </p:nvCxnSpPr>
        <p:spPr>
          <a:xfrm>
            <a:off x="2495600" y="4119275"/>
            <a:ext cx="0" cy="7694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3BBDB4F-44B2-400C-8406-7FFF2943A6CF}"/>
              </a:ext>
            </a:extLst>
          </p:cNvPr>
          <p:cNvCxnSpPr>
            <a:cxnSpLocks/>
          </p:cNvCxnSpPr>
          <p:nvPr/>
        </p:nvCxnSpPr>
        <p:spPr>
          <a:xfrm>
            <a:off x="3935760" y="3429000"/>
            <a:ext cx="0" cy="7375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4A67319-633F-449C-8046-415CFB9FEB47}"/>
              </a:ext>
            </a:extLst>
          </p:cNvPr>
          <p:cNvCxnSpPr>
            <a:cxnSpLocks/>
          </p:cNvCxnSpPr>
          <p:nvPr/>
        </p:nvCxnSpPr>
        <p:spPr>
          <a:xfrm>
            <a:off x="3227712" y="4870577"/>
            <a:ext cx="7200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CCD3BA8-97C4-4640-9FA1-188D3B1F6A5D}"/>
              </a:ext>
            </a:extLst>
          </p:cNvPr>
          <p:cNvCxnSpPr>
            <a:cxnSpLocks/>
          </p:cNvCxnSpPr>
          <p:nvPr/>
        </p:nvCxnSpPr>
        <p:spPr>
          <a:xfrm>
            <a:off x="2495600" y="4133343"/>
            <a:ext cx="7200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C2A9C7C-6BD3-45FA-B71E-3495EE57EBCA}"/>
              </a:ext>
            </a:extLst>
          </p:cNvPr>
          <p:cNvCxnSpPr>
            <a:cxnSpLocks/>
          </p:cNvCxnSpPr>
          <p:nvPr/>
        </p:nvCxnSpPr>
        <p:spPr>
          <a:xfrm>
            <a:off x="3215680" y="3429000"/>
            <a:ext cx="72008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A64261B-2AF0-4C6D-BD55-2A9909BE6235}"/>
              </a:ext>
            </a:extLst>
          </p:cNvPr>
          <p:cNvCxnSpPr/>
          <p:nvPr/>
        </p:nvCxnSpPr>
        <p:spPr>
          <a:xfrm>
            <a:off x="3215680" y="3397102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A99CF4B-E7EC-4C48-8B58-0B7E0F16C22B}"/>
              </a:ext>
            </a:extLst>
          </p:cNvPr>
          <p:cNvCxnSpPr/>
          <p:nvPr/>
        </p:nvCxnSpPr>
        <p:spPr>
          <a:xfrm>
            <a:off x="4655840" y="4119275"/>
            <a:ext cx="0" cy="76944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0645537-4E31-47D4-A7EC-7F0AC2845034}"/>
              </a:ext>
            </a:extLst>
          </p:cNvPr>
          <p:cNvCxnSpPr>
            <a:cxnSpLocks/>
          </p:cNvCxnSpPr>
          <p:nvPr/>
        </p:nvCxnSpPr>
        <p:spPr>
          <a:xfrm>
            <a:off x="4655840" y="4846513"/>
            <a:ext cx="216024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FD80D56-FD0B-498C-848F-85D3D6A0BE2D}"/>
              </a:ext>
            </a:extLst>
          </p:cNvPr>
          <p:cNvCxnSpPr>
            <a:cxnSpLocks/>
          </p:cNvCxnSpPr>
          <p:nvPr/>
        </p:nvCxnSpPr>
        <p:spPr>
          <a:xfrm>
            <a:off x="4655840" y="4133343"/>
            <a:ext cx="72008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49BB89A-218B-451E-8D83-995A595326FE}"/>
              </a:ext>
            </a:extLst>
          </p:cNvPr>
          <p:cNvCxnSpPr>
            <a:cxnSpLocks/>
          </p:cNvCxnSpPr>
          <p:nvPr/>
        </p:nvCxnSpPr>
        <p:spPr>
          <a:xfrm>
            <a:off x="5375920" y="342900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05725DC-8724-4D20-855C-5BA679B708C5}"/>
              </a:ext>
            </a:extLst>
          </p:cNvPr>
          <p:cNvCxnSpPr/>
          <p:nvPr/>
        </p:nvCxnSpPr>
        <p:spPr>
          <a:xfrm>
            <a:off x="5375920" y="3397103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1396E10-6E4E-4DFA-B5B7-C98E2C06F4B1}"/>
              </a:ext>
            </a:extLst>
          </p:cNvPr>
          <p:cNvCxnSpPr>
            <a:cxnSpLocks/>
          </p:cNvCxnSpPr>
          <p:nvPr/>
        </p:nvCxnSpPr>
        <p:spPr>
          <a:xfrm>
            <a:off x="6816080" y="2708920"/>
            <a:ext cx="0" cy="213759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FDD53BC-1576-4401-B504-412C6BB76711}"/>
              </a:ext>
            </a:extLst>
          </p:cNvPr>
          <p:cNvCxnSpPr>
            <a:cxnSpLocks/>
          </p:cNvCxnSpPr>
          <p:nvPr/>
        </p:nvCxnSpPr>
        <p:spPr>
          <a:xfrm>
            <a:off x="6096000" y="270892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6B517B-AC47-4EB8-A2BF-07EAD4983FCF}"/>
              </a:ext>
            </a:extLst>
          </p:cNvPr>
          <p:cNvCxnSpPr/>
          <p:nvPr/>
        </p:nvCxnSpPr>
        <p:spPr>
          <a:xfrm>
            <a:off x="6126197" y="2708920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B32E6165-DB40-4A44-AA12-327946A1B5FF}"/>
              </a:ext>
            </a:extLst>
          </p:cNvPr>
          <p:cNvCxnSpPr/>
          <p:nvPr/>
        </p:nvCxnSpPr>
        <p:spPr>
          <a:xfrm>
            <a:off x="7536160" y="4119275"/>
            <a:ext cx="0" cy="76944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20067B1-9DB5-43F1-89F2-A1A3FF81F59A}"/>
              </a:ext>
            </a:extLst>
          </p:cNvPr>
          <p:cNvCxnSpPr>
            <a:cxnSpLocks/>
          </p:cNvCxnSpPr>
          <p:nvPr/>
        </p:nvCxnSpPr>
        <p:spPr>
          <a:xfrm>
            <a:off x="7536160" y="4846513"/>
            <a:ext cx="288032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C862048-37F0-456A-BB56-DD3C0073F009}"/>
              </a:ext>
            </a:extLst>
          </p:cNvPr>
          <p:cNvCxnSpPr>
            <a:cxnSpLocks/>
          </p:cNvCxnSpPr>
          <p:nvPr/>
        </p:nvCxnSpPr>
        <p:spPr>
          <a:xfrm>
            <a:off x="7536160" y="4133343"/>
            <a:ext cx="72008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409E8735-811E-4E67-B471-F58A01748D46}"/>
              </a:ext>
            </a:extLst>
          </p:cNvPr>
          <p:cNvCxnSpPr>
            <a:cxnSpLocks/>
          </p:cNvCxnSpPr>
          <p:nvPr/>
        </p:nvCxnSpPr>
        <p:spPr>
          <a:xfrm>
            <a:off x="8256240" y="342900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CEB131C3-8490-4E98-9253-9F6DA2268518}"/>
              </a:ext>
            </a:extLst>
          </p:cNvPr>
          <p:cNvCxnSpPr/>
          <p:nvPr/>
        </p:nvCxnSpPr>
        <p:spPr>
          <a:xfrm>
            <a:off x="8256240" y="3418367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68D9BCDD-F6EB-4064-86B2-BEC6E9A8CD43}"/>
              </a:ext>
            </a:extLst>
          </p:cNvPr>
          <p:cNvCxnSpPr>
            <a:cxnSpLocks/>
          </p:cNvCxnSpPr>
          <p:nvPr/>
        </p:nvCxnSpPr>
        <p:spPr>
          <a:xfrm>
            <a:off x="8976320" y="270892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0A20891-89C1-490C-A63C-1F6C9DCF037F}"/>
              </a:ext>
            </a:extLst>
          </p:cNvPr>
          <p:cNvCxnSpPr/>
          <p:nvPr/>
        </p:nvCxnSpPr>
        <p:spPr>
          <a:xfrm>
            <a:off x="9006517" y="2708920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FD123DB7-34A5-4D93-8412-D0EB9DB2BCA4}"/>
              </a:ext>
            </a:extLst>
          </p:cNvPr>
          <p:cNvCxnSpPr>
            <a:cxnSpLocks/>
          </p:cNvCxnSpPr>
          <p:nvPr/>
        </p:nvCxnSpPr>
        <p:spPr>
          <a:xfrm>
            <a:off x="10416480" y="1988840"/>
            <a:ext cx="0" cy="285767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EC0F3726-CA6E-4AB6-93DB-880743540653}"/>
              </a:ext>
            </a:extLst>
          </p:cNvPr>
          <p:cNvCxnSpPr>
            <a:cxnSpLocks/>
          </p:cNvCxnSpPr>
          <p:nvPr/>
        </p:nvCxnSpPr>
        <p:spPr>
          <a:xfrm>
            <a:off x="9696400" y="1982695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2FBB4B6A-FD23-474F-BC35-1ACA38C63863}"/>
              </a:ext>
            </a:extLst>
          </p:cNvPr>
          <p:cNvCxnSpPr/>
          <p:nvPr/>
        </p:nvCxnSpPr>
        <p:spPr>
          <a:xfrm>
            <a:off x="9696400" y="1939479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9E16D09-FA10-4997-8737-D26D7ABDFEB3}"/>
              </a:ext>
            </a:extLst>
          </p:cNvPr>
          <p:cNvSpPr txBox="1"/>
          <p:nvPr/>
        </p:nvSpPr>
        <p:spPr>
          <a:xfrm>
            <a:off x="777425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１段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21FCAEB-DBF1-47A3-835E-197B46F62F70}"/>
              </a:ext>
            </a:extLst>
          </p:cNvPr>
          <p:cNvSpPr txBox="1"/>
          <p:nvPr/>
        </p:nvSpPr>
        <p:spPr>
          <a:xfrm>
            <a:off x="2661682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２段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A84CB9E-54FE-4D3F-AD56-E81F61C2C2BA}"/>
              </a:ext>
            </a:extLst>
          </p:cNvPr>
          <p:cNvSpPr txBox="1"/>
          <p:nvPr/>
        </p:nvSpPr>
        <p:spPr>
          <a:xfrm>
            <a:off x="5181962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３段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8776FAD1-BEEC-4531-B3E5-3E7B4FB73FF4}"/>
              </a:ext>
            </a:extLst>
          </p:cNvPr>
          <p:cNvSpPr txBox="1"/>
          <p:nvPr/>
        </p:nvSpPr>
        <p:spPr>
          <a:xfrm>
            <a:off x="8452519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４段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3DE7BB4-9A30-49AA-8046-80A5DE839283}"/>
              </a:ext>
            </a:extLst>
          </p:cNvPr>
          <p:cNvCxnSpPr>
            <a:cxnSpLocks/>
          </p:cNvCxnSpPr>
          <p:nvPr/>
        </p:nvCxnSpPr>
        <p:spPr>
          <a:xfrm>
            <a:off x="2507632" y="4858545"/>
            <a:ext cx="7200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4020FB00-5894-40C2-8A7F-6D6CE8F7756C}"/>
              </a:ext>
            </a:extLst>
          </p:cNvPr>
          <p:cNvCxnSpPr/>
          <p:nvPr/>
        </p:nvCxnSpPr>
        <p:spPr>
          <a:xfrm>
            <a:off x="3935760" y="4133343"/>
            <a:ext cx="0" cy="7694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F225144-69C9-4EA7-81AC-33BE502B32F8}"/>
              </a:ext>
            </a:extLst>
          </p:cNvPr>
          <p:cNvSpPr txBox="1"/>
          <p:nvPr/>
        </p:nvSpPr>
        <p:spPr>
          <a:xfrm>
            <a:off x="1331423" y="815927"/>
            <a:ext cx="94532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ずつふえていくわけを考えよう</a:t>
            </a:r>
          </a:p>
        </p:txBody>
      </p:sp>
    </p:spTree>
    <p:extLst>
      <p:ext uri="{BB962C8B-B14F-4D97-AF65-F5344CB8AC3E}">
        <p14:creationId xmlns:p14="http://schemas.microsoft.com/office/powerpoint/2010/main" val="1340694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56DA27-03C3-4913-AB84-3745E75A66BA}"/>
              </a:ext>
            </a:extLst>
          </p:cNvPr>
          <p:cNvSpPr txBox="1"/>
          <p:nvPr/>
        </p:nvSpPr>
        <p:spPr>
          <a:xfrm>
            <a:off x="150912" y="1357037"/>
            <a:ext cx="3961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たての長さ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(cm)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069FC2-6920-4B08-A0A7-17D7884787BC}"/>
              </a:ext>
            </a:extLst>
          </p:cNvPr>
          <p:cNvSpPr txBox="1"/>
          <p:nvPr/>
        </p:nvSpPr>
        <p:spPr>
          <a:xfrm>
            <a:off x="191584" y="2340510"/>
            <a:ext cx="3448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横の長さ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(cm)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D7D65B5-EEA1-477F-B60E-C1AD50F56DA5}"/>
              </a:ext>
            </a:extLst>
          </p:cNvPr>
          <p:cNvCxnSpPr>
            <a:cxnSpLocks/>
          </p:cNvCxnSpPr>
          <p:nvPr/>
        </p:nvCxnSpPr>
        <p:spPr>
          <a:xfrm>
            <a:off x="200795" y="2218711"/>
            <a:ext cx="1180642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F85E88E-BF5E-4666-8EE9-A22FC37E7B88}"/>
              </a:ext>
            </a:extLst>
          </p:cNvPr>
          <p:cNvCxnSpPr/>
          <p:nvPr/>
        </p:nvCxnSpPr>
        <p:spPr>
          <a:xfrm>
            <a:off x="5375920" y="1488818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BB72223-E305-45BB-82BF-7A54A48A479F}"/>
              </a:ext>
            </a:extLst>
          </p:cNvPr>
          <p:cNvCxnSpPr/>
          <p:nvPr/>
        </p:nvCxnSpPr>
        <p:spPr>
          <a:xfrm>
            <a:off x="6816080" y="1488818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90B523B-17B5-4E98-95D6-B4BCAE8C678B}"/>
              </a:ext>
            </a:extLst>
          </p:cNvPr>
          <p:cNvCxnSpPr/>
          <p:nvPr/>
        </p:nvCxnSpPr>
        <p:spPr>
          <a:xfrm>
            <a:off x="8256240" y="1488818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DB8B666-6137-48B7-A181-E0F84F7F288D}"/>
              </a:ext>
            </a:extLst>
          </p:cNvPr>
          <p:cNvCxnSpPr/>
          <p:nvPr/>
        </p:nvCxnSpPr>
        <p:spPr>
          <a:xfrm>
            <a:off x="9696400" y="1488818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4634379-E436-45E5-B786-641063464B87}"/>
              </a:ext>
            </a:extLst>
          </p:cNvPr>
          <p:cNvCxnSpPr/>
          <p:nvPr/>
        </p:nvCxnSpPr>
        <p:spPr>
          <a:xfrm>
            <a:off x="11136560" y="1488818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78E8DA2-5BF5-4E45-B299-BA65C87AA308}"/>
              </a:ext>
            </a:extLst>
          </p:cNvPr>
          <p:cNvSpPr txBox="1"/>
          <p:nvPr/>
        </p:nvSpPr>
        <p:spPr>
          <a:xfrm>
            <a:off x="4240033" y="1449270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C995E05-1B15-440C-89D2-12A01DB54E59}"/>
              </a:ext>
            </a:extLst>
          </p:cNvPr>
          <p:cNvSpPr txBox="1"/>
          <p:nvPr/>
        </p:nvSpPr>
        <p:spPr>
          <a:xfrm>
            <a:off x="5740327" y="144927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FF05FB6-A319-4092-9306-652109ECD980}"/>
              </a:ext>
            </a:extLst>
          </p:cNvPr>
          <p:cNvSpPr txBox="1"/>
          <p:nvPr/>
        </p:nvSpPr>
        <p:spPr>
          <a:xfrm>
            <a:off x="7205378" y="144927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3539D61-F29F-4E74-82B6-362621F21BD0}"/>
              </a:ext>
            </a:extLst>
          </p:cNvPr>
          <p:cNvSpPr txBox="1"/>
          <p:nvPr/>
        </p:nvSpPr>
        <p:spPr>
          <a:xfrm>
            <a:off x="8592140" y="144927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257D4CD-22D6-4915-86E3-4F65C9CE3943}"/>
              </a:ext>
            </a:extLst>
          </p:cNvPr>
          <p:cNvSpPr txBox="1"/>
          <p:nvPr/>
        </p:nvSpPr>
        <p:spPr>
          <a:xfrm>
            <a:off x="7182074" y="230552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36D084A-57FA-4819-8789-A04F872F52BE}"/>
              </a:ext>
            </a:extLst>
          </p:cNvPr>
          <p:cNvSpPr txBox="1"/>
          <p:nvPr/>
        </p:nvSpPr>
        <p:spPr>
          <a:xfrm>
            <a:off x="4243028" y="2305524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B8CC513-9A73-40DE-B7E7-F45EC0A7EF4E}"/>
              </a:ext>
            </a:extLst>
          </p:cNvPr>
          <p:cNvSpPr txBox="1"/>
          <p:nvPr/>
        </p:nvSpPr>
        <p:spPr>
          <a:xfrm>
            <a:off x="10042019" y="230552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095C5BF4-4102-4536-A201-BBD85A841AB1}"/>
              </a:ext>
            </a:extLst>
          </p:cNvPr>
          <p:cNvCxnSpPr/>
          <p:nvPr/>
        </p:nvCxnSpPr>
        <p:spPr>
          <a:xfrm>
            <a:off x="4007768" y="1488817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D3A9D66-F931-432A-AC91-00A3DCDAE2B0}"/>
              </a:ext>
            </a:extLst>
          </p:cNvPr>
          <p:cNvSpPr txBox="1"/>
          <p:nvPr/>
        </p:nvSpPr>
        <p:spPr>
          <a:xfrm>
            <a:off x="10047923" y="144927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FC22422-465F-4C19-9355-19A30203DCB1}"/>
              </a:ext>
            </a:extLst>
          </p:cNvPr>
          <p:cNvSpPr txBox="1"/>
          <p:nvPr/>
        </p:nvSpPr>
        <p:spPr>
          <a:xfrm>
            <a:off x="5753566" y="230552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A8F6759-BAEE-4795-821F-34983DA8E2B3}"/>
              </a:ext>
            </a:extLst>
          </p:cNvPr>
          <p:cNvSpPr txBox="1"/>
          <p:nvPr/>
        </p:nvSpPr>
        <p:spPr>
          <a:xfrm>
            <a:off x="8624045" y="230552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7D64F26-6412-4891-AE7C-C6B70F9122D6}"/>
              </a:ext>
            </a:extLst>
          </p:cNvPr>
          <p:cNvSpPr txBox="1"/>
          <p:nvPr/>
        </p:nvSpPr>
        <p:spPr>
          <a:xfrm>
            <a:off x="11258301" y="144927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10FFD9D-30A3-4D8A-87B6-1F5B674BACE3}"/>
              </a:ext>
            </a:extLst>
          </p:cNvPr>
          <p:cNvSpPr txBox="1"/>
          <p:nvPr/>
        </p:nvSpPr>
        <p:spPr>
          <a:xfrm>
            <a:off x="11258300" y="230552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FCB88FF-E5E8-4AA1-A959-2A7316449F5E}"/>
              </a:ext>
            </a:extLst>
          </p:cNvPr>
          <p:cNvSpPr txBox="1"/>
          <p:nvPr/>
        </p:nvSpPr>
        <p:spPr>
          <a:xfrm>
            <a:off x="307047" y="3351185"/>
            <a:ext cx="10181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ｳ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たての長さが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7cm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のときの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横の長さは？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0EB21D2-8D6A-44BD-8F92-EB823C4D2FA3}"/>
              </a:ext>
            </a:extLst>
          </p:cNvPr>
          <p:cNvSpPr txBox="1"/>
          <p:nvPr/>
        </p:nvSpPr>
        <p:spPr>
          <a:xfrm>
            <a:off x="307048" y="5034979"/>
            <a:ext cx="10181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ｴ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横の長さが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3cm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のときの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たての長さは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88F9874-03B0-4F1D-A1D8-47ECF526C402}"/>
              </a:ext>
            </a:extLst>
          </p:cNvPr>
          <p:cNvSpPr txBox="1"/>
          <p:nvPr/>
        </p:nvSpPr>
        <p:spPr>
          <a:xfrm>
            <a:off x="5722545" y="5798695"/>
            <a:ext cx="4073551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たての長さは６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3730C0C-2C14-4899-87AB-D6564D676777}"/>
              </a:ext>
            </a:extLst>
          </p:cNvPr>
          <p:cNvSpPr txBox="1"/>
          <p:nvPr/>
        </p:nvSpPr>
        <p:spPr>
          <a:xfrm>
            <a:off x="5747782" y="4207439"/>
            <a:ext cx="3611886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横の長さは２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EF4E8A4-9095-43C4-BA34-F9471637B363}"/>
              </a:ext>
            </a:extLst>
          </p:cNvPr>
          <p:cNvSpPr txBox="1"/>
          <p:nvPr/>
        </p:nvSpPr>
        <p:spPr>
          <a:xfrm>
            <a:off x="2063552" y="4207439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９－７＝２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892F4EE-1FCE-4CC0-A6C1-6E710CC3186A}"/>
              </a:ext>
            </a:extLst>
          </p:cNvPr>
          <p:cNvSpPr txBox="1"/>
          <p:nvPr/>
        </p:nvSpPr>
        <p:spPr>
          <a:xfrm>
            <a:off x="2063552" y="5798695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９－３＝６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534667B-B84E-4268-9930-BC49E9907084}"/>
              </a:ext>
            </a:extLst>
          </p:cNvPr>
          <p:cNvSpPr txBox="1"/>
          <p:nvPr/>
        </p:nvSpPr>
        <p:spPr>
          <a:xfrm>
            <a:off x="915188" y="432487"/>
            <a:ext cx="685315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たての長さ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と横の長さの関係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88F9874-03B0-4F1D-A1D8-47ECF526C402}"/>
              </a:ext>
            </a:extLst>
          </p:cNvPr>
          <p:cNvSpPr txBox="1"/>
          <p:nvPr/>
        </p:nvSpPr>
        <p:spPr>
          <a:xfrm>
            <a:off x="9341063" y="435336"/>
            <a:ext cx="26981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表を伸ばして</a:t>
            </a:r>
            <a:endParaRPr lang="en-US" altLang="ja-JP" sz="2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考えてもいいよ</a:t>
            </a:r>
            <a:endParaRPr lang="en-US" altLang="ja-JP" sz="2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642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 animBg="1"/>
      <p:bldP spid="28" grpId="0"/>
      <p:bldP spid="29" grpId="0"/>
      <p:bldP spid="3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49411B1-3BE3-4002-8AF7-8A0721545D9E}"/>
              </a:ext>
            </a:extLst>
          </p:cNvPr>
          <p:cNvSpPr/>
          <p:nvPr/>
        </p:nvSpPr>
        <p:spPr>
          <a:xfrm>
            <a:off x="1055440" y="4119276"/>
            <a:ext cx="759279" cy="72723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BD9BE97-2EF0-4441-8C87-DCD632EDAF2A}"/>
              </a:ext>
            </a:extLst>
          </p:cNvPr>
          <p:cNvCxnSpPr/>
          <p:nvPr/>
        </p:nvCxnSpPr>
        <p:spPr>
          <a:xfrm>
            <a:off x="2495600" y="4119275"/>
            <a:ext cx="0" cy="7694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4A67319-633F-449C-8046-415CFB9FEB47}"/>
              </a:ext>
            </a:extLst>
          </p:cNvPr>
          <p:cNvCxnSpPr>
            <a:cxnSpLocks/>
          </p:cNvCxnSpPr>
          <p:nvPr/>
        </p:nvCxnSpPr>
        <p:spPr>
          <a:xfrm>
            <a:off x="3215680" y="4846513"/>
            <a:ext cx="7200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CCD3BA8-97C4-4640-9FA1-188D3B1F6A5D}"/>
              </a:ext>
            </a:extLst>
          </p:cNvPr>
          <p:cNvCxnSpPr>
            <a:cxnSpLocks/>
          </p:cNvCxnSpPr>
          <p:nvPr/>
        </p:nvCxnSpPr>
        <p:spPr>
          <a:xfrm>
            <a:off x="2495600" y="4133343"/>
            <a:ext cx="7200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C2A9C7C-6BD3-45FA-B71E-3495EE57EBCA}"/>
              </a:ext>
            </a:extLst>
          </p:cNvPr>
          <p:cNvCxnSpPr>
            <a:cxnSpLocks/>
          </p:cNvCxnSpPr>
          <p:nvPr/>
        </p:nvCxnSpPr>
        <p:spPr>
          <a:xfrm>
            <a:off x="3215680" y="3429000"/>
            <a:ext cx="72008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A64261B-2AF0-4C6D-BD55-2A9909BE6235}"/>
              </a:ext>
            </a:extLst>
          </p:cNvPr>
          <p:cNvCxnSpPr/>
          <p:nvPr/>
        </p:nvCxnSpPr>
        <p:spPr>
          <a:xfrm>
            <a:off x="3215680" y="3397102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A99CF4B-E7EC-4C48-8B58-0B7E0F16C22B}"/>
              </a:ext>
            </a:extLst>
          </p:cNvPr>
          <p:cNvCxnSpPr/>
          <p:nvPr/>
        </p:nvCxnSpPr>
        <p:spPr>
          <a:xfrm>
            <a:off x="4655840" y="4119275"/>
            <a:ext cx="0" cy="7694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0645537-4E31-47D4-A7EC-7F0AC2845034}"/>
              </a:ext>
            </a:extLst>
          </p:cNvPr>
          <p:cNvCxnSpPr>
            <a:cxnSpLocks/>
          </p:cNvCxnSpPr>
          <p:nvPr/>
        </p:nvCxnSpPr>
        <p:spPr>
          <a:xfrm>
            <a:off x="4655840" y="4846513"/>
            <a:ext cx="14703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FD80D56-FD0B-498C-848F-85D3D6A0BE2D}"/>
              </a:ext>
            </a:extLst>
          </p:cNvPr>
          <p:cNvCxnSpPr>
            <a:cxnSpLocks/>
          </p:cNvCxnSpPr>
          <p:nvPr/>
        </p:nvCxnSpPr>
        <p:spPr>
          <a:xfrm>
            <a:off x="4655840" y="4133343"/>
            <a:ext cx="7200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49BB89A-218B-451E-8D83-995A595326FE}"/>
              </a:ext>
            </a:extLst>
          </p:cNvPr>
          <p:cNvCxnSpPr>
            <a:cxnSpLocks/>
          </p:cNvCxnSpPr>
          <p:nvPr/>
        </p:nvCxnSpPr>
        <p:spPr>
          <a:xfrm>
            <a:off x="5375920" y="3429000"/>
            <a:ext cx="72008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05725DC-8724-4D20-855C-5BA679B708C5}"/>
              </a:ext>
            </a:extLst>
          </p:cNvPr>
          <p:cNvCxnSpPr/>
          <p:nvPr/>
        </p:nvCxnSpPr>
        <p:spPr>
          <a:xfrm>
            <a:off x="5375920" y="3397103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1396E10-6E4E-4DFA-B5B7-C98E2C06F4B1}"/>
              </a:ext>
            </a:extLst>
          </p:cNvPr>
          <p:cNvCxnSpPr>
            <a:cxnSpLocks/>
          </p:cNvCxnSpPr>
          <p:nvPr/>
        </p:nvCxnSpPr>
        <p:spPr>
          <a:xfrm>
            <a:off x="6816080" y="2708920"/>
            <a:ext cx="0" cy="769441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FDD53BC-1576-4401-B504-412C6BB76711}"/>
              </a:ext>
            </a:extLst>
          </p:cNvPr>
          <p:cNvCxnSpPr>
            <a:cxnSpLocks/>
          </p:cNvCxnSpPr>
          <p:nvPr/>
        </p:nvCxnSpPr>
        <p:spPr>
          <a:xfrm>
            <a:off x="6096000" y="2708920"/>
            <a:ext cx="720080" cy="0"/>
          </a:xfrm>
          <a:prstGeom prst="line">
            <a:avLst/>
          </a:prstGeom>
          <a:ln w="76200">
            <a:solidFill>
              <a:srgbClr val="0000FF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6B517B-AC47-4EB8-A2BF-07EAD4983FCF}"/>
              </a:ext>
            </a:extLst>
          </p:cNvPr>
          <p:cNvCxnSpPr/>
          <p:nvPr/>
        </p:nvCxnSpPr>
        <p:spPr>
          <a:xfrm>
            <a:off x="6126197" y="2708920"/>
            <a:ext cx="0" cy="769441"/>
          </a:xfrm>
          <a:prstGeom prst="line">
            <a:avLst/>
          </a:prstGeom>
          <a:ln w="76200">
            <a:solidFill>
              <a:srgbClr val="0000FF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B32E6165-DB40-4A44-AA12-327946A1B5FF}"/>
              </a:ext>
            </a:extLst>
          </p:cNvPr>
          <p:cNvCxnSpPr/>
          <p:nvPr/>
        </p:nvCxnSpPr>
        <p:spPr>
          <a:xfrm>
            <a:off x="7536160" y="4119275"/>
            <a:ext cx="0" cy="76944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20067B1-9DB5-43F1-89F2-A1A3FF81F59A}"/>
              </a:ext>
            </a:extLst>
          </p:cNvPr>
          <p:cNvCxnSpPr>
            <a:cxnSpLocks/>
          </p:cNvCxnSpPr>
          <p:nvPr/>
        </p:nvCxnSpPr>
        <p:spPr>
          <a:xfrm>
            <a:off x="7536160" y="4846513"/>
            <a:ext cx="288032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C862048-37F0-456A-BB56-DD3C0073F009}"/>
              </a:ext>
            </a:extLst>
          </p:cNvPr>
          <p:cNvCxnSpPr>
            <a:cxnSpLocks/>
          </p:cNvCxnSpPr>
          <p:nvPr/>
        </p:nvCxnSpPr>
        <p:spPr>
          <a:xfrm>
            <a:off x="7536160" y="4133343"/>
            <a:ext cx="72008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409E8735-811E-4E67-B471-F58A01748D46}"/>
              </a:ext>
            </a:extLst>
          </p:cNvPr>
          <p:cNvCxnSpPr>
            <a:cxnSpLocks/>
          </p:cNvCxnSpPr>
          <p:nvPr/>
        </p:nvCxnSpPr>
        <p:spPr>
          <a:xfrm>
            <a:off x="8256240" y="342900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CEB131C3-8490-4E98-9253-9F6DA2268518}"/>
              </a:ext>
            </a:extLst>
          </p:cNvPr>
          <p:cNvCxnSpPr/>
          <p:nvPr/>
        </p:nvCxnSpPr>
        <p:spPr>
          <a:xfrm>
            <a:off x="8256240" y="3418367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68D9BCDD-F6EB-4064-86B2-BEC6E9A8CD43}"/>
              </a:ext>
            </a:extLst>
          </p:cNvPr>
          <p:cNvCxnSpPr>
            <a:cxnSpLocks/>
          </p:cNvCxnSpPr>
          <p:nvPr/>
        </p:nvCxnSpPr>
        <p:spPr>
          <a:xfrm>
            <a:off x="8976320" y="270892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0A20891-89C1-490C-A63C-1F6C9DCF037F}"/>
              </a:ext>
            </a:extLst>
          </p:cNvPr>
          <p:cNvCxnSpPr/>
          <p:nvPr/>
        </p:nvCxnSpPr>
        <p:spPr>
          <a:xfrm>
            <a:off x="9006517" y="2708920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FD123DB7-34A5-4D93-8412-D0EB9DB2BCA4}"/>
              </a:ext>
            </a:extLst>
          </p:cNvPr>
          <p:cNvCxnSpPr>
            <a:cxnSpLocks/>
          </p:cNvCxnSpPr>
          <p:nvPr/>
        </p:nvCxnSpPr>
        <p:spPr>
          <a:xfrm>
            <a:off x="10416480" y="1988840"/>
            <a:ext cx="0" cy="285767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EC0F3726-CA6E-4AB6-93DB-880743540653}"/>
              </a:ext>
            </a:extLst>
          </p:cNvPr>
          <p:cNvCxnSpPr>
            <a:cxnSpLocks/>
          </p:cNvCxnSpPr>
          <p:nvPr/>
        </p:nvCxnSpPr>
        <p:spPr>
          <a:xfrm>
            <a:off x="9696400" y="1982695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2FBB4B6A-FD23-474F-BC35-1ACA38C63863}"/>
              </a:ext>
            </a:extLst>
          </p:cNvPr>
          <p:cNvCxnSpPr/>
          <p:nvPr/>
        </p:nvCxnSpPr>
        <p:spPr>
          <a:xfrm>
            <a:off x="9696400" y="1939479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9E16D09-FA10-4997-8737-D26D7ABDFEB3}"/>
              </a:ext>
            </a:extLst>
          </p:cNvPr>
          <p:cNvSpPr txBox="1"/>
          <p:nvPr/>
        </p:nvSpPr>
        <p:spPr>
          <a:xfrm>
            <a:off x="777425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１段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21FCAEB-DBF1-47A3-835E-197B46F62F70}"/>
              </a:ext>
            </a:extLst>
          </p:cNvPr>
          <p:cNvSpPr txBox="1"/>
          <p:nvPr/>
        </p:nvSpPr>
        <p:spPr>
          <a:xfrm>
            <a:off x="2661682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２段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A84CB9E-54FE-4D3F-AD56-E81F61C2C2BA}"/>
              </a:ext>
            </a:extLst>
          </p:cNvPr>
          <p:cNvSpPr txBox="1"/>
          <p:nvPr/>
        </p:nvSpPr>
        <p:spPr>
          <a:xfrm>
            <a:off x="5181962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３段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8776FAD1-BEEC-4531-B3E5-3E7B4FB73FF4}"/>
              </a:ext>
            </a:extLst>
          </p:cNvPr>
          <p:cNvSpPr txBox="1"/>
          <p:nvPr/>
        </p:nvSpPr>
        <p:spPr>
          <a:xfrm>
            <a:off x="8452519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４段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3DE7BB4-9A30-49AA-8046-80A5DE839283}"/>
              </a:ext>
            </a:extLst>
          </p:cNvPr>
          <p:cNvCxnSpPr>
            <a:cxnSpLocks/>
          </p:cNvCxnSpPr>
          <p:nvPr/>
        </p:nvCxnSpPr>
        <p:spPr>
          <a:xfrm>
            <a:off x="2495600" y="4846513"/>
            <a:ext cx="7200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4020FB00-5894-40C2-8A7F-6D6CE8F7756C}"/>
              </a:ext>
            </a:extLst>
          </p:cNvPr>
          <p:cNvCxnSpPr>
            <a:cxnSpLocks/>
          </p:cNvCxnSpPr>
          <p:nvPr/>
        </p:nvCxnSpPr>
        <p:spPr>
          <a:xfrm>
            <a:off x="3922076" y="3429000"/>
            <a:ext cx="0" cy="14597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5ACE6C90-4EC1-4C7F-973B-300D8E13C008}"/>
              </a:ext>
            </a:extLst>
          </p:cNvPr>
          <p:cNvCxnSpPr>
            <a:cxnSpLocks/>
          </p:cNvCxnSpPr>
          <p:nvPr/>
        </p:nvCxnSpPr>
        <p:spPr>
          <a:xfrm>
            <a:off x="6096000" y="4846513"/>
            <a:ext cx="720080" cy="0"/>
          </a:xfrm>
          <a:prstGeom prst="line">
            <a:avLst/>
          </a:prstGeom>
          <a:ln w="76200">
            <a:solidFill>
              <a:srgbClr val="0000FF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B1E0AA74-55E3-47E0-8789-2C316C89740C}"/>
              </a:ext>
            </a:extLst>
          </p:cNvPr>
          <p:cNvCxnSpPr>
            <a:cxnSpLocks/>
          </p:cNvCxnSpPr>
          <p:nvPr/>
        </p:nvCxnSpPr>
        <p:spPr>
          <a:xfrm>
            <a:off x="6816080" y="3429000"/>
            <a:ext cx="0" cy="14597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1DECA41-300F-415D-B2C1-AA9C4281710A}"/>
              </a:ext>
            </a:extLst>
          </p:cNvPr>
          <p:cNvSpPr txBox="1"/>
          <p:nvPr/>
        </p:nvSpPr>
        <p:spPr>
          <a:xfrm>
            <a:off x="1331423" y="815927"/>
            <a:ext cx="94532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ずつふえていくわけを考えよう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7D2CE7B-88D0-4218-BD52-FE31D488333E}"/>
              </a:ext>
            </a:extLst>
          </p:cNvPr>
          <p:cNvSpPr txBox="1"/>
          <p:nvPr/>
        </p:nvSpPr>
        <p:spPr>
          <a:xfrm>
            <a:off x="4314611" y="1788293"/>
            <a:ext cx="3246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ふえた</a:t>
            </a:r>
          </a:p>
        </p:txBody>
      </p:sp>
    </p:spTree>
    <p:extLst>
      <p:ext uri="{BB962C8B-B14F-4D97-AF65-F5344CB8AC3E}">
        <p14:creationId xmlns:p14="http://schemas.microsoft.com/office/powerpoint/2010/main" val="326370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49411B1-3BE3-4002-8AF7-8A0721545D9E}"/>
              </a:ext>
            </a:extLst>
          </p:cNvPr>
          <p:cNvSpPr/>
          <p:nvPr/>
        </p:nvSpPr>
        <p:spPr>
          <a:xfrm>
            <a:off x="1055440" y="4119276"/>
            <a:ext cx="759279" cy="72723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BD9BE97-2EF0-4441-8C87-DCD632EDAF2A}"/>
              </a:ext>
            </a:extLst>
          </p:cNvPr>
          <p:cNvCxnSpPr/>
          <p:nvPr/>
        </p:nvCxnSpPr>
        <p:spPr>
          <a:xfrm>
            <a:off x="2495600" y="4119275"/>
            <a:ext cx="0" cy="7694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4A67319-633F-449C-8046-415CFB9FEB47}"/>
              </a:ext>
            </a:extLst>
          </p:cNvPr>
          <p:cNvCxnSpPr>
            <a:cxnSpLocks/>
          </p:cNvCxnSpPr>
          <p:nvPr/>
        </p:nvCxnSpPr>
        <p:spPr>
          <a:xfrm>
            <a:off x="3215680" y="4846513"/>
            <a:ext cx="7200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CCD3BA8-97C4-4640-9FA1-188D3B1F6A5D}"/>
              </a:ext>
            </a:extLst>
          </p:cNvPr>
          <p:cNvCxnSpPr>
            <a:cxnSpLocks/>
          </p:cNvCxnSpPr>
          <p:nvPr/>
        </p:nvCxnSpPr>
        <p:spPr>
          <a:xfrm>
            <a:off x="2495600" y="4133343"/>
            <a:ext cx="7200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C2A9C7C-6BD3-45FA-B71E-3495EE57EBCA}"/>
              </a:ext>
            </a:extLst>
          </p:cNvPr>
          <p:cNvCxnSpPr>
            <a:cxnSpLocks/>
          </p:cNvCxnSpPr>
          <p:nvPr/>
        </p:nvCxnSpPr>
        <p:spPr>
          <a:xfrm>
            <a:off x="3215680" y="3429000"/>
            <a:ext cx="72008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A64261B-2AF0-4C6D-BD55-2A9909BE6235}"/>
              </a:ext>
            </a:extLst>
          </p:cNvPr>
          <p:cNvCxnSpPr/>
          <p:nvPr/>
        </p:nvCxnSpPr>
        <p:spPr>
          <a:xfrm>
            <a:off x="3215680" y="3397102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A99CF4B-E7EC-4C48-8B58-0B7E0F16C22B}"/>
              </a:ext>
            </a:extLst>
          </p:cNvPr>
          <p:cNvCxnSpPr/>
          <p:nvPr/>
        </p:nvCxnSpPr>
        <p:spPr>
          <a:xfrm>
            <a:off x="4655840" y="4119275"/>
            <a:ext cx="0" cy="7694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0645537-4E31-47D4-A7EC-7F0AC2845034}"/>
              </a:ext>
            </a:extLst>
          </p:cNvPr>
          <p:cNvCxnSpPr>
            <a:cxnSpLocks/>
          </p:cNvCxnSpPr>
          <p:nvPr/>
        </p:nvCxnSpPr>
        <p:spPr>
          <a:xfrm>
            <a:off x="4655840" y="4846513"/>
            <a:ext cx="14703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FD80D56-FD0B-498C-848F-85D3D6A0BE2D}"/>
              </a:ext>
            </a:extLst>
          </p:cNvPr>
          <p:cNvCxnSpPr>
            <a:cxnSpLocks/>
          </p:cNvCxnSpPr>
          <p:nvPr/>
        </p:nvCxnSpPr>
        <p:spPr>
          <a:xfrm>
            <a:off x="4655840" y="4133343"/>
            <a:ext cx="7200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49BB89A-218B-451E-8D83-995A595326FE}"/>
              </a:ext>
            </a:extLst>
          </p:cNvPr>
          <p:cNvCxnSpPr>
            <a:cxnSpLocks/>
          </p:cNvCxnSpPr>
          <p:nvPr/>
        </p:nvCxnSpPr>
        <p:spPr>
          <a:xfrm>
            <a:off x="5375920" y="3429000"/>
            <a:ext cx="72008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05725DC-8724-4D20-855C-5BA679B708C5}"/>
              </a:ext>
            </a:extLst>
          </p:cNvPr>
          <p:cNvCxnSpPr/>
          <p:nvPr/>
        </p:nvCxnSpPr>
        <p:spPr>
          <a:xfrm>
            <a:off x="5375920" y="3397103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1396E10-6E4E-4DFA-B5B7-C98E2C06F4B1}"/>
              </a:ext>
            </a:extLst>
          </p:cNvPr>
          <p:cNvCxnSpPr>
            <a:cxnSpLocks/>
          </p:cNvCxnSpPr>
          <p:nvPr/>
        </p:nvCxnSpPr>
        <p:spPr>
          <a:xfrm>
            <a:off x="6816080" y="2708920"/>
            <a:ext cx="0" cy="7694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FDD53BC-1576-4401-B504-412C6BB76711}"/>
              </a:ext>
            </a:extLst>
          </p:cNvPr>
          <p:cNvCxnSpPr>
            <a:cxnSpLocks/>
          </p:cNvCxnSpPr>
          <p:nvPr/>
        </p:nvCxnSpPr>
        <p:spPr>
          <a:xfrm>
            <a:off x="6096000" y="2708920"/>
            <a:ext cx="72008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6B517B-AC47-4EB8-A2BF-07EAD4983FCF}"/>
              </a:ext>
            </a:extLst>
          </p:cNvPr>
          <p:cNvCxnSpPr/>
          <p:nvPr/>
        </p:nvCxnSpPr>
        <p:spPr>
          <a:xfrm>
            <a:off x="6126197" y="2708920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B32E6165-DB40-4A44-AA12-327946A1B5FF}"/>
              </a:ext>
            </a:extLst>
          </p:cNvPr>
          <p:cNvCxnSpPr/>
          <p:nvPr/>
        </p:nvCxnSpPr>
        <p:spPr>
          <a:xfrm>
            <a:off x="7536160" y="4119275"/>
            <a:ext cx="0" cy="76944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20067B1-9DB5-43F1-89F2-A1A3FF81F59A}"/>
              </a:ext>
            </a:extLst>
          </p:cNvPr>
          <p:cNvCxnSpPr>
            <a:cxnSpLocks/>
          </p:cNvCxnSpPr>
          <p:nvPr/>
        </p:nvCxnSpPr>
        <p:spPr>
          <a:xfrm>
            <a:off x="7536160" y="4846513"/>
            <a:ext cx="288032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C862048-37F0-456A-BB56-DD3C0073F009}"/>
              </a:ext>
            </a:extLst>
          </p:cNvPr>
          <p:cNvCxnSpPr>
            <a:cxnSpLocks/>
          </p:cNvCxnSpPr>
          <p:nvPr/>
        </p:nvCxnSpPr>
        <p:spPr>
          <a:xfrm>
            <a:off x="7536160" y="4133343"/>
            <a:ext cx="72008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409E8735-811E-4E67-B471-F58A01748D46}"/>
              </a:ext>
            </a:extLst>
          </p:cNvPr>
          <p:cNvCxnSpPr>
            <a:cxnSpLocks/>
          </p:cNvCxnSpPr>
          <p:nvPr/>
        </p:nvCxnSpPr>
        <p:spPr>
          <a:xfrm>
            <a:off x="8256240" y="342900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CEB131C3-8490-4E98-9253-9F6DA2268518}"/>
              </a:ext>
            </a:extLst>
          </p:cNvPr>
          <p:cNvCxnSpPr/>
          <p:nvPr/>
        </p:nvCxnSpPr>
        <p:spPr>
          <a:xfrm>
            <a:off x="8256240" y="3418367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68D9BCDD-F6EB-4064-86B2-BEC6E9A8CD43}"/>
              </a:ext>
            </a:extLst>
          </p:cNvPr>
          <p:cNvCxnSpPr>
            <a:cxnSpLocks/>
          </p:cNvCxnSpPr>
          <p:nvPr/>
        </p:nvCxnSpPr>
        <p:spPr>
          <a:xfrm>
            <a:off x="8976320" y="2708920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0A20891-89C1-490C-A63C-1F6C9DCF037F}"/>
              </a:ext>
            </a:extLst>
          </p:cNvPr>
          <p:cNvCxnSpPr/>
          <p:nvPr/>
        </p:nvCxnSpPr>
        <p:spPr>
          <a:xfrm>
            <a:off x="9006517" y="2708920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FD123DB7-34A5-4D93-8412-D0EB9DB2BCA4}"/>
              </a:ext>
            </a:extLst>
          </p:cNvPr>
          <p:cNvCxnSpPr>
            <a:cxnSpLocks/>
          </p:cNvCxnSpPr>
          <p:nvPr/>
        </p:nvCxnSpPr>
        <p:spPr>
          <a:xfrm>
            <a:off x="10416480" y="1988840"/>
            <a:ext cx="0" cy="285767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EC0F3726-CA6E-4AB6-93DB-880743540653}"/>
              </a:ext>
            </a:extLst>
          </p:cNvPr>
          <p:cNvCxnSpPr>
            <a:cxnSpLocks/>
          </p:cNvCxnSpPr>
          <p:nvPr/>
        </p:nvCxnSpPr>
        <p:spPr>
          <a:xfrm>
            <a:off x="9696400" y="1982695"/>
            <a:ext cx="72008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2FBB4B6A-FD23-474F-BC35-1ACA38C63863}"/>
              </a:ext>
            </a:extLst>
          </p:cNvPr>
          <p:cNvCxnSpPr/>
          <p:nvPr/>
        </p:nvCxnSpPr>
        <p:spPr>
          <a:xfrm>
            <a:off x="9696400" y="1939479"/>
            <a:ext cx="0" cy="769441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9E16D09-FA10-4997-8737-D26D7ABDFEB3}"/>
              </a:ext>
            </a:extLst>
          </p:cNvPr>
          <p:cNvSpPr txBox="1"/>
          <p:nvPr/>
        </p:nvSpPr>
        <p:spPr>
          <a:xfrm>
            <a:off x="777425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１段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21FCAEB-DBF1-47A3-835E-197B46F62F70}"/>
              </a:ext>
            </a:extLst>
          </p:cNvPr>
          <p:cNvSpPr txBox="1"/>
          <p:nvPr/>
        </p:nvSpPr>
        <p:spPr>
          <a:xfrm>
            <a:off x="2661682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２段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A84CB9E-54FE-4D3F-AD56-E81F61C2C2BA}"/>
              </a:ext>
            </a:extLst>
          </p:cNvPr>
          <p:cNvSpPr txBox="1"/>
          <p:nvPr/>
        </p:nvSpPr>
        <p:spPr>
          <a:xfrm>
            <a:off x="5181962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３段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8776FAD1-BEEC-4531-B3E5-3E7B4FB73FF4}"/>
              </a:ext>
            </a:extLst>
          </p:cNvPr>
          <p:cNvSpPr txBox="1"/>
          <p:nvPr/>
        </p:nvSpPr>
        <p:spPr>
          <a:xfrm>
            <a:off x="8452519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４段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3DE7BB4-9A30-49AA-8046-80A5DE839283}"/>
              </a:ext>
            </a:extLst>
          </p:cNvPr>
          <p:cNvCxnSpPr>
            <a:cxnSpLocks/>
          </p:cNvCxnSpPr>
          <p:nvPr/>
        </p:nvCxnSpPr>
        <p:spPr>
          <a:xfrm>
            <a:off x="2495600" y="4846513"/>
            <a:ext cx="7200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4020FB00-5894-40C2-8A7F-6D6CE8F7756C}"/>
              </a:ext>
            </a:extLst>
          </p:cNvPr>
          <p:cNvCxnSpPr>
            <a:cxnSpLocks/>
          </p:cNvCxnSpPr>
          <p:nvPr/>
        </p:nvCxnSpPr>
        <p:spPr>
          <a:xfrm>
            <a:off x="3922076" y="3429000"/>
            <a:ext cx="0" cy="14597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5ACE6C90-4EC1-4C7F-973B-300D8E13C008}"/>
              </a:ext>
            </a:extLst>
          </p:cNvPr>
          <p:cNvCxnSpPr>
            <a:cxnSpLocks/>
          </p:cNvCxnSpPr>
          <p:nvPr/>
        </p:nvCxnSpPr>
        <p:spPr>
          <a:xfrm>
            <a:off x="6096000" y="4846513"/>
            <a:ext cx="72008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B1E0AA74-55E3-47E0-8789-2C316C89740C}"/>
              </a:ext>
            </a:extLst>
          </p:cNvPr>
          <p:cNvCxnSpPr>
            <a:cxnSpLocks/>
          </p:cNvCxnSpPr>
          <p:nvPr/>
        </p:nvCxnSpPr>
        <p:spPr>
          <a:xfrm>
            <a:off x="6816080" y="3429000"/>
            <a:ext cx="0" cy="14597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1DECA41-300F-415D-B2C1-AA9C4281710A}"/>
              </a:ext>
            </a:extLst>
          </p:cNvPr>
          <p:cNvSpPr txBox="1"/>
          <p:nvPr/>
        </p:nvSpPr>
        <p:spPr>
          <a:xfrm>
            <a:off x="1331423" y="815927"/>
            <a:ext cx="94532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ずつふえていくわけを考えよう</a:t>
            </a:r>
          </a:p>
        </p:txBody>
      </p:sp>
    </p:spTree>
    <p:extLst>
      <p:ext uri="{BB962C8B-B14F-4D97-AF65-F5344CB8AC3E}">
        <p14:creationId xmlns:p14="http://schemas.microsoft.com/office/powerpoint/2010/main" val="29390735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49411B1-3BE3-4002-8AF7-8A0721545D9E}"/>
              </a:ext>
            </a:extLst>
          </p:cNvPr>
          <p:cNvSpPr/>
          <p:nvPr/>
        </p:nvSpPr>
        <p:spPr>
          <a:xfrm>
            <a:off x="1055440" y="4119276"/>
            <a:ext cx="759279" cy="72723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BD9BE97-2EF0-4441-8C87-DCD632EDAF2A}"/>
              </a:ext>
            </a:extLst>
          </p:cNvPr>
          <p:cNvCxnSpPr/>
          <p:nvPr/>
        </p:nvCxnSpPr>
        <p:spPr>
          <a:xfrm>
            <a:off x="2495600" y="4119275"/>
            <a:ext cx="0" cy="7694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4A67319-633F-449C-8046-415CFB9FEB47}"/>
              </a:ext>
            </a:extLst>
          </p:cNvPr>
          <p:cNvCxnSpPr>
            <a:cxnSpLocks/>
          </p:cNvCxnSpPr>
          <p:nvPr/>
        </p:nvCxnSpPr>
        <p:spPr>
          <a:xfrm>
            <a:off x="3215680" y="4846513"/>
            <a:ext cx="7200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CCD3BA8-97C4-4640-9FA1-188D3B1F6A5D}"/>
              </a:ext>
            </a:extLst>
          </p:cNvPr>
          <p:cNvCxnSpPr>
            <a:cxnSpLocks/>
          </p:cNvCxnSpPr>
          <p:nvPr/>
        </p:nvCxnSpPr>
        <p:spPr>
          <a:xfrm>
            <a:off x="2495600" y="4133343"/>
            <a:ext cx="7200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C2A9C7C-6BD3-45FA-B71E-3495EE57EBCA}"/>
              </a:ext>
            </a:extLst>
          </p:cNvPr>
          <p:cNvCxnSpPr>
            <a:cxnSpLocks/>
          </p:cNvCxnSpPr>
          <p:nvPr/>
        </p:nvCxnSpPr>
        <p:spPr>
          <a:xfrm>
            <a:off x="3215680" y="3429000"/>
            <a:ext cx="72008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A64261B-2AF0-4C6D-BD55-2A9909BE6235}"/>
              </a:ext>
            </a:extLst>
          </p:cNvPr>
          <p:cNvCxnSpPr/>
          <p:nvPr/>
        </p:nvCxnSpPr>
        <p:spPr>
          <a:xfrm>
            <a:off x="3215680" y="3397102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A99CF4B-E7EC-4C48-8B58-0B7E0F16C22B}"/>
              </a:ext>
            </a:extLst>
          </p:cNvPr>
          <p:cNvCxnSpPr/>
          <p:nvPr/>
        </p:nvCxnSpPr>
        <p:spPr>
          <a:xfrm>
            <a:off x="4655840" y="4119275"/>
            <a:ext cx="0" cy="7694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0645537-4E31-47D4-A7EC-7F0AC2845034}"/>
              </a:ext>
            </a:extLst>
          </p:cNvPr>
          <p:cNvCxnSpPr>
            <a:cxnSpLocks/>
          </p:cNvCxnSpPr>
          <p:nvPr/>
        </p:nvCxnSpPr>
        <p:spPr>
          <a:xfrm>
            <a:off x="4655840" y="4846513"/>
            <a:ext cx="14703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FD80D56-FD0B-498C-848F-85D3D6A0BE2D}"/>
              </a:ext>
            </a:extLst>
          </p:cNvPr>
          <p:cNvCxnSpPr>
            <a:cxnSpLocks/>
          </p:cNvCxnSpPr>
          <p:nvPr/>
        </p:nvCxnSpPr>
        <p:spPr>
          <a:xfrm>
            <a:off x="4655840" y="4133343"/>
            <a:ext cx="7200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49BB89A-218B-451E-8D83-995A595326FE}"/>
              </a:ext>
            </a:extLst>
          </p:cNvPr>
          <p:cNvCxnSpPr>
            <a:cxnSpLocks/>
          </p:cNvCxnSpPr>
          <p:nvPr/>
        </p:nvCxnSpPr>
        <p:spPr>
          <a:xfrm>
            <a:off x="5375920" y="3429000"/>
            <a:ext cx="72008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05725DC-8724-4D20-855C-5BA679B708C5}"/>
              </a:ext>
            </a:extLst>
          </p:cNvPr>
          <p:cNvCxnSpPr/>
          <p:nvPr/>
        </p:nvCxnSpPr>
        <p:spPr>
          <a:xfrm>
            <a:off x="5375920" y="3397103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1396E10-6E4E-4DFA-B5B7-C98E2C06F4B1}"/>
              </a:ext>
            </a:extLst>
          </p:cNvPr>
          <p:cNvCxnSpPr>
            <a:cxnSpLocks/>
          </p:cNvCxnSpPr>
          <p:nvPr/>
        </p:nvCxnSpPr>
        <p:spPr>
          <a:xfrm>
            <a:off x="6816080" y="2708920"/>
            <a:ext cx="0" cy="7694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FDD53BC-1576-4401-B504-412C6BB76711}"/>
              </a:ext>
            </a:extLst>
          </p:cNvPr>
          <p:cNvCxnSpPr>
            <a:cxnSpLocks/>
          </p:cNvCxnSpPr>
          <p:nvPr/>
        </p:nvCxnSpPr>
        <p:spPr>
          <a:xfrm>
            <a:off x="6096000" y="2708920"/>
            <a:ext cx="72008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6B517B-AC47-4EB8-A2BF-07EAD4983FCF}"/>
              </a:ext>
            </a:extLst>
          </p:cNvPr>
          <p:cNvCxnSpPr/>
          <p:nvPr/>
        </p:nvCxnSpPr>
        <p:spPr>
          <a:xfrm>
            <a:off x="6126197" y="2708920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B32E6165-DB40-4A44-AA12-327946A1B5FF}"/>
              </a:ext>
            </a:extLst>
          </p:cNvPr>
          <p:cNvCxnSpPr/>
          <p:nvPr/>
        </p:nvCxnSpPr>
        <p:spPr>
          <a:xfrm>
            <a:off x="7536160" y="4119275"/>
            <a:ext cx="0" cy="7694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20067B1-9DB5-43F1-89F2-A1A3FF81F59A}"/>
              </a:ext>
            </a:extLst>
          </p:cNvPr>
          <p:cNvCxnSpPr>
            <a:cxnSpLocks/>
          </p:cNvCxnSpPr>
          <p:nvPr/>
        </p:nvCxnSpPr>
        <p:spPr>
          <a:xfrm>
            <a:off x="7536160" y="4846513"/>
            <a:ext cx="21602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C862048-37F0-456A-BB56-DD3C0073F009}"/>
              </a:ext>
            </a:extLst>
          </p:cNvPr>
          <p:cNvCxnSpPr>
            <a:cxnSpLocks/>
          </p:cNvCxnSpPr>
          <p:nvPr/>
        </p:nvCxnSpPr>
        <p:spPr>
          <a:xfrm>
            <a:off x="7536160" y="4133343"/>
            <a:ext cx="7200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409E8735-811E-4E67-B471-F58A01748D46}"/>
              </a:ext>
            </a:extLst>
          </p:cNvPr>
          <p:cNvCxnSpPr>
            <a:cxnSpLocks/>
          </p:cNvCxnSpPr>
          <p:nvPr/>
        </p:nvCxnSpPr>
        <p:spPr>
          <a:xfrm>
            <a:off x="8256240" y="3429000"/>
            <a:ext cx="72008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CEB131C3-8490-4E98-9253-9F6DA2268518}"/>
              </a:ext>
            </a:extLst>
          </p:cNvPr>
          <p:cNvCxnSpPr/>
          <p:nvPr/>
        </p:nvCxnSpPr>
        <p:spPr>
          <a:xfrm>
            <a:off x="8256240" y="3418367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68D9BCDD-F6EB-4064-86B2-BEC6E9A8CD43}"/>
              </a:ext>
            </a:extLst>
          </p:cNvPr>
          <p:cNvCxnSpPr>
            <a:cxnSpLocks/>
          </p:cNvCxnSpPr>
          <p:nvPr/>
        </p:nvCxnSpPr>
        <p:spPr>
          <a:xfrm>
            <a:off x="8976320" y="2708920"/>
            <a:ext cx="72008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0A20891-89C1-490C-A63C-1F6C9DCF037F}"/>
              </a:ext>
            </a:extLst>
          </p:cNvPr>
          <p:cNvCxnSpPr/>
          <p:nvPr/>
        </p:nvCxnSpPr>
        <p:spPr>
          <a:xfrm>
            <a:off x="9006517" y="2708920"/>
            <a:ext cx="0" cy="76944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FD123DB7-34A5-4D93-8412-D0EB9DB2BCA4}"/>
              </a:ext>
            </a:extLst>
          </p:cNvPr>
          <p:cNvCxnSpPr>
            <a:cxnSpLocks/>
          </p:cNvCxnSpPr>
          <p:nvPr/>
        </p:nvCxnSpPr>
        <p:spPr>
          <a:xfrm>
            <a:off x="10416480" y="2708920"/>
            <a:ext cx="0" cy="213759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EC0F3726-CA6E-4AB6-93DB-880743540653}"/>
              </a:ext>
            </a:extLst>
          </p:cNvPr>
          <p:cNvCxnSpPr>
            <a:cxnSpLocks/>
          </p:cNvCxnSpPr>
          <p:nvPr/>
        </p:nvCxnSpPr>
        <p:spPr>
          <a:xfrm>
            <a:off x="9696400" y="1982695"/>
            <a:ext cx="720080" cy="0"/>
          </a:xfrm>
          <a:prstGeom prst="line">
            <a:avLst/>
          </a:prstGeom>
          <a:ln w="76200">
            <a:solidFill>
              <a:srgbClr val="0000FF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2FBB4B6A-FD23-474F-BC35-1ACA38C63863}"/>
              </a:ext>
            </a:extLst>
          </p:cNvPr>
          <p:cNvCxnSpPr/>
          <p:nvPr/>
        </p:nvCxnSpPr>
        <p:spPr>
          <a:xfrm>
            <a:off x="9696400" y="1939479"/>
            <a:ext cx="0" cy="769441"/>
          </a:xfrm>
          <a:prstGeom prst="line">
            <a:avLst/>
          </a:prstGeom>
          <a:ln w="76200">
            <a:solidFill>
              <a:srgbClr val="0000FF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9E16D09-FA10-4997-8737-D26D7ABDFEB3}"/>
              </a:ext>
            </a:extLst>
          </p:cNvPr>
          <p:cNvSpPr txBox="1"/>
          <p:nvPr/>
        </p:nvSpPr>
        <p:spPr>
          <a:xfrm>
            <a:off x="777425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１段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21FCAEB-DBF1-47A3-835E-197B46F62F70}"/>
              </a:ext>
            </a:extLst>
          </p:cNvPr>
          <p:cNvSpPr txBox="1"/>
          <p:nvPr/>
        </p:nvSpPr>
        <p:spPr>
          <a:xfrm>
            <a:off x="2661682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２段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A84CB9E-54FE-4D3F-AD56-E81F61C2C2BA}"/>
              </a:ext>
            </a:extLst>
          </p:cNvPr>
          <p:cNvSpPr txBox="1"/>
          <p:nvPr/>
        </p:nvSpPr>
        <p:spPr>
          <a:xfrm>
            <a:off x="5181962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３段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8776FAD1-BEEC-4531-B3E5-3E7B4FB73FF4}"/>
              </a:ext>
            </a:extLst>
          </p:cNvPr>
          <p:cNvSpPr txBox="1"/>
          <p:nvPr/>
        </p:nvSpPr>
        <p:spPr>
          <a:xfrm>
            <a:off x="8452519" y="51783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４段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3DE7BB4-9A30-49AA-8046-80A5DE839283}"/>
              </a:ext>
            </a:extLst>
          </p:cNvPr>
          <p:cNvCxnSpPr>
            <a:cxnSpLocks/>
          </p:cNvCxnSpPr>
          <p:nvPr/>
        </p:nvCxnSpPr>
        <p:spPr>
          <a:xfrm>
            <a:off x="2495600" y="4846513"/>
            <a:ext cx="7200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4020FB00-5894-40C2-8A7F-6D6CE8F7756C}"/>
              </a:ext>
            </a:extLst>
          </p:cNvPr>
          <p:cNvCxnSpPr>
            <a:cxnSpLocks/>
          </p:cNvCxnSpPr>
          <p:nvPr/>
        </p:nvCxnSpPr>
        <p:spPr>
          <a:xfrm>
            <a:off x="3922076" y="3429000"/>
            <a:ext cx="0" cy="14597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5ACE6C90-4EC1-4C7F-973B-300D8E13C008}"/>
              </a:ext>
            </a:extLst>
          </p:cNvPr>
          <p:cNvCxnSpPr>
            <a:cxnSpLocks/>
          </p:cNvCxnSpPr>
          <p:nvPr/>
        </p:nvCxnSpPr>
        <p:spPr>
          <a:xfrm>
            <a:off x="6096000" y="4846513"/>
            <a:ext cx="72008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B1E0AA74-55E3-47E0-8789-2C316C89740C}"/>
              </a:ext>
            </a:extLst>
          </p:cNvPr>
          <p:cNvCxnSpPr>
            <a:cxnSpLocks/>
          </p:cNvCxnSpPr>
          <p:nvPr/>
        </p:nvCxnSpPr>
        <p:spPr>
          <a:xfrm>
            <a:off x="6816080" y="3429000"/>
            <a:ext cx="0" cy="14597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D3BD9088-06EE-4AA9-A73B-35C3434DBE0D}"/>
              </a:ext>
            </a:extLst>
          </p:cNvPr>
          <p:cNvCxnSpPr>
            <a:cxnSpLocks/>
          </p:cNvCxnSpPr>
          <p:nvPr/>
        </p:nvCxnSpPr>
        <p:spPr>
          <a:xfrm>
            <a:off x="9696400" y="4846513"/>
            <a:ext cx="720080" cy="0"/>
          </a:xfrm>
          <a:prstGeom prst="line">
            <a:avLst/>
          </a:prstGeom>
          <a:ln w="76200">
            <a:solidFill>
              <a:srgbClr val="0000FF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0CC8695F-A597-4A04-98DF-09905AD9E304}"/>
              </a:ext>
            </a:extLst>
          </p:cNvPr>
          <p:cNvCxnSpPr/>
          <p:nvPr/>
        </p:nvCxnSpPr>
        <p:spPr>
          <a:xfrm>
            <a:off x="10416480" y="1939479"/>
            <a:ext cx="0" cy="769441"/>
          </a:xfrm>
          <a:prstGeom prst="line">
            <a:avLst/>
          </a:prstGeom>
          <a:ln w="76200">
            <a:solidFill>
              <a:srgbClr val="0000FF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EAD2DF3-44BB-489B-89D7-5AFF4A88382D}"/>
              </a:ext>
            </a:extLst>
          </p:cNvPr>
          <p:cNvSpPr txBox="1"/>
          <p:nvPr/>
        </p:nvSpPr>
        <p:spPr>
          <a:xfrm>
            <a:off x="1331423" y="815927"/>
            <a:ext cx="94532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ずつふえていくわけを考えよう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41AC69FA-5C39-415F-93BA-C0BBF980E38E}"/>
              </a:ext>
            </a:extLst>
          </p:cNvPr>
          <p:cNvSpPr txBox="1"/>
          <p:nvPr/>
        </p:nvSpPr>
        <p:spPr>
          <a:xfrm>
            <a:off x="6491691" y="1691126"/>
            <a:ext cx="3246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ふえた</a:t>
            </a:r>
          </a:p>
        </p:txBody>
      </p:sp>
    </p:spTree>
    <p:extLst>
      <p:ext uri="{BB962C8B-B14F-4D97-AF65-F5344CB8AC3E}">
        <p14:creationId xmlns:p14="http://schemas.microsoft.com/office/powerpoint/2010/main" val="365874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876FD6D-4137-4664-969D-A551A626D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5559596" cy="2795160"/>
          </a:xfrm>
        </p:spPr>
        <p:txBody>
          <a:bodyPr>
            <a:normAutofit/>
          </a:bodyPr>
          <a:lstStyle/>
          <a:p>
            <a:r>
              <a:rPr kumimoji="1" lang="ja-JP" altLang="en-US" sz="9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変わり方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3334553-937F-4A86-870E-3FC809011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287" y="4121253"/>
            <a:ext cx="3125337" cy="1136843"/>
          </a:xfrm>
        </p:spPr>
        <p:txBody>
          <a:bodyPr>
            <a:normAutofit/>
          </a:bodyPr>
          <a:lstStyle/>
          <a:p>
            <a:endParaRPr kumimoji="1" lang="en-US" altLang="ja-JP" sz="1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終了です</a:t>
            </a:r>
            <a:endParaRPr kumimoji="1" lang="ja-JP" altLang="en-US" sz="4400" dirty="0"/>
          </a:p>
        </p:txBody>
      </p:sp>
      <p:pic>
        <p:nvPicPr>
          <p:cNvPr id="5" name="図 4" descr="アイコン&#10;&#10;低い精度で自動的に生成された説明">
            <a:extLst>
              <a:ext uri="{FF2B5EF4-FFF2-40B4-BE49-F238E27FC236}">
                <a16:creationId xmlns:a16="http://schemas.microsoft.com/office/drawing/2014/main" id="{5CCC7E97-A90E-917A-A07E-5FC69A13D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1905599"/>
            <a:ext cx="3078917" cy="361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9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56DA27-03C3-4913-AB84-3745E75A66BA}"/>
              </a:ext>
            </a:extLst>
          </p:cNvPr>
          <p:cNvSpPr txBox="1"/>
          <p:nvPr/>
        </p:nvSpPr>
        <p:spPr>
          <a:xfrm>
            <a:off x="591115" y="1256484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たての長さ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069FC2-6920-4B08-A0A7-17D7884787BC}"/>
              </a:ext>
            </a:extLst>
          </p:cNvPr>
          <p:cNvSpPr txBox="1"/>
          <p:nvPr/>
        </p:nvSpPr>
        <p:spPr>
          <a:xfrm>
            <a:off x="587223" y="206661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横の長さ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D7D65B5-EEA1-477F-B60E-C1AD50F56DA5}"/>
              </a:ext>
            </a:extLst>
          </p:cNvPr>
          <p:cNvCxnSpPr>
            <a:cxnSpLocks/>
          </p:cNvCxnSpPr>
          <p:nvPr/>
        </p:nvCxnSpPr>
        <p:spPr>
          <a:xfrm>
            <a:off x="360321" y="1989822"/>
            <a:ext cx="11496319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F85E88E-BF5E-4666-8EE9-A22FC37E7B88}"/>
              </a:ext>
            </a:extLst>
          </p:cNvPr>
          <p:cNvCxnSpPr/>
          <p:nvPr/>
        </p:nvCxnSpPr>
        <p:spPr>
          <a:xfrm>
            <a:off x="4967910" y="1259928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BB72223-E305-45BB-82BF-7A54A48A479F}"/>
              </a:ext>
            </a:extLst>
          </p:cNvPr>
          <p:cNvCxnSpPr/>
          <p:nvPr/>
        </p:nvCxnSpPr>
        <p:spPr>
          <a:xfrm>
            <a:off x="6408070" y="1259928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90B523B-17B5-4E98-95D6-B4BCAE8C678B}"/>
              </a:ext>
            </a:extLst>
          </p:cNvPr>
          <p:cNvCxnSpPr/>
          <p:nvPr/>
        </p:nvCxnSpPr>
        <p:spPr>
          <a:xfrm>
            <a:off x="7848230" y="1259928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DB8B666-6137-48B7-A181-E0F84F7F288D}"/>
              </a:ext>
            </a:extLst>
          </p:cNvPr>
          <p:cNvCxnSpPr/>
          <p:nvPr/>
        </p:nvCxnSpPr>
        <p:spPr>
          <a:xfrm>
            <a:off x="9288390" y="1259928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4634379-E436-45E5-B786-641063464B87}"/>
              </a:ext>
            </a:extLst>
          </p:cNvPr>
          <p:cNvCxnSpPr/>
          <p:nvPr/>
        </p:nvCxnSpPr>
        <p:spPr>
          <a:xfrm>
            <a:off x="10728550" y="1259928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78E8DA2-5BF5-4E45-B299-BA65C87AA308}"/>
              </a:ext>
            </a:extLst>
          </p:cNvPr>
          <p:cNvSpPr txBox="1"/>
          <p:nvPr/>
        </p:nvSpPr>
        <p:spPr>
          <a:xfrm>
            <a:off x="5249997" y="1220380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C995E05-1B15-440C-89D2-12A01DB54E59}"/>
              </a:ext>
            </a:extLst>
          </p:cNvPr>
          <p:cNvSpPr txBox="1"/>
          <p:nvPr/>
        </p:nvSpPr>
        <p:spPr>
          <a:xfrm>
            <a:off x="6750291" y="122038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FF05FB6-A319-4092-9306-652109ECD980}"/>
              </a:ext>
            </a:extLst>
          </p:cNvPr>
          <p:cNvSpPr txBox="1"/>
          <p:nvPr/>
        </p:nvSpPr>
        <p:spPr>
          <a:xfrm>
            <a:off x="8215342" y="122038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3539D61-F29F-4E74-82B6-362621F21BD0}"/>
              </a:ext>
            </a:extLst>
          </p:cNvPr>
          <p:cNvSpPr txBox="1"/>
          <p:nvPr/>
        </p:nvSpPr>
        <p:spPr>
          <a:xfrm>
            <a:off x="9602104" y="122038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257D4CD-22D6-4915-86E3-4F65C9CE3943}"/>
              </a:ext>
            </a:extLst>
          </p:cNvPr>
          <p:cNvSpPr txBox="1"/>
          <p:nvPr/>
        </p:nvSpPr>
        <p:spPr>
          <a:xfrm>
            <a:off x="8192038" y="207663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36D084A-57FA-4819-8789-A04F872F52BE}"/>
              </a:ext>
            </a:extLst>
          </p:cNvPr>
          <p:cNvSpPr txBox="1"/>
          <p:nvPr/>
        </p:nvSpPr>
        <p:spPr>
          <a:xfrm>
            <a:off x="5252992" y="2076634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FC22422-465F-4C19-9355-19A30203DCB1}"/>
              </a:ext>
            </a:extLst>
          </p:cNvPr>
          <p:cNvSpPr txBox="1"/>
          <p:nvPr/>
        </p:nvSpPr>
        <p:spPr>
          <a:xfrm>
            <a:off x="6795725" y="207663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A8F6759-BAEE-4795-821F-34983DA8E2B3}"/>
              </a:ext>
            </a:extLst>
          </p:cNvPr>
          <p:cNvSpPr txBox="1"/>
          <p:nvPr/>
        </p:nvSpPr>
        <p:spPr>
          <a:xfrm>
            <a:off x="9634009" y="207663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7D64F26-6412-4891-AE7C-C6B70F9122D6}"/>
              </a:ext>
            </a:extLst>
          </p:cNvPr>
          <p:cNvSpPr txBox="1"/>
          <p:nvPr/>
        </p:nvSpPr>
        <p:spPr>
          <a:xfrm>
            <a:off x="10850291" y="122038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10FFD9D-30A3-4D8A-87B6-1F5B674BACE3}"/>
              </a:ext>
            </a:extLst>
          </p:cNvPr>
          <p:cNvSpPr txBox="1"/>
          <p:nvPr/>
        </p:nvSpPr>
        <p:spPr>
          <a:xfrm>
            <a:off x="10850290" y="207663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3ADCA7-685E-4796-8A35-32BC56D2EB4B}"/>
              </a:ext>
            </a:extLst>
          </p:cNvPr>
          <p:cNvSpPr txBox="1"/>
          <p:nvPr/>
        </p:nvSpPr>
        <p:spPr>
          <a:xfrm>
            <a:off x="945530" y="3043281"/>
            <a:ext cx="9975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ｵ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たての長さを○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横の長さを△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として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○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の関係を式に表しましょう 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F63D73-E74E-4F35-9E54-573CFCEB8BD7}"/>
              </a:ext>
            </a:extLst>
          </p:cNvPr>
          <p:cNvSpPr txBox="1"/>
          <p:nvPr/>
        </p:nvSpPr>
        <p:spPr>
          <a:xfrm>
            <a:off x="3264661" y="1238531"/>
            <a:ext cx="1428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D445C14-CF75-4373-ACF6-0F4E21F5F621}"/>
              </a:ext>
            </a:extLst>
          </p:cNvPr>
          <p:cNvSpPr txBox="1"/>
          <p:nvPr/>
        </p:nvSpPr>
        <p:spPr>
          <a:xfrm>
            <a:off x="3264661" y="2076634"/>
            <a:ext cx="1428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36CF6DB-F220-45CF-906B-4C28045C564B}"/>
              </a:ext>
            </a:extLst>
          </p:cNvPr>
          <p:cNvSpPr txBox="1"/>
          <p:nvPr/>
        </p:nvSpPr>
        <p:spPr>
          <a:xfrm>
            <a:off x="1502572" y="4440816"/>
            <a:ext cx="9417963" cy="17543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「関係を式に表しましょう」という意味は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ja-JP" altLang="en-US" sz="3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ja-JP" altLang="en-US" sz="3600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r>
              <a:rPr lang="ja-JP" altLang="en-US" sz="3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と数字を使って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等式を作ることです</a:t>
            </a:r>
          </a:p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表をたてに見ると式を作ることができます</a:t>
            </a:r>
            <a:endParaRPr kumimoji="1"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1FE8065-83FB-434F-B1B1-AD8072AA5364}"/>
              </a:ext>
            </a:extLst>
          </p:cNvPr>
          <p:cNvSpPr txBox="1"/>
          <p:nvPr/>
        </p:nvSpPr>
        <p:spPr>
          <a:xfrm>
            <a:off x="915188" y="432487"/>
            <a:ext cx="685315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たての長さ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横の長さ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の関係</a:t>
            </a:r>
          </a:p>
        </p:txBody>
      </p:sp>
    </p:spTree>
    <p:extLst>
      <p:ext uri="{BB962C8B-B14F-4D97-AF65-F5344CB8AC3E}">
        <p14:creationId xmlns:p14="http://schemas.microsoft.com/office/powerpoint/2010/main" val="17675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56DA27-03C3-4913-AB84-3745E75A66BA}"/>
              </a:ext>
            </a:extLst>
          </p:cNvPr>
          <p:cNvSpPr txBox="1"/>
          <p:nvPr/>
        </p:nvSpPr>
        <p:spPr>
          <a:xfrm>
            <a:off x="591115" y="1256484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たての長さ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069FC2-6920-4B08-A0A7-17D7884787BC}"/>
              </a:ext>
            </a:extLst>
          </p:cNvPr>
          <p:cNvSpPr txBox="1"/>
          <p:nvPr/>
        </p:nvSpPr>
        <p:spPr>
          <a:xfrm>
            <a:off x="587223" y="206661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横の長さ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D7D65B5-EEA1-477F-B60E-C1AD50F56DA5}"/>
              </a:ext>
            </a:extLst>
          </p:cNvPr>
          <p:cNvCxnSpPr>
            <a:cxnSpLocks/>
          </p:cNvCxnSpPr>
          <p:nvPr/>
        </p:nvCxnSpPr>
        <p:spPr>
          <a:xfrm>
            <a:off x="360321" y="1989822"/>
            <a:ext cx="11496319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F85E88E-BF5E-4666-8EE9-A22FC37E7B88}"/>
              </a:ext>
            </a:extLst>
          </p:cNvPr>
          <p:cNvCxnSpPr/>
          <p:nvPr/>
        </p:nvCxnSpPr>
        <p:spPr>
          <a:xfrm>
            <a:off x="4967910" y="1259928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BB72223-E305-45BB-82BF-7A54A48A479F}"/>
              </a:ext>
            </a:extLst>
          </p:cNvPr>
          <p:cNvCxnSpPr/>
          <p:nvPr/>
        </p:nvCxnSpPr>
        <p:spPr>
          <a:xfrm>
            <a:off x="6408070" y="1259928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90B523B-17B5-4E98-95D6-B4BCAE8C678B}"/>
              </a:ext>
            </a:extLst>
          </p:cNvPr>
          <p:cNvCxnSpPr/>
          <p:nvPr/>
        </p:nvCxnSpPr>
        <p:spPr>
          <a:xfrm>
            <a:off x="7848230" y="1259928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DB8B666-6137-48B7-A181-E0F84F7F288D}"/>
              </a:ext>
            </a:extLst>
          </p:cNvPr>
          <p:cNvCxnSpPr/>
          <p:nvPr/>
        </p:nvCxnSpPr>
        <p:spPr>
          <a:xfrm>
            <a:off x="9288390" y="1259928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4634379-E436-45E5-B786-641063464B87}"/>
              </a:ext>
            </a:extLst>
          </p:cNvPr>
          <p:cNvCxnSpPr/>
          <p:nvPr/>
        </p:nvCxnSpPr>
        <p:spPr>
          <a:xfrm>
            <a:off x="10728550" y="1259928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78E8DA2-5BF5-4E45-B299-BA65C87AA308}"/>
              </a:ext>
            </a:extLst>
          </p:cNvPr>
          <p:cNvSpPr txBox="1"/>
          <p:nvPr/>
        </p:nvSpPr>
        <p:spPr>
          <a:xfrm>
            <a:off x="5249997" y="1220380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C995E05-1B15-440C-89D2-12A01DB54E59}"/>
              </a:ext>
            </a:extLst>
          </p:cNvPr>
          <p:cNvSpPr txBox="1"/>
          <p:nvPr/>
        </p:nvSpPr>
        <p:spPr>
          <a:xfrm>
            <a:off x="6750291" y="122038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FF05FB6-A319-4092-9306-652109ECD980}"/>
              </a:ext>
            </a:extLst>
          </p:cNvPr>
          <p:cNvSpPr txBox="1"/>
          <p:nvPr/>
        </p:nvSpPr>
        <p:spPr>
          <a:xfrm>
            <a:off x="8215342" y="122038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3539D61-F29F-4E74-82B6-362621F21BD0}"/>
              </a:ext>
            </a:extLst>
          </p:cNvPr>
          <p:cNvSpPr txBox="1"/>
          <p:nvPr/>
        </p:nvSpPr>
        <p:spPr>
          <a:xfrm>
            <a:off x="9602104" y="122038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257D4CD-22D6-4915-86E3-4F65C9CE3943}"/>
              </a:ext>
            </a:extLst>
          </p:cNvPr>
          <p:cNvSpPr txBox="1"/>
          <p:nvPr/>
        </p:nvSpPr>
        <p:spPr>
          <a:xfrm>
            <a:off x="8192038" y="207663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36D084A-57FA-4819-8789-A04F872F52BE}"/>
              </a:ext>
            </a:extLst>
          </p:cNvPr>
          <p:cNvSpPr txBox="1"/>
          <p:nvPr/>
        </p:nvSpPr>
        <p:spPr>
          <a:xfrm>
            <a:off x="5252992" y="2076634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FC22422-465F-4C19-9355-19A30203DCB1}"/>
              </a:ext>
            </a:extLst>
          </p:cNvPr>
          <p:cNvSpPr txBox="1"/>
          <p:nvPr/>
        </p:nvSpPr>
        <p:spPr>
          <a:xfrm>
            <a:off x="6795725" y="207663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A8F6759-BAEE-4795-821F-34983DA8E2B3}"/>
              </a:ext>
            </a:extLst>
          </p:cNvPr>
          <p:cNvSpPr txBox="1"/>
          <p:nvPr/>
        </p:nvSpPr>
        <p:spPr>
          <a:xfrm>
            <a:off x="9634009" y="207663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7D64F26-6412-4891-AE7C-C6B70F9122D6}"/>
              </a:ext>
            </a:extLst>
          </p:cNvPr>
          <p:cNvSpPr txBox="1"/>
          <p:nvPr/>
        </p:nvSpPr>
        <p:spPr>
          <a:xfrm>
            <a:off x="10850291" y="122038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10FFD9D-30A3-4D8A-87B6-1F5B674BACE3}"/>
              </a:ext>
            </a:extLst>
          </p:cNvPr>
          <p:cNvSpPr txBox="1"/>
          <p:nvPr/>
        </p:nvSpPr>
        <p:spPr>
          <a:xfrm>
            <a:off x="10850290" y="207663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F63D73-E74E-4F35-9E54-573CFCEB8BD7}"/>
              </a:ext>
            </a:extLst>
          </p:cNvPr>
          <p:cNvSpPr txBox="1"/>
          <p:nvPr/>
        </p:nvSpPr>
        <p:spPr>
          <a:xfrm>
            <a:off x="3264661" y="1238531"/>
            <a:ext cx="1428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D445C14-CF75-4373-ACF6-0F4E21F5F621}"/>
              </a:ext>
            </a:extLst>
          </p:cNvPr>
          <p:cNvSpPr txBox="1"/>
          <p:nvPr/>
        </p:nvSpPr>
        <p:spPr>
          <a:xfrm>
            <a:off x="3264661" y="2076634"/>
            <a:ext cx="1428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082BB6-D6C6-4218-8092-FACE3DBE626A}"/>
              </a:ext>
            </a:extLst>
          </p:cNvPr>
          <p:cNvSpPr txBox="1"/>
          <p:nvPr/>
        </p:nvSpPr>
        <p:spPr>
          <a:xfrm>
            <a:off x="3143674" y="5731272"/>
            <a:ext cx="79574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＝９，９＝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△，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36CF6DB-F220-45CF-906B-4C28045C564B}"/>
              </a:ext>
            </a:extLst>
          </p:cNvPr>
          <p:cNvSpPr txBox="1"/>
          <p:nvPr/>
        </p:nvSpPr>
        <p:spPr>
          <a:xfrm>
            <a:off x="2196350" y="3714808"/>
            <a:ext cx="6391493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たての長さ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横の長さ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1FE8065-83FB-434F-B1B1-AD8072AA5364}"/>
              </a:ext>
            </a:extLst>
          </p:cNvPr>
          <p:cNvSpPr txBox="1"/>
          <p:nvPr/>
        </p:nvSpPr>
        <p:spPr>
          <a:xfrm>
            <a:off x="915188" y="432487"/>
            <a:ext cx="685315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たての長さ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横の長さ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の関係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36CF6DB-F220-45CF-906B-4C28045C564B}"/>
              </a:ext>
            </a:extLst>
          </p:cNvPr>
          <p:cNvSpPr txBox="1"/>
          <p:nvPr/>
        </p:nvSpPr>
        <p:spPr>
          <a:xfrm>
            <a:off x="896292" y="2951614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表をたてに見て考えると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22C5BB7C-E420-47FB-91C4-D0014CC8A907}"/>
              </a:ext>
            </a:extLst>
          </p:cNvPr>
          <p:cNvSpPr/>
          <p:nvPr/>
        </p:nvSpPr>
        <p:spPr>
          <a:xfrm>
            <a:off x="5096935" y="1238531"/>
            <a:ext cx="1015518" cy="1459787"/>
          </a:xfrm>
          <a:prstGeom prst="ellipse">
            <a:avLst/>
          </a:prstGeom>
          <a:noFill/>
          <a:ln w="762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92BD2DC2-7D52-483C-9A2D-36CCCA744AE5}"/>
              </a:ext>
            </a:extLst>
          </p:cNvPr>
          <p:cNvSpPr/>
          <p:nvPr/>
        </p:nvSpPr>
        <p:spPr>
          <a:xfrm>
            <a:off x="6639925" y="1238531"/>
            <a:ext cx="1015518" cy="1459787"/>
          </a:xfrm>
          <a:prstGeom prst="ellipse">
            <a:avLst/>
          </a:prstGeom>
          <a:noFill/>
          <a:ln w="762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F65FB2BE-52F0-4910-B569-199CCD9DB6C1}"/>
              </a:ext>
            </a:extLst>
          </p:cNvPr>
          <p:cNvSpPr/>
          <p:nvPr/>
        </p:nvSpPr>
        <p:spPr>
          <a:xfrm>
            <a:off x="8080084" y="1238531"/>
            <a:ext cx="1015518" cy="1459787"/>
          </a:xfrm>
          <a:prstGeom prst="ellipse">
            <a:avLst/>
          </a:prstGeom>
          <a:noFill/>
          <a:ln w="762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C84AF551-4F6B-4A9B-8190-56EF494283C2}"/>
              </a:ext>
            </a:extLst>
          </p:cNvPr>
          <p:cNvSpPr/>
          <p:nvPr/>
        </p:nvSpPr>
        <p:spPr>
          <a:xfrm>
            <a:off x="9465832" y="1238531"/>
            <a:ext cx="1015518" cy="1459787"/>
          </a:xfrm>
          <a:prstGeom prst="ellipse">
            <a:avLst/>
          </a:prstGeom>
          <a:noFill/>
          <a:ln w="762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38B930-2DB6-B8A0-413C-93A5142D2AD6}"/>
              </a:ext>
            </a:extLst>
          </p:cNvPr>
          <p:cNvSpPr txBox="1"/>
          <p:nvPr/>
        </p:nvSpPr>
        <p:spPr>
          <a:xfrm>
            <a:off x="6060458" y="4555819"/>
            <a:ext cx="3005951" cy="76944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＝９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E1ED7FB-C42E-5D17-B7DF-5CBCBA5B4F0F}"/>
              </a:ext>
            </a:extLst>
          </p:cNvPr>
          <p:cNvSpPr txBox="1"/>
          <p:nvPr/>
        </p:nvSpPr>
        <p:spPr>
          <a:xfrm>
            <a:off x="8404064" y="3717138"/>
            <a:ext cx="748923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80DB795-29D1-6B80-F475-21FBC99443DA}"/>
              </a:ext>
            </a:extLst>
          </p:cNvPr>
          <p:cNvSpPr txBox="1"/>
          <p:nvPr/>
        </p:nvSpPr>
        <p:spPr>
          <a:xfrm>
            <a:off x="1447427" y="3736296"/>
            <a:ext cx="748923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</a:p>
        </p:txBody>
      </p:sp>
    </p:spTree>
    <p:extLst>
      <p:ext uri="{BB962C8B-B14F-4D97-AF65-F5344CB8AC3E}">
        <p14:creationId xmlns:p14="http://schemas.microsoft.com/office/powerpoint/2010/main" val="127352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29" grpId="0" animBg="1"/>
      <p:bldP spid="34" grpId="0" animBg="1"/>
      <p:bldP spid="35" grpId="0" animBg="1"/>
      <p:bldP spid="36" grpId="0" animBg="1"/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56DA27-03C3-4913-AB84-3745E75A66BA}"/>
              </a:ext>
            </a:extLst>
          </p:cNvPr>
          <p:cNvSpPr txBox="1"/>
          <p:nvPr/>
        </p:nvSpPr>
        <p:spPr>
          <a:xfrm>
            <a:off x="591115" y="1256484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たての長さ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069FC2-6920-4B08-A0A7-17D7884787BC}"/>
              </a:ext>
            </a:extLst>
          </p:cNvPr>
          <p:cNvSpPr txBox="1"/>
          <p:nvPr/>
        </p:nvSpPr>
        <p:spPr>
          <a:xfrm>
            <a:off x="587223" y="206661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横の長さ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D7D65B5-EEA1-477F-B60E-C1AD50F56DA5}"/>
              </a:ext>
            </a:extLst>
          </p:cNvPr>
          <p:cNvCxnSpPr>
            <a:cxnSpLocks/>
          </p:cNvCxnSpPr>
          <p:nvPr/>
        </p:nvCxnSpPr>
        <p:spPr>
          <a:xfrm>
            <a:off x="360321" y="1989822"/>
            <a:ext cx="11496319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F85E88E-BF5E-4666-8EE9-A22FC37E7B88}"/>
              </a:ext>
            </a:extLst>
          </p:cNvPr>
          <p:cNvCxnSpPr/>
          <p:nvPr/>
        </p:nvCxnSpPr>
        <p:spPr>
          <a:xfrm>
            <a:off x="4967910" y="1259928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BB72223-E305-45BB-82BF-7A54A48A479F}"/>
              </a:ext>
            </a:extLst>
          </p:cNvPr>
          <p:cNvCxnSpPr/>
          <p:nvPr/>
        </p:nvCxnSpPr>
        <p:spPr>
          <a:xfrm>
            <a:off x="6408070" y="1259928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90B523B-17B5-4E98-95D6-B4BCAE8C678B}"/>
              </a:ext>
            </a:extLst>
          </p:cNvPr>
          <p:cNvCxnSpPr/>
          <p:nvPr/>
        </p:nvCxnSpPr>
        <p:spPr>
          <a:xfrm>
            <a:off x="7848230" y="1259928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DB8B666-6137-48B7-A181-E0F84F7F288D}"/>
              </a:ext>
            </a:extLst>
          </p:cNvPr>
          <p:cNvCxnSpPr/>
          <p:nvPr/>
        </p:nvCxnSpPr>
        <p:spPr>
          <a:xfrm>
            <a:off x="9288390" y="1259928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4634379-E436-45E5-B786-641063464B87}"/>
              </a:ext>
            </a:extLst>
          </p:cNvPr>
          <p:cNvCxnSpPr/>
          <p:nvPr/>
        </p:nvCxnSpPr>
        <p:spPr>
          <a:xfrm>
            <a:off x="10728550" y="1259928"/>
            <a:ext cx="0" cy="145978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78E8DA2-5BF5-4E45-B299-BA65C87AA308}"/>
              </a:ext>
            </a:extLst>
          </p:cNvPr>
          <p:cNvSpPr txBox="1"/>
          <p:nvPr/>
        </p:nvSpPr>
        <p:spPr>
          <a:xfrm>
            <a:off x="5249997" y="1220380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C995E05-1B15-440C-89D2-12A01DB54E59}"/>
              </a:ext>
            </a:extLst>
          </p:cNvPr>
          <p:cNvSpPr txBox="1"/>
          <p:nvPr/>
        </p:nvSpPr>
        <p:spPr>
          <a:xfrm>
            <a:off x="6750291" y="122038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FF05FB6-A319-4092-9306-652109ECD980}"/>
              </a:ext>
            </a:extLst>
          </p:cNvPr>
          <p:cNvSpPr txBox="1"/>
          <p:nvPr/>
        </p:nvSpPr>
        <p:spPr>
          <a:xfrm>
            <a:off x="8215342" y="122038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3539D61-F29F-4E74-82B6-362621F21BD0}"/>
              </a:ext>
            </a:extLst>
          </p:cNvPr>
          <p:cNvSpPr txBox="1"/>
          <p:nvPr/>
        </p:nvSpPr>
        <p:spPr>
          <a:xfrm>
            <a:off x="9602104" y="122038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257D4CD-22D6-4915-86E3-4F65C9CE3943}"/>
              </a:ext>
            </a:extLst>
          </p:cNvPr>
          <p:cNvSpPr txBox="1"/>
          <p:nvPr/>
        </p:nvSpPr>
        <p:spPr>
          <a:xfrm>
            <a:off x="8192038" y="207663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36D084A-57FA-4819-8789-A04F872F52BE}"/>
              </a:ext>
            </a:extLst>
          </p:cNvPr>
          <p:cNvSpPr txBox="1"/>
          <p:nvPr/>
        </p:nvSpPr>
        <p:spPr>
          <a:xfrm>
            <a:off x="5252992" y="2076634"/>
            <a:ext cx="81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FC22422-465F-4C19-9355-19A30203DCB1}"/>
              </a:ext>
            </a:extLst>
          </p:cNvPr>
          <p:cNvSpPr txBox="1"/>
          <p:nvPr/>
        </p:nvSpPr>
        <p:spPr>
          <a:xfrm>
            <a:off x="6795725" y="207663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A8F6759-BAEE-4795-821F-34983DA8E2B3}"/>
              </a:ext>
            </a:extLst>
          </p:cNvPr>
          <p:cNvSpPr txBox="1"/>
          <p:nvPr/>
        </p:nvSpPr>
        <p:spPr>
          <a:xfrm>
            <a:off x="9634009" y="207663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7D64F26-6412-4891-AE7C-C6B70F9122D6}"/>
              </a:ext>
            </a:extLst>
          </p:cNvPr>
          <p:cNvSpPr txBox="1"/>
          <p:nvPr/>
        </p:nvSpPr>
        <p:spPr>
          <a:xfrm>
            <a:off x="10850291" y="122038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10FFD9D-30A3-4D8A-87B6-1F5B674BACE3}"/>
              </a:ext>
            </a:extLst>
          </p:cNvPr>
          <p:cNvSpPr txBox="1"/>
          <p:nvPr/>
        </p:nvSpPr>
        <p:spPr>
          <a:xfrm>
            <a:off x="10850290" y="207663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F63D73-E74E-4F35-9E54-573CFCEB8BD7}"/>
              </a:ext>
            </a:extLst>
          </p:cNvPr>
          <p:cNvSpPr txBox="1"/>
          <p:nvPr/>
        </p:nvSpPr>
        <p:spPr>
          <a:xfrm>
            <a:off x="3264661" y="1238531"/>
            <a:ext cx="1428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D445C14-CF75-4373-ACF6-0F4E21F5F621}"/>
              </a:ext>
            </a:extLst>
          </p:cNvPr>
          <p:cNvSpPr txBox="1"/>
          <p:nvPr/>
        </p:nvSpPr>
        <p:spPr>
          <a:xfrm>
            <a:off x="3264661" y="2076634"/>
            <a:ext cx="1428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BB13D4B-E192-4E60-A51E-348187A43F2E}"/>
              </a:ext>
            </a:extLst>
          </p:cNvPr>
          <p:cNvSpPr txBox="1"/>
          <p:nvPr/>
        </p:nvSpPr>
        <p:spPr>
          <a:xfrm>
            <a:off x="3741681" y="3827194"/>
            <a:ext cx="3063307" cy="76944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９－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 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F01F7CA-85D1-41E4-A16B-534D9D17EBE3}"/>
              </a:ext>
            </a:extLst>
          </p:cNvPr>
          <p:cNvSpPr txBox="1"/>
          <p:nvPr/>
        </p:nvSpPr>
        <p:spPr>
          <a:xfrm>
            <a:off x="3264661" y="5660871"/>
            <a:ext cx="3096344" cy="76944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９－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1FE8065-83FB-434F-B1B1-AD8072AA5364}"/>
              </a:ext>
            </a:extLst>
          </p:cNvPr>
          <p:cNvSpPr txBox="1"/>
          <p:nvPr/>
        </p:nvSpPr>
        <p:spPr>
          <a:xfrm>
            <a:off x="915188" y="432487"/>
            <a:ext cx="685315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たての長さ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横の長さ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の関係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36CF6DB-F220-45CF-906B-4C28045C564B}"/>
              </a:ext>
            </a:extLst>
          </p:cNvPr>
          <p:cNvSpPr txBox="1"/>
          <p:nvPr/>
        </p:nvSpPr>
        <p:spPr>
          <a:xfrm>
            <a:off x="1297425" y="3101227"/>
            <a:ext cx="6922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9cm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たての長さ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横の長さ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36CF6DB-F220-45CF-906B-4C28045C564B}"/>
              </a:ext>
            </a:extLst>
          </p:cNvPr>
          <p:cNvSpPr txBox="1"/>
          <p:nvPr/>
        </p:nvSpPr>
        <p:spPr>
          <a:xfrm>
            <a:off x="1297425" y="4928415"/>
            <a:ext cx="6922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9cm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横の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長さ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たての長さ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22C147-9B9E-CC99-C852-4D4F08C2345A}"/>
              </a:ext>
            </a:extLst>
          </p:cNvPr>
          <p:cNvSpPr txBox="1"/>
          <p:nvPr/>
        </p:nvSpPr>
        <p:spPr>
          <a:xfrm>
            <a:off x="7848230" y="3959709"/>
            <a:ext cx="305455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＝９－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6DF6049-A3F0-93F5-B63F-CDAADC052B33}"/>
              </a:ext>
            </a:extLst>
          </p:cNvPr>
          <p:cNvSpPr txBox="1"/>
          <p:nvPr/>
        </p:nvSpPr>
        <p:spPr>
          <a:xfrm>
            <a:off x="7673991" y="5753205"/>
            <a:ext cx="305455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＝９－</a:t>
            </a:r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17F22C7-7170-2AE4-EF1B-0B553C84516A}"/>
              </a:ext>
            </a:extLst>
          </p:cNvPr>
          <p:cNvSpPr txBox="1"/>
          <p:nvPr/>
        </p:nvSpPr>
        <p:spPr>
          <a:xfrm>
            <a:off x="587223" y="3057753"/>
            <a:ext cx="748923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92AA987-908F-066A-1B13-8A26124A4CB1}"/>
              </a:ext>
            </a:extLst>
          </p:cNvPr>
          <p:cNvSpPr txBox="1"/>
          <p:nvPr/>
        </p:nvSpPr>
        <p:spPr>
          <a:xfrm>
            <a:off x="587223" y="4866859"/>
            <a:ext cx="748923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356039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 animBg="1"/>
      <p:bldP spid="31" grpId="0"/>
      <p:bldP spid="32" grpId="0"/>
      <p:bldP spid="5" grpId="0" animBg="1"/>
      <p:bldP spid="6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3435</TotalTime>
  <Words>3220</Words>
  <Application>Microsoft Office PowerPoint</Application>
  <PresentationFormat>ワイド画面</PresentationFormat>
  <Paragraphs>966</Paragraphs>
  <Slides>63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63</vt:i4>
      </vt:variant>
    </vt:vector>
  </HeadingPairs>
  <TitlesOfParts>
    <vt:vector size="69" baseType="lpstr">
      <vt:lpstr>UD デジタル 教科書体 NP-B</vt:lpstr>
      <vt:lpstr>游ゴシック Light</vt:lpstr>
      <vt:lpstr>Cambria Math</vt:lpstr>
      <vt:lpstr>Arial</vt:lpstr>
      <vt:lpstr>游ゴシック</vt:lpstr>
      <vt:lpstr>Office テーマ</vt:lpstr>
      <vt:lpstr>変わり方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変わり方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変わり方</dc:title>
  <dc:creator>伊藤努</dc:creator>
  <cp:lastModifiedBy>tutomu ito</cp:lastModifiedBy>
  <cp:revision>197</cp:revision>
  <dcterms:created xsi:type="dcterms:W3CDTF">2021-02-05T07:32:31Z</dcterms:created>
  <dcterms:modified xsi:type="dcterms:W3CDTF">2024-02-13T09:31:20Z</dcterms:modified>
</cp:coreProperties>
</file>