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7" r:id="rId2"/>
    <p:sldId id="271" r:id="rId3"/>
    <p:sldId id="342" r:id="rId4"/>
    <p:sldId id="298" r:id="rId5"/>
    <p:sldId id="299" r:id="rId6"/>
    <p:sldId id="301" r:id="rId7"/>
    <p:sldId id="321" r:id="rId8"/>
    <p:sldId id="343" r:id="rId9"/>
    <p:sldId id="344" r:id="rId10"/>
    <p:sldId id="612" r:id="rId11"/>
    <p:sldId id="613" r:id="rId12"/>
    <p:sldId id="282" r:id="rId13"/>
    <p:sldId id="304" r:id="rId14"/>
    <p:sldId id="326" r:id="rId15"/>
    <p:sldId id="327" r:id="rId16"/>
    <p:sldId id="345" r:id="rId17"/>
    <p:sldId id="314" r:id="rId18"/>
    <p:sldId id="346" r:id="rId19"/>
    <p:sldId id="313" r:id="rId20"/>
    <p:sldId id="306" r:id="rId21"/>
    <p:sldId id="620" r:id="rId22"/>
    <p:sldId id="619" r:id="rId23"/>
    <p:sldId id="336" r:id="rId24"/>
    <p:sldId id="348" r:id="rId25"/>
    <p:sldId id="339" r:id="rId26"/>
    <p:sldId id="616" r:id="rId27"/>
    <p:sldId id="617" r:id="rId28"/>
    <p:sldId id="618" r:id="rId29"/>
    <p:sldId id="614" r:id="rId30"/>
    <p:sldId id="281" r:id="rId31"/>
    <p:sldId id="303" r:id="rId32"/>
    <p:sldId id="331" r:id="rId33"/>
    <p:sldId id="349" r:id="rId34"/>
  </p:sldIdLst>
  <p:sldSz cx="12192000" cy="6858000"/>
  <p:notesSz cx="6735763" cy="9872663"/>
  <p:embeddedFontLst>
    <p:embeddedFont>
      <p:font typeface="Cambria Math" panose="02040503050406030204" pitchFamily="18" charset="0"/>
      <p:regular r:id="rId37"/>
    </p:embeddedFont>
    <p:embeddedFont>
      <p:font typeface="UD デジタル 教科書体 NP-B" panose="02020700000000000000" pitchFamily="18" charset="-128"/>
      <p:bold r:id="rId38"/>
    </p:embeddedFont>
    <p:embeddedFont>
      <p:font typeface="游ゴシック" panose="020B0400000000000000" pitchFamily="50" charset="-128"/>
      <p:regular r:id="rId39"/>
      <p:bold r:id="rId40"/>
    </p:embeddedFont>
    <p:embeddedFont>
      <p:font typeface="游ゴシック Light" panose="020B0300000000000000" pitchFamily="50" charset="-128"/>
      <p:regular r:id="rId4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CCFF"/>
    <a:srgbClr val="66FFFF"/>
    <a:srgbClr val="FFFF99"/>
    <a:srgbClr val="FF00FF"/>
    <a:srgbClr val="FF99FF"/>
    <a:srgbClr val="FFFFCC"/>
    <a:srgbClr val="FF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238" autoAdjust="0"/>
  </p:normalViewPr>
  <p:slideViewPr>
    <p:cSldViewPr snapToGrid="0">
      <p:cViewPr varScale="1">
        <p:scale>
          <a:sx n="59" d="100"/>
          <a:sy n="59" d="100"/>
        </p:scale>
        <p:origin x="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273E8-AF11-4E69-8A7A-F7F849DF2511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7317"/>
            <a:ext cx="2918831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BFD53-B811-4153-ACD8-BAE7011CB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09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F13D-78A9-46F5-AB52-931AB41EFFB5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51388"/>
            <a:ext cx="5389563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736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1455-9441-43C3-8654-078260E9F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3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20C413-D2AB-45C9-847E-9E505B264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74ADF1-CA0C-4DFF-96FA-BEBFCFADB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1963B-A9B5-4E5C-9369-9F8C7A5C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10588E-6861-49BA-AFC7-375F17D8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2EFE4B-C348-45EF-BDE4-817193E6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9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7231FE-468A-421A-9C74-79FCC410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37BC7E0-66C7-4C7C-969F-9B58842BC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511795-94EB-4179-8EA8-4AF36172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A59699-EF0E-4793-90CA-F3556E71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23005-61AA-40AB-AB48-E45C2BCF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63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CAA7CE-6051-4C9E-9B78-3AD9391F6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543F26-22D6-4D25-B464-871FF23C2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3C41E6-854D-41C4-946A-1C216A8C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D67A08-4043-4B06-B164-A3471075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CC76B3-1F63-465A-88E4-C9023E79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60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2DF308-3778-4511-8071-7A6A50A6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D3B1D6-0958-4985-8020-5E7909A4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CCCA9C-443B-4553-8042-A7832122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4FC530-691A-444E-9C9C-1163554C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8784F3-11D6-425A-B30B-78ECF011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0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870A1F-6ED1-4900-A441-63E49900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55C1DF-F276-4955-ABE5-4BE35EF0B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D27BA9-19AB-4DBF-8886-33E52934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8FBA14-C366-4F29-B3E3-234214A3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9F16C7-BEB7-4EE0-836B-E805F75D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33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468002-172C-4636-9F7E-85AFC5F0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97C67C-ACD1-4460-89D0-CCA202473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A52C2F-C29B-42B7-988B-E5DD0E052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9B2D1B-1C1F-4994-8586-6B0C43B3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20EE91-3989-4999-AF1B-972EB0B2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62EB8B-FB68-45FD-9D90-5C5AE6E3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60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DDDEE2-3C8C-450D-A95E-0D9F8998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B3D032-68AF-4AE3-AE89-8EE4A429C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2882AFC-6547-487B-AAD7-15FAA7E2F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E1DB5C4-2749-4D03-8783-30DF788A5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5CC64FC-1EE7-4C56-8606-5E7C922E4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E4D4B8-EF03-4248-B27E-EB8FBA74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1C283A3-CBDD-49BE-B1AD-445AD235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2B65F9-E82C-4A8D-9D05-3836FDDB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73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874B5-65A2-4FA3-A3FD-FFFB33C2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00DFDE-F10C-4402-8762-4487CCE1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879E82-2982-48BB-B000-60CCD02E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5801AD-9F5B-48CA-A546-A4A9DB7C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00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CBD0E80-B938-4E40-86F5-B38C48A9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77D03B-AC63-43DA-96B6-EF4DCF14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AD9192-2E8B-47D9-9EA2-A91CC91A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94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1D6C5-EB1D-438F-8264-85543000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22E84D-B4F3-4073-ADD7-CD7CCAA15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D40100-4643-478A-88E0-B3122A01E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0FD1E-722C-4CE1-991C-F7BAC653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16D7F9-7B2F-4085-BA00-EF142EF4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5E66AD-9071-4390-BB75-000ABBA8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3E49DF-0C9C-4875-AF56-DAE18003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66075EA-72A0-4554-A0A2-A55934D5D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BB44B91-0012-4543-9710-F9C86D1C6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A3981D-076C-4DA4-8713-0549BFB0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D82058-F690-45B4-869E-E4A60057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94383E-CD38-41B1-9EF0-67FE8989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78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E727A0-4329-493A-8D9C-87129B0D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139E47-8467-47FD-A07B-75F839826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CCA334-8AB1-4651-B1A0-17CE89163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2C8E-7FFF-4534-9817-1911EDE19E49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8A787E-8A8A-4A00-8751-A062C4DEE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9C88D-EEB0-4ED1-ABB4-9192458E2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15F7-1368-48B7-97F2-63C9DAF056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16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84EB-1D05-4877-9A94-B93DFF50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algn="l"/>
            <a:r>
              <a:rPr kumimoji="1"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くら</a:t>
            </a:r>
            <a:b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比べてみよう</a:t>
            </a:r>
            <a:endParaRPr kumimoji="1" lang="ja-JP" altLang="en-US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460019-C439-D531-599F-09624C5C2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9753"/>
            <a:ext cx="9144000" cy="1655762"/>
          </a:xfrm>
        </p:spPr>
        <p:txBody>
          <a:bodyPr>
            <a:normAutofit/>
          </a:bodyPr>
          <a:lstStyle/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どうやって比べようかな</a:t>
            </a:r>
          </a:p>
        </p:txBody>
      </p:sp>
    </p:spTree>
    <p:extLst>
      <p:ext uri="{BB962C8B-B14F-4D97-AF65-F5344CB8AC3E}">
        <p14:creationId xmlns:p14="http://schemas.microsoft.com/office/powerpoint/2010/main" val="252208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041008" y="415636"/>
            <a:ext cx="3019363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問題練習１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4C0BB-8D8B-984D-3859-8F1CFE4CEB5F}"/>
              </a:ext>
            </a:extLst>
          </p:cNvPr>
          <p:cNvSpPr txBox="1"/>
          <p:nvPr/>
        </p:nvSpPr>
        <p:spPr>
          <a:xfrm>
            <a:off x="1041008" y="994478"/>
            <a:ext cx="6709621" cy="533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５０点は</a:t>
            </a:r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  <a:p>
            <a:pPr>
              <a:lnSpc>
                <a:spcPct val="200000"/>
              </a:lnSpc>
            </a:pP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ｍは</a:t>
            </a:r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ｍの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ｍの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７５点は</a:t>
            </a:r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点の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B3BB6C-BDFA-17E4-DA28-12344ECABCB5}"/>
              </a:ext>
            </a:extLst>
          </p:cNvPr>
          <p:cNvSpPr txBox="1"/>
          <p:nvPr/>
        </p:nvSpPr>
        <p:spPr>
          <a:xfrm>
            <a:off x="7858118" y="1107110"/>
            <a:ext cx="3370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50÷</a:t>
            </a:r>
            <a:r>
              <a:rPr kumimoji="1"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B1734A-2F12-84B0-2F3C-4C7207EBA68C}"/>
              </a:ext>
            </a:extLst>
          </p:cNvPr>
          <p:cNvSpPr txBox="1"/>
          <p:nvPr/>
        </p:nvSpPr>
        <p:spPr>
          <a:xfrm>
            <a:off x="7858118" y="1876551"/>
            <a:ext cx="3292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4C9B04-F932-AE92-1FF9-0D0293ACE1FD}"/>
              </a:ext>
            </a:extLst>
          </p:cNvPr>
          <p:cNvSpPr txBox="1"/>
          <p:nvPr/>
        </p:nvSpPr>
        <p:spPr>
          <a:xfrm>
            <a:off x="5980882" y="2746897"/>
            <a:ext cx="832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4A9457-EF34-58FB-B9CD-3BE4076BD863}"/>
              </a:ext>
            </a:extLst>
          </p:cNvPr>
          <p:cNvSpPr txBox="1"/>
          <p:nvPr/>
        </p:nvSpPr>
        <p:spPr>
          <a:xfrm>
            <a:off x="5974134" y="4189258"/>
            <a:ext cx="758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D0D9C5-36F3-71F6-6482-FD43E37BEB6F}"/>
                  </a:ext>
                </a:extLst>
              </p:cNvPr>
              <p:cNvSpPr txBox="1"/>
              <p:nvPr/>
            </p:nvSpPr>
            <p:spPr>
              <a:xfrm>
                <a:off x="5900057" y="5527366"/>
                <a:ext cx="688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３</m:t>
                      </m:r>
                    </m:oMath>
                  </m:oMathPara>
                </a14:m>
                <a:endParaRPr kumimoji="1" lang="ja-JP" altLang="en-US" sz="4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D0D9C5-36F3-71F6-6482-FD43E37BE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7" y="5527366"/>
                <a:ext cx="68880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DCFF04-5AC2-3655-F1B9-49E84634E921}"/>
              </a:ext>
            </a:extLst>
          </p:cNvPr>
          <p:cNvSpPr txBox="1"/>
          <p:nvPr/>
        </p:nvSpPr>
        <p:spPr>
          <a:xfrm>
            <a:off x="5900057" y="1457223"/>
            <a:ext cx="832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" name="左大かっこ 2">
            <a:extLst>
              <a:ext uri="{FF2B5EF4-FFF2-40B4-BE49-F238E27FC236}">
                <a16:creationId xmlns:a16="http://schemas.microsoft.com/office/drawing/2014/main" id="{4631054F-D928-6CEE-737E-7ED3C597B589}"/>
              </a:ext>
            </a:extLst>
          </p:cNvPr>
          <p:cNvSpPr/>
          <p:nvPr/>
        </p:nvSpPr>
        <p:spPr>
          <a:xfrm rot="16200000">
            <a:off x="5060276" y="5197355"/>
            <a:ext cx="279741" cy="22795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BC855693-B0D9-5FF8-AB2B-BE6CC37B474B}"/>
              </a:ext>
            </a:extLst>
          </p:cNvPr>
          <p:cNvSpPr/>
          <p:nvPr/>
        </p:nvSpPr>
        <p:spPr>
          <a:xfrm rot="16200000">
            <a:off x="5060276" y="2512085"/>
            <a:ext cx="279741" cy="22795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大かっこ 8">
            <a:extLst>
              <a:ext uri="{FF2B5EF4-FFF2-40B4-BE49-F238E27FC236}">
                <a16:creationId xmlns:a16="http://schemas.microsoft.com/office/drawing/2014/main" id="{0B43CFDA-8184-FF4C-0CB9-D0CA4CE9E95F}"/>
              </a:ext>
            </a:extLst>
          </p:cNvPr>
          <p:cNvSpPr/>
          <p:nvPr/>
        </p:nvSpPr>
        <p:spPr>
          <a:xfrm rot="16200000">
            <a:off x="5060276" y="3828898"/>
            <a:ext cx="279741" cy="22795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D5E35B71-A519-2002-DE8C-FD7D3A5575CE}"/>
              </a:ext>
            </a:extLst>
          </p:cNvPr>
          <p:cNvSpPr/>
          <p:nvPr/>
        </p:nvSpPr>
        <p:spPr>
          <a:xfrm rot="16200000">
            <a:off x="5060276" y="1204329"/>
            <a:ext cx="279741" cy="227955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1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6" grpId="0"/>
      <p:bldP spid="3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041008" y="415636"/>
            <a:ext cx="310178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問題練習２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4C0BB-8D8B-984D-3859-8F1CFE4CEB5F}"/>
              </a:ext>
            </a:extLst>
          </p:cNvPr>
          <p:cNvSpPr txBox="1"/>
          <p:nvPr/>
        </p:nvSpPr>
        <p:spPr>
          <a:xfrm>
            <a:off x="1824778" y="994478"/>
            <a:ext cx="8375136" cy="533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倍したら２００になる</a:t>
            </a:r>
          </a:p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７０ は 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  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を 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倍した数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７５ は </a:t>
            </a:r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の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倍だ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4C9B04-F932-AE92-1FF9-0D0293ACE1FD}"/>
              </a:ext>
            </a:extLst>
          </p:cNvPr>
          <p:cNvSpPr txBox="1"/>
          <p:nvPr/>
        </p:nvSpPr>
        <p:spPr>
          <a:xfrm>
            <a:off x="4365972" y="2847833"/>
            <a:ext cx="832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4A9457-EF34-58FB-B9CD-3BE4076BD863}"/>
              </a:ext>
            </a:extLst>
          </p:cNvPr>
          <p:cNvSpPr txBox="1"/>
          <p:nvPr/>
        </p:nvSpPr>
        <p:spPr>
          <a:xfrm>
            <a:off x="1954765" y="4146413"/>
            <a:ext cx="1371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D0D9C5-36F3-71F6-6482-FD43E37BEB6F}"/>
                  </a:ext>
                </a:extLst>
              </p:cNvPr>
              <p:cNvSpPr txBox="1"/>
              <p:nvPr/>
            </p:nvSpPr>
            <p:spPr>
              <a:xfrm>
                <a:off x="6271803" y="5504381"/>
                <a:ext cx="6888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５</m:t>
                      </m:r>
                    </m:oMath>
                  </m:oMathPara>
                </a14:m>
                <a:endParaRPr kumimoji="1" lang="ja-JP" altLang="en-US" sz="44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D0D9C5-36F3-71F6-6482-FD43E37BE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803" y="5504381"/>
                <a:ext cx="688803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DCFF04-5AC2-3655-F1B9-49E84634E921}"/>
              </a:ext>
            </a:extLst>
          </p:cNvPr>
          <p:cNvSpPr txBox="1"/>
          <p:nvPr/>
        </p:nvSpPr>
        <p:spPr>
          <a:xfrm>
            <a:off x="2046514" y="1457941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</a:p>
        </p:txBody>
      </p:sp>
      <p:sp>
        <p:nvSpPr>
          <p:cNvPr id="3" name="左大かっこ 2">
            <a:extLst>
              <a:ext uri="{FF2B5EF4-FFF2-40B4-BE49-F238E27FC236}">
                <a16:creationId xmlns:a16="http://schemas.microsoft.com/office/drawing/2014/main" id="{851E91C1-0004-6E06-BD28-C2817990AEAC}"/>
              </a:ext>
            </a:extLst>
          </p:cNvPr>
          <p:cNvSpPr/>
          <p:nvPr/>
        </p:nvSpPr>
        <p:spPr>
          <a:xfrm rot="16200000">
            <a:off x="5390037" y="5457945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407D8256-393B-F509-FACF-598A393D9017}"/>
              </a:ext>
            </a:extLst>
          </p:cNvPr>
          <p:cNvSpPr/>
          <p:nvPr/>
        </p:nvSpPr>
        <p:spPr>
          <a:xfrm rot="16200000">
            <a:off x="5390037" y="2772675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大かっこ 4">
            <a:extLst>
              <a:ext uri="{FF2B5EF4-FFF2-40B4-BE49-F238E27FC236}">
                <a16:creationId xmlns:a16="http://schemas.microsoft.com/office/drawing/2014/main" id="{B7313645-C69E-0D35-5F7C-D9761DAB0213}"/>
              </a:ext>
            </a:extLst>
          </p:cNvPr>
          <p:cNvSpPr/>
          <p:nvPr/>
        </p:nvSpPr>
        <p:spPr>
          <a:xfrm rot="16200000">
            <a:off x="5390037" y="4089488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57163585-D155-A691-53C3-462606E8851F}"/>
              </a:ext>
            </a:extLst>
          </p:cNvPr>
          <p:cNvSpPr/>
          <p:nvPr/>
        </p:nvSpPr>
        <p:spPr>
          <a:xfrm rot="16200000">
            <a:off x="3265205" y="1469000"/>
            <a:ext cx="296013" cy="1766479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7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771376" y="1251978"/>
            <a:ext cx="842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赤色のテープ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は１０５ｍあります。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D60F9B-E9C0-468E-8CBB-6C2FA1A8AB69}"/>
              </a:ext>
            </a:extLst>
          </p:cNvPr>
          <p:cNvSpPr txBox="1"/>
          <p:nvPr/>
        </p:nvSpPr>
        <p:spPr>
          <a:xfrm>
            <a:off x="750258" y="1904246"/>
            <a:ext cx="1033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青色のテープ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赤の３倍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の長さがあります。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8D9AE2-4A90-4B75-8869-74A19FC2CE75}"/>
              </a:ext>
            </a:extLst>
          </p:cNvPr>
          <p:cNvSpPr txBox="1"/>
          <p:nvPr/>
        </p:nvSpPr>
        <p:spPr>
          <a:xfrm>
            <a:off x="750258" y="2600715"/>
            <a:ext cx="662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青色のテープ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B794201-5DDB-47EA-B97F-C61A2E3212CA}"/>
              </a:ext>
            </a:extLst>
          </p:cNvPr>
          <p:cNvSpPr/>
          <p:nvPr/>
        </p:nvSpPr>
        <p:spPr>
          <a:xfrm>
            <a:off x="844059" y="3255737"/>
            <a:ext cx="2841675" cy="7694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17E701-1D2F-40CF-9843-82C90CBD01E5}"/>
              </a:ext>
            </a:extLst>
          </p:cNvPr>
          <p:cNvSpPr/>
          <p:nvPr/>
        </p:nvSpPr>
        <p:spPr>
          <a:xfrm>
            <a:off x="844059" y="4158220"/>
            <a:ext cx="8283899" cy="769441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0A242-04EB-4441-9055-8BC3DF2385AA}"/>
              </a:ext>
            </a:extLst>
          </p:cNvPr>
          <p:cNvSpPr txBox="1"/>
          <p:nvPr/>
        </p:nvSpPr>
        <p:spPr>
          <a:xfrm>
            <a:off x="1137016" y="3335327"/>
            <a:ext cx="2545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５ｍ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E76DD73-EB0C-4835-8F24-920DAF5E870E}"/>
              </a:ext>
            </a:extLst>
          </p:cNvPr>
          <p:cNvCxnSpPr>
            <a:cxnSpLocks/>
          </p:cNvCxnSpPr>
          <p:nvPr/>
        </p:nvCxnSpPr>
        <p:spPr>
          <a:xfrm>
            <a:off x="3702640" y="4158220"/>
            <a:ext cx="0" cy="7694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A653CFF-A13A-44C5-ADDF-0579122F58E8}"/>
              </a:ext>
            </a:extLst>
          </p:cNvPr>
          <p:cNvCxnSpPr>
            <a:cxnSpLocks/>
          </p:cNvCxnSpPr>
          <p:nvPr/>
        </p:nvCxnSpPr>
        <p:spPr>
          <a:xfrm>
            <a:off x="6561220" y="4158220"/>
            <a:ext cx="0" cy="76944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8E2775-78CE-439E-9FAE-010CEB7C8768}"/>
              </a:ext>
            </a:extLst>
          </p:cNvPr>
          <p:cNvSpPr txBox="1"/>
          <p:nvPr/>
        </p:nvSpPr>
        <p:spPr>
          <a:xfrm>
            <a:off x="2452538" y="5750554"/>
            <a:ext cx="616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105×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315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315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E2775-78CE-439E-9FAE-010CEB7C8768}"/>
              </a:ext>
            </a:extLst>
          </p:cNvPr>
          <p:cNvSpPr txBox="1"/>
          <p:nvPr/>
        </p:nvSpPr>
        <p:spPr>
          <a:xfrm>
            <a:off x="2452537" y="5042668"/>
            <a:ext cx="8163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315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315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5F6415-E407-C504-57B2-954EE453C117}"/>
              </a:ext>
            </a:extLst>
          </p:cNvPr>
          <p:cNvSpPr txBox="1"/>
          <p:nvPr/>
        </p:nvSpPr>
        <p:spPr>
          <a:xfrm>
            <a:off x="991994" y="429085"/>
            <a:ext cx="2441694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文章題１</a:t>
            </a:r>
          </a:p>
        </p:txBody>
      </p:sp>
    </p:spTree>
    <p:extLst>
      <p:ext uri="{BB962C8B-B14F-4D97-AF65-F5344CB8AC3E}">
        <p14:creationId xmlns:p14="http://schemas.microsoft.com/office/powerpoint/2010/main" val="16298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991994" y="1479882"/>
            <a:ext cx="1039084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父の体重は７５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で、娘の体重の３倍です。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娘の体重は何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8E2775-78CE-439E-9FAE-010CEB7C8768}"/>
              </a:ext>
            </a:extLst>
          </p:cNvPr>
          <p:cNvSpPr txBox="1"/>
          <p:nvPr/>
        </p:nvSpPr>
        <p:spPr>
          <a:xfrm>
            <a:off x="3555438" y="3472066"/>
            <a:ext cx="307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７５</a:t>
            </a:r>
            <a:r>
              <a:rPr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３＝</a:t>
            </a:r>
          </a:p>
        </p:txBody>
      </p:sp>
      <p:pic>
        <p:nvPicPr>
          <p:cNvPr id="1026" name="Picture 2" descr="タップして全画面表示を有効化または終了">
            <a:extLst>
              <a:ext uri="{FF2B5EF4-FFF2-40B4-BE49-F238E27FC236}">
                <a16:creationId xmlns:a16="http://schemas.microsoft.com/office/drawing/2014/main" id="{8B1D4DF4-3315-4F21-B47A-4C168D93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4" y="3336990"/>
            <a:ext cx="2469314" cy="29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73343A2-206E-4C58-8A91-38090995A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582" y="4533895"/>
            <a:ext cx="1535530" cy="191561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F38BDE-3E55-10BD-5E61-E5F9F0BC39B2}"/>
              </a:ext>
            </a:extLst>
          </p:cNvPr>
          <p:cNvSpPr txBox="1"/>
          <p:nvPr/>
        </p:nvSpPr>
        <p:spPr>
          <a:xfrm>
            <a:off x="991994" y="429085"/>
            <a:ext cx="244169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文章題２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BF0B3E-F512-5384-32EF-89C530582A90}"/>
              </a:ext>
            </a:extLst>
          </p:cNvPr>
          <p:cNvSpPr txBox="1"/>
          <p:nvPr/>
        </p:nvSpPr>
        <p:spPr>
          <a:xfrm>
            <a:off x="6360541" y="3472066"/>
            <a:ext cx="20169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　　</a:t>
            </a:r>
            <a:endParaRPr lang="en-US" altLang="ja-JP" sz="4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r>
              <a:rPr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endParaRPr lang="ja-JP" altLang="en-US" sz="4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7DDD4AB-BFD1-2C3F-718F-C7FEC7518A13}"/>
              </a:ext>
            </a:extLst>
          </p:cNvPr>
          <p:cNvGrpSpPr/>
          <p:nvPr/>
        </p:nvGrpSpPr>
        <p:grpSpPr>
          <a:xfrm>
            <a:off x="8303751" y="3250168"/>
            <a:ext cx="2878844" cy="769441"/>
            <a:chOff x="2143593" y="3970084"/>
            <a:chExt cx="2878844" cy="76944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AC2586B-E276-CF9D-F4A1-BDCB4590CC27}"/>
                </a:ext>
              </a:extLst>
            </p:cNvPr>
            <p:cNvSpPr txBox="1"/>
            <p:nvPr/>
          </p:nvSpPr>
          <p:spPr>
            <a:xfrm>
              <a:off x="2143593" y="3970084"/>
              <a:ext cx="28788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 </a:t>
              </a:r>
              <a:r>
                <a:rPr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3</a:t>
              </a:r>
              <a:r>
                <a: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</a:t>
              </a:r>
              <a:r>
                <a:rPr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75</a:t>
              </a: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7B63DAC6-432A-4ACB-4328-CEBD96F3868B}"/>
                </a:ext>
              </a:extLst>
            </p:cNvPr>
            <p:cNvCxnSpPr>
              <a:cxnSpLocks/>
            </p:cNvCxnSpPr>
            <p:nvPr/>
          </p:nvCxnSpPr>
          <p:spPr>
            <a:xfrm>
              <a:off x="3030577" y="4022654"/>
              <a:ext cx="193897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4C6864-8148-5019-FD58-9CB7D6954D98}"/>
              </a:ext>
            </a:extLst>
          </p:cNvPr>
          <p:cNvSpPr txBox="1"/>
          <p:nvPr/>
        </p:nvSpPr>
        <p:spPr>
          <a:xfrm>
            <a:off x="9555026" y="262566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75C048-6BDC-2AFF-7050-882843D1D222}"/>
              </a:ext>
            </a:extLst>
          </p:cNvPr>
          <p:cNvSpPr txBox="1"/>
          <p:nvPr/>
        </p:nvSpPr>
        <p:spPr>
          <a:xfrm>
            <a:off x="9596331" y="5018444"/>
            <a:ext cx="1092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CAE56B9-90E0-3093-8815-D01C596142C5}"/>
              </a:ext>
            </a:extLst>
          </p:cNvPr>
          <p:cNvCxnSpPr>
            <a:cxnSpLocks/>
          </p:cNvCxnSpPr>
          <p:nvPr/>
        </p:nvCxnSpPr>
        <p:spPr>
          <a:xfrm>
            <a:off x="9190735" y="5717417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755213-6127-5520-A002-2FEABD8D3073}"/>
              </a:ext>
            </a:extLst>
          </p:cNvPr>
          <p:cNvSpPr txBox="1"/>
          <p:nvPr/>
        </p:nvSpPr>
        <p:spPr>
          <a:xfrm>
            <a:off x="10001406" y="5718051"/>
            <a:ext cx="68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8F91F0-D610-E100-CB7A-614722CBDADB}"/>
              </a:ext>
            </a:extLst>
          </p:cNvPr>
          <p:cNvSpPr txBox="1"/>
          <p:nvPr/>
        </p:nvSpPr>
        <p:spPr>
          <a:xfrm>
            <a:off x="9595874" y="382338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19D868E-BDDD-C157-2625-C9CA95D712F7}"/>
              </a:ext>
            </a:extLst>
          </p:cNvPr>
          <p:cNvCxnSpPr>
            <a:cxnSpLocks/>
          </p:cNvCxnSpPr>
          <p:nvPr/>
        </p:nvCxnSpPr>
        <p:spPr>
          <a:xfrm>
            <a:off x="9190735" y="4519026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8F58EA-F909-CDCA-86EB-8D42220A6AFE}"/>
              </a:ext>
            </a:extLst>
          </p:cNvPr>
          <p:cNvSpPr txBox="1"/>
          <p:nvPr/>
        </p:nvSpPr>
        <p:spPr>
          <a:xfrm>
            <a:off x="9595873" y="4510577"/>
            <a:ext cx="1093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06D58D8-2C25-5EAB-A6D1-C2B58E857389}"/>
              </a:ext>
            </a:extLst>
          </p:cNvPr>
          <p:cNvSpPr txBox="1"/>
          <p:nvPr/>
        </p:nvSpPr>
        <p:spPr>
          <a:xfrm>
            <a:off x="10001406" y="2634117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30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8" grpId="0"/>
      <p:bldP spid="9" grpId="0"/>
      <p:bldP spid="12" grpId="0"/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1526831" y="1529072"/>
            <a:ext cx="6898712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カード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は１２０円です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カード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は３０円です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カード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カード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の値段の何倍ですか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8E2775-78CE-439E-9FAE-010CEB7C8768}"/>
              </a:ext>
            </a:extLst>
          </p:cNvPr>
          <p:cNvSpPr txBox="1"/>
          <p:nvPr/>
        </p:nvSpPr>
        <p:spPr>
          <a:xfrm>
            <a:off x="2138042" y="4348849"/>
            <a:ext cx="689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０＝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3E4DE18-4A32-E883-69AA-062E6B7E952B}"/>
              </a:ext>
            </a:extLst>
          </p:cNvPr>
          <p:cNvSpPr txBox="1"/>
          <p:nvPr/>
        </p:nvSpPr>
        <p:spPr>
          <a:xfrm>
            <a:off x="991994" y="429085"/>
            <a:ext cx="244169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文章題３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BFD653-7A1E-1DA9-7025-6D5A855A9128}"/>
              </a:ext>
            </a:extLst>
          </p:cNvPr>
          <p:cNvSpPr txBox="1"/>
          <p:nvPr/>
        </p:nvSpPr>
        <p:spPr>
          <a:xfrm>
            <a:off x="4364966" y="5300243"/>
            <a:ext cx="658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４＝１２が浮かべば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4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186EA9-4884-41DF-BB23-7BC739187CCF}"/>
              </a:ext>
            </a:extLst>
          </p:cNvPr>
          <p:cNvSpPr txBox="1"/>
          <p:nvPr/>
        </p:nvSpPr>
        <p:spPr>
          <a:xfrm>
            <a:off x="1240971" y="1392363"/>
            <a:ext cx="99060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大人の料金は９６０円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で、子どもの料金の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６倍です。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子どもの料金はいくらですか。</a:t>
            </a:r>
            <a:endParaRPr kumimoji="1" lang="ja-JP" altLang="en-US" sz="40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8307BB-728F-4A9A-B7A0-43EE02BDB4C3}"/>
              </a:ext>
            </a:extLst>
          </p:cNvPr>
          <p:cNvSpPr txBox="1"/>
          <p:nvPr/>
        </p:nvSpPr>
        <p:spPr>
          <a:xfrm>
            <a:off x="5095409" y="2949460"/>
            <a:ext cx="3299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９６０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</a:p>
        </p:txBody>
      </p:sp>
      <p:pic>
        <p:nvPicPr>
          <p:cNvPr id="2050" name="Picture 2" descr="タップして全画面表示を有効化または終了">
            <a:extLst>
              <a:ext uri="{FF2B5EF4-FFF2-40B4-BE49-F238E27FC236}">
                <a16:creationId xmlns:a16="http://schemas.microsoft.com/office/drawing/2014/main" id="{ED580116-8286-415C-B912-F1C1B5B1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64" y="3740027"/>
            <a:ext cx="3148012" cy="26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1129181" y="3425808"/>
            <a:ext cx="2878844" cy="769441"/>
            <a:chOff x="2143593" y="3970084"/>
            <a:chExt cx="2878844" cy="769441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480114-16EF-4CC2-B760-CC16C553E0FC}"/>
                </a:ext>
              </a:extLst>
            </p:cNvPr>
            <p:cNvSpPr txBox="1"/>
            <p:nvPr/>
          </p:nvSpPr>
          <p:spPr>
            <a:xfrm>
              <a:off x="2143593" y="3970084"/>
              <a:ext cx="28788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 </a:t>
              </a:r>
              <a:r>
                <a:rPr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</a:t>
              </a:r>
              <a:r>
                <a: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</a:t>
              </a:r>
              <a:r>
                <a:rPr lang="en-US" altLang="ja-JP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960</a:t>
              </a: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7A2FD22-61FF-4B88-B291-49EE50040D39}"/>
                </a:ext>
              </a:extLst>
            </p:cNvPr>
            <p:cNvCxnSpPr>
              <a:cxnSpLocks/>
            </p:cNvCxnSpPr>
            <p:nvPr/>
          </p:nvCxnSpPr>
          <p:spPr>
            <a:xfrm>
              <a:off x="3030577" y="4022654"/>
              <a:ext cx="193897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380456" y="2801308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6CD2F0-9DD7-A15A-51BC-9B2A36481F07}"/>
              </a:ext>
            </a:extLst>
          </p:cNvPr>
          <p:cNvSpPr txBox="1"/>
          <p:nvPr/>
        </p:nvSpPr>
        <p:spPr>
          <a:xfrm>
            <a:off x="2421761" y="5194084"/>
            <a:ext cx="1092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0F75D0F-5587-81B4-E644-9F27B83A2B6E}"/>
              </a:ext>
            </a:extLst>
          </p:cNvPr>
          <p:cNvCxnSpPr>
            <a:cxnSpLocks/>
          </p:cNvCxnSpPr>
          <p:nvPr/>
        </p:nvCxnSpPr>
        <p:spPr>
          <a:xfrm>
            <a:off x="2016165" y="5893057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9424BE7-7AB4-CDEB-D26B-0A25814C9B14}"/>
              </a:ext>
            </a:extLst>
          </p:cNvPr>
          <p:cNvSpPr txBox="1"/>
          <p:nvPr/>
        </p:nvSpPr>
        <p:spPr>
          <a:xfrm>
            <a:off x="3230427" y="5855706"/>
            <a:ext cx="68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421304" y="3999022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0F75D0F-5587-81B4-E644-9F27B83A2B6E}"/>
              </a:ext>
            </a:extLst>
          </p:cNvPr>
          <p:cNvCxnSpPr>
            <a:cxnSpLocks/>
          </p:cNvCxnSpPr>
          <p:nvPr/>
        </p:nvCxnSpPr>
        <p:spPr>
          <a:xfrm>
            <a:off x="2016165" y="4694666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421303" y="4686217"/>
            <a:ext cx="1093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826836" y="2809757"/>
            <a:ext cx="50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424BE7-7AB4-CDEB-D26B-0A25814C9B14}"/>
              </a:ext>
            </a:extLst>
          </p:cNvPr>
          <p:cNvSpPr txBox="1"/>
          <p:nvPr/>
        </p:nvSpPr>
        <p:spPr>
          <a:xfrm>
            <a:off x="3230427" y="2797083"/>
            <a:ext cx="681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F5C582-83B5-45DC-DF3A-076FB611B268}"/>
              </a:ext>
            </a:extLst>
          </p:cNvPr>
          <p:cNvSpPr txBox="1"/>
          <p:nvPr/>
        </p:nvSpPr>
        <p:spPr>
          <a:xfrm>
            <a:off x="991994" y="429085"/>
            <a:ext cx="244169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文章題４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52EFAE-AEE4-A33B-FB09-FBF662A740C8}"/>
              </a:ext>
            </a:extLst>
          </p:cNvPr>
          <p:cNvSpPr txBox="1"/>
          <p:nvPr/>
        </p:nvSpPr>
        <p:spPr>
          <a:xfrm>
            <a:off x="8069830" y="2937766"/>
            <a:ext cx="3483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１６０　</a:t>
            </a:r>
            <a:endParaRPr lang="en-US" altLang="ja-JP" sz="40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１６０円</a:t>
            </a:r>
          </a:p>
        </p:txBody>
      </p:sp>
    </p:spTree>
    <p:extLst>
      <p:ext uri="{BB962C8B-B14F-4D97-AF65-F5344CB8AC3E}">
        <p14:creationId xmlns:p14="http://schemas.microsoft.com/office/powerpoint/2010/main" val="25482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041008" y="415636"/>
            <a:ext cx="4129706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比べてみよう１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4C0BB-8D8B-984D-3859-8F1CFE4CEB5F}"/>
              </a:ext>
            </a:extLst>
          </p:cNvPr>
          <p:cNvSpPr txBox="1"/>
          <p:nvPr/>
        </p:nvSpPr>
        <p:spPr>
          <a:xfrm>
            <a:off x="1041007" y="1370444"/>
            <a:ext cx="1044342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のテストが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点から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のテストは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点から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になりました。どちらのテストの方がより良くなったと考えられますか？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勉強のイラスト「テスト勉強・男の子」">
            <a:extLst>
              <a:ext uri="{FF2B5EF4-FFF2-40B4-BE49-F238E27FC236}">
                <a16:creationId xmlns:a16="http://schemas.microsoft.com/office/drawing/2014/main" id="{5DF208DD-5065-7DC3-3441-326D8F3E2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92" y="4110356"/>
            <a:ext cx="1830489" cy="19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5FD818-029D-F62F-C072-1C67219F0811}"/>
              </a:ext>
            </a:extLst>
          </p:cNvPr>
          <p:cNvSpPr txBox="1"/>
          <p:nvPr/>
        </p:nvSpPr>
        <p:spPr>
          <a:xfrm>
            <a:off x="3809999" y="4201885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E8C4DB-5B50-AA08-B056-D52B29E661A9}"/>
              </a:ext>
            </a:extLst>
          </p:cNvPr>
          <p:cNvSpPr txBox="1"/>
          <p:nvPr/>
        </p:nvSpPr>
        <p:spPr>
          <a:xfrm>
            <a:off x="3809999" y="490977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0358E3-4E4D-8D80-8C53-64A658A4FD28}"/>
              </a:ext>
            </a:extLst>
          </p:cNvPr>
          <p:cNvSpPr txBox="1"/>
          <p:nvPr/>
        </p:nvSpPr>
        <p:spPr>
          <a:xfrm>
            <a:off x="5326748" y="4201885"/>
            <a:ext cx="456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80÷40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F2798B-4F59-DCCD-85EC-DFA82270D2F3}"/>
              </a:ext>
            </a:extLst>
          </p:cNvPr>
          <p:cNvSpPr txBox="1"/>
          <p:nvPr/>
        </p:nvSpPr>
        <p:spPr>
          <a:xfrm>
            <a:off x="5326748" y="4909771"/>
            <a:ext cx="4568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75÷25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３倍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4880A5-2AE1-64AB-2360-12BDB46D7BF2}"/>
              </a:ext>
            </a:extLst>
          </p:cNvPr>
          <p:cNvSpPr txBox="1"/>
          <p:nvPr/>
        </p:nvSpPr>
        <p:spPr>
          <a:xfrm>
            <a:off x="3799959" y="573532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国語の方が良くなったと考えられる</a:t>
            </a:r>
          </a:p>
        </p:txBody>
      </p:sp>
    </p:spTree>
    <p:extLst>
      <p:ext uri="{BB962C8B-B14F-4D97-AF65-F5344CB8AC3E}">
        <p14:creationId xmlns:p14="http://schemas.microsoft.com/office/powerpoint/2010/main" val="19878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1150549" y="1197989"/>
            <a:ext cx="8635708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レタス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１個が、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円から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キャベツ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個は、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円から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に値上がりしました。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値上がり方が大きいのはどちら？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8E2775-78CE-439E-9FAE-010CEB7C8768}"/>
              </a:ext>
            </a:extLst>
          </p:cNvPr>
          <p:cNvSpPr txBox="1"/>
          <p:nvPr/>
        </p:nvSpPr>
        <p:spPr>
          <a:xfrm>
            <a:off x="9319034" y="4603077"/>
            <a:ext cx="241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キャベツ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1E3FB8-1385-45A9-A342-9A785CFF7FDC}"/>
              </a:ext>
            </a:extLst>
          </p:cNvPr>
          <p:cNvSpPr txBox="1"/>
          <p:nvPr/>
        </p:nvSpPr>
        <p:spPr>
          <a:xfrm>
            <a:off x="1134334" y="3812155"/>
            <a:ext cx="2389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レタスは</a:t>
            </a:r>
            <a:endParaRPr kumimoji="1" lang="ja-JP" altLang="en-US" sz="40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C9EA56-BF73-44A0-8F31-740D9DE90239}"/>
              </a:ext>
            </a:extLst>
          </p:cNvPr>
          <p:cNvSpPr txBox="1"/>
          <p:nvPr/>
        </p:nvSpPr>
        <p:spPr>
          <a:xfrm>
            <a:off x="1150376" y="4598267"/>
            <a:ext cx="293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キャベツは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5423A7B-0471-4FE2-A721-810E14D6720E}"/>
              </a:ext>
            </a:extLst>
          </p:cNvPr>
          <p:cNvSpPr txBox="1"/>
          <p:nvPr/>
        </p:nvSpPr>
        <p:spPr>
          <a:xfrm>
            <a:off x="3969130" y="3812155"/>
            <a:ext cx="524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300÷150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5D7293-E0CA-45EA-8ED6-A765DEC24B7B}"/>
              </a:ext>
            </a:extLst>
          </p:cNvPr>
          <p:cNvSpPr txBox="1"/>
          <p:nvPr/>
        </p:nvSpPr>
        <p:spPr>
          <a:xfrm>
            <a:off x="3969130" y="4598267"/>
            <a:ext cx="524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200÷50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38F381-9B9A-63A9-8D55-E501A4FDA77E}"/>
              </a:ext>
            </a:extLst>
          </p:cNvPr>
          <p:cNvSpPr txBox="1"/>
          <p:nvPr/>
        </p:nvSpPr>
        <p:spPr>
          <a:xfrm>
            <a:off x="1041008" y="350322"/>
            <a:ext cx="410793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比べてみよう２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7FC63B-F0CF-5624-7E46-1CCD2C5770EC}"/>
              </a:ext>
            </a:extLst>
          </p:cNvPr>
          <p:cNvSpPr txBox="1"/>
          <p:nvPr/>
        </p:nvSpPr>
        <p:spPr>
          <a:xfrm>
            <a:off x="1150376" y="5576731"/>
            <a:ext cx="903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キャベツを３個買ったとすると 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200×3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endParaRPr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6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4C0BB-8D8B-984D-3859-8F1CFE4CEB5F}"/>
              </a:ext>
            </a:extLst>
          </p:cNvPr>
          <p:cNvSpPr txBox="1"/>
          <p:nvPr/>
        </p:nvSpPr>
        <p:spPr>
          <a:xfrm>
            <a:off x="1041008" y="1278488"/>
            <a:ext cx="988825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のテストは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問中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問正解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のテストは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問中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問正解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でした。どちらのテストの方がよく出来ましたか？なお、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問１点です。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C9BFB-F6E7-E39B-CE8D-489810F331DD}"/>
              </a:ext>
            </a:extLst>
          </p:cNvPr>
          <p:cNvSpPr txBox="1"/>
          <p:nvPr/>
        </p:nvSpPr>
        <p:spPr>
          <a:xfrm>
            <a:off x="1041008" y="350322"/>
            <a:ext cx="410793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比べてみよう３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36B694-A7A5-09FC-0CC2-2D743C72C710}"/>
              </a:ext>
            </a:extLst>
          </p:cNvPr>
          <p:cNvSpPr txBox="1"/>
          <p:nvPr/>
        </p:nvSpPr>
        <p:spPr>
          <a:xfrm>
            <a:off x="1151875" y="4249699"/>
            <a:ext cx="6540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問にしてみよう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181EF8-D9B0-3A8F-FBBC-FCA9099E9AA2}"/>
              </a:ext>
            </a:extLst>
          </p:cNvPr>
          <p:cNvSpPr txBox="1"/>
          <p:nvPr/>
        </p:nvSpPr>
        <p:spPr>
          <a:xfrm>
            <a:off x="7772400" y="4249699"/>
            <a:ext cx="326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42×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DFAA05-1DA8-556C-0BF6-39670A4AEB88}"/>
              </a:ext>
            </a:extLst>
          </p:cNvPr>
          <p:cNvSpPr txBox="1"/>
          <p:nvPr/>
        </p:nvSpPr>
        <p:spPr>
          <a:xfrm>
            <a:off x="5927271" y="5790917"/>
            <a:ext cx="5410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算数の方が良く出来た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B00BE0-3F69-520E-1E48-44D64C8A7E27}"/>
              </a:ext>
            </a:extLst>
          </p:cNvPr>
          <p:cNvSpPr txBox="1"/>
          <p:nvPr/>
        </p:nvSpPr>
        <p:spPr>
          <a:xfrm>
            <a:off x="1151876" y="4957585"/>
            <a:ext cx="614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国語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問にしてみよう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524234-570F-F26F-6F21-5AC0A6FACD22}"/>
              </a:ext>
            </a:extLst>
          </p:cNvPr>
          <p:cNvSpPr txBox="1"/>
          <p:nvPr/>
        </p:nvSpPr>
        <p:spPr>
          <a:xfrm>
            <a:off x="7772400" y="4957585"/>
            <a:ext cx="326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4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1041008" y="1262701"/>
            <a:ext cx="10064414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Ａさん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のこづかいは、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円から</a:t>
            </a:r>
            <a:r>
              <a:rPr kumimoji="1"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Ｂさん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のこづかいは、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円から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ふえました。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どちらの方がよりふえたと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考えられますか。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8E2775-78CE-439E-9FAE-010CEB7C8768}"/>
              </a:ext>
            </a:extLst>
          </p:cNvPr>
          <p:cNvSpPr txBox="1"/>
          <p:nvPr/>
        </p:nvSpPr>
        <p:spPr>
          <a:xfrm>
            <a:off x="9364296" y="4890249"/>
            <a:ext cx="173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Ａさん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1E3FB8-1385-45A9-A342-9A785CFF7FDC}"/>
              </a:ext>
            </a:extLst>
          </p:cNvPr>
          <p:cNvSpPr txBox="1"/>
          <p:nvPr/>
        </p:nvSpPr>
        <p:spPr>
          <a:xfrm>
            <a:off x="1041008" y="4056083"/>
            <a:ext cx="2322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Ａさんは</a:t>
            </a:r>
            <a:endParaRPr kumimoji="1" lang="ja-JP" altLang="en-US" sz="40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C9EA56-BF73-44A0-8F31-740D9DE90239}"/>
              </a:ext>
            </a:extLst>
          </p:cNvPr>
          <p:cNvSpPr txBox="1"/>
          <p:nvPr/>
        </p:nvSpPr>
        <p:spPr>
          <a:xfrm>
            <a:off x="1057049" y="4890249"/>
            <a:ext cx="230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Ｂさんは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A5CD4-539E-4DAC-BDBE-780A09146814}"/>
              </a:ext>
            </a:extLst>
          </p:cNvPr>
          <p:cNvSpPr txBox="1"/>
          <p:nvPr/>
        </p:nvSpPr>
        <p:spPr>
          <a:xfrm>
            <a:off x="3747267" y="4039425"/>
            <a:ext cx="523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150÷50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</a:t>
            </a:r>
            <a:r>
              <a:rPr lang="en-US" altLang="ja-JP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4E7B769-2CDB-4350-AF26-C2D8A38F46BE}"/>
              </a:ext>
            </a:extLst>
          </p:cNvPr>
          <p:cNvSpPr txBox="1"/>
          <p:nvPr/>
        </p:nvSpPr>
        <p:spPr>
          <a:xfrm>
            <a:off x="3747267" y="4890249"/>
            <a:ext cx="5233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3751DC-C72C-1061-CBB7-6F869818B5D8}"/>
              </a:ext>
            </a:extLst>
          </p:cNvPr>
          <p:cNvSpPr txBox="1"/>
          <p:nvPr/>
        </p:nvSpPr>
        <p:spPr>
          <a:xfrm>
            <a:off x="1041008" y="350322"/>
            <a:ext cx="4107935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比べてみよう４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12E0B4-EC08-26D1-C5B9-638BA11F2893}"/>
              </a:ext>
            </a:extLst>
          </p:cNvPr>
          <p:cNvSpPr txBox="1"/>
          <p:nvPr/>
        </p:nvSpPr>
        <p:spPr>
          <a:xfrm>
            <a:off x="1057050" y="5820314"/>
            <a:ext cx="8663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Ａさんを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円からにすると 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150×2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endParaRPr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0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57479" y="598554"/>
            <a:ext cx="943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１ｍと２ｍの木があります</a:t>
            </a:r>
            <a:endParaRPr kumimoji="1"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2B03E88C-CEC5-4292-BF6A-026C0B7D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2" t="35639" r="8132" b="32880"/>
          <a:stretch/>
        </p:blipFill>
        <p:spPr>
          <a:xfrm>
            <a:off x="1540858" y="4928054"/>
            <a:ext cx="497591" cy="923331"/>
          </a:xfrm>
          <a:prstGeom prst="rect">
            <a:avLst/>
          </a:prstGeom>
        </p:spPr>
      </p:pic>
      <p:pic>
        <p:nvPicPr>
          <p:cNvPr id="17" name="図 1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A75A09BA-70FB-488C-9666-C0AAA169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5041736" y="4437348"/>
            <a:ext cx="914400" cy="148783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23076B-5928-46D0-A328-C5BE5C196C31}"/>
              </a:ext>
            </a:extLst>
          </p:cNvPr>
          <p:cNvSpPr txBox="1"/>
          <p:nvPr/>
        </p:nvSpPr>
        <p:spPr>
          <a:xfrm>
            <a:off x="4835732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520137-4E27-4DA8-8D4C-95D010F80BBF}"/>
              </a:ext>
            </a:extLst>
          </p:cNvPr>
          <p:cNvSpPr txBox="1"/>
          <p:nvPr/>
        </p:nvSpPr>
        <p:spPr>
          <a:xfrm>
            <a:off x="1104024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１ｍ</a:t>
            </a:r>
          </a:p>
        </p:txBody>
      </p:sp>
    </p:spTree>
    <p:extLst>
      <p:ext uri="{BB962C8B-B14F-4D97-AF65-F5344CB8AC3E}">
        <p14:creationId xmlns:p14="http://schemas.microsoft.com/office/powerpoint/2010/main" val="152071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1120640" y="1371600"/>
            <a:ext cx="986647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商品Ａの値段は、商品Ｂの値段の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商品Ｂの値段は、商品Ｃの値段の</a:t>
            </a:r>
            <a:r>
              <a:rPr kumimoji="1"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kumimoji="1" lang="en-US" altLang="ja-JP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商品Ａの値段は、商品Ｃの値段の何倍ですか？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1B76D7-099F-F4EB-E274-77428DB7DD1F}"/>
              </a:ext>
            </a:extLst>
          </p:cNvPr>
          <p:cNvSpPr txBox="1"/>
          <p:nvPr/>
        </p:nvSpPr>
        <p:spPr>
          <a:xfrm>
            <a:off x="1120640" y="382978"/>
            <a:ext cx="8045131" cy="769441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３種類のものを比べましょう１　　　　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EF676E-DB56-0BBD-331B-B635970CBC79}"/>
              </a:ext>
            </a:extLst>
          </p:cNvPr>
          <p:cNvSpPr txBox="1"/>
          <p:nvPr/>
        </p:nvSpPr>
        <p:spPr>
          <a:xfrm>
            <a:off x="1120639" y="3367760"/>
            <a:ext cx="72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商品Ｃの値段を 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　</a:t>
            </a:r>
            <a:r>
              <a:rPr lang="en-US" altLang="ja-JP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とすると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0239E2-9295-690B-79F7-697142EE5476}"/>
              </a:ext>
            </a:extLst>
          </p:cNvPr>
          <p:cNvSpPr txBox="1"/>
          <p:nvPr/>
        </p:nvSpPr>
        <p:spPr>
          <a:xfrm>
            <a:off x="1120639" y="4129760"/>
            <a:ext cx="781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商品Ｂの値段は 　　 　　　　となる</a:t>
            </a:r>
            <a:endParaRPr kumimoji="1" lang="ja-JP" altLang="en-US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4672CD-7BA8-866C-68C9-2D1AF6533165}"/>
              </a:ext>
            </a:extLst>
          </p:cNvPr>
          <p:cNvSpPr txBox="1"/>
          <p:nvPr/>
        </p:nvSpPr>
        <p:spPr>
          <a:xfrm>
            <a:off x="1120639" y="4891760"/>
            <a:ext cx="928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商品Ａの値段は 　　　　　　　　 　となる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153303-466E-9AF3-09D7-0CEFBA142CFD}"/>
              </a:ext>
            </a:extLst>
          </p:cNvPr>
          <p:cNvSpPr txBox="1"/>
          <p:nvPr/>
        </p:nvSpPr>
        <p:spPr>
          <a:xfrm>
            <a:off x="4500947" y="4129157"/>
            <a:ext cx="282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u="sng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☆☆☆　</a:t>
            </a:r>
            <a:r>
              <a:rPr lang="en-US" altLang="ja-JP" sz="3600" u="sng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u="sng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</a:t>
            </a:r>
            <a:endParaRPr kumimoji="1" lang="ja-JP" altLang="en-US" sz="3600" u="sng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B6D82D-8A1C-78DB-754B-9B357EB84F7B}"/>
              </a:ext>
            </a:extLst>
          </p:cNvPr>
          <p:cNvSpPr txBox="1"/>
          <p:nvPr/>
        </p:nvSpPr>
        <p:spPr>
          <a:xfrm>
            <a:off x="4500947" y="4891760"/>
            <a:ext cx="420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☆☆☆☆☆☆　</a:t>
            </a:r>
            <a:r>
              <a:rPr lang="en-US" altLang="ja-JP" sz="36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</a:t>
            </a:r>
            <a:endParaRPr kumimoji="1" lang="ja-JP" altLang="en-US" sz="36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1925E5-9EF4-2DF5-1549-C2DEEE604054}"/>
              </a:ext>
            </a:extLst>
          </p:cNvPr>
          <p:cNvSpPr txBox="1"/>
          <p:nvPr/>
        </p:nvSpPr>
        <p:spPr>
          <a:xfrm>
            <a:off x="5856514" y="5653760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7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1120640" y="1371600"/>
            <a:ext cx="986647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商品Ａの値段は、商品Ｂの値段の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商品Ｂの値段は、商品Ｃの値段の</a:t>
            </a:r>
            <a:r>
              <a:rPr kumimoji="1"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kumimoji="1" lang="en-US" altLang="ja-JP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商品Ａの値段は、商品Ｃの値段の何倍ですか？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1B76D7-099F-F4EB-E274-77428DB7DD1F}"/>
              </a:ext>
            </a:extLst>
          </p:cNvPr>
          <p:cNvSpPr txBox="1"/>
          <p:nvPr/>
        </p:nvSpPr>
        <p:spPr>
          <a:xfrm>
            <a:off x="1120640" y="382978"/>
            <a:ext cx="8045131" cy="769441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３種類のものを比べましょう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EF676E-DB56-0BBD-331B-B635970CBC79}"/>
              </a:ext>
            </a:extLst>
          </p:cNvPr>
          <p:cNvSpPr txBox="1"/>
          <p:nvPr/>
        </p:nvSpPr>
        <p:spPr>
          <a:xfrm>
            <a:off x="1120639" y="3367760"/>
            <a:ext cx="726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商品Ｃの値段を 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　</a:t>
            </a:r>
            <a:r>
              <a:rPr lang="en-US" altLang="ja-JP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とすると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0239E2-9295-690B-79F7-697142EE5476}"/>
              </a:ext>
            </a:extLst>
          </p:cNvPr>
          <p:cNvSpPr txBox="1"/>
          <p:nvPr/>
        </p:nvSpPr>
        <p:spPr>
          <a:xfrm>
            <a:off x="1120638" y="4129760"/>
            <a:ext cx="832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商品Ｂの値段は 　　 　　　　　となる</a:t>
            </a:r>
            <a:endParaRPr kumimoji="1" lang="ja-JP" altLang="en-US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4672CD-7BA8-866C-68C9-2D1AF6533165}"/>
              </a:ext>
            </a:extLst>
          </p:cNvPr>
          <p:cNvSpPr txBox="1"/>
          <p:nvPr/>
        </p:nvSpPr>
        <p:spPr>
          <a:xfrm>
            <a:off x="1120639" y="4891760"/>
            <a:ext cx="1011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商品Ａの値段は 　　　　　　　　 　　　となる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153303-466E-9AF3-09D7-0CEFBA142CFD}"/>
              </a:ext>
            </a:extLst>
          </p:cNvPr>
          <p:cNvSpPr txBox="1"/>
          <p:nvPr/>
        </p:nvSpPr>
        <p:spPr>
          <a:xfrm>
            <a:off x="4500947" y="4129157"/>
            <a:ext cx="327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u="sng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☆☆☆☆　</a:t>
            </a:r>
            <a:r>
              <a:rPr lang="en-US" altLang="ja-JP" sz="3600" u="sng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u="sng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</a:t>
            </a:r>
            <a:endParaRPr kumimoji="1" lang="ja-JP" altLang="en-US" sz="3600" u="sng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B6D82D-8A1C-78DB-754B-9B357EB84F7B}"/>
              </a:ext>
            </a:extLst>
          </p:cNvPr>
          <p:cNvSpPr txBox="1"/>
          <p:nvPr/>
        </p:nvSpPr>
        <p:spPr>
          <a:xfrm>
            <a:off x="4500947" y="4891760"/>
            <a:ext cx="512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☆☆☆☆☆☆☆☆　</a:t>
            </a:r>
            <a:r>
              <a:rPr lang="en-US" altLang="ja-JP" sz="36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</a:t>
            </a:r>
            <a:endParaRPr kumimoji="1" lang="ja-JP" altLang="en-US" sz="36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1925E5-9EF4-2DF5-1549-C2DEEE604054}"/>
              </a:ext>
            </a:extLst>
          </p:cNvPr>
          <p:cNvSpPr txBox="1"/>
          <p:nvPr/>
        </p:nvSpPr>
        <p:spPr>
          <a:xfrm>
            <a:off x="6760028" y="5751731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4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1162760" y="2057400"/>
            <a:ext cx="986647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あんパンの値段は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チーズケーキの値段は、あんパンの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牛肉弁当の値段は、チーズケーキの４倍です。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この時、牛肉弁当の値段を求めたいと思います。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1B76D7-099F-F4EB-E274-77428DB7DD1F}"/>
              </a:ext>
            </a:extLst>
          </p:cNvPr>
          <p:cNvSpPr txBox="1"/>
          <p:nvPr/>
        </p:nvSpPr>
        <p:spPr>
          <a:xfrm>
            <a:off x="1120640" y="382978"/>
            <a:ext cx="9746735" cy="144655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３種類のものを比べよう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２通りの解き方を学習します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6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133824-8E37-E6A8-AE8F-26A198F1D558}"/>
              </a:ext>
            </a:extLst>
          </p:cNvPr>
          <p:cNvSpPr txBox="1"/>
          <p:nvPr/>
        </p:nvSpPr>
        <p:spPr>
          <a:xfrm>
            <a:off x="1868051" y="4965922"/>
            <a:ext cx="488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チーズケーキの値段は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8669D3-5E3D-CDD9-2A67-787EE58FCADA}"/>
              </a:ext>
            </a:extLst>
          </p:cNvPr>
          <p:cNvSpPr txBox="1"/>
          <p:nvPr/>
        </p:nvSpPr>
        <p:spPr>
          <a:xfrm>
            <a:off x="6750974" y="4965921"/>
            <a:ext cx="30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70×2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9BF9AA-737B-6200-D646-56479956082C}"/>
              </a:ext>
            </a:extLst>
          </p:cNvPr>
          <p:cNvSpPr txBox="1"/>
          <p:nvPr/>
        </p:nvSpPr>
        <p:spPr>
          <a:xfrm>
            <a:off x="1920649" y="2828835"/>
            <a:ext cx="8562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あんパン　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チーズケーキ　　牛肉弁当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BC50EC8-94F1-7783-17B7-7F6A0FE81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27" y="3871596"/>
            <a:ext cx="1809488" cy="6570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B7F654-67B7-6945-AD08-1E0023243BB6}"/>
              </a:ext>
            </a:extLst>
          </p:cNvPr>
          <p:cNvSpPr txBox="1"/>
          <p:nvPr/>
        </p:nvSpPr>
        <p:spPr>
          <a:xfrm>
            <a:off x="5277567" y="3382833"/>
            <a:ext cx="174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71C0B3-1192-A3EE-DB26-57410DEC5C38}"/>
              </a:ext>
            </a:extLst>
          </p:cNvPr>
          <p:cNvSpPr txBox="1"/>
          <p:nvPr/>
        </p:nvSpPr>
        <p:spPr>
          <a:xfrm>
            <a:off x="3978270" y="3808930"/>
            <a:ext cx="1032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ja-JP" altLang="en-US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52785B-16FF-02C5-CE61-39C7E58B1F55}"/>
              </a:ext>
            </a:extLst>
          </p:cNvPr>
          <p:cNvSpPr txBox="1"/>
          <p:nvPr/>
        </p:nvSpPr>
        <p:spPr>
          <a:xfrm>
            <a:off x="1920649" y="1162898"/>
            <a:ext cx="856229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あんパンの値段は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チーズケーキの値段は、あんパンの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牛肉弁当の値段は、チーズケーキの４倍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54F827-050F-7ACA-4B50-441789878109}"/>
              </a:ext>
            </a:extLst>
          </p:cNvPr>
          <p:cNvSpPr txBox="1"/>
          <p:nvPr/>
        </p:nvSpPr>
        <p:spPr>
          <a:xfrm>
            <a:off x="1503628" y="252350"/>
            <a:ext cx="939633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まず、チーズケーキの値段を出してから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91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133824-8E37-E6A8-AE8F-26A198F1D558}"/>
              </a:ext>
            </a:extLst>
          </p:cNvPr>
          <p:cNvSpPr txBox="1"/>
          <p:nvPr/>
        </p:nvSpPr>
        <p:spPr>
          <a:xfrm>
            <a:off x="1868051" y="4965922"/>
            <a:ext cx="488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チーズケーキの値段は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8669D3-5E3D-CDD9-2A67-787EE58FCADA}"/>
              </a:ext>
            </a:extLst>
          </p:cNvPr>
          <p:cNvSpPr txBox="1"/>
          <p:nvPr/>
        </p:nvSpPr>
        <p:spPr>
          <a:xfrm>
            <a:off x="6750974" y="4965921"/>
            <a:ext cx="309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70×2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9BF9AA-737B-6200-D646-56479956082C}"/>
              </a:ext>
            </a:extLst>
          </p:cNvPr>
          <p:cNvSpPr txBox="1"/>
          <p:nvPr/>
        </p:nvSpPr>
        <p:spPr>
          <a:xfrm>
            <a:off x="1920649" y="2828835"/>
            <a:ext cx="856229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あんパン　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チーズケーキ　　牛肉弁当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BC50EC8-94F1-7783-17B7-7F6A0FE81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27" y="3871596"/>
            <a:ext cx="1809488" cy="65707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B7F654-67B7-6945-AD08-1E0023243BB6}"/>
              </a:ext>
            </a:extLst>
          </p:cNvPr>
          <p:cNvSpPr txBox="1"/>
          <p:nvPr/>
        </p:nvSpPr>
        <p:spPr>
          <a:xfrm>
            <a:off x="5277567" y="3382833"/>
            <a:ext cx="174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71C0B3-1192-A3EE-DB26-57410DEC5C38}"/>
              </a:ext>
            </a:extLst>
          </p:cNvPr>
          <p:cNvSpPr txBox="1"/>
          <p:nvPr/>
        </p:nvSpPr>
        <p:spPr>
          <a:xfrm>
            <a:off x="3978270" y="3808930"/>
            <a:ext cx="1032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1C8059-E169-69AE-1135-87526E127F56}"/>
              </a:ext>
            </a:extLst>
          </p:cNvPr>
          <p:cNvSpPr txBox="1"/>
          <p:nvPr/>
        </p:nvSpPr>
        <p:spPr>
          <a:xfrm>
            <a:off x="7335188" y="3779891"/>
            <a:ext cx="1032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ja-JP" altLang="en-US" sz="3600" dirty="0">
              <a:solidFill>
                <a:srgbClr val="3333FF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51E0E2-6D50-CAE1-8E0D-151F29DEC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087" y="3930456"/>
            <a:ext cx="1647462" cy="59824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8FB817-1CD4-E680-EFE6-A673E22C5749}"/>
              </a:ext>
            </a:extLst>
          </p:cNvPr>
          <p:cNvSpPr txBox="1"/>
          <p:nvPr/>
        </p:nvSpPr>
        <p:spPr>
          <a:xfrm>
            <a:off x="1868051" y="5527843"/>
            <a:ext cx="391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牛肉弁当の値段は</a:t>
            </a:r>
            <a:endParaRPr kumimoji="1" lang="ja-JP" altLang="en-US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1D4A71-B699-B21D-05BF-C281E195344E}"/>
              </a:ext>
            </a:extLst>
          </p:cNvPr>
          <p:cNvSpPr txBox="1"/>
          <p:nvPr/>
        </p:nvSpPr>
        <p:spPr>
          <a:xfrm>
            <a:off x="6750974" y="5527843"/>
            <a:ext cx="355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140×</a:t>
            </a:r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  <a:endParaRPr kumimoji="1" lang="ja-JP" altLang="en-US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4B42E0-DE6E-ECB0-2531-FF9F48952E0C}"/>
              </a:ext>
            </a:extLst>
          </p:cNvPr>
          <p:cNvSpPr txBox="1"/>
          <p:nvPr/>
        </p:nvSpPr>
        <p:spPr>
          <a:xfrm>
            <a:off x="8501138" y="3382833"/>
            <a:ext cx="174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7A0634-B656-03C6-1DD9-EB7E822B43F4}"/>
              </a:ext>
            </a:extLst>
          </p:cNvPr>
          <p:cNvSpPr txBox="1"/>
          <p:nvPr/>
        </p:nvSpPr>
        <p:spPr>
          <a:xfrm>
            <a:off x="1920649" y="1162898"/>
            <a:ext cx="856229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あんパンの値段は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円で、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チーズケーキの値段は、あんパンの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牛肉弁当の値段は、チーズケーキの４倍</a:t>
            </a:r>
            <a:endParaRPr lang="en-US" altLang="ja-JP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86DC16-4464-CCD5-460A-88B80B2BAB8D}"/>
              </a:ext>
            </a:extLst>
          </p:cNvPr>
          <p:cNvSpPr txBox="1"/>
          <p:nvPr/>
        </p:nvSpPr>
        <p:spPr>
          <a:xfrm>
            <a:off x="1503629" y="317664"/>
            <a:ext cx="762948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次に、牛肉弁当の値段を求める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4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F43B0-CB2B-49B5-8CD8-2BA3455210F5}"/>
              </a:ext>
            </a:extLst>
          </p:cNvPr>
          <p:cNvSpPr txBox="1"/>
          <p:nvPr/>
        </p:nvSpPr>
        <p:spPr>
          <a:xfrm>
            <a:off x="1071563" y="1250915"/>
            <a:ext cx="961248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あんパン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チーズケーキ　　牛肉弁当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　　　　　　 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４倍</a:t>
            </a:r>
            <a:endParaRPr lang="en-US" altLang="ja-JP" sz="40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8669D3-5E3D-CDD9-2A67-787EE58FCADA}"/>
              </a:ext>
            </a:extLst>
          </p:cNvPr>
          <p:cNvSpPr txBox="1"/>
          <p:nvPr/>
        </p:nvSpPr>
        <p:spPr>
          <a:xfrm>
            <a:off x="2344488" y="5099197"/>
            <a:ext cx="6177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70×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7351E89-4C8F-ABF1-B321-A8E6CF566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26" y="1829705"/>
            <a:ext cx="1809488" cy="6570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1D9340E-1A44-0F47-AA3F-1B6E88B88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794" y="1921291"/>
            <a:ext cx="1647462" cy="59824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B5FF6A4-72F5-AE1D-379C-AC1135646400}"/>
              </a:ext>
            </a:extLst>
          </p:cNvPr>
          <p:cNvSpPr txBox="1"/>
          <p:nvPr/>
        </p:nvSpPr>
        <p:spPr>
          <a:xfrm>
            <a:off x="7174162" y="3903926"/>
            <a:ext cx="325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８倍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18A920-CEEB-7AEA-1A2C-200DC85C9CD3}"/>
              </a:ext>
            </a:extLst>
          </p:cNvPr>
          <p:cNvSpPr txBox="1"/>
          <p:nvPr/>
        </p:nvSpPr>
        <p:spPr>
          <a:xfrm>
            <a:off x="1071564" y="317664"/>
            <a:ext cx="991212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あんパンの何倍になるかを利用して求める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6C3E80C-3EE9-FFB0-135C-D4FEE9D8D73E}"/>
              </a:ext>
            </a:extLst>
          </p:cNvPr>
          <p:cNvGrpSpPr/>
          <p:nvPr/>
        </p:nvGrpSpPr>
        <p:grpSpPr>
          <a:xfrm>
            <a:off x="1714330" y="-4094907"/>
            <a:ext cx="8763339" cy="7852194"/>
            <a:chOff x="1714330" y="-4094907"/>
            <a:chExt cx="8763339" cy="7852194"/>
          </a:xfrm>
        </p:grpSpPr>
        <p:sp>
          <p:nvSpPr>
            <p:cNvPr id="5" name="円弧 4">
              <a:extLst>
                <a:ext uri="{FF2B5EF4-FFF2-40B4-BE49-F238E27FC236}">
                  <a16:creationId xmlns:a16="http://schemas.microsoft.com/office/drawing/2014/main" id="{472EE1AB-68DD-D723-C21B-8CFFB5DEC12C}"/>
                </a:ext>
              </a:extLst>
            </p:cNvPr>
            <p:cNvSpPr/>
            <p:nvPr/>
          </p:nvSpPr>
          <p:spPr>
            <a:xfrm rot="8569576">
              <a:off x="1714330" y="-4094907"/>
              <a:ext cx="8763339" cy="7852194"/>
            </a:xfrm>
            <a:prstGeom prst="arc">
              <a:avLst>
                <a:gd name="adj1" fmla="val 15629086"/>
                <a:gd name="adj2" fmla="val 0"/>
              </a:avLst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7FCA96B-11D9-A2D4-022E-608DA45571B2}"/>
                </a:ext>
              </a:extLst>
            </p:cNvPr>
            <p:cNvCxnSpPr>
              <a:stCxn id="5" idx="0"/>
            </p:cNvCxnSpPr>
            <p:nvPr/>
          </p:nvCxnSpPr>
          <p:spPr>
            <a:xfrm flipH="1">
              <a:off x="8937171" y="2531614"/>
              <a:ext cx="23343" cy="287786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EBE9CD0-F5A5-50FA-46B5-58B4800C288C}"/>
                </a:ext>
              </a:extLst>
            </p:cNvPr>
            <p:cNvCxnSpPr/>
            <p:nvPr/>
          </p:nvCxnSpPr>
          <p:spPr>
            <a:xfrm flipH="1">
              <a:off x="8644829" y="2557199"/>
              <a:ext cx="315685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22142C-BD6D-0AD4-108D-F715A28D3B70}"/>
              </a:ext>
            </a:extLst>
          </p:cNvPr>
          <p:cNvSpPr txBox="1"/>
          <p:nvPr/>
        </p:nvSpPr>
        <p:spPr>
          <a:xfrm>
            <a:off x="5232591" y="3903926"/>
            <a:ext cx="1290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８倍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0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C6AA32-28FE-2ED1-804B-EDEAA0990797}"/>
              </a:ext>
            </a:extLst>
          </p:cNvPr>
          <p:cNvSpPr txBox="1"/>
          <p:nvPr/>
        </p:nvSpPr>
        <p:spPr>
          <a:xfrm>
            <a:off x="1064153" y="1364076"/>
            <a:ext cx="1006369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Ａさんのこづかいは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これは、Ｂさんのこづかいの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Ｂさんのこづかいは、Ｃさんの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この時、Ｃさんのこづかいは、いくらですか？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084850-8FB1-BA6F-3037-5F8663680D2C}"/>
              </a:ext>
            </a:extLst>
          </p:cNvPr>
          <p:cNvSpPr txBox="1"/>
          <p:nvPr/>
        </p:nvSpPr>
        <p:spPr>
          <a:xfrm>
            <a:off x="1120640" y="382978"/>
            <a:ext cx="8045131" cy="769441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３種類のものを比べましょう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59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386F6B2-6D6C-E007-B1EB-95C12849E87F}"/>
              </a:ext>
            </a:extLst>
          </p:cNvPr>
          <p:cNvSpPr/>
          <p:nvPr/>
        </p:nvSpPr>
        <p:spPr>
          <a:xfrm>
            <a:off x="1714203" y="4676135"/>
            <a:ext cx="2533064" cy="639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C6AA32-28FE-2ED1-804B-EDEAA0990797}"/>
              </a:ext>
            </a:extLst>
          </p:cNvPr>
          <p:cNvSpPr txBox="1"/>
          <p:nvPr/>
        </p:nvSpPr>
        <p:spPr>
          <a:xfrm>
            <a:off x="1064153" y="1364076"/>
            <a:ext cx="1006369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Ａさんのこづかいは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これは、Ｂさんのこづかいの</a:t>
            </a:r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lang="en-US" altLang="ja-JP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Ｂさんのこづかいは、Ｃさんの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この時、Ｃさんのこづかいは、いくらですか？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70BA96-ACC4-6882-94A8-5CC4133E9786}"/>
              </a:ext>
            </a:extLst>
          </p:cNvPr>
          <p:cNvSpPr txBox="1"/>
          <p:nvPr/>
        </p:nvSpPr>
        <p:spPr>
          <a:xfrm>
            <a:off x="1397833" y="361207"/>
            <a:ext cx="89544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さんのこづかいを出してから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6360A4-B81B-64FF-051E-B6C184E5BAEF}"/>
              </a:ext>
            </a:extLst>
          </p:cNvPr>
          <p:cNvSpPr txBox="1"/>
          <p:nvPr/>
        </p:nvSpPr>
        <p:spPr>
          <a:xfrm>
            <a:off x="851074" y="3857114"/>
            <a:ext cx="66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2DD57-E768-A862-0C6A-025409F311A9}"/>
              </a:ext>
            </a:extLst>
          </p:cNvPr>
          <p:cNvSpPr txBox="1"/>
          <p:nvPr/>
        </p:nvSpPr>
        <p:spPr>
          <a:xfrm>
            <a:off x="9513065" y="3857114"/>
            <a:ext cx="201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217A2BC-CC01-34FC-D8C9-71A68CDC6BC8}"/>
              </a:ext>
            </a:extLst>
          </p:cNvPr>
          <p:cNvGrpSpPr/>
          <p:nvPr/>
        </p:nvGrpSpPr>
        <p:grpSpPr>
          <a:xfrm>
            <a:off x="1703764" y="3862110"/>
            <a:ext cx="7666040" cy="653984"/>
            <a:chOff x="1507821" y="3543300"/>
            <a:chExt cx="7666040" cy="6539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DBA1B2D-142C-DDB3-914F-C789729A8945}"/>
                </a:ext>
              </a:extLst>
            </p:cNvPr>
            <p:cNvSpPr/>
            <p:nvPr/>
          </p:nvSpPr>
          <p:spPr>
            <a:xfrm>
              <a:off x="1507821" y="3544793"/>
              <a:ext cx="7666040" cy="639842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ABE14FD-F160-B060-56EE-FA101DEBFB12}"/>
                </a:ext>
              </a:extLst>
            </p:cNvPr>
            <p:cNvCxnSpPr/>
            <p:nvPr/>
          </p:nvCxnSpPr>
          <p:spPr>
            <a:xfrm flipV="1">
              <a:off x="4061773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1B33A2D-E350-0E0A-4932-5C804C4EDA22}"/>
                </a:ext>
              </a:extLst>
            </p:cNvPr>
            <p:cNvCxnSpPr/>
            <p:nvPr/>
          </p:nvCxnSpPr>
          <p:spPr>
            <a:xfrm flipV="1">
              <a:off x="2776449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29A336C-EF3F-9327-54D0-D8B48633F51F}"/>
                </a:ext>
              </a:extLst>
            </p:cNvPr>
            <p:cNvCxnSpPr/>
            <p:nvPr/>
          </p:nvCxnSpPr>
          <p:spPr>
            <a:xfrm flipV="1">
              <a:off x="5330403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752E23A-444D-18AA-969E-4E2B9D06B701}"/>
                </a:ext>
              </a:extLst>
            </p:cNvPr>
            <p:cNvCxnSpPr/>
            <p:nvPr/>
          </p:nvCxnSpPr>
          <p:spPr>
            <a:xfrm flipV="1">
              <a:off x="6615721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5A09CB3-D29B-0574-53F4-E8127248A13A}"/>
                </a:ext>
              </a:extLst>
            </p:cNvPr>
            <p:cNvCxnSpPr/>
            <p:nvPr/>
          </p:nvCxnSpPr>
          <p:spPr>
            <a:xfrm flipV="1">
              <a:off x="7889817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40A4810-9E00-C0CB-C2FA-FA2929163CC5}"/>
              </a:ext>
            </a:extLst>
          </p:cNvPr>
          <p:cNvSpPr txBox="1"/>
          <p:nvPr/>
        </p:nvSpPr>
        <p:spPr>
          <a:xfrm>
            <a:off x="851071" y="4705804"/>
            <a:ext cx="66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51525D1-A19F-2BA0-BD3C-3ABB84DCB0C9}"/>
              </a:ext>
            </a:extLst>
          </p:cNvPr>
          <p:cNvGrpSpPr/>
          <p:nvPr/>
        </p:nvGrpSpPr>
        <p:grpSpPr>
          <a:xfrm>
            <a:off x="1703761" y="4667610"/>
            <a:ext cx="2553948" cy="675756"/>
            <a:chOff x="1507821" y="4442196"/>
            <a:chExt cx="2553948" cy="675756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04F8E82-5ED3-0D42-79B6-AB7CCBC40A2C}"/>
                </a:ext>
              </a:extLst>
            </p:cNvPr>
            <p:cNvSpPr/>
            <p:nvPr/>
          </p:nvSpPr>
          <p:spPr>
            <a:xfrm>
              <a:off x="1507821" y="4442196"/>
              <a:ext cx="2553948" cy="639842"/>
            </a:xfrm>
            <a:prstGeom prst="rect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33FD7C3B-EC05-F42F-2B4D-58B7F8588C65}"/>
                </a:ext>
              </a:extLst>
            </p:cNvPr>
            <p:cNvCxnSpPr/>
            <p:nvPr/>
          </p:nvCxnSpPr>
          <p:spPr>
            <a:xfrm flipV="1">
              <a:off x="2776451" y="4463968"/>
              <a:ext cx="0" cy="653984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6D79F26-B3CE-A25B-50CC-A5A26CE87010}"/>
              </a:ext>
            </a:extLst>
          </p:cNvPr>
          <p:cNvGrpSpPr/>
          <p:nvPr/>
        </p:nvGrpSpPr>
        <p:grpSpPr>
          <a:xfrm>
            <a:off x="4257713" y="4667610"/>
            <a:ext cx="2553948" cy="675756"/>
            <a:chOff x="1507821" y="4442196"/>
            <a:chExt cx="2553948" cy="67575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15623CAC-3DB4-BA6E-F395-1C0FA46E0276}"/>
                </a:ext>
              </a:extLst>
            </p:cNvPr>
            <p:cNvSpPr/>
            <p:nvPr/>
          </p:nvSpPr>
          <p:spPr>
            <a:xfrm>
              <a:off x="1507821" y="4442196"/>
              <a:ext cx="2553948" cy="639842"/>
            </a:xfrm>
            <a:prstGeom prst="rect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5181A6A7-1531-A0EF-C734-C85A35AEA415}"/>
                </a:ext>
              </a:extLst>
            </p:cNvPr>
            <p:cNvCxnSpPr/>
            <p:nvPr/>
          </p:nvCxnSpPr>
          <p:spPr>
            <a:xfrm flipV="1">
              <a:off x="2776451" y="4463968"/>
              <a:ext cx="0" cy="653984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CF9AB3E-A9B9-3B52-A6AD-D2F9B4B2FB1D}"/>
              </a:ext>
            </a:extLst>
          </p:cNvPr>
          <p:cNvGrpSpPr/>
          <p:nvPr/>
        </p:nvGrpSpPr>
        <p:grpSpPr>
          <a:xfrm>
            <a:off x="6815856" y="4667610"/>
            <a:ext cx="2553948" cy="675756"/>
            <a:chOff x="1507821" y="4442196"/>
            <a:chExt cx="2553948" cy="67575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CC7FC96-2082-AD3F-2C82-2239CA89E6F4}"/>
                </a:ext>
              </a:extLst>
            </p:cNvPr>
            <p:cNvSpPr/>
            <p:nvPr/>
          </p:nvSpPr>
          <p:spPr>
            <a:xfrm>
              <a:off x="1507821" y="4442196"/>
              <a:ext cx="2553948" cy="639842"/>
            </a:xfrm>
            <a:prstGeom prst="rect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F9163270-51CE-3636-CCAC-7FBC0387FFC5}"/>
                </a:ext>
              </a:extLst>
            </p:cNvPr>
            <p:cNvCxnSpPr/>
            <p:nvPr/>
          </p:nvCxnSpPr>
          <p:spPr>
            <a:xfrm flipV="1">
              <a:off x="2776451" y="4463968"/>
              <a:ext cx="0" cy="653984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14F3517-945D-5F94-8DBF-B2E502C25750}"/>
              </a:ext>
            </a:extLst>
          </p:cNvPr>
          <p:cNvSpPr txBox="1"/>
          <p:nvPr/>
        </p:nvSpPr>
        <p:spPr>
          <a:xfrm>
            <a:off x="7957463" y="4736581"/>
            <a:ext cx="370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1200÷3</a:t>
            </a:r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ja-JP" altLang="en-US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2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386F6B2-6D6C-E007-B1EB-95C12849E87F}"/>
              </a:ext>
            </a:extLst>
          </p:cNvPr>
          <p:cNvSpPr/>
          <p:nvPr/>
        </p:nvSpPr>
        <p:spPr>
          <a:xfrm>
            <a:off x="1714203" y="4676135"/>
            <a:ext cx="2533064" cy="639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C6AA32-28FE-2ED1-804B-EDEAA0990797}"/>
              </a:ext>
            </a:extLst>
          </p:cNvPr>
          <p:cNvSpPr txBox="1"/>
          <p:nvPr/>
        </p:nvSpPr>
        <p:spPr>
          <a:xfrm>
            <a:off x="1064153" y="1364076"/>
            <a:ext cx="1006369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Ａさんのこづかいは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これは、Ｂさんのこづかいの</a:t>
            </a:r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lang="en-US" altLang="ja-JP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Ｂさんのこづかいは、Ｃさんの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倍です。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この時、Ｃさんのこづかいは、いくらですか？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70BA96-ACC4-6882-94A8-5CC4133E9786}"/>
              </a:ext>
            </a:extLst>
          </p:cNvPr>
          <p:cNvSpPr txBox="1"/>
          <p:nvPr/>
        </p:nvSpPr>
        <p:spPr>
          <a:xfrm>
            <a:off x="1397833" y="361207"/>
            <a:ext cx="895448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次に、Ｃさんのこづかいを求める方法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6360A4-B81B-64FF-051E-B6C184E5BAEF}"/>
              </a:ext>
            </a:extLst>
          </p:cNvPr>
          <p:cNvSpPr txBox="1"/>
          <p:nvPr/>
        </p:nvSpPr>
        <p:spPr>
          <a:xfrm>
            <a:off x="851074" y="3857114"/>
            <a:ext cx="66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2DD57-E768-A862-0C6A-025409F311A9}"/>
              </a:ext>
            </a:extLst>
          </p:cNvPr>
          <p:cNvSpPr txBox="1"/>
          <p:nvPr/>
        </p:nvSpPr>
        <p:spPr>
          <a:xfrm>
            <a:off x="9513065" y="3857114"/>
            <a:ext cx="201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217A2BC-CC01-34FC-D8C9-71A68CDC6BC8}"/>
              </a:ext>
            </a:extLst>
          </p:cNvPr>
          <p:cNvGrpSpPr/>
          <p:nvPr/>
        </p:nvGrpSpPr>
        <p:grpSpPr>
          <a:xfrm>
            <a:off x="1703764" y="3862110"/>
            <a:ext cx="7666040" cy="653984"/>
            <a:chOff x="1507821" y="3543300"/>
            <a:chExt cx="7666040" cy="6539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DBA1B2D-142C-DDB3-914F-C789729A8945}"/>
                </a:ext>
              </a:extLst>
            </p:cNvPr>
            <p:cNvSpPr/>
            <p:nvPr/>
          </p:nvSpPr>
          <p:spPr>
            <a:xfrm>
              <a:off x="1507821" y="3544793"/>
              <a:ext cx="7666040" cy="639842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ABE14FD-F160-B060-56EE-FA101DEBFB12}"/>
                </a:ext>
              </a:extLst>
            </p:cNvPr>
            <p:cNvCxnSpPr/>
            <p:nvPr/>
          </p:nvCxnSpPr>
          <p:spPr>
            <a:xfrm flipV="1">
              <a:off x="4061773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1B33A2D-E350-0E0A-4932-5C804C4EDA22}"/>
                </a:ext>
              </a:extLst>
            </p:cNvPr>
            <p:cNvCxnSpPr/>
            <p:nvPr/>
          </p:nvCxnSpPr>
          <p:spPr>
            <a:xfrm flipV="1">
              <a:off x="2776449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29A336C-EF3F-9327-54D0-D8B48633F51F}"/>
                </a:ext>
              </a:extLst>
            </p:cNvPr>
            <p:cNvCxnSpPr/>
            <p:nvPr/>
          </p:nvCxnSpPr>
          <p:spPr>
            <a:xfrm flipV="1">
              <a:off x="5330403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752E23A-444D-18AA-969E-4E2B9D06B701}"/>
                </a:ext>
              </a:extLst>
            </p:cNvPr>
            <p:cNvCxnSpPr/>
            <p:nvPr/>
          </p:nvCxnSpPr>
          <p:spPr>
            <a:xfrm flipV="1">
              <a:off x="6615721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5A09CB3-D29B-0574-53F4-E8127248A13A}"/>
                </a:ext>
              </a:extLst>
            </p:cNvPr>
            <p:cNvCxnSpPr/>
            <p:nvPr/>
          </p:nvCxnSpPr>
          <p:spPr>
            <a:xfrm flipV="1">
              <a:off x="7889817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40A4810-9E00-C0CB-C2FA-FA2929163CC5}"/>
              </a:ext>
            </a:extLst>
          </p:cNvPr>
          <p:cNvSpPr txBox="1"/>
          <p:nvPr/>
        </p:nvSpPr>
        <p:spPr>
          <a:xfrm>
            <a:off x="851071" y="4705804"/>
            <a:ext cx="66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51525D1-A19F-2BA0-BD3C-3ABB84DCB0C9}"/>
              </a:ext>
            </a:extLst>
          </p:cNvPr>
          <p:cNvGrpSpPr/>
          <p:nvPr/>
        </p:nvGrpSpPr>
        <p:grpSpPr>
          <a:xfrm>
            <a:off x="1703761" y="4667610"/>
            <a:ext cx="2553948" cy="675756"/>
            <a:chOff x="1507821" y="4442196"/>
            <a:chExt cx="2553948" cy="675756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04F8E82-5ED3-0D42-79B6-AB7CCBC40A2C}"/>
                </a:ext>
              </a:extLst>
            </p:cNvPr>
            <p:cNvSpPr/>
            <p:nvPr/>
          </p:nvSpPr>
          <p:spPr>
            <a:xfrm>
              <a:off x="1507821" y="4442196"/>
              <a:ext cx="2553948" cy="639842"/>
            </a:xfrm>
            <a:prstGeom prst="rect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33FD7C3B-EC05-F42F-2B4D-58B7F8588C65}"/>
                </a:ext>
              </a:extLst>
            </p:cNvPr>
            <p:cNvCxnSpPr/>
            <p:nvPr/>
          </p:nvCxnSpPr>
          <p:spPr>
            <a:xfrm flipV="1">
              <a:off x="2776451" y="4463968"/>
              <a:ext cx="0" cy="653984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6D79F26-B3CE-A25B-50CC-A5A26CE87010}"/>
              </a:ext>
            </a:extLst>
          </p:cNvPr>
          <p:cNvGrpSpPr/>
          <p:nvPr/>
        </p:nvGrpSpPr>
        <p:grpSpPr>
          <a:xfrm>
            <a:off x="4257713" y="4667610"/>
            <a:ext cx="2553948" cy="675756"/>
            <a:chOff x="1507821" y="4442196"/>
            <a:chExt cx="2553948" cy="67575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15623CAC-3DB4-BA6E-F395-1C0FA46E0276}"/>
                </a:ext>
              </a:extLst>
            </p:cNvPr>
            <p:cNvSpPr/>
            <p:nvPr/>
          </p:nvSpPr>
          <p:spPr>
            <a:xfrm>
              <a:off x="1507821" y="4442196"/>
              <a:ext cx="2553948" cy="639842"/>
            </a:xfrm>
            <a:prstGeom prst="rect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5181A6A7-1531-A0EF-C734-C85A35AEA415}"/>
                </a:ext>
              </a:extLst>
            </p:cNvPr>
            <p:cNvCxnSpPr/>
            <p:nvPr/>
          </p:nvCxnSpPr>
          <p:spPr>
            <a:xfrm flipV="1">
              <a:off x="2776451" y="4463968"/>
              <a:ext cx="0" cy="653984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CF9AB3E-A9B9-3B52-A6AD-D2F9B4B2FB1D}"/>
              </a:ext>
            </a:extLst>
          </p:cNvPr>
          <p:cNvGrpSpPr/>
          <p:nvPr/>
        </p:nvGrpSpPr>
        <p:grpSpPr>
          <a:xfrm>
            <a:off x="6815856" y="4667610"/>
            <a:ext cx="2553948" cy="675756"/>
            <a:chOff x="1507821" y="4442196"/>
            <a:chExt cx="2553948" cy="67575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CC7FC96-2082-AD3F-2C82-2239CA89E6F4}"/>
                </a:ext>
              </a:extLst>
            </p:cNvPr>
            <p:cNvSpPr/>
            <p:nvPr/>
          </p:nvSpPr>
          <p:spPr>
            <a:xfrm>
              <a:off x="1507821" y="4442196"/>
              <a:ext cx="2553948" cy="639842"/>
            </a:xfrm>
            <a:prstGeom prst="rect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F9163270-51CE-3636-CCAC-7FBC0387FFC5}"/>
                </a:ext>
              </a:extLst>
            </p:cNvPr>
            <p:cNvCxnSpPr/>
            <p:nvPr/>
          </p:nvCxnSpPr>
          <p:spPr>
            <a:xfrm flipV="1">
              <a:off x="2776451" y="4463968"/>
              <a:ext cx="0" cy="653984"/>
            </a:xfrm>
            <a:prstGeom prst="line">
              <a:avLst/>
            </a:prstGeom>
            <a:ln w="57150">
              <a:solidFill>
                <a:srgbClr val="3333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14F3517-945D-5F94-8DBF-B2E502C25750}"/>
              </a:ext>
            </a:extLst>
          </p:cNvPr>
          <p:cNvSpPr txBox="1"/>
          <p:nvPr/>
        </p:nvSpPr>
        <p:spPr>
          <a:xfrm>
            <a:off x="7957463" y="4736581"/>
            <a:ext cx="370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1200÷3</a:t>
            </a:r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kumimoji="1" lang="ja-JP" altLang="en-US" sz="36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5FB08F4-4959-97FB-7926-B685A51E78B6}"/>
              </a:ext>
            </a:extLst>
          </p:cNvPr>
          <p:cNvSpPr/>
          <p:nvPr/>
        </p:nvSpPr>
        <p:spPr>
          <a:xfrm>
            <a:off x="1693323" y="5511304"/>
            <a:ext cx="1279857" cy="661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FD65A3-663E-9E30-D6D4-731D6BBDF176}"/>
              </a:ext>
            </a:extLst>
          </p:cNvPr>
          <p:cNvSpPr txBox="1"/>
          <p:nvPr/>
        </p:nvSpPr>
        <p:spPr>
          <a:xfrm>
            <a:off x="840633" y="5521423"/>
            <a:ext cx="66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BFE7E34-3638-440F-A7E7-3FFA3F1FE8B9}"/>
              </a:ext>
            </a:extLst>
          </p:cNvPr>
          <p:cNvGrpSpPr/>
          <p:nvPr/>
        </p:nvGrpSpPr>
        <p:grpSpPr>
          <a:xfrm>
            <a:off x="1693323" y="5529766"/>
            <a:ext cx="7666040" cy="653984"/>
            <a:chOff x="1507821" y="3543300"/>
            <a:chExt cx="7666040" cy="65398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3DE192D-9F58-124C-B1C2-6B949510ED1A}"/>
                </a:ext>
              </a:extLst>
            </p:cNvPr>
            <p:cNvSpPr/>
            <p:nvPr/>
          </p:nvSpPr>
          <p:spPr>
            <a:xfrm>
              <a:off x="1507821" y="3544793"/>
              <a:ext cx="7666040" cy="639842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09D761B-96F9-127B-F685-6E67679577DA}"/>
                </a:ext>
              </a:extLst>
            </p:cNvPr>
            <p:cNvCxnSpPr/>
            <p:nvPr/>
          </p:nvCxnSpPr>
          <p:spPr>
            <a:xfrm flipV="1">
              <a:off x="4061773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733B1A99-381D-508E-3763-C34886B3A01D}"/>
                </a:ext>
              </a:extLst>
            </p:cNvPr>
            <p:cNvCxnSpPr/>
            <p:nvPr/>
          </p:nvCxnSpPr>
          <p:spPr>
            <a:xfrm flipV="1">
              <a:off x="2776449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AB1F754-D0C7-F262-7D02-E3BDCD73EBE8}"/>
                </a:ext>
              </a:extLst>
            </p:cNvPr>
            <p:cNvCxnSpPr/>
            <p:nvPr/>
          </p:nvCxnSpPr>
          <p:spPr>
            <a:xfrm flipV="1">
              <a:off x="5330403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A8AE1EA9-20CC-F059-8D3D-8EB6EFD083C1}"/>
                </a:ext>
              </a:extLst>
            </p:cNvPr>
            <p:cNvCxnSpPr/>
            <p:nvPr/>
          </p:nvCxnSpPr>
          <p:spPr>
            <a:xfrm flipV="1">
              <a:off x="6615721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499D14D-E476-FD56-999C-60C44EA64995}"/>
                </a:ext>
              </a:extLst>
            </p:cNvPr>
            <p:cNvCxnSpPr/>
            <p:nvPr/>
          </p:nvCxnSpPr>
          <p:spPr>
            <a:xfrm flipV="1">
              <a:off x="7889817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91A293-9610-4960-8816-6CEC31E954EC}"/>
              </a:ext>
            </a:extLst>
          </p:cNvPr>
          <p:cNvSpPr txBox="1"/>
          <p:nvPr/>
        </p:nvSpPr>
        <p:spPr>
          <a:xfrm>
            <a:off x="8279618" y="5567626"/>
            <a:ext cx="344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400÷2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9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F715DCA-3E8A-2908-FF19-ADD1967B0EEA}"/>
              </a:ext>
            </a:extLst>
          </p:cNvPr>
          <p:cNvSpPr/>
          <p:nvPr/>
        </p:nvSpPr>
        <p:spPr>
          <a:xfrm>
            <a:off x="1507821" y="3227204"/>
            <a:ext cx="1279857" cy="661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DB71702-3607-3419-3BA4-D88AF5CF3926}"/>
              </a:ext>
            </a:extLst>
          </p:cNvPr>
          <p:cNvSpPr/>
          <p:nvPr/>
        </p:nvSpPr>
        <p:spPr>
          <a:xfrm>
            <a:off x="1507821" y="2337414"/>
            <a:ext cx="2533064" cy="639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8263F2-30A9-47C4-BFC7-113E771FC6DC}"/>
              </a:ext>
            </a:extLst>
          </p:cNvPr>
          <p:cNvSpPr txBox="1"/>
          <p:nvPr/>
        </p:nvSpPr>
        <p:spPr>
          <a:xfrm>
            <a:off x="655131" y="1418156"/>
            <a:ext cx="66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8FB7E4-9D13-44EC-B4BA-B0C36A6B6598}"/>
              </a:ext>
            </a:extLst>
          </p:cNvPr>
          <p:cNvSpPr txBox="1"/>
          <p:nvPr/>
        </p:nvSpPr>
        <p:spPr>
          <a:xfrm>
            <a:off x="655131" y="2375608"/>
            <a:ext cx="66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3ECD012-DFE0-4CCA-886A-83507A2BE78D}"/>
              </a:ext>
            </a:extLst>
          </p:cNvPr>
          <p:cNvSpPr txBox="1"/>
          <p:nvPr/>
        </p:nvSpPr>
        <p:spPr>
          <a:xfrm>
            <a:off x="655131" y="3237323"/>
            <a:ext cx="665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Ｃ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2656540-536F-DDA7-B1B1-4F39F2C5E809}"/>
              </a:ext>
            </a:extLst>
          </p:cNvPr>
          <p:cNvGrpSpPr/>
          <p:nvPr/>
        </p:nvGrpSpPr>
        <p:grpSpPr>
          <a:xfrm>
            <a:off x="1507821" y="2337414"/>
            <a:ext cx="7666043" cy="675756"/>
            <a:chOff x="1507821" y="4677843"/>
            <a:chExt cx="7666043" cy="675756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D5F68CB4-0600-0700-90F7-CC22DC5DC56C}"/>
                </a:ext>
              </a:extLst>
            </p:cNvPr>
            <p:cNvGrpSpPr/>
            <p:nvPr/>
          </p:nvGrpSpPr>
          <p:grpSpPr>
            <a:xfrm>
              <a:off x="1507821" y="4677843"/>
              <a:ext cx="2553948" cy="675756"/>
              <a:chOff x="1507821" y="4442196"/>
              <a:chExt cx="2553948" cy="675756"/>
            </a:xfrm>
          </p:grpSpPr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3B47CDA-027B-6570-762A-C7CC184EAB4D}"/>
                  </a:ext>
                </a:extLst>
              </p:cNvPr>
              <p:cNvSpPr/>
              <p:nvPr/>
            </p:nvSpPr>
            <p:spPr>
              <a:xfrm>
                <a:off x="1507821" y="4442196"/>
                <a:ext cx="2553948" cy="639842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ADEDBF07-E68A-CC8E-472A-1990D0F80F65}"/>
                  </a:ext>
                </a:extLst>
              </p:cNvPr>
              <p:cNvCxnSpPr/>
              <p:nvPr/>
            </p:nvCxnSpPr>
            <p:spPr>
              <a:xfrm flipV="1">
                <a:off x="2776451" y="4463968"/>
                <a:ext cx="0" cy="653984"/>
              </a:xfrm>
              <a:prstGeom prst="line">
                <a:avLst/>
              </a:prstGeom>
              <a:ln w="57150">
                <a:solidFill>
                  <a:srgbClr val="3333FF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3BB414DA-AB4F-D938-F614-136A3C63CE41}"/>
                </a:ext>
              </a:extLst>
            </p:cNvPr>
            <p:cNvGrpSpPr/>
            <p:nvPr/>
          </p:nvGrpSpPr>
          <p:grpSpPr>
            <a:xfrm>
              <a:off x="4061773" y="4677843"/>
              <a:ext cx="2553948" cy="675756"/>
              <a:chOff x="1507821" y="4442196"/>
              <a:chExt cx="2553948" cy="675756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E0C4ED8-A780-803D-770D-3733CD5A124E}"/>
                  </a:ext>
                </a:extLst>
              </p:cNvPr>
              <p:cNvSpPr/>
              <p:nvPr/>
            </p:nvSpPr>
            <p:spPr>
              <a:xfrm>
                <a:off x="1507821" y="4442196"/>
                <a:ext cx="2553948" cy="639842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08D05BD1-6ACA-1827-A534-9D86EBADDC6E}"/>
                  </a:ext>
                </a:extLst>
              </p:cNvPr>
              <p:cNvCxnSpPr/>
              <p:nvPr/>
            </p:nvCxnSpPr>
            <p:spPr>
              <a:xfrm flipV="1">
                <a:off x="2776451" y="4463968"/>
                <a:ext cx="0" cy="653984"/>
              </a:xfrm>
              <a:prstGeom prst="line">
                <a:avLst/>
              </a:prstGeom>
              <a:ln w="57150">
                <a:solidFill>
                  <a:srgbClr val="3333FF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BB5A0F0-F295-CDAE-F8B9-6EB943D64935}"/>
                </a:ext>
              </a:extLst>
            </p:cNvPr>
            <p:cNvGrpSpPr/>
            <p:nvPr/>
          </p:nvGrpSpPr>
          <p:grpSpPr>
            <a:xfrm>
              <a:off x="6619916" y="4677843"/>
              <a:ext cx="2553948" cy="675756"/>
              <a:chOff x="1507821" y="4442196"/>
              <a:chExt cx="2553948" cy="675756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B0B8231-98CD-5913-BEB9-56541556F911}"/>
                  </a:ext>
                </a:extLst>
              </p:cNvPr>
              <p:cNvSpPr/>
              <p:nvPr/>
            </p:nvSpPr>
            <p:spPr>
              <a:xfrm>
                <a:off x="1507821" y="4442196"/>
                <a:ext cx="2553948" cy="639842"/>
              </a:xfrm>
              <a:prstGeom prst="rect">
                <a:avLst/>
              </a:prstGeom>
              <a:noFill/>
              <a:ln w="5715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8DCCC259-CB73-33F3-A8FA-B340C416589A}"/>
                  </a:ext>
                </a:extLst>
              </p:cNvPr>
              <p:cNvCxnSpPr/>
              <p:nvPr/>
            </p:nvCxnSpPr>
            <p:spPr>
              <a:xfrm flipV="1">
                <a:off x="2776451" y="4463968"/>
                <a:ext cx="0" cy="653984"/>
              </a:xfrm>
              <a:prstGeom prst="line">
                <a:avLst/>
              </a:prstGeom>
              <a:ln w="57150">
                <a:solidFill>
                  <a:srgbClr val="3333FF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5B2674A-299B-4582-DB2B-1CEAB764B946}"/>
              </a:ext>
            </a:extLst>
          </p:cNvPr>
          <p:cNvGrpSpPr/>
          <p:nvPr/>
        </p:nvGrpSpPr>
        <p:grpSpPr>
          <a:xfrm>
            <a:off x="1507821" y="1423152"/>
            <a:ext cx="7666040" cy="653984"/>
            <a:chOff x="1507821" y="3543300"/>
            <a:chExt cx="7666040" cy="6539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08145A8-B952-851A-FE6D-1728813EA4E4}"/>
                </a:ext>
              </a:extLst>
            </p:cNvPr>
            <p:cNvSpPr/>
            <p:nvPr/>
          </p:nvSpPr>
          <p:spPr>
            <a:xfrm>
              <a:off x="1507821" y="3544793"/>
              <a:ext cx="7666040" cy="639842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429156EA-04EF-A065-EF02-52851B846798}"/>
                </a:ext>
              </a:extLst>
            </p:cNvPr>
            <p:cNvCxnSpPr/>
            <p:nvPr/>
          </p:nvCxnSpPr>
          <p:spPr>
            <a:xfrm flipV="1">
              <a:off x="4061773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CD0CF16D-DD95-435A-DCF5-5CF51EEF4FAC}"/>
                </a:ext>
              </a:extLst>
            </p:cNvPr>
            <p:cNvCxnSpPr/>
            <p:nvPr/>
          </p:nvCxnSpPr>
          <p:spPr>
            <a:xfrm flipV="1">
              <a:off x="2776449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A4CE431-C840-6F42-5ADF-61636C8B2DA5}"/>
                </a:ext>
              </a:extLst>
            </p:cNvPr>
            <p:cNvCxnSpPr/>
            <p:nvPr/>
          </p:nvCxnSpPr>
          <p:spPr>
            <a:xfrm flipV="1">
              <a:off x="5330403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D18C0B0-B902-7616-A4C1-0EBCED41C3E1}"/>
                </a:ext>
              </a:extLst>
            </p:cNvPr>
            <p:cNvCxnSpPr/>
            <p:nvPr/>
          </p:nvCxnSpPr>
          <p:spPr>
            <a:xfrm flipV="1">
              <a:off x="6615721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846494B4-D5A0-FD8C-8C8B-207C54651767}"/>
                </a:ext>
              </a:extLst>
            </p:cNvPr>
            <p:cNvCxnSpPr/>
            <p:nvPr/>
          </p:nvCxnSpPr>
          <p:spPr>
            <a:xfrm flipV="1">
              <a:off x="7889817" y="3543300"/>
              <a:ext cx="0" cy="653984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02A08CD-F300-3A49-B543-D69C6C796461}"/>
              </a:ext>
            </a:extLst>
          </p:cNvPr>
          <p:cNvGrpSpPr/>
          <p:nvPr/>
        </p:nvGrpSpPr>
        <p:grpSpPr>
          <a:xfrm>
            <a:off x="1507821" y="3245666"/>
            <a:ext cx="7666040" cy="653984"/>
            <a:chOff x="1507821" y="3543300"/>
            <a:chExt cx="7666040" cy="653984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D5CA269B-A0EA-4BB1-C09C-BF43A0CF4F34}"/>
                </a:ext>
              </a:extLst>
            </p:cNvPr>
            <p:cNvSpPr/>
            <p:nvPr/>
          </p:nvSpPr>
          <p:spPr>
            <a:xfrm>
              <a:off x="1507821" y="3544793"/>
              <a:ext cx="7666040" cy="639842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A0417D66-5C1A-E6FA-A132-01B56ECA2C7C}"/>
                </a:ext>
              </a:extLst>
            </p:cNvPr>
            <p:cNvCxnSpPr/>
            <p:nvPr/>
          </p:nvCxnSpPr>
          <p:spPr>
            <a:xfrm flipV="1">
              <a:off x="4061773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CA7F2AD1-A355-D575-7E4B-5EDFA5DC5832}"/>
                </a:ext>
              </a:extLst>
            </p:cNvPr>
            <p:cNvCxnSpPr/>
            <p:nvPr/>
          </p:nvCxnSpPr>
          <p:spPr>
            <a:xfrm flipV="1">
              <a:off x="2776449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0947765-48F0-3A18-2D9E-4488C3C4F8FE}"/>
                </a:ext>
              </a:extLst>
            </p:cNvPr>
            <p:cNvCxnSpPr/>
            <p:nvPr/>
          </p:nvCxnSpPr>
          <p:spPr>
            <a:xfrm flipV="1">
              <a:off x="5330403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BE2034D0-3AAD-E0AE-44C2-F9081903E4D2}"/>
                </a:ext>
              </a:extLst>
            </p:cNvPr>
            <p:cNvCxnSpPr/>
            <p:nvPr/>
          </p:nvCxnSpPr>
          <p:spPr>
            <a:xfrm flipV="1">
              <a:off x="6615721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ED587254-A317-890A-DB2D-A89F6FEFDE52}"/>
                </a:ext>
              </a:extLst>
            </p:cNvPr>
            <p:cNvCxnSpPr/>
            <p:nvPr/>
          </p:nvCxnSpPr>
          <p:spPr>
            <a:xfrm flipV="1">
              <a:off x="7889817" y="3543300"/>
              <a:ext cx="0" cy="6539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D9BC27-9DFF-CE72-D102-B2447EB9A1D7}"/>
              </a:ext>
            </a:extLst>
          </p:cNvPr>
          <p:cNvSpPr txBox="1"/>
          <p:nvPr/>
        </p:nvSpPr>
        <p:spPr>
          <a:xfrm>
            <a:off x="925287" y="317664"/>
            <a:ext cx="1039585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ＡがＣの何倍になっているかを利用する方法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0804B2-FD91-9FAB-DBFA-6404697C0BC4}"/>
              </a:ext>
            </a:extLst>
          </p:cNvPr>
          <p:cNvSpPr txBox="1"/>
          <p:nvPr/>
        </p:nvSpPr>
        <p:spPr>
          <a:xfrm>
            <a:off x="6330068" y="4286235"/>
            <a:ext cx="4403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2BAF8D9-E641-EF65-6323-741D0AB0F10D}"/>
              </a:ext>
            </a:extLst>
          </p:cNvPr>
          <p:cNvSpPr txBox="1"/>
          <p:nvPr/>
        </p:nvSpPr>
        <p:spPr>
          <a:xfrm>
            <a:off x="4061777" y="5814329"/>
            <a:ext cx="417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BCCFE8-D708-5A92-4BB5-B2272D13133C}"/>
              </a:ext>
            </a:extLst>
          </p:cNvPr>
          <p:cNvSpPr txBox="1"/>
          <p:nvPr/>
        </p:nvSpPr>
        <p:spPr>
          <a:xfrm>
            <a:off x="8884030" y="5781103"/>
            <a:ext cx="189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6" name="矢印: 左カーブ 15">
            <a:extLst>
              <a:ext uri="{FF2B5EF4-FFF2-40B4-BE49-F238E27FC236}">
                <a16:creationId xmlns:a16="http://schemas.microsoft.com/office/drawing/2014/main" id="{2EB892D3-B905-26D4-6BFA-9BDFE6E93CE5}"/>
              </a:ext>
            </a:extLst>
          </p:cNvPr>
          <p:cNvSpPr/>
          <p:nvPr/>
        </p:nvSpPr>
        <p:spPr>
          <a:xfrm rot="10800000" flipH="1">
            <a:off x="9282455" y="2657335"/>
            <a:ext cx="442747" cy="1050793"/>
          </a:xfrm>
          <a:prstGeom prst="curvedLef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矢印: 左カーブ 19">
            <a:extLst>
              <a:ext uri="{FF2B5EF4-FFF2-40B4-BE49-F238E27FC236}">
                <a16:creationId xmlns:a16="http://schemas.microsoft.com/office/drawing/2014/main" id="{1A4830AB-8941-3648-D093-31E54EA7D6C9}"/>
              </a:ext>
            </a:extLst>
          </p:cNvPr>
          <p:cNvSpPr/>
          <p:nvPr/>
        </p:nvSpPr>
        <p:spPr>
          <a:xfrm rot="10800000" flipH="1">
            <a:off x="9282455" y="1610958"/>
            <a:ext cx="442747" cy="1050793"/>
          </a:xfrm>
          <a:prstGeom prst="curvedLeft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E90DDD9-5D83-72B2-EBAE-8FC9E9C62A57}"/>
              </a:ext>
            </a:extLst>
          </p:cNvPr>
          <p:cNvSpPr txBox="1"/>
          <p:nvPr/>
        </p:nvSpPr>
        <p:spPr>
          <a:xfrm>
            <a:off x="9833793" y="2861774"/>
            <a:ext cx="1032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ja-JP" altLang="en-US" sz="3600" dirty="0">
              <a:solidFill>
                <a:schemeClr val="accent6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323673C-0B30-EE97-F52E-014FCA980B28}"/>
              </a:ext>
            </a:extLst>
          </p:cNvPr>
          <p:cNvSpPr txBox="1"/>
          <p:nvPr/>
        </p:nvSpPr>
        <p:spPr>
          <a:xfrm>
            <a:off x="9833793" y="1813189"/>
            <a:ext cx="1032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ja-JP" altLang="en-US" sz="3600" dirty="0">
              <a:solidFill>
                <a:srgbClr val="3333FF"/>
              </a:solidFill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E146F08F-AE36-4E31-AD50-022C4C0B0DC5}"/>
              </a:ext>
            </a:extLst>
          </p:cNvPr>
          <p:cNvCxnSpPr/>
          <p:nvPr/>
        </p:nvCxnSpPr>
        <p:spPr>
          <a:xfrm>
            <a:off x="9833793" y="3508105"/>
            <a:ext cx="10326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9ADDD41-EF95-6A88-E9A0-6ED06CC2834D}"/>
              </a:ext>
            </a:extLst>
          </p:cNvPr>
          <p:cNvCxnSpPr/>
          <p:nvPr/>
        </p:nvCxnSpPr>
        <p:spPr>
          <a:xfrm>
            <a:off x="9833793" y="2459520"/>
            <a:ext cx="10326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714A4B-19BC-8B20-46B5-E11DC210A0D8}"/>
              </a:ext>
            </a:extLst>
          </p:cNvPr>
          <p:cNvSpPr txBox="1"/>
          <p:nvPr/>
        </p:nvSpPr>
        <p:spPr>
          <a:xfrm>
            <a:off x="1507822" y="4278362"/>
            <a:ext cx="4588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の何倍ですか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42B072-56A0-4369-CA32-590F45E8C034}"/>
              </a:ext>
            </a:extLst>
          </p:cNvPr>
          <p:cNvSpPr txBox="1"/>
          <p:nvPr/>
        </p:nvSpPr>
        <p:spPr>
          <a:xfrm>
            <a:off x="1507821" y="5029419"/>
            <a:ext cx="872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円なので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のおこづかいは</a:t>
            </a:r>
          </a:p>
        </p:txBody>
      </p:sp>
    </p:spTree>
    <p:extLst>
      <p:ext uri="{BB962C8B-B14F-4D97-AF65-F5344CB8AC3E}">
        <p14:creationId xmlns:p14="http://schemas.microsoft.com/office/powerpoint/2010/main" val="9132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  <p:bldP spid="2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57479" y="598554"/>
            <a:ext cx="1067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どちらの木が伸びたといえますか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2B03E88C-CEC5-4292-BF6A-026C0B7D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2" t="35639" r="8132" b="32880"/>
          <a:stretch/>
        </p:blipFill>
        <p:spPr>
          <a:xfrm>
            <a:off x="1540858" y="4928054"/>
            <a:ext cx="497591" cy="923331"/>
          </a:xfrm>
          <a:prstGeom prst="rect">
            <a:avLst/>
          </a:prstGeom>
        </p:spPr>
      </p:pic>
      <p:pic>
        <p:nvPicPr>
          <p:cNvPr id="17" name="図 1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A75A09BA-70FB-488C-9666-C0AAA169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5041736" y="4437348"/>
            <a:ext cx="914400" cy="1487837"/>
          </a:xfrm>
          <a:prstGeom prst="rect">
            <a:avLst/>
          </a:prstGeom>
        </p:spPr>
      </p:pic>
      <p:pic>
        <p:nvPicPr>
          <p:cNvPr id="18" name="図 1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ED19BE7-5565-428B-847E-BBF6EC38A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8" t="35639" r="8132" b="32880"/>
          <a:stretch/>
        </p:blipFill>
        <p:spPr>
          <a:xfrm>
            <a:off x="2318180" y="2708614"/>
            <a:ext cx="2125994" cy="3457467"/>
          </a:xfrm>
          <a:prstGeom prst="rect">
            <a:avLst/>
          </a:prstGeom>
        </p:spPr>
      </p:pic>
      <p:pic>
        <p:nvPicPr>
          <p:cNvPr id="19" name="図 18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158476B7-C2F4-4480-94E9-6FEC949B1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6235866" y="1682614"/>
            <a:ext cx="2812845" cy="457683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23076B-5928-46D0-A328-C5BE5C196C31}"/>
              </a:ext>
            </a:extLst>
          </p:cNvPr>
          <p:cNvSpPr txBox="1"/>
          <p:nvPr/>
        </p:nvSpPr>
        <p:spPr>
          <a:xfrm>
            <a:off x="4835732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520137-4E27-4DA8-8D4C-95D010F80BBF}"/>
              </a:ext>
            </a:extLst>
          </p:cNvPr>
          <p:cNvSpPr txBox="1"/>
          <p:nvPr/>
        </p:nvSpPr>
        <p:spPr>
          <a:xfrm>
            <a:off x="1104024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299DEAB-F671-4570-BFB8-DA4233A92EAA}"/>
              </a:ext>
            </a:extLst>
          </p:cNvPr>
          <p:cNvSpPr txBox="1"/>
          <p:nvPr/>
        </p:nvSpPr>
        <p:spPr>
          <a:xfrm>
            <a:off x="1310028" y="1612861"/>
            <a:ext cx="215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５年後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7D9A3F2-6B10-41EE-992D-C6AC5CECBDEC}"/>
              </a:ext>
            </a:extLst>
          </p:cNvPr>
          <p:cNvSpPr txBox="1"/>
          <p:nvPr/>
        </p:nvSpPr>
        <p:spPr>
          <a:xfrm>
            <a:off x="2675046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0F1BA7-C519-48FD-AC09-141B30DEFEE6}"/>
              </a:ext>
            </a:extLst>
          </p:cNvPr>
          <p:cNvSpPr txBox="1"/>
          <p:nvPr/>
        </p:nvSpPr>
        <p:spPr>
          <a:xfrm>
            <a:off x="6902658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６ｍ</a:t>
            </a:r>
          </a:p>
        </p:txBody>
      </p:sp>
    </p:spTree>
    <p:extLst>
      <p:ext uri="{BB962C8B-B14F-4D97-AF65-F5344CB8AC3E}">
        <p14:creationId xmlns:p14="http://schemas.microsoft.com/office/powerpoint/2010/main" val="2526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直角三角形 24">
            <a:extLst>
              <a:ext uri="{FF2B5EF4-FFF2-40B4-BE49-F238E27FC236}">
                <a16:creationId xmlns:a16="http://schemas.microsoft.com/office/drawing/2014/main" id="{8136CCD9-9732-4FE2-81B3-ADD43CBF539F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>
            <a:extLst>
              <a:ext uri="{FF2B5EF4-FFF2-40B4-BE49-F238E27FC236}">
                <a16:creationId xmlns:a16="http://schemas.microsoft.com/office/drawing/2014/main" id="{F80180D8-B821-4A0E-A0C0-AC0E02632E7C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043113" y="3713741"/>
            <a:ext cx="1732547" cy="4812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580410" y="267167"/>
            <a:ext cx="266009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P121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二等辺三角形 5">
            <a:extLst>
              <a:ext uri="{FF2B5EF4-FFF2-40B4-BE49-F238E27FC236}">
                <a16:creationId xmlns:a16="http://schemas.microsoft.com/office/drawing/2014/main" id="{C69E40FE-6E5B-40F2-8F92-56FD7D9B5DE0}"/>
              </a:ext>
            </a:extLst>
          </p:cNvPr>
          <p:cNvSpPr/>
          <p:nvPr/>
        </p:nvSpPr>
        <p:spPr>
          <a:xfrm>
            <a:off x="1991205" y="368043"/>
            <a:ext cx="1096420" cy="89835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D039FEC-17CB-47F8-92CB-C2E061B8DAA7}"/>
              </a:ext>
            </a:extLst>
          </p:cNvPr>
          <p:cNvSpPr/>
          <p:nvPr/>
        </p:nvSpPr>
        <p:spPr>
          <a:xfrm>
            <a:off x="1678907" y="1395493"/>
            <a:ext cx="1732547" cy="939699"/>
          </a:xfrm>
          <a:prstGeom prst="rect">
            <a:avLst/>
          </a:prstGeom>
          <a:noFill/>
          <a:ln w="38100">
            <a:solidFill>
              <a:srgbClr val="33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78B00E9-F480-47E1-BBF9-14B1FC3386F6}"/>
              </a:ext>
            </a:extLst>
          </p:cNvPr>
          <p:cNvSpPr/>
          <p:nvPr/>
        </p:nvSpPr>
        <p:spPr>
          <a:xfrm>
            <a:off x="1678907" y="3274891"/>
            <a:ext cx="1732547" cy="939699"/>
          </a:xfrm>
          <a:prstGeom prst="rect">
            <a:avLst/>
          </a:prstGeom>
          <a:solidFill>
            <a:srgbClr val="FFFF99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300mL</a:t>
            </a:r>
            <a:endParaRPr kumimoji="1"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F9E9686-BAD5-43D8-BCBF-17E3854B1135}"/>
              </a:ext>
            </a:extLst>
          </p:cNvPr>
          <p:cNvSpPr/>
          <p:nvPr/>
        </p:nvSpPr>
        <p:spPr>
          <a:xfrm>
            <a:off x="4782304" y="1375908"/>
            <a:ext cx="1732547" cy="2819097"/>
          </a:xfrm>
          <a:prstGeom prst="rect">
            <a:avLst/>
          </a:prstGeom>
          <a:solidFill>
            <a:srgbClr val="FFFF99"/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1738F5-41E4-4F54-A8D6-3EBD646EFCF9}"/>
              </a:ext>
            </a:extLst>
          </p:cNvPr>
          <p:cNvSpPr/>
          <p:nvPr/>
        </p:nvSpPr>
        <p:spPr>
          <a:xfrm>
            <a:off x="8043113" y="1375908"/>
            <a:ext cx="1732547" cy="2819097"/>
          </a:xfrm>
          <a:prstGeom prst="rect">
            <a:avLst/>
          </a:prstGeom>
          <a:noFill/>
          <a:ln w="38100">
            <a:solidFill>
              <a:srgbClr val="33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D7C479C-34C9-4C8D-AB5D-2C4AB3D3DE29}"/>
              </a:ext>
            </a:extLst>
          </p:cNvPr>
          <p:cNvCxnSpPr/>
          <p:nvPr/>
        </p:nvCxnSpPr>
        <p:spPr>
          <a:xfrm>
            <a:off x="8043113" y="3240424"/>
            <a:ext cx="1732547" cy="0"/>
          </a:xfrm>
          <a:prstGeom prst="line">
            <a:avLst/>
          </a:prstGeom>
          <a:ln w="285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714510-33C5-48B3-903E-00F3E577FC1A}"/>
              </a:ext>
            </a:extLst>
          </p:cNvPr>
          <p:cNvCxnSpPr/>
          <p:nvPr/>
        </p:nvCxnSpPr>
        <p:spPr>
          <a:xfrm>
            <a:off x="8043113" y="2315607"/>
            <a:ext cx="1732547" cy="0"/>
          </a:xfrm>
          <a:prstGeom prst="line">
            <a:avLst/>
          </a:prstGeom>
          <a:ln w="285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F0C8C98-BE2B-462F-BAFA-076E0F35F752}"/>
              </a:ext>
            </a:extLst>
          </p:cNvPr>
          <p:cNvCxnSpPr/>
          <p:nvPr/>
        </p:nvCxnSpPr>
        <p:spPr>
          <a:xfrm>
            <a:off x="8043113" y="1845757"/>
            <a:ext cx="1732547" cy="0"/>
          </a:xfrm>
          <a:prstGeom prst="line">
            <a:avLst/>
          </a:prstGeom>
          <a:ln w="285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8D48774-F013-492C-A67F-8D9DD72D53F8}"/>
              </a:ext>
            </a:extLst>
          </p:cNvPr>
          <p:cNvCxnSpPr/>
          <p:nvPr/>
        </p:nvCxnSpPr>
        <p:spPr>
          <a:xfrm>
            <a:off x="8075197" y="2769414"/>
            <a:ext cx="1732547" cy="0"/>
          </a:xfrm>
          <a:prstGeom prst="line">
            <a:avLst/>
          </a:prstGeom>
          <a:ln w="285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5490987-84D5-4876-982A-FEEB256DBDE3}"/>
              </a:ext>
            </a:extLst>
          </p:cNvPr>
          <p:cNvCxnSpPr/>
          <p:nvPr/>
        </p:nvCxnSpPr>
        <p:spPr>
          <a:xfrm>
            <a:off x="8043113" y="3713741"/>
            <a:ext cx="1732547" cy="0"/>
          </a:xfrm>
          <a:prstGeom prst="line">
            <a:avLst/>
          </a:prstGeom>
          <a:ln w="28575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0108B9-701A-4488-BB16-41E1FE02C0CA}"/>
              </a:ext>
            </a:extLst>
          </p:cNvPr>
          <p:cNvSpPr txBox="1"/>
          <p:nvPr/>
        </p:nvSpPr>
        <p:spPr>
          <a:xfrm>
            <a:off x="8662783" y="3725155"/>
            <a:ext cx="49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E7F4A96-064E-4441-8C89-028562B9EFCF}"/>
              </a:ext>
            </a:extLst>
          </p:cNvPr>
          <p:cNvSpPr txBox="1"/>
          <p:nvPr/>
        </p:nvSpPr>
        <p:spPr>
          <a:xfrm>
            <a:off x="4053890" y="4251416"/>
            <a:ext cx="29626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Ｍの３倍がＬ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A15AC1-EA2C-4CBA-8DD9-4467BB9AB60A}"/>
              </a:ext>
            </a:extLst>
          </p:cNvPr>
          <p:cNvSpPr txBox="1"/>
          <p:nvPr/>
        </p:nvSpPr>
        <p:spPr>
          <a:xfrm>
            <a:off x="7913194" y="4325645"/>
            <a:ext cx="29626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Ｓの６倍がＬ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E2873CD-243F-1304-3E6F-BCBC6F500882}"/>
              </a:ext>
            </a:extLst>
          </p:cNvPr>
          <p:cNvSpPr txBox="1"/>
          <p:nvPr/>
        </p:nvSpPr>
        <p:spPr>
          <a:xfrm>
            <a:off x="3411454" y="5704498"/>
            <a:ext cx="390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1434E14-04ED-D3BD-7B30-16018DA12C0C}"/>
              </a:ext>
            </a:extLst>
          </p:cNvPr>
          <p:cNvSpPr txBox="1"/>
          <p:nvPr/>
        </p:nvSpPr>
        <p:spPr>
          <a:xfrm>
            <a:off x="7616755" y="5655822"/>
            <a:ext cx="3836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3D07E8E-712D-2A6D-1011-78A5E8599A9C}"/>
              </a:ext>
            </a:extLst>
          </p:cNvPr>
          <p:cNvSpPr txBox="1"/>
          <p:nvPr/>
        </p:nvSpPr>
        <p:spPr>
          <a:xfrm>
            <a:off x="4782304" y="3401990"/>
            <a:ext cx="1732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ｍ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1434E14-04ED-D3BD-7B30-16018DA12C0C}"/>
              </a:ext>
            </a:extLst>
          </p:cNvPr>
          <p:cNvSpPr txBox="1"/>
          <p:nvPr/>
        </p:nvSpPr>
        <p:spPr>
          <a:xfrm>
            <a:off x="8226714" y="1094084"/>
            <a:ext cx="337805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の半分なので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r>
              <a:rPr lang="ja-JP" altLang="en-US" sz="36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だよ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B851C8E-9850-3ABE-7B7C-A7D95745E6C0}"/>
              </a:ext>
            </a:extLst>
          </p:cNvPr>
          <p:cNvSpPr/>
          <p:nvPr/>
        </p:nvSpPr>
        <p:spPr>
          <a:xfrm>
            <a:off x="1678907" y="2335192"/>
            <a:ext cx="1732547" cy="939699"/>
          </a:xfrm>
          <a:prstGeom prst="rect">
            <a:avLst/>
          </a:prstGeom>
          <a:noFill/>
          <a:ln w="38100">
            <a:solidFill>
              <a:srgbClr val="33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9B27A7-B99D-6F7E-A676-4BA291DEE591}"/>
              </a:ext>
            </a:extLst>
          </p:cNvPr>
          <p:cNvSpPr txBox="1"/>
          <p:nvPr/>
        </p:nvSpPr>
        <p:spPr>
          <a:xfrm>
            <a:off x="1727185" y="2605000"/>
            <a:ext cx="173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300mL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B313D7B-3A93-186C-6A8F-CE4BD56D1C09}"/>
              </a:ext>
            </a:extLst>
          </p:cNvPr>
          <p:cNvSpPr txBox="1"/>
          <p:nvPr/>
        </p:nvSpPr>
        <p:spPr>
          <a:xfrm>
            <a:off x="1727185" y="1637297"/>
            <a:ext cx="173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300mL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9415EBF-1C76-946D-D208-83814EC9E126}"/>
              </a:ext>
            </a:extLst>
          </p:cNvPr>
          <p:cNvSpPr txBox="1"/>
          <p:nvPr/>
        </p:nvSpPr>
        <p:spPr>
          <a:xfrm>
            <a:off x="3459732" y="5009491"/>
            <a:ext cx="11883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Ｌは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CF08273-D73C-9AC4-DE60-A21A3FFA5675}"/>
              </a:ext>
            </a:extLst>
          </p:cNvPr>
          <p:cNvSpPr txBox="1"/>
          <p:nvPr/>
        </p:nvSpPr>
        <p:spPr>
          <a:xfrm>
            <a:off x="7448955" y="5049246"/>
            <a:ext cx="118831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Ｓは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9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4" grpId="0" animBg="1"/>
      <p:bldP spid="12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:a16="http://schemas.microsoft.com/office/drawing/2014/main" id="{8136CCD9-9732-4FE2-81B3-ADD43CBF539F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227485" y="193741"/>
            <a:ext cx="346220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319B4F71-D7EB-4842-9973-D844165483BF}"/>
              </a:ext>
            </a:extLst>
          </p:cNvPr>
          <p:cNvSpPr/>
          <p:nvPr/>
        </p:nvSpPr>
        <p:spPr>
          <a:xfrm>
            <a:off x="2336549" y="258761"/>
            <a:ext cx="1096420" cy="89835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80180D8-B821-4A0E-A0C0-AC0E02632E7C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E2265EB7-CA75-4EA8-AE6C-AF3F43DCA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9" r="9262"/>
          <a:stretch/>
        </p:blipFill>
        <p:spPr bwMode="auto">
          <a:xfrm>
            <a:off x="1092668" y="2277185"/>
            <a:ext cx="1418639" cy="14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E4DE7A25-AF1F-4C42-B846-EEAD92A6D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37" y="1192892"/>
            <a:ext cx="1794292" cy="26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ソース画像を表示">
            <a:extLst>
              <a:ext uri="{FF2B5EF4-FFF2-40B4-BE49-F238E27FC236}">
                <a16:creationId xmlns:a16="http://schemas.microsoft.com/office/drawing/2014/main" id="{06D1A15D-6EED-4F91-BE77-6180EB625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b="16234"/>
          <a:stretch/>
        </p:blipFill>
        <p:spPr bwMode="auto">
          <a:xfrm>
            <a:off x="4124804" y="1955272"/>
            <a:ext cx="1500851" cy="191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CD95C1-75C4-4AD9-AA3B-CA9A571C139E}"/>
              </a:ext>
            </a:extLst>
          </p:cNvPr>
          <p:cNvSpPr txBox="1"/>
          <p:nvPr/>
        </p:nvSpPr>
        <p:spPr>
          <a:xfrm>
            <a:off x="993103" y="1386734"/>
            <a:ext cx="1918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袋入り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65DACD-DE69-451B-B8A0-4CD7ED1C4B2B}"/>
              </a:ext>
            </a:extLst>
          </p:cNvPr>
          <p:cNvSpPr txBox="1"/>
          <p:nvPr/>
        </p:nvSpPr>
        <p:spPr>
          <a:xfrm>
            <a:off x="3619138" y="1287956"/>
            <a:ext cx="246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びん入り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2FA3D34-2050-49C6-A02F-C667CE0F9F56}"/>
              </a:ext>
            </a:extLst>
          </p:cNvPr>
          <p:cNvSpPr txBox="1"/>
          <p:nvPr/>
        </p:nvSpPr>
        <p:spPr>
          <a:xfrm>
            <a:off x="7327033" y="420945"/>
            <a:ext cx="246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かん入り</a:t>
            </a:r>
          </a:p>
        </p:txBody>
      </p:sp>
      <p:pic>
        <p:nvPicPr>
          <p:cNvPr id="21" name="Picture 2" descr="ソース画像を表示">
            <a:extLst>
              <a:ext uri="{FF2B5EF4-FFF2-40B4-BE49-F238E27FC236}">
                <a16:creationId xmlns:a16="http://schemas.microsoft.com/office/drawing/2014/main" id="{86366F93-A670-4556-BBDA-EDBA246AC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9" r="9262"/>
          <a:stretch/>
        </p:blipFill>
        <p:spPr bwMode="auto">
          <a:xfrm>
            <a:off x="2823839" y="4092609"/>
            <a:ext cx="1007194" cy="9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ソース画像を表示">
            <a:extLst>
              <a:ext uri="{FF2B5EF4-FFF2-40B4-BE49-F238E27FC236}">
                <a16:creationId xmlns:a16="http://schemas.microsoft.com/office/drawing/2014/main" id="{1A376AAC-F086-4A51-85E4-DC9022B07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9" r="9262"/>
          <a:stretch/>
        </p:blipFill>
        <p:spPr bwMode="auto">
          <a:xfrm>
            <a:off x="3819477" y="4092609"/>
            <a:ext cx="1007194" cy="9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ソース画像を表示">
            <a:extLst>
              <a:ext uri="{FF2B5EF4-FFF2-40B4-BE49-F238E27FC236}">
                <a16:creationId xmlns:a16="http://schemas.microsoft.com/office/drawing/2014/main" id="{D31C8608-B820-4E34-ACFF-A0A9601E3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9" r="9262"/>
          <a:stretch/>
        </p:blipFill>
        <p:spPr bwMode="auto">
          <a:xfrm>
            <a:off x="5914257" y="4103780"/>
            <a:ext cx="1007194" cy="9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ソース画像を表示">
            <a:extLst>
              <a:ext uri="{FF2B5EF4-FFF2-40B4-BE49-F238E27FC236}">
                <a16:creationId xmlns:a16="http://schemas.microsoft.com/office/drawing/2014/main" id="{47D9C6FC-5C02-4B51-87CE-D35BC8384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9" r="9262"/>
          <a:stretch/>
        </p:blipFill>
        <p:spPr bwMode="auto">
          <a:xfrm>
            <a:off x="4874744" y="4092609"/>
            <a:ext cx="1007194" cy="9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ソース画像を表示">
            <a:extLst>
              <a:ext uri="{FF2B5EF4-FFF2-40B4-BE49-F238E27FC236}">
                <a16:creationId xmlns:a16="http://schemas.microsoft.com/office/drawing/2014/main" id="{BDC4D7D2-1552-4F26-B145-2832E8E7E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b="16234"/>
          <a:stretch/>
        </p:blipFill>
        <p:spPr bwMode="auto">
          <a:xfrm>
            <a:off x="7566058" y="3658884"/>
            <a:ext cx="1175283" cy="15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ソース画像を表示">
            <a:extLst>
              <a:ext uri="{FF2B5EF4-FFF2-40B4-BE49-F238E27FC236}">
                <a16:creationId xmlns:a16="http://schemas.microsoft.com/office/drawing/2014/main" id="{E972978F-DD3C-45E3-B10D-F6A68B4C2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 b="16234"/>
          <a:stretch/>
        </p:blipFill>
        <p:spPr bwMode="auto">
          <a:xfrm>
            <a:off x="8668318" y="3574097"/>
            <a:ext cx="1175283" cy="15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B51B996-8484-47BE-9A7C-EB6619A60AF3}"/>
              </a:ext>
            </a:extLst>
          </p:cNvPr>
          <p:cNvSpPr txBox="1"/>
          <p:nvPr/>
        </p:nvSpPr>
        <p:spPr>
          <a:xfrm>
            <a:off x="9338329" y="2528422"/>
            <a:ext cx="1594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021E29-F59B-DE21-2D65-91CF3644CE2C}"/>
              </a:ext>
            </a:extLst>
          </p:cNvPr>
          <p:cNvSpPr txBox="1"/>
          <p:nvPr/>
        </p:nvSpPr>
        <p:spPr>
          <a:xfrm>
            <a:off x="7280253" y="5132225"/>
            <a:ext cx="3326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569C664-797C-80B0-6657-906E90F254FC}"/>
              </a:ext>
            </a:extLst>
          </p:cNvPr>
          <p:cNvSpPr txBox="1"/>
          <p:nvPr/>
        </p:nvSpPr>
        <p:spPr>
          <a:xfrm>
            <a:off x="5558909" y="2593746"/>
            <a:ext cx="1613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32A1795-4D53-0B86-4DC6-E750FF39AD9F}"/>
              </a:ext>
            </a:extLst>
          </p:cNvPr>
          <p:cNvSpPr txBox="1"/>
          <p:nvPr/>
        </p:nvSpPr>
        <p:spPr>
          <a:xfrm>
            <a:off x="3377747" y="5132225"/>
            <a:ext cx="3326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CE3C71C-90E1-2185-F693-9D989A592EE7}"/>
              </a:ext>
            </a:extLst>
          </p:cNvPr>
          <p:cNvSpPr txBox="1"/>
          <p:nvPr/>
        </p:nvSpPr>
        <p:spPr>
          <a:xfrm>
            <a:off x="2340066" y="2642382"/>
            <a:ext cx="1553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FF45B76-45A3-505A-E941-AF4DCC029474}"/>
              </a:ext>
            </a:extLst>
          </p:cNvPr>
          <p:cNvSpPr txBox="1"/>
          <p:nvPr/>
        </p:nvSpPr>
        <p:spPr>
          <a:xfrm>
            <a:off x="2924230" y="5849908"/>
            <a:ext cx="756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まとめて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96÷8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2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>
            <a:extLst>
              <a:ext uri="{FF2B5EF4-FFF2-40B4-BE49-F238E27FC236}">
                <a16:creationId xmlns:a16="http://schemas.microsoft.com/office/drawing/2014/main" id="{8136CCD9-9732-4FE2-81B3-ADD43CBF539F}"/>
              </a:ext>
            </a:extLst>
          </p:cNvPr>
          <p:cNvSpPr/>
          <p:nvPr/>
        </p:nvSpPr>
        <p:spPr>
          <a:xfrm rot="5400000">
            <a:off x="-1" y="-1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3EDE53-F575-4715-B1A7-5391877B5D61}"/>
              </a:ext>
            </a:extLst>
          </p:cNvPr>
          <p:cNvSpPr txBox="1"/>
          <p:nvPr/>
        </p:nvSpPr>
        <p:spPr>
          <a:xfrm>
            <a:off x="227485" y="193741"/>
            <a:ext cx="3398032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P123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319B4F71-D7EB-4842-9973-D844165483BF}"/>
              </a:ext>
            </a:extLst>
          </p:cNvPr>
          <p:cNvSpPr/>
          <p:nvPr/>
        </p:nvSpPr>
        <p:spPr>
          <a:xfrm>
            <a:off x="2336549" y="258761"/>
            <a:ext cx="1096420" cy="898356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F80180D8-B821-4A0E-A0C0-AC0E02632E7C}"/>
              </a:ext>
            </a:extLst>
          </p:cNvPr>
          <p:cNvSpPr/>
          <p:nvPr/>
        </p:nvSpPr>
        <p:spPr>
          <a:xfrm rot="16200000">
            <a:off x="10269767" y="4957046"/>
            <a:ext cx="1918741" cy="1918741"/>
          </a:xfrm>
          <a:prstGeom prst="rtTriangl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ソース画像を表示">
            <a:extLst>
              <a:ext uri="{FF2B5EF4-FFF2-40B4-BE49-F238E27FC236}">
                <a16:creationId xmlns:a16="http://schemas.microsoft.com/office/drawing/2014/main" id="{1D291D6E-0828-4E8E-A2A6-64681104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1" y="1541168"/>
            <a:ext cx="2096382" cy="20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>
            <a:extLst>
              <a:ext uri="{FF2B5EF4-FFF2-40B4-BE49-F238E27FC236}">
                <a16:creationId xmlns:a16="http://schemas.microsoft.com/office/drawing/2014/main" id="{2F652EFC-85BF-41A1-A9F9-BEBE1870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07" y="1510188"/>
            <a:ext cx="1468840" cy="19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ソース画像を表示">
            <a:extLst>
              <a:ext uri="{FF2B5EF4-FFF2-40B4-BE49-F238E27FC236}">
                <a16:creationId xmlns:a16="http://schemas.microsoft.com/office/drawing/2014/main" id="{0894233A-7A5B-4366-9087-A376F59CD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2" t="8147" r="12352" b="10063"/>
          <a:stretch/>
        </p:blipFill>
        <p:spPr bwMode="auto">
          <a:xfrm>
            <a:off x="7227489" y="1193223"/>
            <a:ext cx="2044304" cy="22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>
            <a:extLst>
              <a:ext uri="{FF2B5EF4-FFF2-40B4-BE49-F238E27FC236}">
                <a16:creationId xmlns:a16="http://schemas.microsoft.com/office/drawing/2014/main" id="{03DDD5B0-F569-4893-A836-A3FD52AF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4" y="3588321"/>
            <a:ext cx="1350155" cy="13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>
            <a:extLst>
              <a:ext uri="{FF2B5EF4-FFF2-40B4-BE49-F238E27FC236}">
                <a16:creationId xmlns:a16="http://schemas.microsoft.com/office/drawing/2014/main" id="{7E226F50-7219-4A3B-925A-DE3E1294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1" y="3588321"/>
            <a:ext cx="1350155" cy="13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ソース画像を表示">
            <a:extLst>
              <a:ext uri="{FF2B5EF4-FFF2-40B4-BE49-F238E27FC236}">
                <a16:creationId xmlns:a16="http://schemas.microsoft.com/office/drawing/2014/main" id="{16C14C54-6F80-4EDF-9210-5302E9331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84" y="3637550"/>
            <a:ext cx="744715" cy="9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ソース画像を表示">
            <a:extLst>
              <a:ext uri="{FF2B5EF4-FFF2-40B4-BE49-F238E27FC236}">
                <a16:creationId xmlns:a16="http://schemas.microsoft.com/office/drawing/2014/main" id="{F1DF8FB0-56E2-461B-8932-AAAAC18F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26" y="3637550"/>
            <a:ext cx="744715" cy="9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ソース画像を表示">
            <a:extLst>
              <a:ext uri="{FF2B5EF4-FFF2-40B4-BE49-F238E27FC236}">
                <a16:creationId xmlns:a16="http://schemas.microsoft.com/office/drawing/2014/main" id="{FC1505E4-596C-4ECE-91E7-D70A0EFA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689" y="3637550"/>
            <a:ext cx="744715" cy="9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ソース画像を表示">
            <a:extLst>
              <a:ext uri="{FF2B5EF4-FFF2-40B4-BE49-F238E27FC236}">
                <a16:creationId xmlns:a16="http://schemas.microsoft.com/office/drawing/2014/main" id="{223977CA-C7E8-4370-A1F9-0D862EBA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452" y="3637550"/>
            <a:ext cx="744715" cy="9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ソース画像を表示">
            <a:extLst>
              <a:ext uri="{FF2B5EF4-FFF2-40B4-BE49-F238E27FC236}">
                <a16:creationId xmlns:a16="http://schemas.microsoft.com/office/drawing/2014/main" id="{CF2A8BE6-C47C-45B8-8E0C-B498D2E3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78" y="3637550"/>
            <a:ext cx="744715" cy="9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453E291-299A-439D-B7DB-9909699352CE}"/>
              </a:ext>
            </a:extLst>
          </p:cNvPr>
          <p:cNvSpPr txBox="1"/>
          <p:nvPr/>
        </p:nvSpPr>
        <p:spPr>
          <a:xfrm>
            <a:off x="9115212" y="1990205"/>
            <a:ext cx="2309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1800g</a:t>
            </a:r>
            <a:endParaRPr lang="ja-JP" altLang="en-US" sz="4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D46D99-B4EA-C5E7-37D8-0011F40F6595}"/>
              </a:ext>
            </a:extLst>
          </p:cNvPr>
          <p:cNvSpPr txBox="1"/>
          <p:nvPr/>
        </p:nvSpPr>
        <p:spPr>
          <a:xfrm>
            <a:off x="6708829" y="5007073"/>
            <a:ext cx="4812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353B20-493B-D18F-AF26-EF259B4D5948}"/>
              </a:ext>
            </a:extLst>
          </p:cNvPr>
          <p:cNvSpPr txBox="1"/>
          <p:nvPr/>
        </p:nvSpPr>
        <p:spPr>
          <a:xfrm>
            <a:off x="5527199" y="1982320"/>
            <a:ext cx="183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360g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845AF9-7072-C225-ED36-33A4118B97AB}"/>
              </a:ext>
            </a:extLst>
          </p:cNvPr>
          <p:cNvSpPr txBox="1"/>
          <p:nvPr/>
        </p:nvSpPr>
        <p:spPr>
          <a:xfrm>
            <a:off x="2336549" y="5007073"/>
            <a:ext cx="4281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360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C1C50EF-272D-8DE5-5E82-F48A7B7F290E}"/>
              </a:ext>
            </a:extLst>
          </p:cNvPr>
          <p:cNvSpPr txBox="1"/>
          <p:nvPr/>
        </p:nvSpPr>
        <p:spPr>
          <a:xfrm>
            <a:off x="2003887" y="2065579"/>
            <a:ext cx="1874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180g</a:t>
            </a:r>
            <a:endParaRPr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A333913-2ECD-95B6-F8A7-67699688711E}"/>
              </a:ext>
            </a:extLst>
          </p:cNvPr>
          <p:cNvSpPr txBox="1"/>
          <p:nvPr/>
        </p:nvSpPr>
        <p:spPr>
          <a:xfrm>
            <a:off x="1759790" y="5849908"/>
            <a:ext cx="9040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まとめて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1800÷10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でも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7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084EB-1D05-4877-9A94-B93DFF50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大きさを比べよう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460019-C439-D531-599F-09624C5C2C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比べ方が分かったかな</a:t>
            </a:r>
          </a:p>
        </p:txBody>
      </p:sp>
    </p:spTree>
    <p:extLst>
      <p:ext uri="{BB962C8B-B14F-4D97-AF65-F5344CB8AC3E}">
        <p14:creationId xmlns:p14="http://schemas.microsoft.com/office/powerpoint/2010/main" val="348714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350D1514-7557-45C0-B9D2-B60FFC60EE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8" t="35639" r="8132" b="32880"/>
          <a:stretch/>
        </p:blipFill>
        <p:spPr>
          <a:xfrm>
            <a:off x="2318180" y="2708614"/>
            <a:ext cx="2125994" cy="34574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7479" y="598554"/>
            <a:ext cx="1067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何を基準にして考えるかを決める</a:t>
            </a:r>
          </a:p>
        </p:txBody>
      </p:sp>
      <p:pic>
        <p:nvPicPr>
          <p:cNvPr id="15" name="図 1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2B03E88C-CEC5-4292-BF6A-026C0B7D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2" t="35639" r="8132" b="32880"/>
          <a:stretch/>
        </p:blipFill>
        <p:spPr>
          <a:xfrm>
            <a:off x="1540858" y="4928054"/>
            <a:ext cx="497591" cy="923331"/>
          </a:xfrm>
          <a:prstGeom prst="rect">
            <a:avLst/>
          </a:prstGeom>
        </p:spPr>
      </p:pic>
      <p:pic>
        <p:nvPicPr>
          <p:cNvPr id="17" name="図 1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A75A09BA-70FB-488C-9666-C0AAA169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5041736" y="4437348"/>
            <a:ext cx="914400" cy="1487837"/>
          </a:xfrm>
          <a:prstGeom prst="rect">
            <a:avLst/>
          </a:prstGeom>
        </p:spPr>
      </p:pic>
      <p:pic>
        <p:nvPicPr>
          <p:cNvPr id="19" name="図 18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158476B7-C2F4-4480-94E9-6FEC949B1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6235866" y="1682614"/>
            <a:ext cx="2812845" cy="457683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23076B-5928-46D0-A328-C5BE5C196C31}"/>
              </a:ext>
            </a:extLst>
          </p:cNvPr>
          <p:cNvSpPr txBox="1"/>
          <p:nvPr/>
        </p:nvSpPr>
        <p:spPr>
          <a:xfrm>
            <a:off x="4835732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520137-4E27-4DA8-8D4C-95D010F80BBF}"/>
              </a:ext>
            </a:extLst>
          </p:cNvPr>
          <p:cNvSpPr txBox="1"/>
          <p:nvPr/>
        </p:nvSpPr>
        <p:spPr>
          <a:xfrm>
            <a:off x="1104024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7D9A3F2-6B10-41EE-992D-C6AC5CECBDEC}"/>
              </a:ext>
            </a:extLst>
          </p:cNvPr>
          <p:cNvSpPr txBox="1"/>
          <p:nvPr/>
        </p:nvSpPr>
        <p:spPr>
          <a:xfrm>
            <a:off x="2675046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0F1BA7-C519-48FD-AC09-141B30DEFEE6}"/>
              </a:ext>
            </a:extLst>
          </p:cNvPr>
          <p:cNvSpPr txBox="1"/>
          <p:nvPr/>
        </p:nvSpPr>
        <p:spPr>
          <a:xfrm>
            <a:off x="6902658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48526D-27A5-4FC0-9488-D292E210B187}"/>
              </a:ext>
            </a:extLst>
          </p:cNvPr>
          <p:cNvSpPr txBox="1"/>
          <p:nvPr/>
        </p:nvSpPr>
        <p:spPr>
          <a:xfrm>
            <a:off x="4652211" y="2609119"/>
            <a:ext cx="702109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伸びた長さ（差）で決める</a:t>
            </a:r>
            <a:endParaRPr kumimoji="1" lang="ja-JP" altLang="en-US" sz="4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CC03AB-3F73-4A2B-A1F8-BF76CC529D9A}"/>
              </a:ext>
            </a:extLst>
          </p:cNvPr>
          <p:cNvSpPr txBox="1"/>
          <p:nvPr/>
        </p:nvSpPr>
        <p:spPr>
          <a:xfrm>
            <a:off x="4652211" y="3841812"/>
            <a:ext cx="664143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何倍になったかで決める</a:t>
            </a:r>
          </a:p>
        </p:txBody>
      </p:sp>
    </p:spTree>
    <p:extLst>
      <p:ext uri="{BB962C8B-B14F-4D97-AF65-F5344CB8AC3E}">
        <p14:creationId xmlns:p14="http://schemas.microsoft.com/office/powerpoint/2010/main" val="13790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3C4CD1B-E3C0-4B92-9989-29A7EC522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8" t="35639" r="8132" b="32880"/>
          <a:stretch/>
        </p:blipFill>
        <p:spPr>
          <a:xfrm>
            <a:off x="2318180" y="2708614"/>
            <a:ext cx="2125994" cy="34574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7479" y="598554"/>
            <a:ext cx="10677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伸びた長さ（差）で比べた場合は</a:t>
            </a:r>
            <a:endParaRPr lang="en-US" altLang="ja-JP" sz="5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ja-JP" altLang="en-US" sz="5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2B03E88C-CEC5-4292-BF6A-026C0B7D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2" t="35639" r="8132" b="32880"/>
          <a:stretch/>
        </p:blipFill>
        <p:spPr>
          <a:xfrm>
            <a:off x="1540858" y="4928054"/>
            <a:ext cx="497591" cy="923331"/>
          </a:xfrm>
          <a:prstGeom prst="rect">
            <a:avLst/>
          </a:prstGeom>
        </p:spPr>
      </p:pic>
      <p:pic>
        <p:nvPicPr>
          <p:cNvPr id="17" name="図 1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A75A09BA-70FB-488C-9666-C0AAA169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5041736" y="4437348"/>
            <a:ext cx="914400" cy="1487837"/>
          </a:xfrm>
          <a:prstGeom prst="rect">
            <a:avLst/>
          </a:prstGeom>
        </p:spPr>
      </p:pic>
      <p:pic>
        <p:nvPicPr>
          <p:cNvPr id="19" name="図 18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158476B7-C2F4-4480-94E9-6FEC949B1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6235866" y="1682614"/>
            <a:ext cx="2812845" cy="457683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23076B-5928-46D0-A328-C5BE5C196C31}"/>
              </a:ext>
            </a:extLst>
          </p:cNvPr>
          <p:cNvSpPr txBox="1"/>
          <p:nvPr/>
        </p:nvSpPr>
        <p:spPr>
          <a:xfrm>
            <a:off x="4835732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520137-4E27-4DA8-8D4C-95D010F80BBF}"/>
              </a:ext>
            </a:extLst>
          </p:cNvPr>
          <p:cNvSpPr txBox="1"/>
          <p:nvPr/>
        </p:nvSpPr>
        <p:spPr>
          <a:xfrm>
            <a:off x="1104024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7D9A3F2-6B10-41EE-992D-C6AC5CECBDEC}"/>
              </a:ext>
            </a:extLst>
          </p:cNvPr>
          <p:cNvSpPr txBox="1"/>
          <p:nvPr/>
        </p:nvSpPr>
        <p:spPr>
          <a:xfrm>
            <a:off x="2675046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0F1BA7-C519-48FD-AC09-141B30DEFEE6}"/>
              </a:ext>
            </a:extLst>
          </p:cNvPr>
          <p:cNvSpPr txBox="1"/>
          <p:nvPr/>
        </p:nvSpPr>
        <p:spPr>
          <a:xfrm>
            <a:off x="6902658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６ｍ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BA40B2D-8262-43DD-8D1E-1389C8B0D66E}"/>
              </a:ext>
            </a:extLst>
          </p:cNvPr>
          <p:cNvCxnSpPr>
            <a:cxnSpLocks/>
            <a:stCxn id="15" idx="0"/>
            <a:endCxn id="16" idx="0"/>
          </p:cNvCxnSpPr>
          <p:nvPr/>
        </p:nvCxnSpPr>
        <p:spPr>
          <a:xfrm flipV="1">
            <a:off x="1789654" y="2708614"/>
            <a:ext cx="1591523" cy="2219440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96D96E8-3315-4A34-818A-BB2EB1624712}"/>
              </a:ext>
            </a:extLst>
          </p:cNvPr>
          <p:cNvCxnSpPr>
            <a:stCxn id="17" idx="0"/>
            <a:endCxn id="19" idx="0"/>
          </p:cNvCxnSpPr>
          <p:nvPr/>
        </p:nvCxnSpPr>
        <p:spPr>
          <a:xfrm flipV="1">
            <a:off x="5498936" y="1682614"/>
            <a:ext cx="2143353" cy="27547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89658A-B6B6-47B2-9E77-C1879769A939}"/>
              </a:ext>
            </a:extLst>
          </p:cNvPr>
          <p:cNvSpPr txBox="1"/>
          <p:nvPr/>
        </p:nvSpPr>
        <p:spPr>
          <a:xfrm>
            <a:off x="1192092" y="3296820"/>
            <a:ext cx="1255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3m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CC2FA1B-1AD3-4063-9A55-A9A4DAAD0301}"/>
              </a:ext>
            </a:extLst>
          </p:cNvPr>
          <p:cNvSpPr txBox="1"/>
          <p:nvPr/>
        </p:nvSpPr>
        <p:spPr>
          <a:xfrm>
            <a:off x="5181104" y="2514741"/>
            <a:ext cx="133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4m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EF01B91-EDBB-4C78-9F37-25130CFBD0FD}"/>
              </a:ext>
            </a:extLst>
          </p:cNvPr>
          <p:cNvSpPr/>
          <p:nvPr/>
        </p:nvSpPr>
        <p:spPr>
          <a:xfrm>
            <a:off x="4972700" y="1492481"/>
            <a:ext cx="4299395" cy="4299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1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63C4CD1B-E3C0-4B92-9989-29A7EC522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8" t="35639" r="8132" b="32880"/>
          <a:stretch/>
        </p:blipFill>
        <p:spPr>
          <a:xfrm>
            <a:off x="2318180" y="2708614"/>
            <a:ext cx="2125994" cy="34574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7479" y="598554"/>
            <a:ext cx="10677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何倍になったかで比べた場合は</a:t>
            </a:r>
            <a:endParaRPr kumimoji="1" lang="ja-JP" altLang="en-US" sz="5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5" name="図 1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2B03E88C-CEC5-4292-BF6A-026C0B7D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2" t="35639" r="8132" b="32880"/>
          <a:stretch/>
        </p:blipFill>
        <p:spPr>
          <a:xfrm>
            <a:off x="1540858" y="4928054"/>
            <a:ext cx="497591" cy="923331"/>
          </a:xfrm>
          <a:prstGeom prst="rect">
            <a:avLst/>
          </a:prstGeom>
        </p:spPr>
      </p:pic>
      <p:pic>
        <p:nvPicPr>
          <p:cNvPr id="17" name="図 1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A75A09BA-70FB-488C-9666-C0AAA169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5041736" y="4437348"/>
            <a:ext cx="914400" cy="1487837"/>
          </a:xfrm>
          <a:prstGeom prst="rect">
            <a:avLst/>
          </a:prstGeom>
        </p:spPr>
      </p:pic>
      <p:pic>
        <p:nvPicPr>
          <p:cNvPr id="19" name="図 18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158476B7-C2F4-4480-94E9-6FEC949B1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6" t="70166" r="28073" b="1260"/>
          <a:stretch/>
        </p:blipFill>
        <p:spPr>
          <a:xfrm>
            <a:off x="6235866" y="1682614"/>
            <a:ext cx="2812845" cy="4576832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D23076B-5928-46D0-A328-C5BE5C196C31}"/>
              </a:ext>
            </a:extLst>
          </p:cNvPr>
          <p:cNvSpPr txBox="1"/>
          <p:nvPr/>
        </p:nvSpPr>
        <p:spPr>
          <a:xfrm>
            <a:off x="4835732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3520137-4E27-4DA8-8D4C-95D010F80BBF}"/>
              </a:ext>
            </a:extLst>
          </p:cNvPr>
          <p:cNvSpPr txBox="1"/>
          <p:nvPr/>
        </p:nvSpPr>
        <p:spPr>
          <a:xfrm>
            <a:off x="1104024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7D9A3F2-6B10-41EE-992D-C6AC5CECBDEC}"/>
              </a:ext>
            </a:extLst>
          </p:cNvPr>
          <p:cNvSpPr txBox="1"/>
          <p:nvPr/>
        </p:nvSpPr>
        <p:spPr>
          <a:xfrm>
            <a:off x="2675046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10F1BA7-C519-48FD-AC09-141B30DEFEE6}"/>
              </a:ext>
            </a:extLst>
          </p:cNvPr>
          <p:cNvSpPr txBox="1"/>
          <p:nvPr/>
        </p:nvSpPr>
        <p:spPr>
          <a:xfrm>
            <a:off x="6902658" y="5843947"/>
            <a:ext cx="145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６ｍ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0BA40B2D-8262-43DD-8D1E-1389C8B0D66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789654" y="2634712"/>
            <a:ext cx="1579188" cy="2293342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96D96E8-3315-4A34-818A-BB2EB1624712}"/>
              </a:ext>
            </a:extLst>
          </p:cNvPr>
          <p:cNvCxnSpPr>
            <a:stCxn id="17" idx="0"/>
            <a:endCxn id="19" idx="0"/>
          </p:cNvCxnSpPr>
          <p:nvPr/>
        </p:nvCxnSpPr>
        <p:spPr>
          <a:xfrm flipV="1">
            <a:off x="5498936" y="1682614"/>
            <a:ext cx="2143353" cy="2754734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89658A-B6B6-47B2-9E77-C1879769A939}"/>
              </a:ext>
            </a:extLst>
          </p:cNvPr>
          <p:cNvSpPr txBox="1"/>
          <p:nvPr/>
        </p:nvSpPr>
        <p:spPr>
          <a:xfrm>
            <a:off x="949523" y="3296820"/>
            <a:ext cx="149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CC2FA1B-1AD3-4063-9A55-A9A4DAAD0301}"/>
              </a:ext>
            </a:extLst>
          </p:cNvPr>
          <p:cNvSpPr txBox="1"/>
          <p:nvPr/>
        </p:nvSpPr>
        <p:spPr>
          <a:xfrm>
            <a:off x="5021237" y="2514741"/>
            <a:ext cx="149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EA96DF-9C42-43EF-9040-D1D2A3F66262}"/>
              </a:ext>
            </a:extLst>
          </p:cNvPr>
          <p:cNvSpPr txBox="1"/>
          <p:nvPr/>
        </p:nvSpPr>
        <p:spPr>
          <a:xfrm>
            <a:off x="6096001" y="4020093"/>
            <a:ext cx="5921828" cy="1323439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この単元では何倍になるかの学習をしていきます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94349F7F-430A-4C14-B9B0-43BEA137CF03}"/>
              </a:ext>
            </a:extLst>
          </p:cNvPr>
          <p:cNvSpPr/>
          <p:nvPr/>
        </p:nvSpPr>
        <p:spPr>
          <a:xfrm>
            <a:off x="546562" y="1741416"/>
            <a:ext cx="4299395" cy="42993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4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723BC6-0986-4724-8548-1DAC346A3A11}"/>
              </a:ext>
            </a:extLst>
          </p:cNvPr>
          <p:cNvSpPr txBox="1"/>
          <p:nvPr/>
        </p:nvSpPr>
        <p:spPr>
          <a:xfrm>
            <a:off x="3395682" y="2138995"/>
            <a:ext cx="411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DC035C2-9576-4341-8D01-7CBDBCCDFF3D}"/>
              </a:ext>
            </a:extLst>
          </p:cNvPr>
          <p:cNvSpPr txBox="1"/>
          <p:nvPr/>
        </p:nvSpPr>
        <p:spPr>
          <a:xfrm>
            <a:off x="1549831" y="2859784"/>
            <a:ext cx="5367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２０ｍを３倍すると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5257A2-5225-4657-A661-35472D8DA7F5}"/>
              </a:ext>
            </a:extLst>
          </p:cNvPr>
          <p:cNvSpPr txBox="1"/>
          <p:nvPr/>
        </p:nvSpPr>
        <p:spPr>
          <a:xfrm>
            <a:off x="8606853" y="2859784"/>
            <a:ext cx="1864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969D185-544C-495F-9177-1A2FB10E39E2}"/>
              </a:ext>
            </a:extLst>
          </p:cNvPr>
          <p:cNvSpPr txBox="1"/>
          <p:nvPr/>
        </p:nvSpPr>
        <p:spPr>
          <a:xfrm>
            <a:off x="1549831" y="3768920"/>
            <a:ext cx="488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４０個の１０倍は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494902-EE44-4967-B9B0-DFF1F809D5BD}"/>
              </a:ext>
            </a:extLst>
          </p:cNvPr>
          <p:cNvSpPr txBox="1"/>
          <p:nvPr/>
        </p:nvSpPr>
        <p:spPr>
          <a:xfrm>
            <a:off x="8016918" y="3768920"/>
            <a:ext cx="245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４００個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DF67EB6-969B-4C0F-ABE5-130E17DC7F05}"/>
                  </a:ext>
                </a:extLst>
              </p:cNvPr>
              <p:cNvSpPr txBox="1"/>
              <p:nvPr/>
            </p:nvSpPr>
            <p:spPr>
              <a:xfrm>
                <a:off x="1549831" y="4538361"/>
                <a:ext cx="5959598" cy="1255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８０円の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44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44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 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半分</a:t>
                </a:r>
                <a:r>
                  <a:rPr kumimoji="1" lang="en-US" altLang="ja-JP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r>
                  <a:rPr kumimoji="1"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は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DF67EB6-969B-4C0F-ABE5-130E17DC7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31" y="4538361"/>
                <a:ext cx="5959598" cy="1255921"/>
              </a:xfrm>
              <a:prstGeom prst="rect">
                <a:avLst/>
              </a:prstGeom>
              <a:blipFill>
                <a:blip r:embed="rId2"/>
                <a:stretch>
                  <a:fillRect l="-4090" r="-3476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26CF08-E083-40EE-ADBA-3F5CA995E869}"/>
              </a:ext>
            </a:extLst>
          </p:cNvPr>
          <p:cNvSpPr txBox="1"/>
          <p:nvPr/>
        </p:nvSpPr>
        <p:spPr>
          <a:xfrm>
            <a:off x="8606853" y="4781600"/>
            <a:ext cx="1864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４０円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4BE23A-6F8F-4CB7-A5DA-4CE08C67F45D}"/>
              </a:ext>
            </a:extLst>
          </p:cNvPr>
          <p:cNvSpPr txBox="1"/>
          <p:nvPr/>
        </p:nvSpPr>
        <p:spPr>
          <a:xfrm>
            <a:off x="956603" y="1326808"/>
            <a:ext cx="632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４０ｍを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７倍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すると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DE14B4D-7851-41F4-90B8-F298EBC599EF}"/>
              </a:ext>
            </a:extLst>
          </p:cNvPr>
          <p:cNvSpPr txBox="1"/>
          <p:nvPr/>
        </p:nvSpPr>
        <p:spPr>
          <a:xfrm>
            <a:off x="8016917" y="1878952"/>
            <a:ext cx="245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２８０ｍ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1008" y="415636"/>
            <a:ext cx="5261821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３年生の復習問題１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26CF08-E083-40EE-ADBA-3F5CA995E869}"/>
                  </a:ext>
                </a:extLst>
              </p:cNvPr>
              <p:cNvSpPr txBox="1"/>
              <p:nvPr/>
            </p:nvSpPr>
            <p:spPr>
              <a:xfrm>
                <a:off x="4698843" y="5658888"/>
                <a:ext cx="6636149" cy="83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倍は</a:t>
                </a:r>
                <a:r>
                  <a:rPr lang="en-US" altLang="ja-JP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6</a:t>
                </a:r>
                <a:r>
                  <a:rPr lang="ja-JP" altLang="en-US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年生だけど</a:t>
                </a:r>
                <a:r>
                  <a:rPr kumimoji="1" lang="en-US" altLang="ja-JP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80÷2</a:t>
                </a:r>
                <a:r>
                  <a:rPr kumimoji="1" lang="ja-JP" altLang="en-US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と考えれば</a:t>
                </a:r>
                <a:r>
                  <a:rPr kumimoji="1" lang="en-US" altLang="ja-JP" sz="28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)</a:t>
                </a:r>
                <a:endParaRPr kumimoji="1" lang="ja-JP" altLang="en-US" sz="28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E26CF08-E083-40EE-ADBA-3F5CA995E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843" y="5658888"/>
                <a:ext cx="6636149" cy="832792"/>
              </a:xfrm>
              <a:prstGeom prst="rect">
                <a:avLst/>
              </a:prstGeom>
              <a:blipFill>
                <a:blip r:embed="rId3"/>
                <a:stretch>
                  <a:fillRect l="-1930" b="-7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2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7" grpId="0"/>
      <p:bldP spid="1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041007" y="415636"/>
            <a:ext cx="521827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３年生の復習問題２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4C0BB-8D8B-984D-3859-8F1CFE4CEB5F}"/>
              </a:ext>
            </a:extLst>
          </p:cNvPr>
          <p:cNvSpPr txBox="1"/>
          <p:nvPr/>
        </p:nvSpPr>
        <p:spPr>
          <a:xfrm>
            <a:off x="1041008" y="994478"/>
            <a:ext cx="6475596" cy="533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１００は 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の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３００は 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の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９０は 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の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５０は 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の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2B3BB6C-BDFA-17E4-DA28-12344ECABCB5}"/>
              </a:ext>
            </a:extLst>
          </p:cNvPr>
          <p:cNvSpPr txBox="1"/>
          <p:nvPr/>
        </p:nvSpPr>
        <p:spPr>
          <a:xfrm>
            <a:off x="7780543" y="1107110"/>
            <a:ext cx="375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B1734A-2F12-84B0-2F3C-4C7207EBA68C}"/>
              </a:ext>
            </a:extLst>
          </p:cNvPr>
          <p:cNvSpPr txBox="1"/>
          <p:nvPr/>
        </p:nvSpPr>
        <p:spPr>
          <a:xfrm>
            <a:off x="7858118" y="1876551"/>
            <a:ext cx="3750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4C9B04-F932-AE92-1FF9-0D0293ACE1FD}"/>
              </a:ext>
            </a:extLst>
          </p:cNvPr>
          <p:cNvSpPr txBox="1"/>
          <p:nvPr/>
        </p:nvSpPr>
        <p:spPr>
          <a:xfrm>
            <a:off x="3862375" y="2833603"/>
            <a:ext cx="1415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4A9457-EF34-58FB-B9CD-3BE4076BD863}"/>
              </a:ext>
            </a:extLst>
          </p:cNvPr>
          <p:cNvSpPr txBox="1"/>
          <p:nvPr/>
        </p:nvSpPr>
        <p:spPr>
          <a:xfrm>
            <a:off x="3862375" y="4189258"/>
            <a:ext cx="1308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D0D9C5-36F3-71F6-6482-FD43E37BEB6F}"/>
                  </a:ext>
                </a:extLst>
              </p:cNvPr>
              <p:cNvSpPr txBox="1"/>
              <p:nvPr/>
            </p:nvSpPr>
            <p:spPr>
              <a:xfrm>
                <a:off x="3653333" y="5519854"/>
                <a:ext cx="15173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ja-JP" altLang="en-US" sz="440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２</m:t>
                    </m:r>
                  </m:oMath>
                </a14:m>
                <a:r>
                  <a:rPr kumimoji="1" lang="ja-JP" altLang="en-US" sz="4400" dirty="0">
                    <a:solidFill>
                      <a:srgbClr val="3333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５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D0D9C5-36F3-71F6-6482-FD43E37BE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333" y="5519854"/>
                <a:ext cx="1517381" cy="769441"/>
              </a:xfrm>
              <a:prstGeom prst="rect">
                <a:avLst/>
              </a:prstGeom>
              <a:blipFill>
                <a:blip r:embed="rId2"/>
                <a:stretch>
                  <a:fillRect t="-15748" r="-16466" b="-362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DCFF04-5AC2-3655-F1B9-49E84634E921}"/>
              </a:ext>
            </a:extLst>
          </p:cNvPr>
          <p:cNvSpPr txBox="1"/>
          <p:nvPr/>
        </p:nvSpPr>
        <p:spPr>
          <a:xfrm>
            <a:off x="3862375" y="1491830"/>
            <a:ext cx="1475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</a:t>
            </a:r>
          </a:p>
        </p:txBody>
      </p:sp>
      <p:sp>
        <p:nvSpPr>
          <p:cNvPr id="3" name="左大かっこ 2">
            <a:extLst>
              <a:ext uri="{FF2B5EF4-FFF2-40B4-BE49-F238E27FC236}">
                <a16:creationId xmlns:a16="http://schemas.microsoft.com/office/drawing/2014/main" id="{530C0F9D-BDCA-4DFD-75CF-7E7845D4399C}"/>
              </a:ext>
            </a:extLst>
          </p:cNvPr>
          <p:cNvSpPr/>
          <p:nvPr/>
        </p:nvSpPr>
        <p:spPr>
          <a:xfrm rot="16200000">
            <a:off x="5390037" y="5457945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50627DF4-9968-61DB-0148-4449A1311E19}"/>
              </a:ext>
            </a:extLst>
          </p:cNvPr>
          <p:cNvSpPr/>
          <p:nvPr/>
        </p:nvSpPr>
        <p:spPr>
          <a:xfrm rot="16200000">
            <a:off x="5390037" y="2772675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大かっこ 8">
            <a:extLst>
              <a:ext uri="{FF2B5EF4-FFF2-40B4-BE49-F238E27FC236}">
                <a16:creationId xmlns:a16="http://schemas.microsoft.com/office/drawing/2014/main" id="{AB44B87E-506B-B578-DF9C-F3DDDA14289E}"/>
              </a:ext>
            </a:extLst>
          </p:cNvPr>
          <p:cNvSpPr/>
          <p:nvPr/>
        </p:nvSpPr>
        <p:spPr>
          <a:xfrm rot="16200000">
            <a:off x="5390037" y="4089488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大かっこ 10">
            <a:extLst>
              <a:ext uri="{FF2B5EF4-FFF2-40B4-BE49-F238E27FC236}">
                <a16:creationId xmlns:a16="http://schemas.microsoft.com/office/drawing/2014/main" id="{17BE26D0-3A1F-4CBF-9486-CE20B740E279}"/>
              </a:ext>
            </a:extLst>
          </p:cNvPr>
          <p:cNvSpPr/>
          <p:nvPr/>
        </p:nvSpPr>
        <p:spPr>
          <a:xfrm rot="16200000">
            <a:off x="5390037" y="1464919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3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6" grpId="0"/>
      <p:bldP spid="3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041008" y="415636"/>
            <a:ext cx="528359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３年生の復習問題３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4C0BB-8D8B-984D-3859-8F1CFE4CEB5F}"/>
              </a:ext>
            </a:extLst>
          </p:cNvPr>
          <p:cNvSpPr txBox="1"/>
          <p:nvPr/>
        </p:nvSpPr>
        <p:spPr>
          <a:xfrm>
            <a:off x="1041007" y="994478"/>
            <a:ext cx="7199479" cy="533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倍すると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</a:p>
          <a:p>
            <a:pPr>
              <a:lnSpc>
                <a:spcPct val="200000"/>
              </a:lnSpc>
            </a:pP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 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にすると３０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sz="4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倍したら６０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4C9B04-F932-AE92-1FF9-0D0293ACE1FD}"/>
              </a:ext>
            </a:extLst>
          </p:cNvPr>
          <p:cNvSpPr txBox="1"/>
          <p:nvPr/>
        </p:nvSpPr>
        <p:spPr>
          <a:xfrm>
            <a:off x="1434090" y="2833603"/>
            <a:ext cx="1304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4A9457-EF34-58FB-B9CD-3BE4076BD863}"/>
              </a:ext>
            </a:extLst>
          </p:cNvPr>
          <p:cNvSpPr txBox="1"/>
          <p:nvPr/>
        </p:nvSpPr>
        <p:spPr>
          <a:xfrm>
            <a:off x="1454727" y="4191030"/>
            <a:ext cx="1360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D0D9C5-36F3-71F6-6482-FD43E37BEB6F}"/>
                  </a:ext>
                </a:extLst>
              </p:cNvPr>
              <p:cNvSpPr txBox="1"/>
              <p:nvPr/>
            </p:nvSpPr>
            <p:spPr>
              <a:xfrm>
                <a:off x="1297681" y="5478801"/>
                <a:ext cx="15173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4400" dirty="0">
                          <a:solidFill>
                            <a:srgbClr val="3333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１５</m:t>
                      </m:r>
                    </m:oMath>
                  </m:oMathPara>
                </a14:m>
                <a:endParaRPr lang="ja-JP" altLang="en-US" sz="4400" dirty="0">
                  <a:solidFill>
                    <a:srgbClr val="3333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7D0D9C5-36F3-71F6-6482-FD43E37BE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681" y="5478801"/>
                <a:ext cx="1517381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DCFF04-5AC2-3655-F1B9-49E84634E921}"/>
              </a:ext>
            </a:extLst>
          </p:cNvPr>
          <p:cNvSpPr txBox="1"/>
          <p:nvPr/>
        </p:nvSpPr>
        <p:spPr>
          <a:xfrm>
            <a:off x="1456631" y="1512510"/>
            <a:ext cx="1475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3333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endParaRPr kumimoji="1" lang="ja-JP" altLang="en-US" sz="4400" dirty="0">
              <a:solidFill>
                <a:srgbClr val="3333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6E47D4-4B13-50CD-B2CB-52EAA15F83F0}"/>
              </a:ext>
            </a:extLst>
          </p:cNvPr>
          <p:cNvSpPr txBox="1"/>
          <p:nvPr/>
        </p:nvSpPr>
        <p:spPr>
          <a:xfrm>
            <a:off x="7871058" y="1107110"/>
            <a:ext cx="4117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9A6FBA-0A2E-45E1-80AC-300460CC2156}"/>
              </a:ext>
            </a:extLst>
          </p:cNvPr>
          <p:cNvSpPr txBox="1"/>
          <p:nvPr/>
        </p:nvSpPr>
        <p:spPr>
          <a:xfrm>
            <a:off x="7858118" y="1876551"/>
            <a:ext cx="4117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左大かっこ 3">
            <a:extLst>
              <a:ext uri="{FF2B5EF4-FFF2-40B4-BE49-F238E27FC236}">
                <a16:creationId xmlns:a16="http://schemas.microsoft.com/office/drawing/2014/main" id="{914E3A1D-028F-ADFC-EA80-F7C8852C4FED}"/>
              </a:ext>
            </a:extLst>
          </p:cNvPr>
          <p:cNvSpPr/>
          <p:nvPr/>
        </p:nvSpPr>
        <p:spPr>
          <a:xfrm rot="16200000">
            <a:off x="2874141" y="5457945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大かっこ 4">
            <a:extLst>
              <a:ext uri="{FF2B5EF4-FFF2-40B4-BE49-F238E27FC236}">
                <a16:creationId xmlns:a16="http://schemas.microsoft.com/office/drawing/2014/main" id="{FB8A2E6F-3B20-7613-6A8F-B6FDE5F6A283}"/>
              </a:ext>
            </a:extLst>
          </p:cNvPr>
          <p:cNvSpPr/>
          <p:nvPr/>
        </p:nvSpPr>
        <p:spPr>
          <a:xfrm rot="16200000">
            <a:off x="2874141" y="2772675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大かっこ 12">
            <a:extLst>
              <a:ext uri="{FF2B5EF4-FFF2-40B4-BE49-F238E27FC236}">
                <a16:creationId xmlns:a16="http://schemas.microsoft.com/office/drawing/2014/main" id="{2D62717E-EC8C-91F4-A69F-251F09046CEC}"/>
              </a:ext>
            </a:extLst>
          </p:cNvPr>
          <p:cNvSpPr/>
          <p:nvPr/>
        </p:nvSpPr>
        <p:spPr>
          <a:xfrm rot="16200000">
            <a:off x="2874141" y="4089488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大かっこ 13">
            <a:extLst>
              <a:ext uri="{FF2B5EF4-FFF2-40B4-BE49-F238E27FC236}">
                <a16:creationId xmlns:a16="http://schemas.microsoft.com/office/drawing/2014/main" id="{78B4145C-0F23-1061-DE94-E11F9EFC9A2F}"/>
              </a:ext>
            </a:extLst>
          </p:cNvPr>
          <p:cNvSpPr/>
          <p:nvPr/>
        </p:nvSpPr>
        <p:spPr>
          <a:xfrm rot="16200000">
            <a:off x="2874141" y="1464919"/>
            <a:ext cx="297656" cy="1776284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57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  <p:bldP spid="9" grpId="0"/>
      <p:bldP spid="11" grpId="0"/>
      <p:bldP spid="4" grpId="0" animBg="1"/>
      <p:bldP spid="5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1453</Words>
  <Application>Microsoft Office PowerPoint</Application>
  <PresentationFormat>ワイド画面</PresentationFormat>
  <Paragraphs>292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9" baseType="lpstr">
      <vt:lpstr>游ゴシック</vt:lpstr>
      <vt:lpstr>Arial</vt:lpstr>
      <vt:lpstr>UD デジタル 教科書体 NP-B</vt:lpstr>
      <vt:lpstr>游ゴシック Light</vt:lpstr>
      <vt:lpstr>Cambria Math</vt:lpstr>
      <vt:lpstr>Office テーマ</vt:lpstr>
      <vt:lpstr>　  くら 　  比べてみよう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大きさを比べよう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2020-11-03T23:31:30Z</dcterms:created>
  <dcterms:modified xsi:type="dcterms:W3CDTF">2023-11-10T13:21:32Z</dcterms:modified>
</cp:coreProperties>
</file>