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8"/>
  </p:notesMasterIdLst>
  <p:handoutMasterIdLst>
    <p:handoutMasterId r:id="rId59"/>
  </p:handoutMasterIdLst>
  <p:sldIdLst>
    <p:sldId id="256" r:id="rId2"/>
    <p:sldId id="556" r:id="rId3"/>
    <p:sldId id="377" r:id="rId4"/>
    <p:sldId id="259" r:id="rId5"/>
    <p:sldId id="443" r:id="rId6"/>
    <p:sldId id="445" r:id="rId7"/>
    <p:sldId id="448" r:id="rId8"/>
    <p:sldId id="450" r:id="rId9"/>
    <p:sldId id="449" r:id="rId10"/>
    <p:sldId id="559" r:id="rId11"/>
    <p:sldId id="479" r:id="rId12"/>
    <p:sldId id="560" r:id="rId13"/>
    <p:sldId id="451" r:id="rId14"/>
    <p:sldId id="527" r:id="rId15"/>
    <p:sldId id="528" r:id="rId16"/>
    <p:sldId id="529" r:id="rId17"/>
    <p:sldId id="534" r:id="rId18"/>
    <p:sldId id="458" r:id="rId19"/>
    <p:sldId id="453" r:id="rId20"/>
    <p:sldId id="457" r:id="rId21"/>
    <p:sldId id="460" r:id="rId22"/>
    <p:sldId id="465" r:id="rId23"/>
    <p:sldId id="526" r:id="rId24"/>
    <p:sldId id="470" r:id="rId25"/>
    <p:sldId id="459" r:id="rId26"/>
    <p:sldId id="521" r:id="rId27"/>
    <p:sldId id="522" r:id="rId28"/>
    <p:sldId id="523" r:id="rId29"/>
    <p:sldId id="471" r:id="rId30"/>
    <p:sldId id="540" r:id="rId31"/>
    <p:sldId id="474" r:id="rId32"/>
    <p:sldId id="557" r:id="rId33"/>
    <p:sldId id="538" r:id="rId34"/>
    <p:sldId id="558" r:id="rId35"/>
    <p:sldId id="551" r:id="rId36"/>
    <p:sldId id="544" r:id="rId37"/>
    <p:sldId id="561" r:id="rId38"/>
    <p:sldId id="480" r:id="rId39"/>
    <p:sldId id="541" r:id="rId40"/>
    <p:sldId id="554" r:id="rId41"/>
    <p:sldId id="555" r:id="rId42"/>
    <p:sldId id="547" r:id="rId43"/>
    <p:sldId id="548" r:id="rId44"/>
    <p:sldId id="552" r:id="rId45"/>
    <p:sldId id="499" r:id="rId46"/>
    <p:sldId id="500" r:id="rId47"/>
    <p:sldId id="503" r:id="rId48"/>
    <p:sldId id="520" r:id="rId49"/>
    <p:sldId id="504" r:id="rId50"/>
    <p:sldId id="505" r:id="rId51"/>
    <p:sldId id="506" r:id="rId52"/>
    <p:sldId id="507" r:id="rId53"/>
    <p:sldId id="508" r:id="rId54"/>
    <p:sldId id="467" r:id="rId55"/>
    <p:sldId id="550" r:id="rId56"/>
    <p:sldId id="376" r:id="rId57"/>
  </p:sldIdLst>
  <p:sldSz cx="9144000" cy="6858000" type="screen4x3"/>
  <p:notesSz cx="6858000" cy="9144000"/>
  <p:embeddedFontLst>
    <p:embeddedFont>
      <p:font typeface="Century" panose="02040604050505020304" pitchFamily="18" charset="0"/>
      <p:regular r:id="rId60"/>
    </p:embeddedFont>
    <p:embeddedFont>
      <p:font typeface="UD デジタル 教科書体 NP-B" panose="02020700000000000000" pitchFamily="18" charset="-128"/>
      <p:bold r:id="rId61"/>
    </p:embeddedFont>
  </p:embeddedFontLst>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20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FFFFCC"/>
    <a:srgbClr val="3333FF"/>
    <a:srgbClr val="00CC00"/>
    <a:srgbClr val="FF9900"/>
    <a:srgbClr val="00FF00"/>
    <a:srgbClr val="CCFFCC"/>
    <a:srgbClr val="66FFFF"/>
    <a:srgbClr val="FF66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1822" autoAdjust="0"/>
  </p:normalViewPr>
  <p:slideViewPr>
    <p:cSldViewPr>
      <p:cViewPr varScale="1">
        <p:scale>
          <a:sx n="63" d="100"/>
          <a:sy n="63" d="100"/>
        </p:scale>
        <p:origin x="716" y="56"/>
      </p:cViewPr>
      <p:guideLst>
        <p:guide orient="horz" pos="2160"/>
        <p:guide pos="220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1824" y="-78"/>
      </p:cViewPr>
      <p:guideLst>
        <p:guide orient="horz" pos="2880"/>
        <p:guide pos="2160"/>
      </p:guideLst>
    </p:cSldViewPr>
  </p:notesViewPr>
  <p:gridSpacing cx="360045" cy="36004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DCB4FBD4-9485-4376-AF83-ED4211355192}"/>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ja-JP"/>
          </a:p>
        </p:txBody>
      </p:sp>
      <p:sp>
        <p:nvSpPr>
          <p:cNvPr id="169987" name="Rectangle 3">
            <a:extLst>
              <a:ext uri="{FF2B5EF4-FFF2-40B4-BE49-F238E27FC236}">
                <a16:creationId xmlns:a16="http://schemas.microsoft.com/office/drawing/2014/main" id="{2A407CD9-C163-443B-9EC5-AA5FCB205E65}"/>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ja-JP"/>
          </a:p>
        </p:txBody>
      </p:sp>
      <p:sp>
        <p:nvSpPr>
          <p:cNvPr id="169988" name="Rectangle 4">
            <a:extLst>
              <a:ext uri="{FF2B5EF4-FFF2-40B4-BE49-F238E27FC236}">
                <a16:creationId xmlns:a16="http://schemas.microsoft.com/office/drawing/2014/main" id="{6481A01B-2549-4A9F-8B7A-14E96D0EFA29}"/>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ja-JP"/>
          </a:p>
        </p:txBody>
      </p:sp>
      <p:sp>
        <p:nvSpPr>
          <p:cNvPr id="169989" name="Rectangle 5">
            <a:extLst>
              <a:ext uri="{FF2B5EF4-FFF2-40B4-BE49-F238E27FC236}">
                <a16:creationId xmlns:a16="http://schemas.microsoft.com/office/drawing/2014/main" id="{69147C51-ED68-4945-8CEC-7C8EE9F704D9}"/>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DB19900-788F-4797-91EA-DF70394BF059}" type="slidenum">
              <a:rPr lang="en-US" altLang="ja-JP"/>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2A8C1C1F-CBDC-41AD-B4FA-3C00B531F95F}"/>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ja-JP"/>
          </a:p>
        </p:txBody>
      </p:sp>
      <p:sp>
        <p:nvSpPr>
          <p:cNvPr id="92163" name="Rectangle 3">
            <a:extLst>
              <a:ext uri="{FF2B5EF4-FFF2-40B4-BE49-F238E27FC236}">
                <a16:creationId xmlns:a16="http://schemas.microsoft.com/office/drawing/2014/main" id="{81785BA3-E6EF-435D-9D02-3F58C2052183}"/>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ja-JP"/>
          </a:p>
        </p:txBody>
      </p:sp>
      <p:sp>
        <p:nvSpPr>
          <p:cNvPr id="2052" name="Rectangle 4">
            <a:extLst>
              <a:ext uri="{FF2B5EF4-FFF2-40B4-BE49-F238E27FC236}">
                <a16:creationId xmlns:a16="http://schemas.microsoft.com/office/drawing/2014/main" id="{2910FB9F-DA08-4A70-ABC7-23A5F24E550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165" name="Rectangle 5">
            <a:extLst>
              <a:ext uri="{FF2B5EF4-FFF2-40B4-BE49-F238E27FC236}">
                <a16:creationId xmlns:a16="http://schemas.microsoft.com/office/drawing/2014/main" id="{D647B991-3F96-4F75-A0DE-EE33D51ED2DD}"/>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92166" name="Rectangle 6">
            <a:extLst>
              <a:ext uri="{FF2B5EF4-FFF2-40B4-BE49-F238E27FC236}">
                <a16:creationId xmlns:a16="http://schemas.microsoft.com/office/drawing/2014/main" id="{192911ED-EC08-45C0-A599-4B29F6A6CC96}"/>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ja-JP"/>
          </a:p>
        </p:txBody>
      </p:sp>
      <p:sp>
        <p:nvSpPr>
          <p:cNvPr id="92167" name="Rectangle 7">
            <a:extLst>
              <a:ext uri="{FF2B5EF4-FFF2-40B4-BE49-F238E27FC236}">
                <a16:creationId xmlns:a16="http://schemas.microsoft.com/office/drawing/2014/main" id="{806D60FD-DF6E-4204-8B4A-3A65F3A340C0}"/>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EF19255-D752-424C-8ADE-CB56736E40E8}"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0C5CA44F-7459-4952-BB77-E998A82959C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658A03B0-362E-460C-A1EA-1375BFD9DEB1}" type="slidenum">
              <a:rPr lang="en-US" altLang="ja-JP" smtClean="0"/>
              <a:pPr/>
              <a:t>1</a:t>
            </a:fld>
            <a:endParaRPr lang="en-US" altLang="ja-JP"/>
          </a:p>
        </p:txBody>
      </p:sp>
      <p:sp>
        <p:nvSpPr>
          <p:cNvPr id="5123" name="Rectangle 2">
            <a:extLst>
              <a:ext uri="{FF2B5EF4-FFF2-40B4-BE49-F238E27FC236}">
                <a16:creationId xmlns:a16="http://schemas.microsoft.com/office/drawing/2014/main" id="{EF826442-2C6F-4A9F-9F61-57E55EB42B29}"/>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07D91C2E-2C8D-4534-93B7-F18B2A471E0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ja-JP" altLang="en-US" dirty="0"/>
              <a:t>面積といって考えつくものは？</a:t>
            </a:r>
          </a:p>
          <a:p>
            <a:pPr eaLnBrk="1" hangingPunct="1"/>
            <a:r>
              <a:rPr lang="ja-JP" altLang="en-US" dirty="0"/>
              <a:t>土地の面積は広さだけでなく、昔は米がどれくらい収穫できるかを単位として表していました。</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dirty="0">
                <a:latin typeface="UD デジタル 教科書体 NP-B" panose="02020700000000000000" pitchFamily="18" charset="-128"/>
                <a:ea typeface="UD デジタル 教科書体 NP-B" panose="02020700000000000000" pitchFamily="18" charset="-128"/>
              </a:rPr>
              <a:t>a</a:t>
            </a:r>
            <a:r>
              <a:rPr kumimoji="1" lang="ja-JP" altLang="en-US" sz="1200" dirty="0">
                <a:latin typeface="UD デジタル 教科書体 NP-B" panose="02020700000000000000" pitchFamily="18" charset="-128"/>
                <a:ea typeface="UD デジタル 教科書体 NP-B" panose="02020700000000000000" pitchFamily="18" charset="-128"/>
              </a:rPr>
              <a:t>，</a:t>
            </a:r>
            <a:r>
              <a:rPr kumimoji="1" lang="en-US" altLang="ja-JP" sz="1200" dirty="0">
                <a:latin typeface="UD デジタル 教科書体 NP-B" panose="02020700000000000000" pitchFamily="18" charset="-128"/>
                <a:ea typeface="UD デジタル 教科書体 NP-B" panose="02020700000000000000" pitchFamily="18" charset="-128"/>
              </a:rPr>
              <a:t>ha</a:t>
            </a:r>
            <a:r>
              <a:rPr kumimoji="1" lang="ja-JP" altLang="en-US" sz="1200" dirty="0">
                <a:latin typeface="UD デジタル 教科書体 NP-B" panose="02020700000000000000" pitchFamily="18" charset="-128"/>
                <a:ea typeface="UD デジタル 教科書体 NP-B" panose="02020700000000000000" pitchFamily="18" charset="-128"/>
              </a:rPr>
              <a:t>は土地の面積の計量に限定して使用できる単位で、主に農地に使われます</a:t>
            </a:r>
          </a:p>
        </p:txBody>
      </p:sp>
      <p:sp>
        <p:nvSpPr>
          <p:cNvPr id="4" name="スライド番号プレースホルダー 3"/>
          <p:cNvSpPr>
            <a:spLocks noGrp="1"/>
          </p:cNvSpPr>
          <p:nvPr>
            <p:ph type="sldNum" sz="quarter" idx="5"/>
          </p:nvPr>
        </p:nvSpPr>
        <p:spPr/>
        <p:txBody>
          <a:bodyPr/>
          <a:lstStyle/>
          <a:p>
            <a:pPr>
              <a:defRPr/>
            </a:pPr>
            <a:fld id="{0EF19255-D752-424C-8ADE-CB56736E40E8}" type="slidenum">
              <a:rPr lang="en-US" altLang="ja-JP" smtClean="0"/>
              <a:pPr>
                <a:defRPr/>
              </a:pPr>
              <a:t>41</a:t>
            </a:fld>
            <a:endParaRPr lang="en-US" altLang="ja-JP"/>
          </a:p>
        </p:txBody>
      </p:sp>
    </p:spTree>
    <p:extLst>
      <p:ext uri="{BB962C8B-B14F-4D97-AF65-F5344CB8AC3E}">
        <p14:creationId xmlns:p14="http://schemas.microsoft.com/office/powerpoint/2010/main" val="808639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dirty="0">
                <a:latin typeface="UD デジタル 教科書体 NP-B" panose="02020700000000000000" pitchFamily="18" charset="-128"/>
                <a:ea typeface="UD デジタル 教科書体 NP-B" panose="02020700000000000000" pitchFamily="18" charset="-128"/>
              </a:rPr>
              <a:t>a</a:t>
            </a:r>
            <a:r>
              <a:rPr kumimoji="1" lang="ja-JP" altLang="en-US" sz="1200" dirty="0">
                <a:latin typeface="UD デジタル 教科書体 NP-B" panose="02020700000000000000" pitchFamily="18" charset="-128"/>
                <a:ea typeface="UD デジタル 教科書体 NP-B" panose="02020700000000000000" pitchFamily="18" charset="-128"/>
              </a:rPr>
              <a:t>，</a:t>
            </a:r>
            <a:r>
              <a:rPr kumimoji="1" lang="en-US" altLang="ja-JP" sz="1200" dirty="0">
                <a:latin typeface="UD デジタル 教科書体 NP-B" panose="02020700000000000000" pitchFamily="18" charset="-128"/>
                <a:ea typeface="UD デジタル 教科書体 NP-B" panose="02020700000000000000" pitchFamily="18" charset="-128"/>
              </a:rPr>
              <a:t>ha</a:t>
            </a:r>
            <a:r>
              <a:rPr kumimoji="1" lang="ja-JP" altLang="en-US" sz="1200" dirty="0">
                <a:latin typeface="UD デジタル 教科書体 NP-B" panose="02020700000000000000" pitchFamily="18" charset="-128"/>
                <a:ea typeface="UD デジタル 教科書体 NP-B" panose="02020700000000000000" pitchFamily="18" charset="-128"/>
              </a:rPr>
              <a:t>は土地の面積の計量に限定して使用できる単位で、主に農地に使われます</a:t>
            </a:r>
          </a:p>
        </p:txBody>
      </p:sp>
      <p:sp>
        <p:nvSpPr>
          <p:cNvPr id="4" name="スライド番号プレースホルダー 3"/>
          <p:cNvSpPr>
            <a:spLocks noGrp="1"/>
          </p:cNvSpPr>
          <p:nvPr>
            <p:ph type="sldNum" sz="quarter" idx="5"/>
          </p:nvPr>
        </p:nvSpPr>
        <p:spPr/>
        <p:txBody>
          <a:bodyPr/>
          <a:lstStyle/>
          <a:p>
            <a:pPr>
              <a:defRPr/>
            </a:pPr>
            <a:fld id="{0EF19255-D752-424C-8ADE-CB56736E40E8}" type="slidenum">
              <a:rPr lang="en-US" altLang="ja-JP" smtClean="0"/>
              <a:pPr>
                <a:defRPr/>
              </a:pPr>
              <a:t>43</a:t>
            </a:fld>
            <a:endParaRPr lang="en-US" altLang="ja-JP"/>
          </a:p>
        </p:txBody>
      </p:sp>
    </p:spTree>
    <p:extLst>
      <p:ext uri="{BB962C8B-B14F-4D97-AF65-F5344CB8AC3E}">
        <p14:creationId xmlns:p14="http://schemas.microsoft.com/office/powerpoint/2010/main" val="2083443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EF19255-D752-424C-8ADE-CB56736E40E8}" type="slidenum">
              <a:rPr lang="en-US" altLang="ja-JP" smtClean="0"/>
              <a:pPr>
                <a:defRPr/>
              </a:pPr>
              <a:t>50</a:t>
            </a:fld>
            <a:endParaRPr lang="en-US" altLang="ja-JP"/>
          </a:p>
        </p:txBody>
      </p:sp>
    </p:spTree>
    <p:extLst>
      <p:ext uri="{BB962C8B-B14F-4D97-AF65-F5344CB8AC3E}">
        <p14:creationId xmlns:p14="http://schemas.microsoft.com/office/powerpoint/2010/main" val="1764813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EF19255-D752-424C-8ADE-CB56736E40E8}" type="slidenum">
              <a:rPr lang="en-US" altLang="ja-JP" smtClean="0"/>
              <a:pPr>
                <a:defRPr/>
              </a:pPr>
              <a:t>55</a:t>
            </a:fld>
            <a:endParaRPr lang="en-US" altLang="ja-JP"/>
          </a:p>
        </p:txBody>
      </p:sp>
    </p:spTree>
    <p:extLst>
      <p:ext uri="{BB962C8B-B14F-4D97-AF65-F5344CB8AC3E}">
        <p14:creationId xmlns:p14="http://schemas.microsoft.com/office/powerpoint/2010/main" val="1963540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0C5CA44F-7459-4952-BB77-E998A82959C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658A03B0-362E-460C-A1EA-1375BFD9DEB1}" type="slidenum">
              <a:rPr lang="en-US" altLang="ja-JP" smtClean="0"/>
              <a:pPr/>
              <a:t>2</a:t>
            </a:fld>
            <a:endParaRPr lang="en-US" altLang="ja-JP"/>
          </a:p>
        </p:txBody>
      </p:sp>
      <p:sp>
        <p:nvSpPr>
          <p:cNvPr id="5123" name="Rectangle 2">
            <a:extLst>
              <a:ext uri="{FF2B5EF4-FFF2-40B4-BE49-F238E27FC236}">
                <a16:creationId xmlns:a16="http://schemas.microsoft.com/office/drawing/2014/main" id="{EF826442-2C6F-4A9F-9F61-57E55EB42B29}"/>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07D91C2E-2C8D-4534-93B7-F18B2A471E0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ja-JP" altLang="en-US" dirty="0"/>
              <a:t>面積といって考えつくものは？</a:t>
            </a:r>
          </a:p>
          <a:p>
            <a:pPr eaLnBrk="1" hangingPunct="1"/>
            <a:r>
              <a:rPr lang="ja-JP" altLang="en-US" dirty="0"/>
              <a:t>土地の面積は広さだけでなく、昔は米がどれくらい収穫できるかを単位として表していました。</a:t>
            </a:r>
          </a:p>
        </p:txBody>
      </p:sp>
    </p:spTree>
    <p:extLst>
      <p:ext uri="{BB962C8B-B14F-4D97-AF65-F5344CB8AC3E}">
        <p14:creationId xmlns:p14="http://schemas.microsoft.com/office/powerpoint/2010/main" val="111643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3E50B623-6DAB-47C4-96FB-0E8C083A394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551B1EC6-7F0E-454F-9B90-756AEEF9FBBE}" type="slidenum">
              <a:rPr lang="en-US" altLang="ja-JP" smtClean="0"/>
              <a:pPr/>
              <a:t>3</a:t>
            </a:fld>
            <a:endParaRPr lang="en-US" altLang="ja-JP"/>
          </a:p>
        </p:txBody>
      </p:sp>
      <p:sp>
        <p:nvSpPr>
          <p:cNvPr id="11267" name="Rectangle 2">
            <a:extLst>
              <a:ext uri="{FF2B5EF4-FFF2-40B4-BE49-F238E27FC236}">
                <a16:creationId xmlns:a16="http://schemas.microsoft.com/office/drawing/2014/main" id="{28253F1E-8352-445B-9B6A-9A66FA891C57}"/>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80E79DA3-C5A0-4BDD-8460-C4584068564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ja-JP" altLang="en-US" dirty="0"/>
              <a:t>これなら大きさが比べられるかな？どうして分かるのかな？</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EF19255-D752-424C-8ADE-CB56736E40E8}" type="slidenum">
              <a:rPr lang="en-US" altLang="ja-JP" smtClean="0"/>
              <a:pPr>
                <a:defRPr/>
              </a:pPr>
              <a:t>15</a:t>
            </a:fld>
            <a:endParaRPr lang="en-US" altLang="ja-JP"/>
          </a:p>
        </p:txBody>
      </p:sp>
    </p:spTree>
    <p:extLst>
      <p:ext uri="{BB962C8B-B14F-4D97-AF65-F5344CB8AC3E}">
        <p14:creationId xmlns:p14="http://schemas.microsoft.com/office/powerpoint/2010/main" val="1007655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EF19255-D752-424C-8ADE-CB56736E40E8}" type="slidenum">
              <a:rPr lang="en-US" altLang="ja-JP" smtClean="0"/>
              <a:pPr>
                <a:defRPr/>
              </a:pPr>
              <a:t>16</a:t>
            </a:fld>
            <a:endParaRPr lang="en-US" altLang="ja-JP"/>
          </a:p>
        </p:txBody>
      </p:sp>
    </p:spTree>
    <p:extLst>
      <p:ext uri="{BB962C8B-B14F-4D97-AF65-F5344CB8AC3E}">
        <p14:creationId xmlns:p14="http://schemas.microsoft.com/office/powerpoint/2010/main" val="3527297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EF19255-D752-424C-8ADE-CB56736E40E8}" type="slidenum">
              <a:rPr lang="en-US" altLang="ja-JP" smtClean="0"/>
              <a:pPr>
                <a:defRPr/>
              </a:pPr>
              <a:t>34</a:t>
            </a:fld>
            <a:endParaRPr lang="en-US" altLang="ja-JP"/>
          </a:p>
        </p:txBody>
      </p:sp>
    </p:spTree>
    <p:extLst>
      <p:ext uri="{BB962C8B-B14F-4D97-AF65-F5344CB8AC3E}">
        <p14:creationId xmlns:p14="http://schemas.microsoft.com/office/powerpoint/2010/main" val="2086623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dirty="0">
                <a:latin typeface="UD デジタル 教科書体 NP-B" panose="02020700000000000000" pitchFamily="18" charset="-128"/>
                <a:ea typeface="UD デジタル 教科書体 NP-B" panose="02020700000000000000" pitchFamily="18" charset="-128"/>
              </a:rPr>
              <a:t>a</a:t>
            </a:r>
            <a:r>
              <a:rPr kumimoji="1" lang="ja-JP" altLang="en-US" sz="1200" dirty="0">
                <a:latin typeface="UD デジタル 教科書体 NP-B" panose="02020700000000000000" pitchFamily="18" charset="-128"/>
                <a:ea typeface="UD デジタル 教科書体 NP-B" panose="02020700000000000000" pitchFamily="18" charset="-128"/>
              </a:rPr>
              <a:t>，</a:t>
            </a:r>
            <a:r>
              <a:rPr kumimoji="1" lang="en-US" altLang="ja-JP" sz="1200" dirty="0">
                <a:latin typeface="UD デジタル 教科書体 NP-B" panose="02020700000000000000" pitchFamily="18" charset="-128"/>
                <a:ea typeface="UD デジタル 教科書体 NP-B" panose="02020700000000000000" pitchFamily="18" charset="-128"/>
              </a:rPr>
              <a:t>ha</a:t>
            </a:r>
            <a:r>
              <a:rPr kumimoji="1" lang="ja-JP" altLang="en-US" sz="1200" dirty="0">
                <a:latin typeface="UD デジタル 教科書体 NP-B" panose="02020700000000000000" pitchFamily="18" charset="-128"/>
                <a:ea typeface="UD デジタル 教科書体 NP-B" panose="02020700000000000000" pitchFamily="18" charset="-128"/>
              </a:rPr>
              <a:t>は土地の面積の計量に限定して使用できる単位で、主に農地に使われます</a:t>
            </a:r>
          </a:p>
        </p:txBody>
      </p:sp>
      <p:sp>
        <p:nvSpPr>
          <p:cNvPr id="4" name="スライド番号プレースホルダー 3"/>
          <p:cNvSpPr>
            <a:spLocks noGrp="1"/>
          </p:cNvSpPr>
          <p:nvPr>
            <p:ph type="sldNum" sz="quarter" idx="5"/>
          </p:nvPr>
        </p:nvSpPr>
        <p:spPr/>
        <p:txBody>
          <a:bodyPr/>
          <a:lstStyle/>
          <a:p>
            <a:pPr>
              <a:defRPr/>
            </a:pPr>
            <a:fld id="{0EF19255-D752-424C-8ADE-CB56736E40E8}" type="slidenum">
              <a:rPr lang="en-US" altLang="ja-JP" smtClean="0"/>
              <a:pPr>
                <a:defRPr/>
              </a:pPr>
              <a:t>38</a:t>
            </a:fld>
            <a:endParaRPr lang="en-US" altLang="ja-JP"/>
          </a:p>
        </p:txBody>
      </p:sp>
    </p:spTree>
    <p:extLst>
      <p:ext uri="{BB962C8B-B14F-4D97-AF65-F5344CB8AC3E}">
        <p14:creationId xmlns:p14="http://schemas.microsoft.com/office/powerpoint/2010/main" val="231711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dirty="0">
                <a:latin typeface="UD デジタル 教科書体 NP-B" panose="02020700000000000000" pitchFamily="18" charset="-128"/>
                <a:ea typeface="UD デジタル 教科書体 NP-B" panose="02020700000000000000" pitchFamily="18" charset="-128"/>
              </a:rPr>
              <a:t>a</a:t>
            </a:r>
            <a:r>
              <a:rPr kumimoji="1" lang="ja-JP" altLang="en-US" sz="1200" dirty="0">
                <a:latin typeface="UD デジタル 教科書体 NP-B" panose="02020700000000000000" pitchFamily="18" charset="-128"/>
                <a:ea typeface="UD デジタル 教科書体 NP-B" panose="02020700000000000000" pitchFamily="18" charset="-128"/>
              </a:rPr>
              <a:t>，</a:t>
            </a:r>
            <a:r>
              <a:rPr kumimoji="1" lang="en-US" altLang="ja-JP" sz="1200" dirty="0">
                <a:latin typeface="UD デジタル 教科書体 NP-B" panose="02020700000000000000" pitchFamily="18" charset="-128"/>
                <a:ea typeface="UD デジタル 教科書体 NP-B" panose="02020700000000000000" pitchFamily="18" charset="-128"/>
              </a:rPr>
              <a:t>ha</a:t>
            </a:r>
            <a:r>
              <a:rPr kumimoji="1" lang="ja-JP" altLang="en-US" sz="1200" dirty="0">
                <a:latin typeface="UD デジタル 教科書体 NP-B" panose="02020700000000000000" pitchFamily="18" charset="-128"/>
                <a:ea typeface="UD デジタル 教科書体 NP-B" panose="02020700000000000000" pitchFamily="18" charset="-128"/>
              </a:rPr>
              <a:t>は土地の面積の計量に限定して使用できる単位で、主に農地に使われます</a:t>
            </a:r>
          </a:p>
        </p:txBody>
      </p:sp>
      <p:sp>
        <p:nvSpPr>
          <p:cNvPr id="4" name="スライド番号プレースホルダー 3"/>
          <p:cNvSpPr>
            <a:spLocks noGrp="1"/>
          </p:cNvSpPr>
          <p:nvPr>
            <p:ph type="sldNum" sz="quarter" idx="5"/>
          </p:nvPr>
        </p:nvSpPr>
        <p:spPr/>
        <p:txBody>
          <a:bodyPr/>
          <a:lstStyle/>
          <a:p>
            <a:pPr>
              <a:defRPr/>
            </a:pPr>
            <a:fld id="{0EF19255-D752-424C-8ADE-CB56736E40E8}" type="slidenum">
              <a:rPr lang="en-US" altLang="ja-JP" smtClean="0"/>
              <a:pPr>
                <a:defRPr/>
              </a:pPr>
              <a:t>39</a:t>
            </a:fld>
            <a:endParaRPr lang="en-US" altLang="ja-JP"/>
          </a:p>
        </p:txBody>
      </p:sp>
    </p:spTree>
    <p:extLst>
      <p:ext uri="{BB962C8B-B14F-4D97-AF65-F5344CB8AC3E}">
        <p14:creationId xmlns:p14="http://schemas.microsoft.com/office/powerpoint/2010/main" val="1573141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dirty="0">
                <a:latin typeface="UD デジタル 教科書体 NP-B" panose="02020700000000000000" pitchFamily="18" charset="-128"/>
                <a:ea typeface="UD デジタル 教科書体 NP-B" panose="02020700000000000000" pitchFamily="18" charset="-128"/>
              </a:rPr>
              <a:t>a</a:t>
            </a:r>
            <a:r>
              <a:rPr kumimoji="1" lang="ja-JP" altLang="en-US" sz="1200" dirty="0">
                <a:latin typeface="UD デジタル 教科書体 NP-B" panose="02020700000000000000" pitchFamily="18" charset="-128"/>
                <a:ea typeface="UD デジタル 教科書体 NP-B" panose="02020700000000000000" pitchFamily="18" charset="-128"/>
              </a:rPr>
              <a:t>，</a:t>
            </a:r>
            <a:r>
              <a:rPr kumimoji="1" lang="en-US" altLang="ja-JP" sz="1200" dirty="0">
                <a:latin typeface="UD デジタル 教科書体 NP-B" panose="02020700000000000000" pitchFamily="18" charset="-128"/>
                <a:ea typeface="UD デジタル 教科書体 NP-B" panose="02020700000000000000" pitchFamily="18" charset="-128"/>
              </a:rPr>
              <a:t>ha</a:t>
            </a:r>
            <a:r>
              <a:rPr kumimoji="1" lang="ja-JP" altLang="en-US" sz="1200" dirty="0">
                <a:latin typeface="UD デジタル 教科書体 NP-B" panose="02020700000000000000" pitchFamily="18" charset="-128"/>
                <a:ea typeface="UD デジタル 教科書体 NP-B" panose="02020700000000000000" pitchFamily="18" charset="-128"/>
              </a:rPr>
              <a:t>は土地の面積の計量に限定して使用できる単位で、主に農地に使われます</a:t>
            </a:r>
          </a:p>
        </p:txBody>
      </p:sp>
      <p:sp>
        <p:nvSpPr>
          <p:cNvPr id="4" name="スライド番号プレースホルダー 3"/>
          <p:cNvSpPr>
            <a:spLocks noGrp="1"/>
          </p:cNvSpPr>
          <p:nvPr>
            <p:ph type="sldNum" sz="quarter" idx="5"/>
          </p:nvPr>
        </p:nvSpPr>
        <p:spPr/>
        <p:txBody>
          <a:bodyPr/>
          <a:lstStyle/>
          <a:p>
            <a:pPr>
              <a:defRPr/>
            </a:pPr>
            <a:fld id="{0EF19255-D752-424C-8ADE-CB56736E40E8}" type="slidenum">
              <a:rPr lang="en-US" altLang="ja-JP" smtClean="0"/>
              <a:pPr>
                <a:defRPr/>
              </a:pPr>
              <a:t>40</a:t>
            </a:fld>
            <a:endParaRPr lang="en-US" altLang="ja-JP"/>
          </a:p>
        </p:txBody>
      </p:sp>
    </p:spTree>
    <p:extLst>
      <p:ext uri="{BB962C8B-B14F-4D97-AF65-F5344CB8AC3E}">
        <p14:creationId xmlns:p14="http://schemas.microsoft.com/office/powerpoint/2010/main" val="3163358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Rectangle 4">
            <a:extLst>
              <a:ext uri="{FF2B5EF4-FFF2-40B4-BE49-F238E27FC236}">
                <a16:creationId xmlns:a16="http://schemas.microsoft.com/office/drawing/2014/main" id="{12536D9D-0CA3-48E1-928E-B8459A39440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D7408605-D873-435C-8F69-861C72154D7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40E74AAD-77C5-45A6-83C2-5EBA48B87D21}"/>
              </a:ext>
            </a:extLst>
          </p:cNvPr>
          <p:cNvSpPr>
            <a:spLocks noGrp="1" noChangeArrowheads="1"/>
          </p:cNvSpPr>
          <p:nvPr>
            <p:ph type="sldNum" sz="quarter" idx="12"/>
          </p:nvPr>
        </p:nvSpPr>
        <p:spPr>
          <a:ln/>
        </p:spPr>
        <p:txBody>
          <a:bodyPr/>
          <a:lstStyle>
            <a:lvl1pPr>
              <a:defRPr/>
            </a:lvl1pPr>
          </a:lstStyle>
          <a:p>
            <a:pPr>
              <a:defRPr/>
            </a:pPr>
            <a:fld id="{5677299C-B4DB-44F4-A34B-D92F03C5DFE0}" type="slidenum">
              <a:rPr lang="en-US" altLang="ja-JP"/>
              <a:pPr>
                <a:defRPr/>
              </a:pPr>
              <a:t>‹#›</a:t>
            </a:fld>
            <a:endParaRPr lang="en-US" altLang="ja-JP"/>
          </a:p>
        </p:txBody>
      </p:sp>
    </p:spTree>
    <p:extLst>
      <p:ext uri="{BB962C8B-B14F-4D97-AF65-F5344CB8AC3E}">
        <p14:creationId xmlns:p14="http://schemas.microsoft.com/office/powerpoint/2010/main" val="524682456"/>
      </p:ext>
    </p:extLst>
  </p:cSld>
  <p:clrMapOvr>
    <a:masterClrMapping/>
  </p:clrMapOvr>
  <p:transition spd="slow" advTm="1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109F0812-D5DE-40BD-BB32-00045B1FC754}"/>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45CE58AA-2D96-4111-B3BE-ECE16FF8651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A43BDE91-E5D7-4707-B2BB-E5A55A58DD97}"/>
              </a:ext>
            </a:extLst>
          </p:cNvPr>
          <p:cNvSpPr>
            <a:spLocks noGrp="1" noChangeArrowheads="1"/>
          </p:cNvSpPr>
          <p:nvPr>
            <p:ph type="sldNum" sz="quarter" idx="12"/>
          </p:nvPr>
        </p:nvSpPr>
        <p:spPr>
          <a:ln/>
        </p:spPr>
        <p:txBody>
          <a:bodyPr/>
          <a:lstStyle>
            <a:lvl1pPr>
              <a:defRPr/>
            </a:lvl1pPr>
          </a:lstStyle>
          <a:p>
            <a:pPr>
              <a:defRPr/>
            </a:pPr>
            <a:fld id="{59CD55BA-D2E7-4324-867B-ED602104D06A}" type="slidenum">
              <a:rPr lang="en-US" altLang="ja-JP"/>
              <a:pPr>
                <a:defRPr/>
              </a:pPr>
              <a:t>‹#›</a:t>
            </a:fld>
            <a:endParaRPr lang="en-US" altLang="ja-JP"/>
          </a:p>
        </p:txBody>
      </p:sp>
    </p:spTree>
    <p:extLst>
      <p:ext uri="{BB962C8B-B14F-4D97-AF65-F5344CB8AC3E}">
        <p14:creationId xmlns:p14="http://schemas.microsoft.com/office/powerpoint/2010/main" val="375315330"/>
      </p:ext>
    </p:extLst>
  </p:cSld>
  <p:clrMapOvr>
    <a:masterClrMapping/>
  </p:clrMapOvr>
  <p:transition spd="slow" advTm="1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B24BB2D1-D66B-4950-A655-8F404FCDEFF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85CBCB2E-AF7B-41AB-B1EC-6F2462C7D61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F4660F2A-B080-4B2C-8CB0-4AC5798C4684}"/>
              </a:ext>
            </a:extLst>
          </p:cNvPr>
          <p:cNvSpPr>
            <a:spLocks noGrp="1" noChangeArrowheads="1"/>
          </p:cNvSpPr>
          <p:nvPr>
            <p:ph type="sldNum" sz="quarter" idx="12"/>
          </p:nvPr>
        </p:nvSpPr>
        <p:spPr>
          <a:ln/>
        </p:spPr>
        <p:txBody>
          <a:bodyPr/>
          <a:lstStyle>
            <a:lvl1pPr>
              <a:defRPr/>
            </a:lvl1pPr>
          </a:lstStyle>
          <a:p>
            <a:pPr>
              <a:defRPr/>
            </a:pPr>
            <a:fld id="{45F69F24-1D9A-4541-9943-FB687B682631}" type="slidenum">
              <a:rPr lang="en-US" altLang="ja-JP"/>
              <a:pPr>
                <a:defRPr/>
              </a:pPr>
              <a:t>‹#›</a:t>
            </a:fld>
            <a:endParaRPr lang="en-US" altLang="ja-JP"/>
          </a:p>
        </p:txBody>
      </p:sp>
    </p:spTree>
    <p:extLst>
      <p:ext uri="{BB962C8B-B14F-4D97-AF65-F5344CB8AC3E}">
        <p14:creationId xmlns:p14="http://schemas.microsoft.com/office/powerpoint/2010/main" val="4044328073"/>
      </p:ext>
    </p:extLst>
  </p:cSld>
  <p:clrMapOvr>
    <a:masterClrMapping/>
  </p:clrMapOvr>
  <p:transition spd="slow" advTm="1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5B26A15D-ECF9-4883-B20C-912761E2779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8B6046F5-6539-40E3-B4A3-7763FCF8F0F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71FC367C-2F8C-48D5-B1FE-A652FD62C5A1}"/>
              </a:ext>
            </a:extLst>
          </p:cNvPr>
          <p:cNvSpPr>
            <a:spLocks noGrp="1" noChangeArrowheads="1"/>
          </p:cNvSpPr>
          <p:nvPr>
            <p:ph type="sldNum" sz="quarter" idx="12"/>
          </p:nvPr>
        </p:nvSpPr>
        <p:spPr>
          <a:ln/>
        </p:spPr>
        <p:txBody>
          <a:bodyPr/>
          <a:lstStyle>
            <a:lvl1pPr>
              <a:defRPr/>
            </a:lvl1pPr>
          </a:lstStyle>
          <a:p>
            <a:pPr>
              <a:defRPr/>
            </a:pPr>
            <a:fld id="{F77AB829-1F55-4933-80C6-81E89D61EDC4}" type="slidenum">
              <a:rPr lang="en-US" altLang="ja-JP"/>
              <a:pPr>
                <a:defRPr/>
              </a:pPr>
              <a:t>‹#›</a:t>
            </a:fld>
            <a:endParaRPr lang="en-US" altLang="ja-JP"/>
          </a:p>
        </p:txBody>
      </p:sp>
    </p:spTree>
    <p:extLst>
      <p:ext uri="{BB962C8B-B14F-4D97-AF65-F5344CB8AC3E}">
        <p14:creationId xmlns:p14="http://schemas.microsoft.com/office/powerpoint/2010/main" val="2793110548"/>
      </p:ext>
    </p:extLst>
  </p:cSld>
  <p:clrMapOvr>
    <a:masterClrMapping/>
  </p:clrMapOvr>
  <p:transition spd="slow" advTm="1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CE41CAD0-2811-4B61-8B3F-DB33ACBD96D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5071E90B-A631-419D-9670-36F09A70B31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3A53E852-F995-4BE8-A4C7-2B5C8406CEA9}"/>
              </a:ext>
            </a:extLst>
          </p:cNvPr>
          <p:cNvSpPr>
            <a:spLocks noGrp="1" noChangeArrowheads="1"/>
          </p:cNvSpPr>
          <p:nvPr>
            <p:ph type="sldNum" sz="quarter" idx="12"/>
          </p:nvPr>
        </p:nvSpPr>
        <p:spPr>
          <a:ln/>
        </p:spPr>
        <p:txBody>
          <a:bodyPr/>
          <a:lstStyle>
            <a:lvl1pPr>
              <a:defRPr/>
            </a:lvl1pPr>
          </a:lstStyle>
          <a:p>
            <a:pPr>
              <a:defRPr/>
            </a:pPr>
            <a:fld id="{FDB73861-C927-4B90-BBA8-22DB137DDE5A}" type="slidenum">
              <a:rPr lang="en-US" altLang="ja-JP"/>
              <a:pPr>
                <a:defRPr/>
              </a:pPr>
              <a:t>‹#›</a:t>
            </a:fld>
            <a:endParaRPr lang="en-US" altLang="ja-JP"/>
          </a:p>
        </p:txBody>
      </p:sp>
    </p:spTree>
    <p:extLst>
      <p:ext uri="{BB962C8B-B14F-4D97-AF65-F5344CB8AC3E}">
        <p14:creationId xmlns:p14="http://schemas.microsoft.com/office/powerpoint/2010/main" val="5717497"/>
      </p:ext>
    </p:extLst>
  </p:cSld>
  <p:clrMapOvr>
    <a:masterClrMapping/>
  </p:clrMapOvr>
  <p:transition spd="slow" advTm="1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57B8618D-4D5C-4696-9AA4-3887C5ABF6A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E04C9BCF-A6B2-4CD1-9DE9-AD228854E94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B5AA8D54-FA34-4A56-A8F0-CCE86032BC40}"/>
              </a:ext>
            </a:extLst>
          </p:cNvPr>
          <p:cNvSpPr>
            <a:spLocks noGrp="1" noChangeArrowheads="1"/>
          </p:cNvSpPr>
          <p:nvPr>
            <p:ph type="sldNum" sz="quarter" idx="12"/>
          </p:nvPr>
        </p:nvSpPr>
        <p:spPr>
          <a:ln/>
        </p:spPr>
        <p:txBody>
          <a:bodyPr/>
          <a:lstStyle>
            <a:lvl1pPr>
              <a:defRPr/>
            </a:lvl1pPr>
          </a:lstStyle>
          <a:p>
            <a:pPr>
              <a:defRPr/>
            </a:pPr>
            <a:fld id="{06AA1845-ADBC-4191-B9B7-6C1433EC4DC3}" type="slidenum">
              <a:rPr lang="en-US" altLang="ja-JP"/>
              <a:pPr>
                <a:defRPr/>
              </a:pPr>
              <a:t>‹#›</a:t>
            </a:fld>
            <a:endParaRPr lang="en-US" altLang="ja-JP"/>
          </a:p>
        </p:txBody>
      </p:sp>
    </p:spTree>
    <p:extLst>
      <p:ext uri="{BB962C8B-B14F-4D97-AF65-F5344CB8AC3E}">
        <p14:creationId xmlns:p14="http://schemas.microsoft.com/office/powerpoint/2010/main" val="589870983"/>
      </p:ext>
    </p:extLst>
  </p:cSld>
  <p:clrMapOvr>
    <a:masterClrMapping/>
  </p:clrMapOvr>
  <p:transition spd="slow" advTm="1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27860430-4072-4AC6-B723-9075CF9553F8}"/>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6CF6FC97-61A6-47CD-BB07-85ED44DEBCB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CBFAC568-B14E-4886-90C0-39605F4EF217}"/>
              </a:ext>
            </a:extLst>
          </p:cNvPr>
          <p:cNvSpPr>
            <a:spLocks noGrp="1" noChangeArrowheads="1"/>
          </p:cNvSpPr>
          <p:nvPr>
            <p:ph type="sldNum" sz="quarter" idx="12"/>
          </p:nvPr>
        </p:nvSpPr>
        <p:spPr>
          <a:ln/>
        </p:spPr>
        <p:txBody>
          <a:bodyPr/>
          <a:lstStyle>
            <a:lvl1pPr>
              <a:defRPr/>
            </a:lvl1pPr>
          </a:lstStyle>
          <a:p>
            <a:pPr>
              <a:defRPr/>
            </a:pPr>
            <a:fld id="{681C6158-89AF-4CF8-A90A-8319810770D3}" type="slidenum">
              <a:rPr lang="en-US" altLang="ja-JP"/>
              <a:pPr>
                <a:defRPr/>
              </a:pPr>
              <a:t>‹#›</a:t>
            </a:fld>
            <a:endParaRPr lang="en-US" altLang="ja-JP"/>
          </a:p>
        </p:txBody>
      </p:sp>
    </p:spTree>
    <p:extLst>
      <p:ext uri="{BB962C8B-B14F-4D97-AF65-F5344CB8AC3E}">
        <p14:creationId xmlns:p14="http://schemas.microsoft.com/office/powerpoint/2010/main" val="1867600589"/>
      </p:ext>
    </p:extLst>
  </p:cSld>
  <p:clrMapOvr>
    <a:masterClrMapping/>
  </p:clrMapOvr>
  <p:transition spd="slow" advTm="1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D95E4C0A-B0D1-46BB-917E-0AED613C154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5DD4B7A3-2218-4D30-AFCE-D0555261930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00285A56-0885-4BB0-998C-118C3B98AEC6}"/>
              </a:ext>
            </a:extLst>
          </p:cNvPr>
          <p:cNvSpPr>
            <a:spLocks noGrp="1" noChangeArrowheads="1"/>
          </p:cNvSpPr>
          <p:nvPr>
            <p:ph type="sldNum" sz="quarter" idx="12"/>
          </p:nvPr>
        </p:nvSpPr>
        <p:spPr>
          <a:ln/>
        </p:spPr>
        <p:txBody>
          <a:bodyPr/>
          <a:lstStyle>
            <a:lvl1pPr>
              <a:defRPr/>
            </a:lvl1pPr>
          </a:lstStyle>
          <a:p>
            <a:pPr>
              <a:defRPr/>
            </a:pPr>
            <a:fld id="{AB448D85-14D6-4E92-A29B-567753DC28FF}" type="slidenum">
              <a:rPr lang="en-US" altLang="ja-JP"/>
              <a:pPr>
                <a:defRPr/>
              </a:pPr>
              <a:t>‹#›</a:t>
            </a:fld>
            <a:endParaRPr lang="en-US" altLang="ja-JP"/>
          </a:p>
        </p:txBody>
      </p:sp>
    </p:spTree>
    <p:extLst>
      <p:ext uri="{BB962C8B-B14F-4D97-AF65-F5344CB8AC3E}">
        <p14:creationId xmlns:p14="http://schemas.microsoft.com/office/powerpoint/2010/main" val="1804610466"/>
      </p:ext>
    </p:extLst>
  </p:cSld>
  <p:clrMapOvr>
    <a:masterClrMapping/>
  </p:clrMapOvr>
  <p:transition spd="slow" advTm="1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19ED35E-50B6-4532-BEC2-332BBDA4653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C0955D1C-F0BA-4F50-9AF8-7C57B21C3D0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C2EC41FF-9BB9-4FB8-9CC6-07C503CBD4D1}"/>
              </a:ext>
            </a:extLst>
          </p:cNvPr>
          <p:cNvSpPr>
            <a:spLocks noGrp="1" noChangeArrowheads="1"/>
          </p:cNvSpPr>
          <p:nvPr>
            <p:ph type="sldNum" sz="quarter" idx="12"/>
          </p:nvPr>
        </p:nvSpPr>
        <p:spPr>
          <a:ln/>
        </p:spPr>
        <p:txBody>
          <a:bodyPr/>
          <a:lstStyle>
            <a:lvl1pPr>
              <a:defRPr/>
            </a:lvl1pPr>
          </a:lstStyle>
          <a:p>
            <a:pPr>
              <a:defRPr/>
            </a:pPr>
            <a:fld id="{BFDF0B94-468F-445C-8E22-C56400E4A5E1}" type="slidenum">
              <a:rPr lang="en-US" altLang="ja-JP"/>
              <a:pPr>
                <a:defRPr/>
              </a:pPr>
              <a:t>‹#›</a:t>
            </a:fld>
            <a:endParaRPr lang="en-US" altLang="ja-JP"/>
          </a:p>
        </p:txBody>
      </p:sp>
    </p:spTree>
    <p:extLst>
      <p:ext uri="{BB962C8B-B14F-4D97-AF65-F5344CB8AC3E}">
        <p14:creationId xmlns:p14="http://schemas.microsoft.com/office/powerpoint/2010/main" val="3366832003"/>
      </p:ext>
    </p:extLst>
  </p:cSld>
  <p:clrMapOvr>
    <a:masterClrMapping/>
  </p:clrMapOvr>
  <p:transition spd="slow" advTm="1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2CF79CF6-0CEE-419F-A328-0FA6ABA9CCB5}"/>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1304D204-D730-49E9-A429-E128110A0DF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94D089D5-0417-43E3-A1C6-3B065140016B}"/>
              </a:ext>
            </a:extLst>
          </p:cNvPr>
          <p:cNvSpPr>
            <a:spLocks noGrp="1" noChangeArrowheads="1"/>
          </p:cNvSpPr>
          <p:nvPr>
            <p:ph type="sldNum" sz="quarter" idx="12"/>
          </p:nvPr>
        </p:nvSpPr>
        <p:spPr>
          <a:ln/>
        </p:spPr>
        <p:txBody>
          <a:bodyPr/>
          <a:lstStyle>
            <a:lvl1pPr>
              <a:defRPr/>
            </a:lvl1pPr>
          </a:lstStyle>
          <a:p>
            <a:pPr>
              <a:defRPr/>
            </a:pPr>
            <a:fld id="{AC9E0558-5EE7-4ADC-9FCE-550747F48D79}" type="slidenum">
              <a:rPr lang="en-US" altLang="ja-JP"/>
              <a:pPr>
                <a:defRPr/>
              </a:pPr>
              <a:t>‹#›</a:t>
            </a:fld>
            <a:endParaRPr lang="en-US" altLang="ja-JP"/>
          </a:p>
        </p:txBody>
      </p:sp>
    </p:spTree>
    <p:extLst>
      <p:ext uri="{BB962C8B-B14F-4D97-AF65-F5344CB8AC3E}">
        <p14:creationId xmlns:p14="http://schemas.microsoft.com/office/powerpoint/2010/main" val="1871826615"/>
      </p:ext>
    </p:extLst>
  </p:cSld>
  <p:clrMapOvr>
    <a:masterClrMapping/>
  </p:clrMapOvr>
  <p:transition spd="slow" advTm="1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8EDB0E26-950B-4438-BAEE-5A9B91DCA78A}"/>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EAAE5378-62A6-4FB4-811B-64CA1522C2C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0720C301-BAD6-4CA2-B9EE-61B1EC958BC0}"/>
              </a:ext>
            </a:extLst>
          </p:cNvPr>
          <p:cNvSpPr>
            <a:spLocks noGrp="1" noChangeArrowheads="1"/>
          </p:cNvSpPr>
          <p:nvPr>
            <p:ph type="sldNum" sz="quarter" idx="12"/>
          </p:nvPr>
        </p:nvSpPr>
        <p:spPr>
          <a:ln/>
        </p:spPr>
        <p:txBody>
          <a:bodyPr/>
          <a:lstStyle>
            <a:lvl1pPr>
              <a:defRPr/>
            </a:lvl1pPr>
          </a:lstStyle>
          <a:p>
            <a:pPr>
              <a:defRPr/>
            </a:pPr>
            <a:fld id="{D360F163-6FCB-4DDE-B227-C1001851E884}" type="slidenum">
              <a:rPr lang="en-US" altLang="ja-JP"/>
              <a:pPr>
                <a:defRPr/>
              </a:pPr>
              <a:t>‹#›</a:t>
            </a:fld>
            <a:endParaRPr lang="en-US" altLang="ja-JP"/>
          </a:p>
        </p:txBody>
      </p:sp>
    </p:spTree>
    <p:extLst>
      <p:ext uri="{BB962C8B-B14F-4D97-AF65-F5344CB8AC3E}">
        <p14:creationId xmlns:p14="http://schemas.microsoft.com/office/powerpoint/2010/main" val="2946515055"/>
      </p:ext>
    </p:extLst>
  </p:cSld>
  <p:clrMapOvr>
    <a:masterClrMapping/>
  </p:clrMapOvr>
  <p:transition spd="slow" advTm="1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D0491F7-3DAD-48D4-812F-5DCBEC36285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7BEC6238-5454-4736-85D1-839E3C4A0C2A}"/>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1D3A85D6-F6E8-4389-B753-01CC39532906}"/>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0" sz="1400"/>
            </a:lvl1pPr>
          </a:lstStyle>
          <a:p>
            <a:pPr>
              <a:defRPr/>
            </a:pPr>
            <a:endParaRPr lang="en-US" altLang="ja-JP"/>
          </a:p>
        </p:txBody>
      </p:sp>
      <p:sp>
        <p:nvSpPr>
          <p:cNvPr id="1029" name="Rectangle 5">
            <a:extLst>
              <a:ext uri="{FF2B5EF4-FFF2-40B4-BE49-F238E27FC236}">
                <a16:creationId xmlns:a16="http://schemas.microsoft.com/office/drawing/2014/main" id="{01844E28-7600-4CA9-8AF4-188DD0D5285B}"/>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0" sz="1400"/>
            </a:lvl1pPr>
          </a:lstStyle>
          <a:p>
            <a:pPr>
              <a:defRPr/>
            </a:pPr>
            <a:endParaRPr lang="en-US" altLang="ja-JP"/>
          </a:p>
        </p:txBody>
      </p:sp>
      <p:sp>
        <p:nvSpPr>
          <p:cNvPr id="1030" name="Rectangle 6">
            <a:extLst>
              <a:ext uri="{FF2B5EF4-FFF2-40B4-BE49-F238E27FC236}">
                <a16:creationId xmlns:a16="http://schemas.microsoft.com/office/drawing/2014/main" id="{D42B8834-EAB7-471E-A8B5-29AFBA314D44}"/>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0" sz="1400"/>
            </a:lvl1pPr>
          </a:lstStyle>
          <a:p>
            <a:pPr>
              <a:defRPr/>
            </a:pPr>
            <a:fld id="{C782DD46-C0EC-4D6E-B132-1D8454E1D04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100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497ABF7-F840-4925-8DEB-4B0E6E867813}"/>
              </a:ext>
            </a:extLst>
          </p:cNvPr>
          <p:cNvSpPr>
            <a:spLocks noGrp="1" noChangeArrowheads="1"/>
          </p:cNvSpPr>
          <p:nvPr>
            <p:ph type="ctrTitle"/>
          </p:nvPr>
        </p:nvSpPr>
        <p:spPr>
          <a:xfrm>
            <a:off x="685800" y="803275"/>
            <a:ext cx="7772400" cy="1470025"/>
          </a:xfrm>
        </p:spPr>
        <p:txBody>
          <a:bodyPr anchor="ctr"/>
          <a:lstStyle/>
          <a:p>
            <a:pPr eaLnBrk="1" hangingPunct="1"/>
            <a:r>
              <a:rPr lang="ja-JP" altLang="en-US" sz="8000" dirty="0">
                <a:latin typeface="UD デジタル 教科書体 NP-B" panose="02020700000000000000" pitchFamily="18" charset="-128"/>
                <a:ea typeface="UD デジタル 教科書体 NP-B" panose="02020700000000000000" pitchFamily="18" charset="-128"/>
              </a:rPr>
              <a:t>面積ってな～に</a:t>
            </a:r>
          </a:p>
        </p:txBody>
      </p:sp>
      <p:pic>
        <p:nvPicPr>
          <p:cNvPr id="4099" name="Picture 4" descr="124">
            <a:extLst>
              <a:ext uri="{FF2B5EF4-FFF2-40B4-BE49-F238E27FC236}">
                <a16:creationId xmlns:a16="http://schemas.microsoft.com/office/drawing/2014/main" id="{6A9E4A2A-A3F4-4947-AE4E-21BBCAFA10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456" y="5511531"/>
            <a:ext cx="976263" cy="9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0">
            <a:extLst>
              <a:ext uri="{FF2B5EF4-FFF2-40B4-BE49-F238E27FC236}">
                <a16:creationId xmlns:a16="http://schemas.microsoft.com/office/drawing/2014/main" id="{EE89D6B2-6E8D-618C-A036-9FDA7E879966}"/>
              </a:ext>
            </a:extLst>
          </p:cNvPr>
          <p:cNvSpPr>
            <a:spLocks noChangeArrowheads="1"/>
          </p:cNvSpPr>
          <p:nvPr/>
        </p:nvSpPr>
        <p:spPr bwMode="auto">
          <a:xfrm>
            <a:off x="866775" y="3556539"/>
            <a:ext cx="7560944" cy="2498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None/>
            </a:pPr>
            <a:r>
              <a:rPr lang="ja-JP" altLang="en-US" sz="4000" dirty="0">
                <a:latin typeface="UD デジタル 教科書体 NP-B" panose="02020700000000000000" pitchFamily="18" charset="-128"/>
                <a:ea typeface="UD デジタル 教科書体 NP-B" panose="02020700000000000000" pitchFamily="18" charset="-128"/>
              </a:rPr>
              <a:t>　土地の面積は広さだけでなく米がどれくらい収穫できるか（石高）を単位として表していました。</a:t>
            </a:r>
          </a:p>
        </p:txBody>
      </p:sp>
      <p:sp>
        <p:nvSpPr>
          <p:cNvPr id="3" name="Rectangle 10">
            <a:extLst>
              <a:ext uri="{FF2B5EF4-FFF2-40B4-BE49-F238E27FC236}">
                <a16:creationId xmlns:a16="http://schemas.microsoft.com/office/drawing/2014/main" id="{DB8BEB64-5E2B-4822-56C5-0909E9E166A9}"/>
              </a:ext>
            </a:extLst>
          </p:cNvPr>
          <p:cNvSpPr>
            <a:spLocks noChangeArrowheads="1"/>
          </p:cNvSpPr>
          <p:nvPr/>
        </p:nvSpPr>
        <p:spPr bwMode="auto">
          <a:xfrm>
            <a:off x="897255" y="2286000"/>
            <a:ext cx="691514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400" dirty="0">
                <a:solidFill>
                  <a:schemeClr val="accent2"/>
                </a:solidFill>
                <a:latin typeface="UD デジタル 教科書体 NP-B" panose="02020700000000000000" pitchFamily="18" charset="-128"/>
                <a:ea typeface="UD デジタル 教科書体 NP-B" panose="02020700000000000000" pitchFamily="18" charset="-128"/>
              </a:rPr>
              <a:t>昔の土地の面積の表し方は</a:t>
            </a: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D9927CC-B3A4-4D31-949B-94C5E305FE46}"/>
              </a:ext>
            </a:extLst>
          </p:cNvPr>
          <p:cNvSpPr/>
          <p:nvPr/>
        </p:nvSpPr>
        <p:spPr>
          <a:xfrm>
            <a:off x="1994989" y="2151624"/>
            <a:ext cx="1254371" cy="1254371"/>
          </a:xfrm>
          <a:prstGeom prst="rect">
            <a:avLst/>
          </a:prstGeom>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Text Box 25">
            <a:extLst>
              <a:ext uri="{FF2B5EF4-FFF2-40B4-BE49-F238E27FC236}">
                <a16:creationId xmlns:a16="http://schemas.microsoft.com/office/drawing/2014/main" id="{48FDCCB1-BEFB-4AB8-980A-CADD1F086A72}"/>
              </a:ext>
            </a:extLst>
          </p:cNvPr>
          <p:cNvSpPr txBox="1">
            <a:spLocks noChangeArrowheads="1"/>
          </p:cNvSpPr>
          <p:nvPr/>
        </p:nvSpPr>
        <p:spPr bwMode="auto">
          <a:xfrm>
            <a:off x="908906" y="2429549"/>
            <a:ext cx="114277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1m</a:t>
            </a:r>
            <a:endParaRPr lang="ja-JP" altLang="en-US" sz="12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6" name="Text Box 25">
            <a:extLst>
              <a:ext uri="{FF2B5EF4-FFF2-40B4-BE49-F238E27FC236}">
                <a16:creationId xmlns:a16="http://schemas.microsoft.com/office/drawing/2014/main" id="{36933C68-E17B-4FE9-A06D-13632EA7D304}"/>
              </a:ext>
            </a:extLst>
          </p:cNvPr>
          <p:cNvSpPr txBox="1">
            <a:spLocks noChangeArrowheads="1"/>
          </p:cNvSpPr>
          <p:nvPr/>
        </p:nvSpPr>
        <p:spPr bwMode="auto">
          <a:xfrm>
            <a:off x="2051684" y="1501090"/>
            <a:ext cx="124651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1m</a:t>
            </a:r>
            <a:endParaRPr lang="ja-JP" altLang="en-US" sz="12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9" name="Text Box 25">
            <a:extLst>
              <a:ext uri="{FF2B5EF4-FFF2-40B4-BE49-F238E27FC236}">
                <a16:creationId xmlns:a16="http://schemas.microsoft.com/office/drawing/2014/main" id="{4F69EA15-C6DF-4993-9C34-15E47678CCAB}"/>
              </a:ext>
            </a:extLst>
          </p:cNvPr>
          <p:cNvSpPr txBox="1">
            <a:spLocks noChangeArrowheads="1"/>
          </p:cNvSpPr>
          <p:nvPr/>
        </p:nvSpPr>
        <p:spPr bwMode="auto">
          <a:xfrm>
            <a:off x="5565036" y="5477728"/>
            <a:ext cx="160646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800" dirty="0">
                <a:solidFill>
                  <a:srgbClr val="FF0000"/>
                </a:solidFill>
                <a:latin typeface="UD デジタル 教科書体 NP-B" panose="02020700000000000000" pitchFamily="18" charset="-128"/>
                <a:ea typeface="UD デジタル 教科書体 NP-B" panose="02020700000000000000" pitchFamily="18" charset="-128"/>
              </a:rPr>
              <a:t>5m</a:t>
            </a:r>
            <a:endParaRPr lang="ja-JP" altLang="en-US" sz="16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0" name="Text Box 25">
            <a:extLst>
              <a:ext uri="{FF2B5EF4-FFF2-40B4-BE49-F238E27FC236}">
                <a16:creationId xmlns:a16="http://schemas.microsoft.com/office/drawing/2014/main" id="{DAF5EECD-2BD3-4E01-90D3-AB571D9B12AD}"/>
              </a:ext>
            </a:extLst>
          </p:cNvPr>
          <p:cNvSpPr txBox="1">
            <a:spLocks noChangeArrowheads="1"/>
          </p:cNvSpPr>
          <p:nvPr/>
        </p:nvSpPr>
        <p:spPr bwMode="auto">
          <a:xfrm>
            <a:off x="6483659" y="5375410"/>
            <a:ext cx="5391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dirty="0">
                <a:solidFill>
                  <a:srgbClr val="FF0000"/>
                </a:solidFill>
                <a:latin typeface="UD デジタル 教科書体 NP-B" panose="02020700000000000000" pitchFamily="18" charset="-128"/>
                <a:ea typeface="UD デジタル 教科書体 NP-B" panose="02020700000000000000" pitchFamily="18" charset="-128"/>
              </a:rPr>
              <a:t>2</a:t>
            </a:r>
            <a:endParaRPr lang="ja-JP" altLang="en-US" sz="10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2" name="Text Box 26">
            <a:extLst>
              <a:ext uri="{FF2B5EF4-FFF2-40B4-BE49-F238E27FC236}">
                <a16:creationId xmlns:a16="http://schemas.microsoft.com/office/drawing/2014/main" id="{1EE2F71B-9D98-4509-952C-6A3225396549}"/>
              </a:ext>
            </a:extLst>
          </p:cNvPr>
          <p:cNvSpPr txBox="1">
            <a:spLocks noChangeArrowheads="1"/>
          </p:cNvSpPr>
          <p:nvPr/>
        </p:nvSpPr>
        <p:spPr bwMode="auto">
          <a:xfrm>
            <a:off x="636548" y="4074943"/>
            <a:ext cx="358333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3600" b="1" dirty="0">
                <a:latin typeface="UD デジタル 教科書体 NP-B" panose="02020700000000000000" pitchFamily="18" charset="-128"/>
                <a:ea typeface="UD デジタル 教科書体 NP-B" panose="02020700000000000000" pitchFamily="18" charset="-128"/>
              </a:rPr>
              <a:t>面積は正方形の数を数えるだけ</a:t>
            </a:r>
          </a:p>
        </p:txBody>
      </p:sp>
      <p:sp>
        <p:nvSpPr>
          <p:cNvPr id="13" name="Text Box 25">
            <a:extLst>
              <a:ext uri="{FF2B5EF4-FFF2-40B4-BE49-F238E27FC236}">
                <a16:creationId xmlns:a16="http://schemas.microsoft.com/office/drawing/2014/main" id="{DDF8020B-571A-43FD-9DF4-AAF53F23D58F}"/>
              </a:ext>
            </a:extLst>
          </p:cNvPr>
          <p:cNvSpPr txBox="1">
            <a:spLocks noChangeArrowheads="1"/>
          </p:cNvSpPr>
          <p:nvPr/>
        </p:nvSpPr>
        <p:spPr bwMode="auto">
          <a:xfrm>
            <a:off x="2134566" y="2449621"/>
            <a:ext cx="114278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1m</a:t>
            </a:r>
            <a:endParaRPr lang="ja-JP" altLang="en-US" sz="12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6" name="Text Box 25">
            <a:extLst>
              <a:ext uri="{FF2B5EF4-FFF2-40B4-BE49-F238E27FC236}">
                <a16:creationId xmlns:a16="http://schemas.microsoft.com/office/drawing/2014/main" id="{FEDE2902-B2E4-474D-85A7-4B7D300DF4BB}"/>
              </a:ext>
            </a:extLst>
          </p:cNvPr>
          <p:cNvSpPr txBox="1">
            <a:spLocks noChangeArrowheads="1"/>
          </p:cNvSpPr>
          <p:nvPr/>
        </p:nvSpPr>
        <p:spPr bwMode="auto">
          <a:xfrm>
            <a:off x="2914919" y="2366310"/>
            <a:ext cx="5391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0000FF"/>
                </a:solidFill>
                <a:latin typeface="UD デジタル 教科書体 NP-B" panose="02020700000000000000" pitchFamily="18" charset="-128"/>
                <a:ea typeface="UD デジタル 教科書体 NP-B" panose="02020700000000000000" pitchFamily="18" charset="-128"/>
              </a:rPr>
              <a:t>2</a:t>
            </a:r>
            <a:endParaRPr lang="ja-JP" altLang="en-US" sz="9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4" name="Text Box 100">
            <a:extLst>
              <a:ext uri="{FF2B5EF4-FFF2-40B4-BE49-F238E27FC236}">
                <a16:creationId xmlns:a16="http://schemas.microsoft.com/office/drawing/2014/main" id="{3903C6E9-F6DD-1E54-B830-CDE088C26D7D}"/>
              </a:ext>
            </a:extLst>
          </p:cNvPr>
          <p:cNvSpPr txBox="1">
            <a:spLocks noChangeArrowheads="1"/>
          </p:cNvSpPr>
          <p:nvPr/>
        </p:nvSpPr>
        <p:spPr bwMode="auto">
          <a:xfrm>
            <a:off x="1331595" y="549275"/>
            <a:ext cx="3960495" cy="830997"/>
          </a:xfrm>
          <a:prstGeom prst="rect">
            <a:avLst/>
          </a:prstGeom>
          <a:solidFill>
            <a:srgbClr val="FFFFCC"/>
          </a:solidFill>
          <a:ln>
            <a:solidFill>
              <a:srgbClr val="FFC000"/>
            </a:solid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800" b="1" dirty="0">
                <a:latin typeface="UD デジタル 教科書体 NP-B" panose="02020700000000000000" pitchFamily="18" charset="-128"/>
                <a:ea typeface="UD デジタル 教科書体 NP-B" panose="02020700000000000000" pitchFamily="18" charset="-128"/>
              </a:rPr>
              <a:t>面積の表し方</a:t>
            </a:r>
          </a:p>
        </p:txBody>
      </p:sp>
      <p:sp>
        <p:nvSpPr>
          <p:cNvPr id="2" name="正方形/長方形 1">
            <a:extLst>
              <a:ext uri="{FF2B5EF4-FFF2-40B4-BE49-F238E27FC236}">
                <a16:creationId xmlns:a16="http://schemas.microsoft.com/office/drawing/2014/main" id="{600B3656-2EFF-52EF-C8EF-BB080F81E49E}"/>
              </a:ext>
            </a:extLst>
          </p:cNvPr>
          <p:cNvSpPr/>
          <p:nvPr/>
        </p:nvSpPr>
        <p:spPr>
          <a:xfrm>
            <a:off x="4363429" y="3405995"/>
            <a:ext cx="1254371" cy="1254371"/>
          </a:xfrm>
          <a:prstGeom prst="rect">
            <a:avLst/>
          </a:prstGeom>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F9E6E371-19FB-ABA2-617C-CE3AEC9818E8}"/>
              </a:ext>
            </a:extLst>
          </p:cNvPr>
          <p:cNvSpPr/>
          <p:nvPr/>
        </p:nvSpPr>
        <p:spPr>
          <a:xfrm>
            <a:off x="4362011" y="2151624"/>
            <a:ext cx="1254371" cy="1254371"/>
          </a:xfrm>
          <a:prstGeom prst="rect">
            <a:avLst/>
          </a:prstGeom>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9A80092-590A-54A8-3543-32C0295FF448}"/>
              </a:ext>
            </a:extLst>
          </p:cNvPr>
          <p:cNvSpPr/>
          <p:nvPr/>
        </p:nvSpPr>
        <p:spPr>
          <a:xfrm>
            <a:off x="6872171" y="2151624"/>
            <a:ext cx="1254371" cy="1254371"/>
          </a:xfrm>
          <a:prstGeom prst="rect">
            <a:avLst/>
          </a:prstGeom>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22DA7A8F-BCA3-2BE4-2A07-BEEAE6DE4806}"/>
              </a:ext>
            </a:extLst>
          </p:cNvPr>
          <p:cNvSpPr/>
          <p:nvPr/>
        </p:nvSpPr>
        <p:spPr>
          <a:xfrm>
            <a:off x="5617800" y="3420737"/>
            <a:ext cx="1254371" cy="1254371"/>
          </a:xfrm>
          <a:prstGeom prst="rect">
            <a:avLst/>
          </a:prstGeom>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FB07E0EC-E616-81A7-16D3-3B68395A6A47}"/>
              </a:ext>
            </a:extLst>
          </p:cNvPr>
          <p:cNvSpPr/>
          <p:nvPr/>
        </p:nvSpPr>
        <p:spPr>
          <a:xfrm>
            <a:off x="6872171" y="3420737"/>
            <a:ext cx="1254371" cy="1254371"/>
          </a:xfrm>
          <a:prstGeom prst="rect">
            <a:avLst/>
          </a:prstGeom>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EB25BEEB-9F08-4612-97B3-F8B3B0FACE50}"/>
              </a:ext>
            </a:extLst>
          </p:cNvPr>
          <p:cNvCxnSpPr/>
          <p:nvPr/>
        </p:nvCxnSpPr>
        <p:spPr>
          <a:xfrm>
            <a:off x="4901389" y="6235379"/>
            <a:ext cx="2353933" cy="0"/>
          </a:xfrm>
          <a:prstGeom prst="line">
            <a:avLst/>
          </a:prstGeom>
          <a:ln w="57150">
            <a:solidFill>
              <a:schemeClr val="accent6"/>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05307516"/>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500"/>
                                        <p:tgtEl>
                                          <p:spTgt spid="9"/>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2ED0B4B-8B49-476C-AB43-4113A0112930}"/>
              </a:ext>
            </a:extLst>
          </p:cNvPr>
          <p:cNvSpPr/>
          <p:nvPr/>
        </p:nvSpPr>
        <p:spPr>
          <a:xfrm>
            <a:off x="2205546" y="2801604"/>
            <a:ext cx="3507121" cy="3507121"/>
          </a:xfrm>
          <a:prstGeom prst="rect">
            <a:avLst/>
          </a:prstGeom>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Text Box 25">
            <a:extLst>
              <a:ext uri="{FF2B5EF4-FFF2-40B4-BE49-F238E27FC236}">
                <a16:creationId xmlns:a16="http://schemas.microsoft.com/office/drawing/2014/main" id="{34B70F55-D9B2-4608-B8DB-680FC6F44596}"/>
              </a:ext>
            </a:extLst>
          </p:cNvPr>
          <p:cNvSpPr txBox="1">
            <a:spLocks noChangeArrowheads="1"/>
          </p:cNvSpPr>
          <p:nvPr/>
        </p:nvSpPr>
        <p:spPr bwMode="auto">
          <a:xfrm>
            <a:off x="803131" y="4124414"/>
            <a:ext cx="150541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400" dirty="0">
                <a:latin typeface="UD デジタル 教科書体 NP-B" panose="02020700000000000000" pitchFamily="18" charset="-128"/>
                <a:ea typeface="UD デジタル 教科書体 NP-B" panose="02020700000000000000" pitchFamily="18" charset="-128"/>
              </a:rPr>
              <a:t>1km</a:t>
            </a:r>
            <a:endParaRPr lang="ja-JP" altLang="en-US" sz="1400" dirty="0">
              <a:latin typeface="UD デジタル 教科書体 NP-B" panose="02020700000000000000" pitchFamily="18" charset="-128"/>
              <a:ea typeface="UD デジタル 教科書体 NP-B" panose="02020700000000000000" pitchFamily="18" charset="-128"/>
            </a:endParaRPr>
          </a:p>
        </p:txBody>
      </p:sp>
      <p:sp>
        <p:nvSpPr>
          <p:cNvPr id="6" name="Text Box 25">
            <a:extLst>
              <a:ext uri="{FF2B5EF4-FFF2-40B4-BE49-F238E27FC236}">
                <a16:creationId xmlns:a16="http://schemas.microsoft.com/office/drawing/2014/main" id="{B8294538-E239-4203-BBDC-1E18B4B5572F}"/>
              </a:ext>
            </a:extLst>
          </p:cNvPr>
          <p:cNvSpPr txBox="1">
            <a:spLocks noChangeArrowheads="1"/>
          </p:cNvSpPr>
          <p:nvPr/>
        </p:nvSpPr>
        <p:spPr bwMode="auto">
          <a:xfrm>
            <a:off x="3201233" y="2204076"/>
            <a:ext cx="162715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400" dirty="0">
                <a:latin typeface="UD デジタル 教科書体 NP-B" panose="02020700000000000000" pitchFamily="18" charset="-128"/>
                <a:ea typeface="UD デジタル 教科書体 NP-B" panose="02020700000000000000" pitchFamily="18" charset="-128"/>
              </a:rPr>
              <a:t>1km</a:t>
            </a:r>
            <a:endParaRPr lang="ja-JP" altLang="en-US" sz="1400" dirty="0">
              <a:latin typeface="UD デジタル 教科書体 NP-B" panose="02020700000000000000" pitchFamily="18" charset="-128"/>
              <a:ea typeface="UD デジタル 教科書体 NP-B" panose="02020700000000000000" pitchFamily="18" charset="-128"/>
            </a:endParaRPr>
          </a:p>
        </p:txBody>
      </p:sp>
      <p:sp>
        <p:nvSpPr>
          <p:cNvPr id="7" name="Text Box 25">
            <a:extLst>
              <a:ext uri="{FF2B5EF4-FFF2-40B4-BE49-F238E27FC236}">
                <a16:creationId xmlns:a16="http://schemas.microsoft.com/office/drawing/2014/main" id="{0C5D7E91-D4DE-4EBD-8A9E-1F13CF0B0109}"/>
              </a:ext>
            </a:extLst>
          </p:cNvPr>
          <p:cNvSpPr txBox="1">
            <a:spLocks noChangeArrowheads="1"/>
          </p:cNvSpPr>
          <p:nvPr/>
        </p:nvSpPr>
        <p:spPr bwMode="auto">
          <a:xfrm>
            <a:off x="2950060" y="3290638"/>
            <a:ext cx="196488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6000" dirty="0">
                <a:solidFill>
                  <a:srgbClr val="0000FF"/>
                </a:solidFill>
                <a:latin typeface="UD デジタル 教科書体 NP-B" panose="02020700000000000000" pitchFamily="18" charset="-128"/>
                <a:ea typeface="UD デジタル 教科書体 NP-B" panose="02020700000000000000" pitchFamily="18" charset="-128"/>
              </a:rPr>
              <a:t>1km</a:t>
            </a:r>
            <a:endParaRPr lang="ja-JP" altLang="en-US" sz="20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8" name="Text Box 25">
            <a:extLst>
              <a:ext uri="{FF2B5EF4-FFF2-40B4-BE49-F238E27FC236}">
                <a16:creationId xmlns:a16="http://schemas.microsoft.com/office/drawing/2014/main" id="{531804A3-4824-4EB4-AFFC-D06713FEF37D}"/>
              </a:ext>
            </a:extLst>
          </p:cNvPr>
          <p:cNvSpPr txBox="1">
            <a:spLocks noChangeArrowheads="1"/>
          </p:cNvSpPr>
          <p:nvPr/>
        </p:nvSpPr>
        <p:spPr bwMode="auto">
          <a:xfrm>
            <a:off x="4576241" y="3234266"/>
            <a:ext cx="5391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dirty="0">
                <a:solidFill>
                  <a:srgbClr val="0000FF"/>
                </a:solidFill>
                <a:latin typeface="UD デジタル 教科書体 NP-B" panose="02020700000000000000" pitchFamily="18" charset="-128"/>
                <a:ea typeface="UD デジタル 教科書体 NP-B" panose="02020700000000000000" pitchFamily="18" charset="-128"/>
              </a:rPr>
              <a:t>2</a:t>
            </a:r>
            <a:endParaRPr lang="ja-JP" altLang="en-US" sz="10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9" name="Text Box 25">
            <a:extLst>
              <a:ext uri="{FF2B5EF4-FFF2-40B4-BE49-F238E27FC236}">
                <a16:creationId xmlns:a16="http://schemas.microsoft.com/office/drawing/2014/main" id="{6ACDAB56-F008-48CF-9378-40066B688281}"/>
              </a:ext>
            </a:extLst>
          </p:cNvPr>
          <p:cNvSpPr txBox="1">
            <a:spLocks noChangeArrowheads="1"/>
          </p:cNvSpPr>
          <p:nvPr/>
        </p:nvSpPr>
        <p:spPr bwMode="auto">
          <a:xfrm>
            <a:off x="2556436" y="4509135"/>
            <a:ext cx="305871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1</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平方</a:t>
            </a:r>
            <a:endParaRPr lang="en-US" altLang="ja-JP" sz="3600" dirty="0">
              <a:solidFill>
                <a:srgbClr val="0000FF"/>
              </a:solidFill>
              <a:latin typeface="UD デジタル 教科書体 NP-B" panose="02020700000000000000" pitchFamily="18" charset="-128"/>
              <a:ea typeface="UD デジタル 教科書体 NP-B" panose="02020700000000000000" pitchFamily="18" charset="-128"/>
            </a:endParaRPr>
          </a:p>
          <a:p>
            <a:pPr eaLnBrk="1" hangingPunct="1">
              <a:spcBef>
                <a:spcPct val="0"/>
              </a:spcBef>
              <a:buFontTx/>
              <a:buNone/>
            </a:pP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キロメートル</a:t>
            </a:r>
            <a:endParaRPr lang="en-US" altLang="ja-JP" sz="3600" dirty="0">
              <a:solidFill>
                <a:srgbClr val="0000FF"/>
              </a:solidFill>
              <a:latin typeface="UD デジタル 教科書体 NP-B" panose="02020700000000000000" pitchFamily="18" charset="-128"/>
              <a:ea typeface="UD デジタル 教科書体 NP-B" panose="02020700000000000000" pitchFamily="18" charset="-128"/>
            </a:endParaRPr>
          </a:p>
          <a:p>
            <a:pPr eaLnBrk="1" hangingPunct="1">
              <a:spcBef>
                <a:spcPct val="0"/>
              </a:spcBef>
              <a:buFontTx/>
              <a:buNone/>
            </a:pP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と読みます</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pic>
        <p:nvPicPr>
          <p:cNvPr id="10" name="図 9" descr="小さい, おもちゃ, レゴ, 座る が含まれている画像&#10;&#10;自動的に生成された説明">
            <a:extLst>
              <a:ext uri="{FF2B5EF4-FFF2-40B4-BE49-F238E27FC236}">
                <a16:creationId xmlns:a16="http://schemas.microsoft.com/office/drawing/2014/main" id="{A5C151B8-8834-46E7-88FF-5148C77E01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129" y="3061333"/>
            <a:ext cx="1627152" cy="1627152"/>
          </a:xfrm>
          <a:prstGeom prst="rect">
            <a:avLst/>
          </a:prstGeom>
        </p:spPr>
      </p:pic>
      <p:sp>
        <p:nvSpPr>
          <p:cNvPr id="2" name="Text Box 100">
            <a:extLst>
              <a:ext uri="{FF2B5EF4-FFF2-40B4-BE49-F238E27FC236}">
                <a16:creationId xmlns:a16="http://schemas.microsoft.com/office/drawing/2014/main" id="{458A22C3-D97A-7D57-4602-1FB1FC2DB2A0}"/>
              </a:ext>
            </a:extLst>
          </p:cNvPr>
          <p:cNvSpPr txBox="1">
            <a:spLocks noChangeArrowheads="1"/>
          </p:cNvSpPr>
          <p:nvPr/>
        </p:nvSpPr>
        <p:spPr bwMode="auto">
          <a:xfrm>
            <a:off x="1331595" y="325466"/>
            <a:ext cx="6480810" cy="830997"/>
          </a:xfrm>
          <a:prstGeom prst="rect">
            <a:avLst/>
          </a:prstGeom>
          <a:solidFill>
            <a:srgbClr val="FFFFCC"/>
          </a:solidFill>
          <a:ln>
            <a:solidFill>
              <a:srgbClr val="FFC000"/>
            </a:solid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800" b="1" dirty="0">
                <a:latin typeface="UD デジタル 教科書体 NP-B" panose="02020700000000000000" pitchFamily="18" charset="-128"/>
                <a:ea typeface="UD デジタル 教科書体 NP-B" panose="02020700000000000000" pitchFamily="18" charset="-128"/>
              </a:rPr>
              <a:t>面積を表す単位その３</a:t>
            </a:r>
          </a:p>
        </p:txBody>
      </p:sp>
      <p:sp>
        <p:nvSpPr>
          <p:cNvPr id="3" name="Text Box 25">
            <a:extLst>
              <a:ext uri="{FF2B5EF4-FFF2-40B4-BE49-F238E27FC236}">
                <a16:creationId xmlns:a16="http://schemas.microsoft.com/office/drawing/2014/main" id="{81AFA1CD-E8BA-918A-1889-73621DE58052}"/>
              </a:ext>
            </a:extLst>
          </p:cNvPr>
          <p:cNvSpPr txBox="1">
            <a:spLocks noChangeArrowheads="1"/>
          </p:cNvSpPr>
          <p:nvPr/>
        </p:nvSpPr>
        <p:spPr bwMode="auto">
          <a:xfrm>
            <a:off x="6094926" y="4693801"/>
            <a:ext cx="271486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dirty="0">
                <a:latin typeface="UD デジタル 教科書体 NP-B" panose="02020700000000000000" pitchFamily="18" charset="-128"/>
                <a:ea typeface="UD デジタル 教科書体 NP-B" panose="02020700000000000000" pitchFamily="18" charset="-128"/>
              </a:rPr>
              <a:t>県や町の面積などを表す時に使います</a:t>
            </a:r>
            <a:endParaRPr lang="ja-JP" altLang="en-US" sz="1050" dirty="0">
              <a:latin typeface="UD デジタル 教科書体 NP-B" panose="02020700000000000000" pitchFamily="18" charset="-128"/>
              <a:ea typeface="UD デジタル 教科書体 NP-B" panose="02020700000000000000" pitchFamily="18" charset="-128"/>
            </a:endParaRPr>
          </a:p>
        </p:txBody>
      </p:sp>
      <p:sp>
        <p:nvSpPr>
          <p:cNvPr id="12" name="Text Box 25">
            <a:extLst>
              <a:ext uri="{FF2B5EF4-FFF2-40B4-BE49-F238E27FC236}">
                <a16:creationId xmlns:a16="http://schemas.microsoft.com/office/drawing/2014/main" id="{B99E4ACE-CB80-B2CA-868A-7EBDF4321776}"/>
              </a:ext>
            </a:extLst>
          </p:cNvPr>
          <p:cNvSpPr txBox="1">
            <a:spLocks noChangeArrowheads="1"/>
          </p:cNvSpPr>
          <p:nvPr/>
        </p:nvSpPr>
        <p:spPr bwMode="auto">
          <a:xfrm>
            <a:off x="381365" y="1347674"/>
            <a:ext cx="847306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latin typeface="UD デジタル 教科書体 NP-B" panose="02020700000000000000" pitchFamily="18" charset="-128"/>
                <a:ea typeface="UD デジタル 教科書体 NP-B" panose="02020700000000000000" pitchFamily="18" charset="-128"/>
              </a:rPr>
              <a:t>1</a:t>
            </a:r>
            <a:r>
              <a:rPr lang="ja-JP" altLang="en-US" sz="3600" dirty="0">
                <a:latin typeface="UD デジタル 教科書体 NP-B" panose="02020700000000000000" pitchFamily="18" charset="-128"/>
                <a:ea typeface="UD デジタル 教科書体 NP-B" panose="02020700000000000000" pitchFamily="18" charset="-128"/>
              </a:rPr>
              <a:t>辺が</a:t>
            </a:r>
            <a:r>
              <a:rPr lang="en-US" altLang="ja-JP" sz="3600" dirty="0">
                <a:latin typeface="UD デジタル 教科書体 NP-B" panose="02020700000000000000" pitchFamily="18" charset="-128"/>
                <a:ea typeface="UD デジタル 教科書体 NP-B" panose="02020700000000000000" pitchFamily="18" charset="-128"/>
              </a:rPr>
              <a:t>1km</a:t>
            </a:r>
            <a:r>
              <a:rPr lang="ja-JP" altLang="en-US" sz="3600" dirty="0">
                <a:latin typeface="UD デジタル 教科書体 NP-B" panose="02020700000000000000" pitchFamily="18" charset="-128"/>
                <a:ea typeface="UD デジタル 教科書体 NP-B" panose="02020700000000000000" pitchFamily="18" charset="-128"/>
              </a:rPr>
              <a:t>の正方形の面積を</a:t>
            </a:r>
            <a:r>
              <a:rPr lang="en-US" altLang="ja-JP" sz="3600" dirty="0">
                <a:latin typeface="UD デジタル 教科書体 NP-B" panose="02020700000000000000" pitchFamily="18" charset="-128"/>
                <a:ea typeface="UD デジタル 教科書体 NP-B" panose="02020700000000000000" pitchFamily="18" charset="-128"/>
              </a:rPr>
              <a:t>(</a:t>
            </a:r>
            <a:r>
              <a:rPr lang="ja-JP" altLang="en-US" sz="3600" dirty="0">
                <a:latin typeface="UD デジタル 教科書体 NP-B" panose="02020700000000000000" pitchFamily="18" charset="-128"/>
                <a:ea typeface="UD デジタル 教科書体 NP-B" panose="02020700000000000000" pitchFamily="18" charset="-128"/>
              </a:rPr>
              <a:t>　　　　</a:t>
            </a:r>
            <a:r>
              <a:rPr lang="en-US" altLang="ja-JP" sz="3600" dirty="0">
                <a:latin typeface="UD デジタル 教科書体 NP-B" panose="02020700000000000000" pitchFamily="18" charset="-128"/>
                <a:ea typeface="UD デジタル 教科書体 NP-B" panose="02020700000000000000" pitchFamily="18" charset="-128"/>
              </a:rPr>
              <a:t>)</a:t>
            </a:r>
            <a:r>
              <a:rPr lang="ja-JP" altLang="en-US" sz="3600" dirty="0">
                <a:latin typeface="UD デジタル 教科書体 NP-B" panose="02020700000000000000" pitchFamily="18" charset="-128"/>
                <a:ea typeface="UD デジタル 教科書体 NP-B" panose="02020700000000000000" pitchFamily="18" charset="-128"/>
              </a:rPr>
              <a:t>と表します</a:t>
            </a:r>
            <a:endParaRPr lang="ja-JP" altLang="en-US" sz="1100" dirty="0">
              <a:latin typeface="UD デジタル 教科書体 NP-B" panose="02020700000000000000" pitchFamily="18" charset="-128"/>
              <a:ea typeface="UD デジタル 教科書体 NP-B" panose="02020700000000000000" pitchFamily="18" charset="-128"/>
            </a:endParaRPr>
          </a:p>
        </p:txBody>
      </p:sp>
      <p:sp>
        <p:nvSpPr>
          <p:cNvPr id="13" name="Text Box 25">
            <a:extLst>
              <a:ext uri="{FF2B5EF4-FFF2-40B4-BE49-F238E27FC236}">
                <a16:creationId xmlns:a16="http://schemas.microsoft.com/office/drawing/2014/main" id="{55367622-1A53-BD65-333C-2B63FDC1CB6E}"/>
              </a:ext>
            </a:extLst>
          </p:cNvPr>
          <p:cNvSpPr txBox="1">
            <a:spLocks noChangeArrowheads="1"/>
          </p:cNvSpPr>
          <p:nvPr/>
        </p:nvSpPr>
        <p:spPr bwMode="auto">
          <a:xfrm>
            <a:off x="6619634" y="1372794"/>
            <a:ext cx="143768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400" dirty="0">
                <a:solidFill>
                  <a:srgbClr val="0000FF"/>
                </a:solidFill>
                <a:latin typeface="UD デジタル 教科書体 NP-B" panose="02020700000000000000" pitchFamily="18" charset="-128"/>
                <a:ea typeface="UD デジタル 教科書体 NP-B" panose="02020700000000000000" pitchFamily="18" charset="-128"/>
              </a:rPr>
              <a:t>1km</a:t>
            </a:r>
            <a:endParaRPr lang="ja-JP" altLang="en-US" sz="14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4" name="Text Box 25">
            <a:extLst>
              <a:ext uri="{FF2B5EF4-FFF2-40B4-BE49-F238E27FC236}">
                <a16:creationId xmlns:a16="http://schemas.microsoft.com/office/drawing/2014/main" id="{8BE953C8-DBB3-F405-EC45-80C8A17B5648}"/>
              </a:ext>
            </a:extLst>
          </p:cNvPr>
          <p:cNvSpPr txBox="1">
            <a:spLocks noChangeArrowheads="1"/>
          </p:cNvSpPr>
          <p:nvPr/>
        </p:nvSpPr>
        <p:spPr bwMode="auto">
          <a:xfrm>
            <a:off x="7787760" y="1325383"/>
            <a:ext cx="3591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0000FF"/>
                </a:solidFill>
                <a:latin typeface="UD デジタル 教科書体 NP-B" panose="02020700000000000000" pitchFamily="18" charset="-128"/>
                <a:ea typeface="UD デジタル 教科書体 NP-B" panose="02020700000000000000" pitchFamily="18" charset="-128"/>
              </a:rPr>
              <a:t>2</a:t>
            </a:r>
            <a:endParaRPr lang="ja-JP" altLang="en-US" sz="900" dirty="0">
              <a:solidFill>
                <a:srgbClr val="0000FF"/>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665960793"/>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75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500"/>
                                        <p:tgtEl>
                                          <p:spTgt spid="13"/>
                                        </p:tgtEl>
                                      </p:cBhvr>
                                    </p:animEffect>
                                  </p:childTnLst>
                                </p:cTn>
                              </p:par>
                              <p:par>
                                <p:cTn id="16" presetID="22" presetClass="entr" presetSubtype="8" fill="hold" grpId="0" nodeType="withEffect">
                                  <p:stCondLst>
                                    <p:cond delay="75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75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up)">
                                      <p:cBhvr>
                                        <p:cTn id="28" dur="2000"/>
                                        <p:tgtEl>
                                          <p:spTgt spid="3"/>
                                        </p:tgtEl>
                                      </p:cBhvr>
                                    </p:animEffect>
                                  </p:childTnLst>
                                </p:cTn>
                              </p:par>
                              <p:par>
                                <p:cTn id="29" presetID="22" presetClass="entr" presetSubtype="8"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3"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D9927CC-B3A4-4D31-949B-94C5E305FE46}"/>
              </a:ext>
            </a:extLst>
          </p:cNvPr>
          <p:cNvSpPr/>
          <p:nvPr/>
        </p:nvSpPr>
        <p:spPr>
          <a:xfrm>
            <a:off x="1994989" y="2151624"/>
            <a:ext cx="1254371" cy="1254371"/>
          </a:xfrm>
          <a:prstGeom prst="rect">
            <a:avLst/>
          </a:prstGeom>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Text Box 25">
            <a:extLst>
              <a:ext uri="{FF2B5EF4-FFF2-40B4-BE49-F238E27FC236}">
                <a16:creationId xmlns:a16="http://schemas.microsoft.com/office/drawing/2014/main" id="{48FDCCB1-BEFB-4AB8-980A-CADD1F086A72}"/>
              </a:ext>
            </a:extLst>
          </p:cNvPr>
          <p:cNvSpPr txBox="1">
            <a:spLocks noChangeArrowheads="1"/>
          </p:cNvSpPr>
          <p:nvPr/>
        </p:nvSpPr>
        <p:spPr bwMode="auto">
          <a:xfrm>
            <a:off x="697724" y="2429549"/>
            <a:ext cx="135396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1km</a:t>
            </a:r>
            <a:endParaRPr lang="ja-JP" altLang="en-US" sz="12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6" name="Text Box 25">
            <a:extLst>
              <a:ext uri="{FF2B5EF4-FFF2-40B4-BE49-F238E27FC236}">
                <a16:creationId xmlns:a16="http://schemas.microsoft.com/office/drawing/2014/main" id="{36933C68-E17B-4FE9-A06D-13632EA7D304}"/>
              </a:ext>
            </a:extLst>
          </p:cNvPr>
          <p:cNvSpPr txBox="1">
            <a:spLocks noChangeArrowheads="1"/>
          </p:cNvSpPr>
          <p:nvPr/>
        </p:nvSpPr>
        <p:spPr bwMode="auto">
          <a:xfrm>
            <a:off x="1946146" y="1501090"/>
            <a:ext cx="135205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1km</a:t>
            </a:r>
            <a:endParaRPr lang="ja-JP" altLang="en-US" sz="12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9" name="Text Box 25">
            <a:extLst>
              <a:ext uri="{FF2B5EF4-FFF2-40B4-BE49-F238E27FC236}">
                <a16:creationId xmlns:a16="http://schemas.microsoft.com/office/drawing/2014/main" id="{4F69EA15-C6DF-4993-9C34-15E47678CCAB}"/>
              </a:ext>
            </a:extLst>
          </p:cNvPr>
          <p:cNvSpPr txBox="1">
            <a:spLocks noChangeArrowheads="1"/>
          </p:cNvSpPr>
          <p:nvPr/>
        </p:nvSpPr>
        <p:spPr bwMode="auto">
          <a:xfrm>
            <a:off x="5652135" y="5477728"/>
            <a:ext cx="179959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800" dirty="0">
                <a:solidFill>
                  <a:srgbClr val="FF0000"/>
                </a:solidFill>
                <a:latin typeface="UD デジタル 教科書体 NP-B" panose="02020700000000000000" pitchFamily="18" charset="-128"/>
                <a:ea typeface="UD デジタル 教科書体 NP-B" panose="02020700000000000000" pitchFamily="18" charset="-128"/>
              </a:rPr>
              <a:t>7km</a:t>
            </a:r>
            <a:endParaRPr lang="ja-JP" altLang="en-US" sz="16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0" name="Text Box 25">
            <a:extLst>
              <a:ext uri="{FF2B5EF4-FFF2-40B4-BE49-F238E27FC236}">
                <a16:creationId xmlns:a16="http://schemas.microsoft.com/office/drawing/2014/main" id="{DAF5EECD-2BD3-4E01-90D3-AB571D9B12AD}"/>
              </a:ext>
            </a:extLst>
          </p:cNvPr>
          <p:cNvSpPr txBox="1">
            <a:spLocks noChangeArrowheads="1"/>
          </p:cNvSpPr>
          <p:nvPr/>
        </p:nvSpPr>
        <p:spPr bwMode="auto">
          <a:xfrm>
            <a:off x="6912610" y="5408461"/>
            <a:ext cx="5391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dirty="0">
                <a:solidFill>
                  <a:srgbClr val="FF0000"/>
                </a:solidFill>
                <a:latin typeface="UD デジタル 教科書体 NP-B" panose="02020700000000000000" pitchFamily="18" charset="-128"/>
                <a:ea typeface="UD デジタル 教科書体 NP-B" panose="02020700000000000000" pitchFamily="18" charset="-128"/>
              </a:rPr>
              <a:t>2</a:t>
            </a:r>
            <a:endParaRPr lang="ja-JP" altLang="en-US" sz="10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2" name="Text Box 26">
            <a:extLst>
              <a:ext uri="{FF2B5EF4-FFF2-40B4-BE49-F238E27FC236}">
                <a16:creationId xmlns:a16="http://schemas.microsoft.com/office/drawing/2014/main" id="{1EE2F71B-9D98-4509-952C-6A3225396549}"/>
              </a:ext>
            </a:extLst>
          </p:cNvPr>
          <p:cNvSpPr txBox="1">
            <a:spLocks noChangeArrowheads="1"/>
          </p:cNvSpPr>
          <p:nvPr/>
        </p:nvSpPr>
        <p:spPr bwMode="auto">
          <a:xfrm>
            <a:off x="1159245" y="5047949"/>
            <a:ext cx="351134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3600" b="1" dirty="0">
                <a:latin typeface="UD デジタル 教科書体 NP-B" panose="02020700000000000000" pitchFamily="18" charset="-128"/>
                <a:ea typeface="UD デジタル 教科書体 NP-B" panose="02020700000000000000" pitchFamily="18" charset="-128"/>
              </a:rPr>
              <a:t>面積は正方形の数を数えるだけ</a:t>
            </a:r>
          </a:p>
        </p:txBody>
      </p:sp>
      <p:sp>
        <p:nvSpPr>
          <p:cNvPr id="13" name="Text Box 25">
            <a:extLst>
              <a:ext uri="{FF2B5EF4-FFF2-40B4-BE49-F238E27FC236}">
                <a16:creationId xmlns:a16="http://schemas.microsoft.com/office/drawing/2014/main" id="{DDF8020B-571A-43FD-9DF4-AAF53F23D58F}"/>
              </a:ext>
            </a:extLst>
          </p:cNvPr>
          <p:cNvSpPr txBox="1">
            <a:spLocks noChangeArrowheads="1"/>
          </p:cNvSpPr>
          <p:nvPr/>
        </p:nvSpPr>
        <p:spPr bwMode="auto">
          <a:xfrm>
            <a:off x="1900246" y="2449621"/>
            <a:ext cx="13771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1km</a:t>
            </a:r>
            <a:endParaRPr lang="ja-JP" altLang="en-US" sz="12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6" name="Text Box 25">
            <a:extLst>
              <a:ext uri="{FF2B5EF4-FFF2-40B4-BE49-F238E27FC236}">
                <a16:creationId xmlns:a16="http://schemas.microsoft.com/office/drawing/2014/main" id="{FEDE2902-B2E4-474D-85A7-4B7D300DF4BB}"/>
              </a:ext>
            </a:extLst>
          </p:cNvPr>
          <p:cNvSpPr txBox="1">
            <a:spLocks noChangeArrowheads="1"/>
          </p:cNvSpPr>
          <p:nvPr/>
        </p:nvSpPr>
        <p:spPr bwMode="auto">
          <a:xfrm>
            <a:off x="2914919" y="2366310"/>
            <a:ext cx="5391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0000FF"/>
                </a:solidFill>
                <a:latin typeface="UD デジタル 教科書体 NP-B" panose="02020700000000000000" pitchFamily="18" charset="-128"/>
                <a:ea typeface="UD デジタル 教科書体 NP-B" panose="02020700000000000000" pitchFamily="18" charset="-128"/>
              </a:rPr>
              <a:t>2</a:t>
            </a:r>
            <a:endParaRPr lang="ja-JP" altLang="en-US" sz="9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4" name="Text Box 100">
            <a:extLst>
              <a:ext uri="{FF2B5EF4-FFF2-40B4-BE49-F238E27FC236}">
                <a16:creationId xmlns:a16="http://schemas.microsoft.com/office/drawing/2014/main" id="{3903C6E9-F6DD-1E54-B830-CDE088C26D7D}"/>
              </a:ext>
            </a:extLst>
          </p:cNvPr>
          <p:cNvSpPr txBox="1">
            <a:spLocks noChangeArrowheads="1"/>
          </p:cNvSpPr>
          <p:nvPr/>
        </p:nvSpPr>
        <p:spPr bwMode="auto">
          <a:xfrm>
            <a:off x="1331595" y="549275"/>
            <a:ext cx="3934632" cy="830997"/>
          </a:xfrm>
          <a:prstGeom prst="rect">
            <a:avLst/>
          </a:prstGeom>
          <a:solidFill>
            <a:srgbClr val="FFFFCC"/>
          </a:solidFill>
          <a:ln>
            <a:solidFill>
              <a:srgbClr val="FFC000"/>
            </a:solid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800" b="1" dirty="0">
                <a:latin typeface="UD デジタル 教科書体 NP-B" panose="02020700000000000000" pitchFamily="18" charset="-128"/>
                <a:ea typeface="UD デジタル 教科書体 NP-B" panose="02020700000000000000" pitchFamily="18" charset="-128"/>
              </a:rPr>
              <a:t>面積の表し方</a:t>
            </a:r>
          </a:p>
        </p:txBody>
      </p:sp>
      <p:sp>
        <p:nvSpPr>
          <p:cNvPr id="2" name="正方形/長方形 1">
            <a:extLst>
              <a:ext uri="{FF2B5EF4-FFF2-40B4-BE49-F238E27FC236}">
                <a16:creationId xmlns:a16="http://schemas.microsoft.com/office/drawing/2014/main" id="{600B3656-2EFF-52EF-C8EF-BB080F81E49E}"/>
              </a:ext>
            </a:extLst>
          </p:cNvPr>
          <p:cNvSpPr/>
          <p:nvPr/>
        </p:nvSpPr>
        <p:spPr>
          <a:xfrm>
            <a:off x="3863751" y="2723457"/>
            <a:ext cx="934984" cy="934984"/>
          </a:xfrm>
          <a:prstGeom prst="rect">
            <a:avLst/>
          </a:prstGeom>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F9E6E371-19FB-ABA2-617C-CE3AEC9818E8}"/>
              </a:ext>
            </a:extLst>
          </p:cNvPr>
          <p:cNvSpPr/>
          <p:nvPr/>
        </p:nvSpPr>
        <p:spPr>
          <a:xfrm>
            <a:off x="4798735" y="2732157"/>
            <a:ext cx="934984" cy="934984"/>
          </a:xfrm>
          <a:prstGeom prst="rect">
            <a:avLst/>
          </a:prstGeom>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9A80092-590A-54A8-3543-32C0295FF448}"/>
              </a:ext>
            </a:extLst>
          </p:cNvPr>
          <p:cNvSpPr/>
          <p:nvPr/>
        </p:nvSpPr>
        <p:spPr>
          <a:xfrm>
            <a:off x="5733719" y="2723457"/>
            <a:ext cx="934984" cy="934984"/>
          </a:xfrm>
          <a:prstGeom prst="rect">
            <a:avLst/>
          </a:prstGeom>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22DA7A8F-BCA3-2BE4-2A07-BEEAE6DE4806}"/>
              </a:ext>
            </a:extLst>
          </p:cNvPr>
          <p:cNvSpPr/>
          <p:nvPr/>
        </p:nvSpPr>
        <p:spPr>
          <a:xfrm>
            <a:off x="3863751" y="3658441"/>
            <a:ext cx="934984" cy="934984"/>
          </a:xfrm>
          <a:prstGeom prst="rect">
            <a:avLst/>
          </a:prstGeom>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FB07E0EC-E616-81A7-16D3-3B68395A6A47}"/>
              </a:ext>
            </a:extLst>
          </p:cNvPr>
          <p:cNvSpPr/>
          <p:nvPr/>
        </p:nvSpPr>
        <p:spPr>
          <a:xfrm>
            <a:off x="5733719" y="3662791"/>
            <a:ext cx="934984" cy="934984"/>
          </a:xfrm>
          <a:prstGeom prst="rect">
            <a:avLst/>
          </a:prstGeom>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E660F9E5-C2F8-3AD8-1D6F-296C2FFC324E}"/>
              </a:ext>
            </a:extLst>
          </p:cNvPr>
          <p:cNvSpPr/>
          <p:nvPr/>
        </p:nvSpPr>
        <p:spPr>
          <a:xfrm>
            <a:off x="6668703" y="3658441"/>
            <a:ext cx="934984" cy="934984"/>
          </a:xfrm>
          <a:prstGeom prst="rect">
            <a:avLst/>
          </a:prstGeom>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A293BABA-7826-E58B-A9CF-EF9AA40B40EF}"/>
              </a:ext>
            </a:extLst>
          </p:cNvPr>
          <p:cNvCxnSpPr/>
          <p:nvPr/>
        </p:nvCxnSpPr>
        <p:spPr>
          <a:xfrm>
            <a:off x="5266227" y="6250336"/>
            <a:ext cx="2353933" cy="0"/>
          </a:xfrm>
          <a:prstGeom prst="line">
            <a:avLst/>
          </a:prstGeom>
          <a:ln w="57150">
            <a:solidFill>
              <a:schemeClr val="accent6"/>
            </a:solidFill>
          </a:ln>
        </p:spPr>
        <p:style>
          <a:lnRef idx="1">
            <a:schemeClr val="dk1"/>
          </a:lnRef>
          <a:fillRef idx="0">
            <a:schemeClr val="dk1"/>
          </a:fillRef>
          <a:effectRef idx="0">
            <a:schemeClr val="dk1"/>
          </a:effectRef>
          <a:fontRef idx="minor">
            <a:schemeClr val="tx1"/>
          </a:fontRef>
        </p:style>
      </p:cxnSp>
      <p:sp>
        <p:nvSpPr>
          <p:cNvPr id="11" name="正方形/長方形 10">
            <a:extLst>
              <a:ext uri="{FF2B5EF4-FFF2-40B4-BE49-F238E27FC236}">
                <a16:creationId xmlns:a16="http://schemas.microsoft.com/office/drawing/2014/main" id="{D8A7C5FF-2FC2-B67A-EA06-F785A5811383}"/>
              </a:ext>
            </a:extLst>
          </p:cNvPr>
          <p:cNvSpPr/>
          <p:nvPr/>
        </p:nvSpPr>
        <p:spPr>
          <a:xfrm>
            <a:off x="7603687" y="3658441"/>
            <a:ext cx="934984" cy="934984"/>
          </a:xfrm>
          <a:prstGeom prst="rect">
            <a:avLst/>
          </a:prstGeom>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94628493"/>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500"/>
                                        <p:tgtEl>
                                          <p:spTgt spid="9"/>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5">
            <a:extLst>
              <a:ext uri="{FF2B5EF4-FFF2-40B4-BE49-F238E27FC236}">
                <a16:creationId xmlns:a16="http://schemas.microsoft.com/office/drawing/2014/main" id="{6ACDAB56-F008-48CF-9378-40066B688281}"/>
              </a:ext>
            </a:extLst>
          </p:cNvPr>
          <p:cNvSpPr txBox="1">
            <a:spLocks noChangeArrowheads="1"/>
          </p:cNvSpPr>
          <p:nvPr/>
        </p:nvSpPr>
        <p:spPr bwMode="auto">
          <a:xfrm>
            <a:off x="1052980" y="708662"/>
            <a:ext cx="7479515" cy="2431435"/>
          </a:xfrm>
          <a:prstGeom prst="rect">
            <a:avLst/>
          </a:prstGeom>
          <a:noFill/>
          <a:ln w="9525">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solidFill>
                  <a:srgbClr val="0000FF"/>
                </a:solidFill>
                <a:latin typeface="UD デジタル 教科書体 NP-B" panose="02020700000000000000" pitchFamily="18" charset="-128"/>
                <a:ea typeface="UD デジタル 教科書体 NP-B" panose="02020700000000000000" pitchFamily="18" charset="-128"/>
              </a:rPr>
              <a:t>P5-</a:t>
            </a:r>
            <a:r>
              <a:rPr lang="ja-JP" altLang="en-US" dirty="0">
                <a:solidFill>
                  <a:srgbClr val="0000FF"/>
                </a:solidFill>
                <a:latin typeface="UD デジタル 教科書体 NP-B" panose="02020700000000000000" pitchFamily="18" charset="-128"/>
                <a:ea typeface="UD デジタル 教科書体 NP-B" panose="02020700000000000000" pitchFamily="18" charset="-128"/>
              </a:rPr>
              <a:t>２</a:t>
            </a:r>
            <a:endParaRPr lang="en-US" altLang="ja-JP" dirty="0">
              <a:solidFill>
                <a:srgbClr val="0000FF"/>
              </a:solidFill>
              <a:latin typeface="UD デジタル 教科書体 NP-B" panose="02020700000000000000" pitchFamily="18" charset="-128"/>
              <a:ea typeface="UD デジタル 教科書体 NP-B" panose="02020700000000000000" pitchFamily="18" charset="-128"/>
            </a:endParaRPr>
          </a:p>
          <a:p>
            <a:pPr eaLnBrk="1" hangingPunct="1">
              <a:spcBef>
                <a:spcPct val="0"/>
              </a:spcBef>
              <a:buFontTx/>
              <a:buNone/>
            </a:pPr>
            <a:r>
              <a:rPr lang="ja-JP" altLang="en-US" sz="4000" dirty="0">
                <a:latin typeface="UD デジタル 教科書体 NP-B" panose="02020700000000000000" pitchFamily="18" charset="-128"/>
                <a:ea typeface="UD デジタル 教科書体 NP-B" panose="02020700000000000000" pitchFamily="18" charset="-128"/>
              </a:rPr>
              <a:t>図形の面積を</a:t>
            </a:r>
            <a:r>
              <a:rPr lang="en-US" altLang="ja-JP" sz="4000" dirty="0">
                <a:latin typeface="UD デジタル 教科書体 NP-B" panose="02020700000000000000" pitchFamily="18" charset="-128"/>
                <a:ea typeface="UD デジタル 教科書体 NP-B" panose="02020700000000000000" pitchFamily="18" charset="-128"/>
              </a:rPr>
              <a:t>1cm </a:t>
            </a:r>
            <a:r>
              <a:rPr lang="ja-JP" altLang="en-US" sz="4000" dirty="0">
                <a:latin typeface="UD デジタル 教科書体 NP-B" panose="02020700000000000000" pitchFamily="18" charset="-128"/>
                <a:ea typeface="UD デジタル 教科書体 NP-B" panose="02020700000000000000" pitchFamily="18" charset="-128"/>
              </a:rPr>
              <a:t> の</a:t>
            </a:r>
            <a:endParaRPr lang="en-US" altLang="ja-JP" sz="4000" dirty="0">
              <a:latin typeface="UD デジタル 教科書体 NP-B" panose="02020700000000000000" pitchFamily="18" charset="-128"/>
              <a:ea typeface="UD デジタル 教科書体 NP-B" panose="02020700000000000000" pitchFamily="18" charset="-128"/>
            </a:endParaRPr>
          </a:p>
          <a:p>
            <a:pPr eaLnBrk="1" hangingPunct="1">
              <a:spcBef>
                <a:spcPct val="0"/>
              </a:spcBef>
              <a:buFontTx/>
              <a:buNone/>
            </a:pP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正方形がいくつあるかを数えて</a:t>
            </a:r>
            <a:r>
              <a:rPr lang="ja-JP" altLang="en-US" sz="4000" dirty="0">
                <a:latin typeface="UD デジタル 教科書体 NP-B" panose="02020700000000000000" pitchFamily="18" charset="-128"/>
                <a:ea typeface="UD デジタル 教科書体 NP-B" panose="02020700000000000000" pitchFamily="18" charset="-128"/>
              </a:rPr>
              <a:t>答えましょう。</a:t>
            </a:r>
            <a:endParaRPr lang="ja-JP" altLang="en-US" sz="1200" dirty="0">
              <a:latin typeface="UD デジタル 教科書体 NP-B" panose="02020700000000000000" pitchFamily="18" charset="-128"/>
              <a:ea typeface="UD デジタル 教科書体 NP-B" panose="02020700000000000000" pitchFamily="18" charset="-128"/>
            </a:endParaRPr>
          </a:p>
        </p:txBody>
      </p:sp>
      <p:sp>
        <p:nvSpPr>
          <p:cNvPr id="6" name="Text Box 25">
            <a:extLst>
              <a:ext uri="{FF2B5EF4-FFF2-40B4-BE49-F238E27FC236}">
                <a16:creationId xmlns:a16="http://schemas.microsoft.com/office/drawing/2014/main" id="{05471DB2-0E00-48DD-8757-AB925B1C93CC}"/>
              </a:ext>
            </a:extLst>
          </p:cNvPr>
          <p:cNvSpPr txBox="1">
            <a:spLocks noChangeArrowheads="1"/>
          </p:cNvSpPr>
          <p:nvPr/>
        </p:nvSpPr>
        <p:spPr bwMode="auto">
          <a:xfrm flipH="1">
            <a:off x="5165559" y="1163603"/>
            <a:ext cx="4951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dirty="0">
                <a:latin typeface="UD デジタル 教科書体 NP-B" panose="02020700000000000000" pitchFamily="18" charset="-128"/>
                <a:ea typeface="UD デジタル 教科書体 NP-B" panose="02020700000000000000" pitchFamily="18" charset="-128"/>
              </a:rPr>
              <a:t>2</a:t>
            </a:r>
            <a:endParaRPr lang="ja-JP" altLang="en-US" sz="1000" dirty="0">
              <a:latin typeface="UD デジタル 教科書体 NP-B" panose="02020700000000000000" pitchFamily="18" charset="-128"/>
              <a:ea typeface="UD デジタル 教科書体 NP-B" panose="02020700000000000000" pitchFamily="18" charset="-128"/>
            </a:endParaRPr>
          </a:p>
        </p:txBody>
      </p:sp>
      <p:sp>
        <p:nvSpPr>
          <p:cNvPr id="7" name="Text Box 26">
            <a:extLst>
              <a:ext uri="{FF2B5EF4-FFF2-40B4-BE49-F238E27FC236}">
                <a16:creationId xmlns:a16="http://schemas.microsoft.com/office/drawing/2014/main" id="{863FF171-73AD-44C1-8421-CC018A678960}"/>
              </a:ext>
            </a:extLst>
          </p:cNvPr>
          <p:cNvSpPr txBox="1">
            <a:spLocks noChangeArrowheads="1"/>
          </p:cNvSpPr>
          <p:nvPr/>
        </p:nvSpPr>
        <p:spPr bwMode="auto">
          <a:xfrm>
            <a:off x="2411730" y="3429269"/>
            <a:ext cx="160001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4000" b="1" dirty="0">
                <a:latin typeface="UD デジタル 教科書体 NP-B" panose="02020700000000000000" pitchFamily="18" charset="-128"/>
                <a:ea typeface="UD デジタル 教科書体 NP-B" panose="02020700000000000000" pitchFamily="18" charset="-128"/>
              </a:rPr>
              <a:t>8cm</a:t>
            </a:r>
            <a:r>
              <a:rPr lang="ja-JP" altLang="en-US" sz="4000" b="1" dirty="0">
                <a:latin typeface="UD デジタル 教科書体 NP-B" panose="02020700000000000000" pitchFamily="18" charset="-128"/>
                <a:ea typeface="UD デジタル 教科書体 NP-B" panose="02020700000000000000" pitchFamily="18" charset="-128"/>
              </a:rPr>
              <a:t>　　　　　</a:t>
            </a:r>
          </a:p>
        </p:txBody>
      </p:sp>
      <p:sp>
        <p:nvSpPr>
          <p:cNvPr id="8" name="楕円 7"/>
          <p:cNvSpPr/>
          <p:nvPr/>
        </p:nvSpPr>
        <p:spPr>
          <a:xfrm>
            <a:off x="971550" y="3350864"/>
            <a:ext cx="924787" cy="92478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tx1"/>
                </a:solidFill>
                <a:latin typeface="UD デジタル 教科書体 NP-B" panose="02020700000000000000" pitchFamily="18" charset="-128"/>
                <a:ea typeface="UD デジタル 教科書体 NP-B" panose="02020700000000000000" pitchFamily="18" charset="-128"/>
              </a:rPr>
              <a:t>あ</a:t>
            </a:r>
          </a:p>
        </p:txBody>
      </p:sp>
      <p:sp>
        <p:nvSpPr>
          <p:cNvPr id="10" name="楕円 9"/>
          <p:cNvSpPr/>
          <p:nvPr/>
        </p:nvSpPr>
        <p:spPr>
          <a:xfrm>
            <a:off x="4735948" y="3350864"/>
            <a:ext cx="924787" cy="92478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tx1"/>
                </a:solidFill>
                <a:latin typeface="UD デジタル 教科書体 NP-B" panose="02020700000000000000" pitchFamily="18" charset="-128"/>
                <a:ea typeface="UD デジタル 教科書体 NP-B" panose="02020700000000000000" pitchFamily="18" charset="-128"/>
              </a:rPr>
              <a:t>い</a:t>
            </a:r>
          </a:p>
        </p:txBody>
      </p:sp>
      <p:sp>
        <p:nvSpPr>
          <p:cNvPr id="11" name="楕円 10"/>
          <p:cNvSpPr/>
          <p:nvPr/>
        </p:nvSpPr>
        <p:spPr>
          <a:xfrm>
            <a:off x="971550" y="4423432"/>
            <a:ext cx="924787" cy="92478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tx1"/>
                </a:solidFill>
                <a:latin typeface="UD デジタル 教科書体 NP-B" panose="02020700000000000000" pitchFamily="18" charset="-128"/>
                <a:ea typeface="UD デジタル 教科書体 NP-B" panose="02020700000000000000" pitchFamily="18" charset="-128"/>
              </a:rPr>
              <a:t>う</a:t>
            </a:r>
          </a:p>
        </p:txBody>
      </p:sp>
      <p:sp>
        <p:nvSpPr>
          <p:cNvPr id="12" name="楕円 11"/>
          <p:cNvSpPr/>
          <p:nvPr/>
        </p:nvSpPr>
        <p:spPr>
          <a:xfrm>
            <a:off x="4735948" y="4423432"/>
            <a:ext cx="924787" cy="92478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tx1"/>
                </a:solidFill>
                <a:latin typeface="UD デジタル 教科書体 NP-B" panose="02020700000000000000" pitchFamily="18" charset="-128"/>
                <a:ea typeface="UD デジタル 教科書体 NP-B" panose="02020700000000000000" pitchFamily="18" charset="-128"/>
              </a:rPr>
              <a:t>え</a:t>
            </a:r>
          </a:p>
        </p:txBody>
      </p:sp>
      <p:sp>
        <p:nvSpPr>
          <p:cNvPr id="13" name="Text Box 25">
            <a:extLst>
              <a:ext uri="{FF2B5EF4-FFF2-40B4-BE49-F238E27FC236}">
                <a16:creationId xmlns:a16="http://schemas.microsoft.com/office/drawing/2014/main" id="{A5932DEC-8D98-448B-AC72-C749AF9A575A}"/>
              </a:ext>
            </a:extLst>
          </p:cNvPr>
          <p:cNvSpPr txBox="1">
            <a:spLocks noChangeArrowheads="1"/>
          </p:cNvSpPr>
          <p:nvPr/>
        </p:nvSpPr>
        <p:spPr bwMode="auto">
          <a:xfrm>
            <a:off x="3498101" y="3333184"/>
            <a:ext cx="5391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dirty="0">
                <a:latin typeface="UD デジタル 教科書体 NP-B" panose="02020700000000000000" pitchFamily="18" charset="-128"/>
                <a:ea typeface="UD デジタル 教科書体 NP-B" panose="02020700000000000000" pitchFamily="18" charset="-128"/>
              </a:rPr>
              <a:t>2</a:t>
            </a:r>
            <a:endParaRPr lang="ja-JP" altLang="en-US" sz="1000" dirty="0">
              <a:latin typeface="UD デジタル 教科書体 NP-B" panose="02020700000000000000" pitchFamily="18" charset="-128"/>
              <a:ea typeface="UD デジタル 教科書体 NP-B" panose="02020700000000000000" pitchFamily="18" charset="-128"/>
            </a:endParaRPr>
          </a:p>
        </p:txBody>
      </p:sp>
      <p:sp>
        <p:nvSpPr>
          <p:cNvPr id="14" name="Text Box 26">
            <a:extLst>
              <a:ext uri="{FF2B5EF4-FFF2-40B4-BE49-F238E27FC236}">
                <a16:creationId xmlns:a16="http://schemas.microsoft.com/office/drawing/2014/main" id="{863FF171-73AD-44C1-8421-CC018A678960}"/>
              </a:ext>
            </a:extLst>
          </p:cNvPr>
          <p:cNvSpPr txBox="1">
            <a:spLocks noChangeArrowheads="1"/>
          </p:cNvSpPr>
          <p:nvPr/>
        </p:nvSpPr>
        <p:spPr bwMode="auto">
          <a:xfrm>
            <a:off x="6135736" y="3429269"/>
            <a:ext cx="201104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4000" b="1" dirty="0">
                <a:latin typeface="UD デジタル 教科書体 NP-B" panose="02020700000000000000" pitchFamily="18" charset="-128"/>
                <a:ea typeface="UD デジタル 教科書体 NP-B" panose="02020700000000000000" pitchFamily="18" charset="-128"/>
              </a:rPr>
              <a:t>10cm</a:t>
            </a:r>
            <a:r>
              <a:rPr lang="ja-JP" altLang="en-US" sz="4000" b="1" dirty="0">
                <a:latin typeface="UD デジタル 教科書体 NP-B" panose="02020700000000000000" pitchFamily="18" charset="-128"/>
                <a:ea typeface="UD デジタル 教科書体 NP-B" panose="02020700000000000000" pitchFamily="18" charset="-128"/>
              </a:rPr>
              <a:t>　　　　　</a:t>
            </a:r>
          </a:p>
        </p:txBody>
      </p:sp>
      <p:sp>
        <p:nvSpPr>
          <p:cNvPr id="15" name="Text Box 25">
            <a:extLst>
              <a:ext uri="{FF2B5EF4-FFF2-40B4-BE49-F238E27FC236}">
                <a16:creationId xmlns:a16="http://schemas.microsoft.com/office/drawing/2014/main" id="{A5932DEC-8D98-448B-AC72-C749AF9A575A}"/>
              </a:ext>
            </a:extLst>
          </p:cNvPr>
          <p:cNvSpPr txBox="1">
            <a:spLocks noChangeArrowheads="1"/>
          </p:cNvSpPr>
          <p:nvPr/>
        </p:nvSpPr>
        <p:spPr bwMode="auto">
          <a:xfrm>
            <a:off x="7592227" y="3320099"/>
            <a:ext cx="5391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dirty="0">
                <a:latin typeface="UD デジタル 教科書体 NP-B" panose="02020700000000000000" pitchFamily="18" charset="-128"/>
                <a:ea typeface="UD デジタル 教科書体 NP-B" panose="02020700000000000000" pitchFamily="18" charset="-128"/>
              </a:rPr>
              <a:t>2</a:t>
            </a:r>
            <a:endParaRPr lang="ja-JP" altLang="en-US" sz="1000" dirty="0">
              <a:latin typeface="UD デジタル 教科書体 NP-B" panose="02020700000000000000" pitchFamily="18" charset="-128"/>
              <a:ea typeface="UD デジタル 教科書体 NP-B" panose="02020700000000000000" pitchFamily="18" charset="-128"/>
            </a:endParaRPr>
          </a:p>
        </p:txBody>
      </p:sp>
      <p:sp>
        <p:nvSpPr>
          <p:cNvPr id="16" name="Text Box 26">
            <a:extLst>
              <a:ext uri="{FF2B5EF4-FFF2-40B4-BE49-F238E27FC236}">
                <a16:creationId xmlns:a16="http://schemas.microsoft.com/office/drawing/2014/main" id="{863FF171-73AD-44C1-8421-CC018A678960}"/>
              </a:ext>
            </a:extLst>
          </p:cNvPr>
          <p:cNvSpPr txBox="1">
            <a:spLocks noChangeArrowheads="1"/>
          </p:cNvSpPr>
          <p:nvPr/>
        </p:nvSpPr>
        <p:spPr bwMode="auto">
          <a:xfrm>
            <a:off x="2411730" y="4578778"/>
            <a:ext cx="160001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4000" b="1" dirty="0">
                <a:latin typeface="UD デジタル 教科書体 NP-B" panose="02020700000000000000" pitchFamily="18" charset="-128"/>
                <a:ea typeface="UD デジタル 教科書体 NP-B" panose="02020700000000000000" pitchFamily="18" charset="-128"/>
              </a:rPr>
              <a:t>6cm</a:t>
            </a:r>
            <a:r>
              <a:rPr lang="ja-JP" altLang="en-US" sz="4000" b="1" dirty="0">
                <a:latin typeface="UD デジタル 教科書体 NP-B" panose="02020700000000000000" pitchFamily="18" charset="-128"/>
                <a:ea typeface="UD デジタル 教科書体 NP-B" panose="02020700000000000000" pitchFamily="18" charset="-128"/>
              </a:rPr>
              <a:t>　　　　　</a:t>
            </a:r>
          </a:p>
        </p:txBody>
      </p:sp>
      <p:sp>
        <p:nvSpPr>
          <p:cNvPr id="17" name="Text Box 25">
            <a:extLst>
              <a:ext uri="{FF2B5EF4-FFF2-40B4-BE49-F238E27FC236}">
                <a16:creationId xmlns:a16="http://schemas.microsoft.com/office/drawing/2014/main" id="{A5932DEC-8D98-448B-AC72-C749AF9A575A}"/>
              </a:ext>
            </a:extLst>
          </p:cNvPr>
          <p:cNvSpPr txBox="1">
            <a:spLocks noChangeArrowheads="1"/>
          </p:cNvSpPr>
          <p:nvPr/>
        </p:nvSpPr>
        <p:spPr bwMode="auto">
          <a:xfrm>
            <a:off x="3437986" y="4393843"/>
            <a:ext cx="5391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dirty="0">
                <a:latin typeface="UD デジタル 教科書体 NP-B" panose="02020700000000000000" pitchFamily="18" charset="-128"/>
                <a:ea typeface="UD デジタル 教科書体 NP-B" panose="02020700000000000000" pitchFamily="18" charset="-128"/>
              </a:rPr>
              <a:t>2</a:t>
            </a:r>
            <a:endParaRPr lang="ja-JP" altLang="en-US" sz="1000" dirty="0">
              <a:latin typeface="UD デジタル 教科書体 NP-B" panose="02020700000000000000" pitchFamily="18" charset="-128"/>
              <a:ea typeface="UD デジタル 教科書体 NP-B" panose="02020700000000000000" pitchFamily="18" charset="-128"/>
            </a:endParaRPr>
          </a:p>
        </p:txBody>
      </p:sp>
      <p:sp>
        <p:nvSpPr>
          <p:cNvPr id="18" name="Text Box 26">
            <a:extLst>
              <a:ext uri="{FF2B5EF4-FFF2-40B4-BE49-F238E27FC236}">
                <a16:creationId xmlns:a16="http://schemas.microsoft.com/office/drawing/2014/main" id="{863FF171-73AD-44C1-8421-CC018A678960}"/>
              </a:ext>
            </a:extLst>
          </p:cNvPr>
          <p:cNvSpPr txBox="1">
            <a:spLocks noChangeArrowheads="1"/>
          </p:cNvSpPr>
          <p:nvPr/>
        </p:nvSpPr>
        <p:spPr bwMode="auto">
          <a:xfrm>
            <a:off x="6188001" y="4578778"/>
            <a:ext cx="160001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4000" b="1" dirty="0">
                <a:latin typeface="UD デジタル 教科書体 NP-B" panose="02020700000000000000" pitchFamily="18" charset="-128"/>
                <a:ea typeface="UD デジタル 教科書体 NP-B" panose="02020700000000000000" pitchFamily="18" charset="-128"/>
              </a:rPr>
              <a:t>1cm</a:t>
            </a:r>
            <a:r>
              <a:rPr lang="ja-JP" altLang="en-US" sz="4000" b="1" dirty="0">
                <a:latin typeface="UD デジタル 教科書体 NP-B" panose="02020700000000000000" pitchFamily="18" charset="-128"/>
                <a:ea typeface="UD デジタル 教科書体 NP-B" panose="02020700000000000000" pitchFamily="18" charset="-128"/>
              </a:rPr>
              <a:t>　　　　　</a:t>
            </a:r>
          </a:p>
        </p:txBody>
      </p:sp>
      <p:sp>
        <p:nvSpPr>
          <p:cNvPr id="19" name="Text Box 25">
            <a:extLst>
              <a:ext uri="{FF2B5EF4-FFF2-40B4-BE49-F238E27FC236}">
                <a16:creationId xmlns:a16="http://schemas.microsoft.com/office/drawing/2014/main" id="{A5932DEC-8D98-448B-AC72-C749AF9A575A}"/>
              </a:ext>
            </a:extLst>
          </p:cNvPr>
          <p:cNvSpPr txBox="1">
            <a:spLocks noChangeArrowheads="1"/>
          </p:cNvSpPr>
          <p:nvPr/>
        </p:nvSpPr>
        <p:spPr bwMode="auto">
          <a:xfrm>
            <a:off x="7256498" y="4445672"/>
            <a:ext cx="5391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dirty="0">
                <a:latin typeface="UD デジタル 教科書体 NP-B" panose="02020700000000000000" pitchFamily="18" charset="-128"/>
                <a:ea typeface="UD デジタル 教科書体 NP-B" panose="02020700000000000000" pitchFamily="18" charset="-128"/>
              </a:rPr>
              <a:t>2</a:t>
            </a:r>
            <a:endParaRPr lang="ja-JP" altLang="en-US" sz="1000" dirty="0">
              <a:latin typeface="UD デジタル 教科書体 NP-B" panose="02020700000000000000" pitchFamily="18" charset="-128"/>
              <a:ea typeface="UD デジタル 教科書体 NP-B" panose="02020700000000000000" pitchFamily="18" charset="-128"/>
            </a:endParaRPr>
          </a:p>
        </p:txBody>
      </p:sp>
      <p:sp>
        <p:nvSpPr>
          <p:cNvPr id="20" name="Text Box 26">
            <a:extLst>
              <a:ext uri="{FF2B5EF4-FFF2-40B4-BE49-F238E27FC236}">
                <a16:creationId xmlns:a16="http://schemas.microsoft.com/office/drawing/2014/main" id="{20691C58-618E-846F-FBB9-3FDE50D1C020}"/>
              </a:ext>
            </a:extLst>
          </p:cNvPr>
          <p:cNvSpPr txBox="1">
            <a:spLocks noChangeArrowheads="1"/>
          </p:cNvSpPr>
          <p:nvPr/>
        </p:nvSpPr>
        <p:spPr bwMode="auto">
          <a:xfrm>
            <a:off x="1052978" y="5728287"/>
            <a:ext cx="747951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dirty="0">
                <a:solidFill>
                  <a:srgbClr val="0000FF"/>
                </a:solidFill>
                <a:latin typeface="UD デジタル 教科書体 NP-B" panose="02020700000000000000" pitchFamily="18" charset="-128"/>
                <a:ea typeface="UD デジタル 教科書体 NP-B" panose="02020700000000000000" pitchFamily="18" charset="-128"/>
              </a:rPr>
              <a:t>P5-</a:t>
            </a:r>
            <a:r>
              <a:rPr lang="ja-JP" altLang="en-US" dirty="0">
                <a:solidFill>
                  <a:srgbClr val="0000FF"/>
                </a:solidFill>
                <a:latin typeface="UD デジタル 教科書体 NP-B" panose="02020700000000000000" pitchFamily="18" charset="-128"/>
                <a:ea typeface="UD デジタル 教科書体 NP-B" panose="02020700000000000000" pitchFamily="18" charset="-128"/>
              </a:rPr>
              <a:t>３</a:t>
            </a:r>
            <a:r>
              <a:rPr lang="ja-JP" altLang="en-US" sz="3600" dirty="0">
                <a:latin typeface="UD デジタル 教科書体 NP-B" panose="02020700000000000000" pitchFamily="18" charset="-128"/>
                <a:ea typeface="UD デジタル 教科書体 NP-B" panose="02020700000000000000" pitchFamily="18" charset="-128"/>
              </a:rPr>
              <a:t>教科書に書き込みましょう。</a:t>
            </a:r>
            <a:endParaRPr lang="ja-JP" altLang="en-US" sz="4000" b="1"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983254848"/>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750"/>
                                        <p:tgtEl>
                                          <p:spTgt spid="7"/>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75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750"/>
                                        <p:tgtEl>
                                          <p:spTgt spid="14"/>
                                        </p:tgtEl>
                                      </p:cBhvr>
                                    </p:animEffect>
                                  </p:childTnLst>
                                </p:cTn>
                              </p:par>
                              <p:par>
                                <p:cTn id="16" presetID="22" presetClass="entr" presetSubtype="8" fill="hold" grpId="0" nodeType="withEffect">
                                  <p:stCondLst>
                                    <p:cond delay="100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75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1750"/>
                                        <p:tgtEl>
                                          <p:spTgt spid="16"/>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75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1750"/>
                                        <p:tgtEl>
                                          <p:spTgt spid="18"/>
                                        </p:tgtEl>
                                      </p:cBhvr>
                                    </p:animEffect>
                                  </p:childTnLst>
                                </p:cTn>
                              </p:par>
                              <p:par>
                                <p:cTn id="32" presetID="22" presetClass="entr" presetSubtype="8" fill="hold" grpId="0" nodeType="withEffect">
                                  <p:stCondLst>
                                    <p:cond delay="100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75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1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P spid="15" grpId="0"/>
      <p:bldP spid="16" grpId="0"/>
      <p:bldP spid="17" grpId="0"/>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D3F34A89-1610-4655-9353-8A1D68857DF6}"/>
              </a:ext>
            </a:extLst>
          </p:cNvPr>
          <p:cNvSpPr/>
          <p:nvPr/>
        </p:nvSpPr>
        <p:spPr>
          <a:xfrm>
            <a:off x="3996255" y="1131377"/>
            <a:ext cx="575745" cy="1154914"/>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756CDF37-BD8B-434E-8B6A-534EB671AC50}"/>
              </a:ext>
            </a:extLst>
          </p:cNvPr>
          <p:cNvSpPr/>
          <p:nvPr/>
        </p:nvSpPr>
        <p:spPr>
          <a:xfrm>
            <a:off x="1119894" y="2286290"/>
            <a:ext cx="1140568" cy="1142710"/>
          </a:xfrm>
          <a:prstGeom prst="rect">
            <a:avLst/>
          </a:prstGeom>
          <a:solidFill>
            <a:srgbClr val="66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BE517D68-7241-4D4C-AFFA-4C3E21685A36}"/>
              </a:ext>
            </a:extLst>
          </p:cNvPr>
          <p:cNvSpPr/>
          <p:nvPr/>
        </p:nvSpPr>
        <p:spPr>
          <a:xfrm>
            <a:off x="1115880" y="1131376"/>
            <a:ext cx="2309538" cy="565077"/>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BB5CCA2D-4F7E-40E4-B4A8-E283579BF564}"/>
              </a:ext>
            </a:extLst>
          </p:cNvPr>
          <p:cNvSpPr/>
          <p:nvPr/>
        </p:nvSpPr>
        <p:spPr>
          <a:xfrm>
            <a:off x="8010788" y="541539"/>
            <a:ext cx="561710" cy="2297623"/>
          </a:xfrm>
          <a:prstGeom prst="rect">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8559A951-5B09-4E1F-A5AD-18A7D2222294}"/>
              </a:ext>
            </a:extLst>
          </p:cNvPr>
          <p:cNvSpPr/>
          <p:nvPr/>
        </p:nvSpPr>
        <p:spPr>
          <a:xfrm>
            <a:off x="2260462" y="5149311"/>
            <a:ext cx="1719082" cy="573437"/>
          </a:xfrm>
          <a:prstGeom prst="rect">
            <a:avLst/>
          </a:prstGeom>
          <a:solidFill>
            <a:srgbClr val="99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DE50EA65-D780-442D-8F91-F0207A37DC17}"/>
              </a:ext>
            </a:extLst>
          </p:cNvPr>
          <p:cNvSpPr/>
          <p:nvPr/>
        </p:nvSpPr>
        <p:spPr>
          <a:xfrm>
            <a:off x="4568538" y="1724982"/>
            <a:ext cx="575745" cy="1154914"/>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28A395E0-AF5A-461F-996E-036B906724B6}"/>
              </a:ext>
            </a:extLst>
          </p:cNvPr>
          <p:cNvSpPr/>
          <p:nvPr/>
        </p:nvSpPr>
        <p:spPr>
          <a:xfrm>
            <a:off x="3400122" y="5722748"/>
            <a:ext cx="579421" cy="573437"/>
          </a:xfrm>
          <a:prstGeom prst="rect">
            <a:avLst/>
          </a:prstGeom>
          <a:solidFill>
            <a:srgbClr val="99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A30DB2C4-5286-4452-8194-55CBDE565490}"/>
              </a:ext>
            </a:extLst>
          </p:cNvPr>
          <p:cNvSpPr/>
          <p:nvPr/>
        </p:nvSpPr>
        <p:spPr>
          <a:xfrm>
            <a:off x="2829285" y="2879896"/>
            <a:ext cx="593730" cy="1695978"/>
          </a:xfrm>
          <a:prstGeom prst="rect">
            <a:avLst/>
          </a:prstGeom>
          <a:solidFill>
            <a:srgbClr val="99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58F88BA4-E43D-4FDE-8B37-4091FFCAB2A1}"/>
              </a:ext>
            </a:extLst>
          </p:cNvPr>
          <p:cNvSpPr/>
          <p:nvPr/>
        </p:nvSpPr>
        <p:spPr>
          <a:xfrm>
            <a:off x="3425418" y="3429000"/>
            <a:ext cx="556767" cy="573437"/>
          </a:xfrm>
          <a:prstGeom prst="rect">
            <a:avLst/>
          </a:prstGeom>
          <a:solidFill>
            <a:srgbClr val="99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F89ECB90-C8EE-428A-BB24-ECD183CD63F3}"/>
              </a:ext>
            </a:extLst>
          </p:cNvPr>
          <p:cNvSpPr/>
          <p:nvPr/>
        </p:nvSpPr>
        <p:spPr>
          <a:xfrm>
            <a:off x="5712491" y="1135144"/>
            <a:ext cx="575745" cy="1154914"/>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BD818ABF-23F5-4682-820F-808E3F674199}"/>
              </a:ext>
            </a:extLst>
          </p:cNvPr>
          <p:cNvSpPr/>
          <p:nvPr/>
        </p:nvSpPr>
        <p:spPr>
          <a:xfrm>
            <a:off x="6294552" y="570068"/>
            <a:ext cx="575745" cy="1154914"/>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DCA9810C-2C82-46FC-A5DE-A6B680779700}"/>
              </a:ext>
            </a:extLst>
          </p:cNvPr>
          <p:cNvSpPr/>
          <p:nvPr/>
        </p:nvSpPr>
        <p:spPr>
          <a:xfrm>
            <a:off x="1112349" y="4018837"/>
            <a:ext cx="570837" cy="1695978"/>
          </a:xfrm>
          <a:prstGeom prst="rect">
            <a:avLst/>
          </a:prstGeom>
          <a:solidFill>
            <a:srgbClr val="99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70A867F0-411D-48A9-A7AA-B37EE6AA2815}"/>
              </a:ext>
            </a:extLst>
          </p:cNvPr>
          <p:cNvSpPr/>
          <p:nvPr/>
        </p:nvSpPr>
        <p:spPr>
          <a:xfrm>
            <a:off x="542519" y="4575874"/>
            <a:ext cx="573361" cy="573437"/>
          </a:xfrm>
          <a:prstGeom prst="rect">
            <a:avLst/>
          </a:prstGeom>
          <a:solidFill>
            <a:srgbClr val="99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502BB6A7-F551-45BC-A917-A112DF6FE307}"/>
              </a:ext>
            </a:extLst>
          </p:cNvPr>
          <p:cNvSpPr/>
          <p:nvPr/>
        </p:nvSpPr>
        <p:spPr>
          <a:xfrm>
            <a:off x="6282738" y="2855562"/>
            <a:ext cx="1147413" cy="593605"/>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8E46FEB3-A924-4BE3-A6D7-30C017B9C979}"/>
              </a:ext>
            </a:extLst>
          </p:cNvPr>
          <p:cNvSpPr/>
          <p:nvPr/>
        </p:nvSpPr>
        <p:spPr>
          <a:xfrm>
            <a:off x="6856444" y="3429000"/>
            <a:ext cx="1147413" cy="593605"/>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960BAB6F-1BFE-49DE-94F1-1892E9A4C59F}"/>
              </a:ext>
            </a:extLst>
          </p:cNvPr>
          <p:cNvSpPr/>
          <p:nvPr/>
        </p:nvSpPr>
        <p:spPr>
          <a:xfrm>
            <a:off x="4575470" y="4021064"/>
            <a:ext cx="1719082" cy="573437"/>
          </a:xfrm>
          <a:prstGeom prst="rect">
            <a:avLst/>
          </a:prstGeom>
          <a:solidFill>
            <a:srgbClr val="99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56FD03FF-F02B-401D-AA81-5C4827A8AC59}"/>
              </a:ext>
            </a:extLst>
          </p:cNvPr>
          <p:cNvSpPr/>
          <p:nvPr/>
        </p:nvSpPr>
        <p:spPr>
          <a:xfrm>
            <a:off x="4571515" y="3449167"/>
            <a:ext cx="556767" cy="576431"/>
          </a:xfrm>
          <a:prstGeom prst="rect">
            <a:avLst/>
          </a:prstGeom>
          <a:solidFill>
            <a:srgbClr val="99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2CB612A4-CD71-4F2F-A2A3-94B4BD46A753}"/>
              </a:ext>
            </a:extLst>
          </p:cNvPr>
          <p:cNvSpPr/>
          <p:nvPr/>
        </p:nvSpPr>
        <p:spPr>
          <a:xfrm>
            <a:off x="6853416" y="5166504"/>
            <a:ext cx="1719082" cy="573437"/>
          </a:xfrm>
          <a:prstGeom prst="rect">
            <a:avLst/>
          </a:prstGeom>
          <a:solidFill>
            <a:srgbClr val="99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941143B7-425F-46F4-8FB0-1390E736D050}"/>
              </a:ext>
            </a:extLst>
          </p:cNvPr>
          <p:cNvSpPr/>
          <p:nvPr/>
        </p:nvSpPr>
        <p:spPr>
          <a:xfrm>
            <a:off x="8015731" y="4580937"/>
            <a:ext cx="556767" cy="573437"/>
          </a:xfrm>
          <a:prstGeom prst="rect">
            <a:avLst/>
          </a:prstGeom>
          <a:solidFill>
            <a:srgbClr val="99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2E7EF733-D8C6-4C7C-82A6-0B6F8F435734}"/>
              </a:ext>
            </a:extLst>
          </p:cNvPr>
          <p:cNvSpPr/>
          <p:nvPr/>
        </p:nvSpPr>
        <p:spPr>
          <a:xfrm>
            <a:off x="4556820" y="5149311"/>
            <a:ext cx="1719082" cy="573437"/>
          </a:xfrm>
          <a:prstGeom prst="rect">
            <a:avLst/>
          </a:prstGeom>
          <a:solidFill>
            <a:srgbClr val="99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FE4324EF-272B-434D-801E-137CA4482AF7}"/>
              </a:ext>
            </a:extLst>
          </p:cNvPr>
          <p:cNvSpPr/>
          <p:nvPr/>
        </p:nvSpPr>
        <p:spPr>
          <a:xfrm>
            <a:off x="5144283" y="5722748"/>
            <a:ext cx="579421" cy="573437"/>
          </a:xfrm>
          <a:prstGeom prst="rect">
            <a:avLst/>
          </a:prstGeom>
          <a:solidFill>
            <a:srgbClr val="99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B01B4C85-D070-413C-BF10-4E9A8D2841CE}"/>
              </a:ext>
            </a:extLst>
          </p:cNvPr>
          <p:cNvPicPr>
            <a:picLocks noChangeAspect="1"/>
          </p:cNvPicPr>
          <p:nvPr/>
        </p:nvPicPr>
        <p:blipFill>
          <a:blip r:embed="rId2"/>
          <a:stretch>
            <a:fillRect/>
          </a:stretch>
        </p:blipFill>
        <p:spPr>
          <a:xfrm>
            <a:off x="545228" y="564788"/>
            <a:ext cx="8053544" cy="5760720"/>
          </a:xfrm>
          <a:prstGeom prst="rect">
            <a:avLst/>
          </a:prstGeom>
          <a:ln w="9525">
            <a:solidFill>
              <a:schemeClr val="tx1"/>
            </a:solidFill>
          </a:ln>
        </p:spPr>
      </p:pic>
    </p:spTree>
    <p:extLst>
      <p:ext uri="{BB962C8B-B14F-4D97-AF65-F5344CB8AC3E}">
        <p14:creationId xmlns:p14="http://schemas.microsoft.com/office/powerpoint/2010/main" val="3266230883"/>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1000"/>
                                        <p:tgtEl>
                                          <p:spTgt spid="2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1000"/>
                                        <p:tgtEl>
                                          <p:spTgt spid="22"/>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1000"/>
                                        <p:tgtEl>
                                          <p:spTgt spid="2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10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right)">
                                      <p:cBhvr>
                                        <p:cTn id="40" dur="1000"/>
                                        <p:tgtEl>
                                          <p:spTgt spid="10"/>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right)">
                                      <p:cBhvr>
                                        <p:cTn id="43" dur="1000"/>
                                        <p:tgtEl>
                                          <p:spTgt spid="12"/>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right)">
                                      <p:cBhvr>
                                        <p:cTn id="46" dur="1000"/>
                                        <p:tgtEl>
                                          <p:spTgt spid="17"/>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right)">
                                      <p:cBhvr>
                                        <p:cTn id="49" dur="1000"/>
                                        <p:tgtEl>
                                          <p:spTgt spid="18"/>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right)">
                                      <p:cBhvr>
                                        <p:cTn id="52" dur="1000"/>
                                        <p:tgtEl>
                                          <p:spTgt spid="25"/>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right)">
                                      <p:cBhvr>
                                        <p:cTn id="55" dur="1000"/>
                                        <p:tgtEl>
                                          <p:spTgt spid="26"/>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right)">
                                      <p:cBhvr>
                                        <p:cTn id="58" dur="1000"/>
                                        <p:tgtEl>
                                          <p:spTgt spid="29"/>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right)">
                                      <p:cBhvr>
                                        <p:cTn id="61" dur="1000"/>
                                        <p:tgtEl>
                                          <p:spTgt spid="32"/>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right)">
                                      <p:cBhvr>
                                        <p:cTn id="64" dur="1000"/>
                                        <p:tgtEl>
                                          <p:spTgt spid="33"/>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right)">
                                      <p:cBhvr>
                                        <p:cTn id="67" dur="1000"/>
                                        <p:tgtEl>
                                          <p:spTgt spid="34"/>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right)">
                                      <p:cBhvr>
                                        <p:cTn id="70" dur="1000"/>
                                        <p:tgtEl>
                                          <p:spTgt spid="35"/>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right)">
                                      <p:cBhvr>
                                        <p:cTn id="73"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4" grpId="0" animBg="1"/>
      <p:bldP spid="9" grpId="0" animBg="1"/>
      <p:bldP spid="10" grpId="0" animBg="1"/>
      <p:bldP spid="11" grpId="0" animBg="1"/>
      <p:bldP spid="12" grpId="0" animBg="1"/>
      <p:bldP spid="17" grpId="0" animBg="1"/>
      <p:bldP spid="18" grpId="0" animBg="1"/>
      <p:bldP spid="21" grpId="0" animBg="1"/>
      <p:bldP spid="22" grpId="0" animBg="1"/>
      <p:bldP spid="25" grpId="0" animBg="1"/>
      <p:bldP spid="26" grpId="0" animBg="1"/>
      <p:bldP spid="27" grpId="0" animBg="1"/>
      <p:bldP spid="28" grpId="0" animBg="1"/>
      <p:bldP spid="29" grpId="0" animBg="1"/>
      <p:bldP spid="32" grpId="0" animBg="1"/>
      <p:bldP spid="33" grpId="0" animBg="1"/>
      <p:bldP spid="34" grpId="0" animBg="1"/>
      <p:bldP spid="35" grpId="0" animBg="1"/>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07626F88-A55D-4EB4-8D01-356DB5F48FBE}"/>
              </a:ext>
            </a:extLst>
          </p:cNvPr>
          <p:cNvGrpSpPr/>
          <p:nvPr/>
        </p:nvGrpSpPr>
        <p:grpSpPr>
          <a:xfrm>
            <a:off x="2278785" y="504638"/>
            <a:ext cx="1150836" cy="1730620"/>
            <a:chOff x="2278785" y="504638"/>
            <a:chExt cx="1150836" cy="1730620"/>
          </a:xfrm>
        </p:grpSpPr>
        <p:sp>
          <p:nvSpPr>
            <p:cNvPr id="11" name="二等辺三角形 10">
              <a:extLst>
                <a:ext uri="{FF2B5EF4-FFF2-40B4-BE49-F238E27FC236}">
                  <a16:creationId xmlns:a16="http://schemas.microsoft.com/office/drawing/2014/main" id="{873F35EE-5E62-4109-AE0B-4579CBA73EBC}"/>
                </a:ext>
              </a:extLst>
            </p:cNvPr>
            <p:cNvSpPr/>
            <p:nvPr/>
          </p:nvSpPr>
          <p:spPr>
            <a:xfrm>
              <a:off x="2291653" y="504638"/>
              <a:ext cx="1125004" cy="593677"/>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a:extLst>
                <a:ext uri="{FF2B5EF4-FFF2-40B4-BE49-F238E27FC236}">
                  <a16:creationId xmlns:a16="http://schemas.microsoft.com/office/drawing/2014/main" id="{1845BF35-D944-458D-B9CF-D4A0EB97BC2A}"/>
                </a:ext>
              </a:extLst>
            </p:cNvPr>
            <p:cNvSpPr/>
            <p:nvPr/>
          </p:nvSpPr>
          <p:spPr>
            <a:xfrm rot="10800000">
              <a:off x="2291652" y="1657405"/>
              <a:ext cx="1125315" cy="577853"/>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E464F2DF-F10F-496F-870B-6E2CE9BC9272}"/>
                </a:ext>
              </a:extLst>
            </p:cNvPr>
            <p:cNvSpPr/>
            <p:nvPr/>
          </p:nvSpPr>
          <p:spPr>
            <a:xfrm>
              <a:off x="2278785" y="1098314"/>
              <a:ext cx="1150836" cy="57785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 name="グループ化 7">
            <a:extLst>
              <a:ext uri="{FF2B5EF4-FFF2-40B4-BE49-F238E27FC236}">
                <a16:creationId xmlns:a16="http://schemas.microsoft.com/office/drawing/2014/main" id="{6CE63403-4E17-499E-89B0-341FD316E513}"/>
              </a:ext>
            </a:extLst>
          </p:cNvPr>
          <p:cNvGrpSpPr/>
          <p:nvPr/>
        </p:nvGrpSpPr>
        <p:grpSpPr>
          <a:xfrm>
            <a:off x="4560589" y="2258531"/>
            <a:ext cx="2299354" cy="1136945"/>
            <a:chOff x="4560589" y="2258531"/>
            <a:chExt cx="2299354" cy="1136945"/>
          </a:xfrm>
        </p:grpSpPr>
        <p:sp>
          <p:nvSpPr>
            <p:cNvPr id="29" name="正方形/長方形 28">
              <a:extLst>
                <a:ext uri="{FF2B5EF4-FFF2-40B4-BE49-F238E27FC236}">
                  <a16:creationId xmlns:a16="http://schemas.microsoft.com/office/drawing/2014/main" id="{9036412E-6299-4F52-939F-83939E3B8FCE}"/>
                </a:ext>
              </a:extLst>
            </p:cNvPr>
            <p:cNvSpPr/>
            <p:nvPr/>
          </p:nvSpPr>
          <p:spPr>
            <a:xfrm>
              <a:off x="4560589" y="2833582"/>
              <a:ext cx="1174962" cy="55465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直角三角形 29">
              <a:extLst>
                <a:ext uri="{FF2B5EF4-FFF2-40B4-BE49-F238E27FC236}">
                  <a16:creationId xmlns:a16="http://schemas.microsoft.com/office/drawing/2014/main" id="{922A6EB1-F59C-4D4E-B329-A770FEF19451}"/>
                </a:ext>
              </a:extLst>
            </p:cNvPr>
            <p:cNvSpPr/>
            <p:nvPr/>
          </p:nvSpPr>
          <p:spPr>
            <a:xfrm>
              <a:off x="5721975" y="2258531"/>
              <a:ext cx="1137968" cy="1136945"/>
            </a:xfrm>
            <a:prstGeom prst="r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a:extLst>
              <a:ext uri="{FF2B5EF4-FFF2-40B4-BE49-F238E27FC236}">
                <a16:creationId xmlns:a16="http://schemas.microsoft.com/office/drawing/2014/main" id="{8FE46CA7-B85A-4837-907C-AF7D94E6A7C5}"/>
              </a:ext>
            </a:extLst>
          </p:cNvPr>
          <p:cNvGrpSpPr/>
          <p:nvPr/>
        </p:nvGrpSpPr>
        <p:grpSpPr>
          <a:xfrm>
            <a:off x="3965102" y="550645"/>
            <a:ext cx="1189889" cy="1707422"/>
            <a:chOff x="3965102" y="550645"/>
            <a:chExt cx="1189889" cy="1707422"/>
          </a:xfrm>
        </p:grpSpPr>
        <p:sp>
          <p:nvSpPr>
            <p:cNvPr id="13" name="直角三角形 12">
              <a:extLst>
                <a:ext uri="{FF2B5EF4-FFF2-40B4-BE49-F238E27FC236}">
                  <a16:creationId xmlns:a16="http://schemas.microsoft.com/office/drawing/2014/main" id="{81476903-B514-484D-AFE5-164BFEF5BE3D}"/>
                </a:ext>
              </a:extLst>
            </p:cNvPr>
            <p:cNvSpPr/>
            <p:nvPr/>
          </p:nvSpPr>
          <p:spPr>
            <a:xfrm>
              <a:off x="3980028" y="550645"/>
              <a:ext cx="1174963" cy="1136945"/>
            </a:xfrm>
            <a:prstGeom prst="r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EAA500A5-2D12-4F78-8B8B-34C482300454}"/>
                </a:ext>
              </a:extLst>
            </p:cNvPr>
            <p:cNvSpPr/>
            <p:nvPr/>
          </p:nvSpPr>
          <p:spPr>
            <a:xfrm>
              <a:off x="3965102" y="1657406"/>
              <a:ext cx="1174964" cy="60066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 name="グループ化 8">
            <a:extLst>
              <a:ext uri="{FF2B5EF4-FFF2-40B4-BE49-F238E27FC236}">
                <a16:creationId xmlns:a16="http://schemas.microsoft.com/office/drawing/2014/main" id="{CE1CBA22-EFD5-4F28-A15C-B84003C572C9}"/>
              </a:ext>
            </a:extLst>
          </p:cNvPr>
          <p:cNvGrpSpPr/>
          <p:nvPr/>
        </p:nvGrpSpPr>
        <p:grpSpPr>
          <a:xfrm>
            <a:off x="6267104" y="504638"/>
            <a:ext cx="1754467" cy="1184557"/>
            <a:chOff x="6267104" y="516482"/>
            <a:chExt cx="1754467" cy="1184557"/>
          </a:xfrm>
        </p:grpSpPr>
        <p:sp>
          <p:nvSpPr>
            <p:cNvPr id="17" name="正方形/長方形 16">
              <a:extLst>
                <a:ext uri="{FF2B5EF4-FFF2-40B4-BE49-F238E27FC236}">
                  <a16:creationId xmlns:a16="http://schemas.microsoft.com/office/drawing/2014/main" id="{EF3204BE-6C64-4AE0-9285-4FC817212103}"/>
                </a:ext>
              </a:extLst>
            </p:cNvPr>
            <p:cNvSpPr/>
            <p:nvPr/>
          </p:nvSpPr>
          <p:spPr>
            <a:xfrm>
              <a:off x="6867764" y="1103294"/>
              <a:ext cx="1137969" cy="5842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直角三角形 19">
              <a:extLst>
                <a:ext uri="{FF2B5EF4-FFF2-40B4-BE49-F238E27FC236}">
                  <a16:creationId xmlns:a16="http://schemas.microsoft.com/office/drawing/2014/main" id="{36CAB8C0-590B-4EE4-9B5D-7C8075437716}"/>
                </a:ext>
              </a:extLst>
            </p:cNvPr>
            <p:cNvSpPr/>
            <p:nvPr/>
          </p:nvSpPr>
          <p:spPr>
            <a:xfrm>
              <a:off x="7436749" y="516482"/>
              <a:ext cx="584822" cy="584296"/>
            </a:xfrm>
            <a:prstGeom prst="r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A982857D-463F-4F52-BB47-82264B4025EA}"/>
                </a:ext>
              </a:extLst>
            </p:cNvPr>
            <p:cNvSpPr/>
            <p:nvPr/>
          </p:nvSpPr>
          <p:spPr>
            <a:xfrm>
              <a:off x="6867764" y="544202"/>
              <a:ext cx="584822" cy="5749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直角三角形 23">
              <a:extLst>
                <a:ext uri="{FF2B5EF4-FFF2-40B4-BE49-F238E27FC236}">
                  <a16:creationId xmlns:a16="http://schemas.microsoft.com/office/drawing/2014/main" id="{63719D7D-F384-46FE-B7C5-CFBAFDD25DF6}"/>
                </a:ext>
              </a:extLst>
            </p:cNvPr>
            <p:cNvSpPr/>
            <p:nvPr/>
          </p:nvSpPr>
          <p:spPr>
            <a:xfrm rot="10800000">
              <a:off x="6267104" y="1116743"/>
              <a:ext cx="584822" cy="584296"/>
            </a:xfrm>
            <a:prstGeom prst="r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a:extLst>
              <a:ext uri="{FF2B5EF4-FFF2-40B4-BE49-F238E27FC236}">
                <a16:creationId xmlns:a16="http://schemas.microsoft.com/office/drawing/2014/main" id="{B43BC816-B5FF-4865-88DB-5C4D4C606B64}"/>
              </a:ext>
            </a:extLst>
          </p:cNvPr>
          <p:cNvGrpSpPr/>
          <p:nvPr/>
        </p:nvGrpSpPr>
        <p:grpSpPr>
          <a:xfrm>
            <a:off x="6826383" y="2251672"/>
            <a:ext cx="1763873" cy="1159258"/>
            <a:chOff x="6826383" y="2251672"/>
            <a:chExt cx="1763873" cy="1159258"/>
          </a:xfrm>
        </p:grpSpPr>
        <p:sp>
          <p:nvSpPr>
            <p:cNvPr id="25" name="正方形/長方形 24">
              <a:extLst>
                <a:ext uri="{FF2B5EF4-FFF2-40B4-BE49-F238E27FC236}">
                  <a16:creationId xmlns:a16="http://schemas.microsoft.com/office/drawing/2014/main" id="{E20C7A45-A4D8-4E39-981F-635575326775}"/>
                </a:ext>
              </a:extLst>
            </p:cNvPr>
            <p:cNvSpPr/>
            <p:nvPr/>
          </p:nvSpPr>
          <p:spPr>
            <a:xfrm>
              <a:off x="7420611" y="2839312"/>
              <a:ext cx="1169645" cy="57161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1C55998F-11F0-4E00-97C8-5C3187CDA8FB}"/>
                </a:ext>
              </a:extLst>
            </p:cNvPr>
            <p:cNvSpPr/>
            <p:nvPr/>
          </p:nvSpPr>
          <p:spPr>
            <a:xfrm>
              <a:off x="7420611" y="2251672"/>
              <a:ext cx="599452" cy="5842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直角三角形 26">
              <a:extLst>
                <a:ext uri="{FF2B5EF4-FFF2-40B4-BE49-F238E27FC236}">
                  <a16:creationId xmlns:a16="http://schemas.microsoft.com/office/drawing/2014/main" id="{6A2E8A1A-C16D-413C-87B9-6593509464B0}"/>
                </a:ext>
              </a:extLst>
            </p:cNvPr>
            <p:cNvSpPr/>
            <p:nvPr/>
          </p:nvSpPr>
          <p:spPr>
            <a:xfrm>
              <a:off x="8020064" y="2256110"/>
              <a:ext cx="570191" cy="584296"/>
            </a:xfrm>
            <a:prstGeom prst="r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直角三角形 27">
              <a:extLst>
                <a:ext uri="{FF2B5EF4-FFF2-40B4-BE49-F238E27FC236}">
                  <a16:creationId xmlns:a16="http://schemas.microsoft.com/office/drawing/2014/main" id="{D2154B7A-C5B3-445B-81FF-D98F79808696}"/>
                </a:ext>
              </a:extLst>
            </p:cNvPr>
            <p:cNvSpPr/>
            <p:nvPr/>
          </p:nvSpPr>
          <p:spPr>
            <a:xfrm rot="16200000">
              <a:off x="6826120" y="2256110"/>
              <a:ext cx="584822" cy="584296"/>
            </a:xfrm>
            <a:prstGeom prst="r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a:extLst>
              <a:ext uri="{FF2B5EF4-FFF2-40B4-BE49-F238E27FC236}">
                <a16:creationId xmlns:a16="http://schemas.microsoft.com/office/drawing/2014/main" id="{1147A7EF-D31E-4D6A-9D54-EAD45E822BDF}"/>
              </a:ext>
            </a:extLst>
          </p:cNvPr>
          <p:cNvGrpSpPr/>
          <p:nvPr/>
        </p:nvGrpSpPr>
        <p:grpSpPr>
          <a:xfrm>
            <a:off x="6874131" y="3975034"/>
            <a:ext cx="1715897" cy="1145384"/>
            <a:chOff x="6874131" y="3975034"/>
            <a:chExt cx="1715897" cy="1145384"/>
          </a:xfrm>
        </p:grpSpPr>
        <p:sp>
          <p:nvSpPr>
            <p:cNvPr id="31" name="二等辺三角形 30">
              <a:extLst>
                <a:ext uri="{FF2B5EF4-FFF2-40B4-BE49-F238E27FC236}">
                  <a16:creationId xmlns:a16="http://schemas.microsoft.com/office/drawing/2014/main" id="{213AE50E-279F-4560-8092-ED665322A2FF}"/>
                </a:ext>
              </a:extLst>
            </p:cNvPr>
            <p:cNvSpPr/>
            <p:nvPr/>
          </p:nvSpPr>
          <p:spPr>
            <a:xfrm rot="10800000">
              <a:off x="6874131" y="3983473"/>
              <a:ext cx="1125002" cy="577853"/>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C4DB0CCD-5B79-498F-A4E3-C2743A893FDE}"/>
                </a:ext>
              </a:extLst>
            </p:cNvPr>
            <p:cNvSpPr/>
            <p:nvPr/>
          </p:nvSpPr>
          <p:spPr>
            <a:xfrm>
              <a:off x="7432722" y="4577150"/>
              <a:ext cx="1137968" cy="54326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二等辺三角形 32">
              <a:extLst>
                <a:ext uri="{FF2B5EF4-FFF2-40B4-BE49-F238E27FC236}">
                  <a16:creationId xmlns:a16="http://schemas.microsoft.com/office/drawing/2014/main" id="{1BFFBD91-8194-4787-9D18-39B17B919AAA}"/>
                </a:ext>
              </a:extLst>
            </p:cNvPr>
            <p:cNvSpPr/>
            <p:nvPr/>
          </p:nvSpPr>
          <p:spPr>
            <a:xfrm>
              <a:off x="7452060" y="3975034"/>
              <a:ext cx="1137968" cy="593677"/>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a:extLst>
              <a:ext uri="{FF2B5EF4-FFF2-40B4-BE49-F238E27FC236}">
                <a16:creationId xmlns:a16="http://schemas.microsoft.com/office/drawing/2014/main" id="{11082C66-7670-4B21-B13C-00362AA06CF1}"/>
              </a:ext>
            </a:extLst>
          </p:cNvPr>
          <p:cNvGrpSpPr/>
          <p:nvPr/>
        </p:nvGrpSpPr>
        <p:grpSpPr>
          <a:xfrm>
            <a:off x="5103070" y="3949405"/>
            <a:ext cx="1186139" cy="1753808"/>
            <a:chOff x="5103070" y="3949405"/>
            <a:chExt cx="1186139" cy="1753808"/>
          </a:xfrm>
        </p:grpSpPr>
        <p:sp>
          <p:nvSpPr>
            <p:cNvPr id="43" name="正方形/長方形 42">
              <a:extLst>
                <a:ext uri="{FF2B5EF4-FFF2-40B4-BE49-F238E27FC236}">
                  <a16:creationId xmlns:a16="http://schemas.microsoft.com/office/drawing/2014/main" id="{DC88D8FA-FE00-4E1B-87CC-FEADA385B15D}"/>
                </a:ext>
              </a:extLst>
            </p:cNvPr>
            <p:cNvSpPr/>
            <p:nvPr/>
          </p:nvSpPr>
          <p:spPr>
            <a:xfrm>
              <a:off x="5140066" y="4548393"/>
              <a:ext cx="1137968" cy="55465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直角三角形 43">
              <a:extLst>
                <a:ext uri="{FF2B5EF4-FFF2-40B4-BE49-F238E27FC236}">
                  <a16:creationId xmlns:a16="http://schemas.microsoft.com/office/drawing/2014/main" id="{0E40CC82-FFAE-4739-ACEF-DC9888B01786}"/>
                </a:ext>
              </a:extLst>
            </p:cNvPr>
            <p:cNvSpPr/>
            <p:nvPr/>
          </p:nvSpPr>
          <p:spPr>
            <a:xfrm rot="16200000">
              <a:off x="5105651" y="3946825"/>
              <a:ext cx="611920" cy="617082"/>
            </a:xfrm>
            <a:prstGeom prst="r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直角三角形 44">
              <a:extLst>
                <a:ext uri="{FF2B5EF4-FFF2-40B4-BE49-F238E27FC236}">
                  <a16:creationId xmlns:a16="http://schemas.microsoft.com/office/drawing/2014/main" id="{D08F84FC-53E1-4D45-8A41-1AFF8929C64B}"/>
                </a:ext>
              </a:extLst>
            </p:cNvPr>
            <p:cNvSpPr/>
            <p:nvPr/>
          </p:nvSpPr>
          <p:spPr>
            <a:xfrm rot="16200000">
              <a:off x="5697567" y="3956751"/>
              <a:ext cx="598987" cy="584296"/>
            </a:xfrm>
            <a:prstGeom prst="r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直角三角形 45">
              <a:extLst>
                <a:ext uri="{FF2B5EF4-FFF2-40B4-BE49-F238E27FC236}">
                  <a16:creationId xmlns:a16="http://schemas.microsoft.com/office/drawing/2014/main" id="{10183AE4-AC23-4E8B-B02C-FB1A97F05391}"/>
                </a:ext>
              </a:extLst>
            </p:cNvPr>
            <p:cNvSpPr/>
            <p:nvPr/>
          </p:nvSpPr>
          <p:spPr>
            <a:xfrm rot="10800000">
              <a:off x="5120091" y="5118917"/>
              <a:ext cx="584822" cy="584296"/>
            </a:xfrm>
            <a:prstGeom prst="r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直角三角形 46">
              <a:extLst>
                <a:ext uri="{FF2B5EF4-FFF2-40B4-BE49-F238E27FC236}">
                  <a16:creationId xmlns:a16="http://schemas.microsoft.com/office/drawing/2014/main" id="{2F198788-BFDA-4E53-94AA-AB9110E3BBF5}"/>
                </a:ext>
              </a:extLst>
            </p:cNvPr>
            <p:cNvSpPr/>
            <p:nvPr/>
          </p:nvSpPr>
          <p:spPr>
            <a:xfrm rot="10800000">
              <a:off x="5691584" y="5116641"/>
              <a:ext cx="584822" cy="584296"/>
            </a:xfrm>
            <a:prstGeom prst="r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04EE60DC-EC74-4EFB-8393-FCB1AEA332BC}"/>
              </a:ext>
            </a:extLst>
          </p:cNvPr>
          <p:cNvGrpSpPr/>
          <p:nvPr/>
        </p:nvGrpSpPr>
        <p:grpSpPr>
          <a:xfrm>
            <a:off x="3420355" y="3989166"/>
            <a:ext cx="1141863" cy="2275425"/>
            <a:chOff x="3420355" y="3989166"/>
            <a:chExt cx="1141863" cy="2275425"/>
          </a:xfrm>
        </p:grpSpPr>
        <p:sp>
          <p:nvSpPr>
            <p:cNvPr id="41" name="直角三角形 40">
              <a:extLst>
                <a:ext uri="{FF2B5EF4-FFF2-40B4-BE49-F238E27FC236}">
                  <a16:creationId xmlns:a16="http://schemas.microsoft.com/office/drawing/2014/main" id="{280CB0F9-6508-4309-9F07-B7BDF6F665BB}"/>
                </a:ext>
              </a:extLst>
            </p:cNvPr>
            <p:cNvSpPr/>
            <p:nvPr/>
          </p:nvSpPr>
          <p:spPr>
            <a:xfrm rot="5400000">
              <a:off x="3424762" y="5127134"/>
              <a:ext cx="1137968" cy="1136945"/>
            </a:xfrm>
            <a:prstGeom prst="rtTriangl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直角三角形 41">
              <a:extLst>
                <a:ext uri="{FF2B5EF4-FFF2-40B4-BE49-F238E27FC236}">
                  <a16:creationId xmlns:a16="http://schemas.microsoft.com/office/drawing/2014/main" id="{FE34C3B7-E865-469A-AD43-006FF87CD919}"/>
                </a:ext>
              </a:extLst>
            </p:cNvPr>
            <p:cNvSpPr/>
            <p:nvPr/>
          </p:nvSpPr>
          <p:spPr>
            <a:xfrm rot="16200000">
              <a:off x="3419844" y="3989677"/>
              <a:ext cx="1137968" cy="1136945"/>
            </a:xfrm>
            <a:prstGeom prst="rtTriangl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グループ化 17">
            <a:extLst>
              <a:ext uri="{FF2B5EF4-FFF2-40B4-BE49-F238E27FC236}">
                <a16:creationId xmlns:a16="http://schemas.microsoft.com/office/drawing/2014/main" id="{68C1961E-CF26-4B49-BF5E-49B033A44B2D}"/>
              </a:ext>
            </a:extLst>
          </p:cNvPr>
          <p:cNvGrpSpPr/>
          <p:nvPr/>
        </p:nvGrpSpPr>
        <p:grpSpPr>
          <a:xfrm>
            <a:off x="1100825" y="4540525"/>
            <a:ext cx="1746600" cy="1743599"/>
            <a:chOff x="1100825" y="4540525"/>
            <a:chExt cx="1746600" cy="1743599"/>
          </a:xfrm>
        </p:grpSpPr>
        <p:sp>
          <p:nvSpPr>
            <p:cNvPr id="34" name="二等辺三角形 33">
              <a:extLst>
                <a:ext uri="{FF2B5EF4-FFF2-40B4-BE49-F238E27FC236}">
                  <a16:creationId xmlns:a16="http://schemas.microsoft.com/office/drawing/2014/main" id="{5BD21BC5-B4CC-4C87-B391-C4997E11B0AF}"/>
                </a:ext>
              </a:extLst>
            </p:cNvPr>
            <p:cNvSpPr/>
            <p:nvPr/>
          </p:nvSpPr>
          <p:spPr>
            <a:xfrm rot="16200000">
              <a:off x="795788" y="5396699"/>
              <a:ext cx="1187928" cy="577853"/>
            </a:xfrm>
            <a:prstGeom prst="triangl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二等辺三角形 36">
              <a:extLst>
                <a:ext uri="{FF2B5EF4-FFF2-40B4-BE49-F238E27FC236}">
                  <a16:creationId xmlns:a16="http://schemas.microsoft.com/office/drawing/2014/main" id="{689147D1-A2C5-4B26-87E7-5FD186362FC8}"/>
                </a:ext>
              </a:extLst>
            </p:cNvPr>
            <p:cNvSpPr/>
            <p:nvPr/>
          </p:nvSpPr>
          <p:spPr>
            <a:xfrm rot="5400000">
              <a:off x="1964535" y="4845562"/>
              <a:ext cx="1187928" cy="577853"/>
            </a:xfrm>
            <a:prstGeom prst="triangl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F03CC718-6AD5-4B41-A9FB-C377A273B88A}"/>
                </a:ext>
              </a:extLst>
            </p:cNvPr>
            <p:cNvSpPr/>
            <p:nvPr/>
          </p:nvSpPr>
          <p:spPr>
            <a:xfrm>
              <a:off x="1678677" y="5144157"/>
              <a:ext cx="590895" cy="584296"/>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直角三角形 38">
              <a:extLst>
                <a:ext uri="{FF2B5EF4-FFF2-40B4-BE49-F238E27FC236}">
                  <a16:creationId xmlns:a16="http://schemas.microsoft.com/office/drawing/2014/main" id="{D23E521D-B287-4E7A-B92D-C2A6FE49368B}"/>
                </a:ext>
              </a:extLst>
            </p:cNvPr>
            <p:cNvSpPr/>
            <p:nvPr/>
          </p:nvSpPr>
          <p:spPr>
            <a:xfrm rot="16200000">
              <a:off x="1676272" y="4550858"/>
              <a:ext cx="567007" cy="619592"/>
            </a:xfrm>
            <a:prstGeom prst="rtTriangl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直角三角形 39">
              <a:extLst>
                <a:ext uri="{FF2B5EF4-FFF2-40B4-BE49-F238E27FC236}">
                  <a16:creationId xmlns:a16="http://schemas.microsoft.com/office/drawing/2014/main" id="{5C92B58D-7581-4D9A-AF3B-B59562B382F6}"/>
                </a:ext>
              </a:extLst>
            </p:cNvPr>
            <p:cNvSpPr/>
            <p:nvPr/>
          </p:nvSpPr>
          <p:spPr>
            <a:xfrm rot="5400000">
              <a:off x="1675195" y="5699565"/>
              <a:ext cx="584822" cy="584296"/>
            </a:xfrm>
            <a:prstGeom prst="rtTriangl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二等辺三角形 5">
            <a:extLst>
              <a:ext uri="{FF2B5EF4-FFF2-40B4-BE49-F238E27FC236}">
                <a16:creationId xmlns:a16="http://schemas.microsoft.com/office/drawing/2014/main" id="{748C7FB6-A1DC-4D25-AACE-46FD81D6C6EA}"/>
              </a:ext>
            </a:extLst>
          </p:cNvPr>
          <p:cNvSpPr/>
          <p:nvPr/>
        </p:nvSpPr>
        <p:spPr>
          <a:xfrm>
            <a:off x="1123935" y="2813935"/>
            <a:ext cx="2271415" cy="1184539"/>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直角三角形 1">
            <a:extLst>
              <a:ext uri="{FF2B5EF4-FFF2-40B4-BE49-F238E27FC236}">
                <a16:creationId xmlns:a16="http://schemas.microsoft.com/office/drawing/2014/main" id="{5935D00D-BD56-4499-BABE-583E2895EEBA}"/>
              </a:ext>
            </a:extLst>
          </p:cNvPr>
          <p:cNvSpPr/>
          <p:nvPr/>
        </p:nvSpPr>
        <p:spPr>
          <a:xfrm>
            <a:off x="553674" y="543779"/>
            <a:ext cx="1125003" cy="2282588"/>
          </a:xfrm>
          <a:prstGeom prst="r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B01B4C85-D070-413C-BF10-4E9A8D2841CE}"/>
              </a:ext>
            </a:extLst>
          </p:cNvPr>
          <p:cNvPicPr>
            <a:picLocks noChangeAspect="1"/>
          </p:cNvPicPr>
          <p:nvPr/>
        </p:nvPicPr>
        <p:blipFill>
          <a:blip r:embed="rId3"/>
          <a:stretch>
            <a:fillRect/>
          </a:stretch>
        </p:blipFill>
        <p:spPr>
          <a:xfrm>
            <a:off x="545228" y="532770"/>
            <a:ext cx="8053544" cy="5760720"/>
          </a:xfrm>
          <a:prstGeom prst="rect">
            <a:avLst/>
          </a:prstGeom>
        </p:spPr>
      </p:pic>
    </p:spTree>
    <p:extLst>
      <p:ext uri="{BB962C8B-B14F-4D97-AF65-F5344CB8AC3E}">
        <p14:creationId xmlns:p14="http://schemas.microsoft.com/office/powerpoint/2010/main" val="3940415892"/>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10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1000"/>
                                        <p:tgtEl>
                                          <p:spTgt spid="5"/>
                                        </p:tgtEl>
                                      </p:cBhvr>
                                    </p:animEffect>
                                  </p:childTnLst>
                                </p:cTn>
                              </p:par>
                              <p:par>
                                <p:cTn id="19" presetID="22" presetClass="entr" presetSubtype="8"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right)">
                                      <p:cBhvr>
                                        <p:cTn id="26" dur="1000"/>
                                        <p:tgtEl>
                                          <p:spTgt spid="15"/>
                                        </p:tgtEl>
                                      </p:cBhvr>
                                    </p:animEffect>
                                  </p:childTnLst>
                                </p:cTn>
                              </p:par>
                              <p:par>
                                <p:cTn id="27" presetID="22" presetClass="entr" presetSubtype="2"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right)">
                                      <p:cBhvr>
                                        <p:cTn id="29" dur="1000"/>
                                        <p:tgtEl>
                                          <p:spTgt spid="10"/>
                                        </p:tgtEl>
                                      </p:cBhvr>
                                    </p:animEffect>
                                  </p:childTnLst>
                                </p:cTn>
                              </p:par>
                              <p:par>
                                <p:cTn id="30" presetID="22" presetClass="entr" presetSubtype="2"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right)">
                                      <p:cBhvr>
                                        <p:cTn id="32" dur="1000"/>
                                        <p:tgtEl>
                                          <p:spTgt spid="9"/>
                                        </p:tgtEl>
                                      </p:cBhvr>
                                    </p:animEffect>
                                  </p:childTnLst>
                                </p:cTn>
                              </p:par>
                              <p:par>
                                <p:cTn id="33" presetID="22" presetClass="entr" presetSubtype="2"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right)">
                                      <p:cBhvr>
                                        <p:cTn id="35" dur="10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1000"/>
                                        <p:tgtEl>
                                          <p:spTgt spid="19"/>
                                        </p:tgtEl>
                                      </p:cBhvr>
                                    </p:animEffect>
                                  </p:childTnLst>
                                </p:cTn>
                              </p:par>
                              <p:par>
                                <p:cTn id="41" presetID="2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12E882E5-C8CD-4FAE-BF89-3B01455B95D6}"/>
              </a:ext>
            </a:extLst>
          </p:cNvPr>
          <p:cNvGrpSpPr/>
          <p:nvPr/>
        </p:nvGrpSpPr>
        <p:grpSpPr>
          <a:xfrm>
            <a:off x="5685454" y="2778335"/>
            <a:ext cx="2323097" cy="1210910"/>
            <a:chOff x="5685764" y="3350417"/>
            <a:chExt cx="2323097" cy="1210910"/>
          </a:xfrm>
        </p:grpSpPr>
        <p:sp>
          <p:nvSpPr>
            <p:cNvPr id="31" name="二等辺三角形 30">
              <a:extLst>
                <a:ext uri="{FF2B5EF4-FFF2-40B4-BE49-F238E27FC236}">
                  <a16:creationId xmlns:a16="http://schemas.microsoft.com/office/drawing/2014/main" id="{213AE50E-279F-4560-8092-ED665322A2FF}"/>
                </a:ext>
              </a:extLst>
            </p:cNvPr>
            <p:cNvSpPr/>
            <p:nvPr/>
          </p:nvSpPr>
          <p:spPr>
            <a:xfrm rot="10800000">
              <a:off x="6874131" y="3983473"/>
              <a:ext cx="1125002" cy="577853"/>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二等辺三角形 32">
              <a:extLst>
                <a:ext uri="{FF2B5EF4-FFF2-40B4-BE49-F238E27FC236}">
                  <a16:creationId xmlns:a16="http://schemas.microsoft.com/office/drawing/2014/main" id="{1BFFBD91-8194-4787-9D18-39B17B919AAA}"/>
                </a:ext>
              </a:extLst>
            </p:cNvPr>
            <p:cNvSpPr/>
            <p:nvPr/>
          </p:nvSpPr>
          <p:spPr>
            <a:xfrm>
              <a:off x="6286703" y="3373789"/>
              <a:ext cx="1110200" cy="593677"/>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DC88D8FA-FE00-4E1B-87CC-FEADA385B15D}"/>
                </a:ext>
              </a:extLst>
            </p:cNvPr>
            <p:cNvSpPr/>
            <p:nvPr/>
          </p:nvSpPr>
          <p:spPr>
            <a:xfrm>
              <a:off x="6290877" y="3977031"/>
              <a:ext cx="570664" cy="5842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直角三角形 43">
              <a:extLst>
                <a:ext uri="{FF2B5EF4-FFF2-40B4-BE49-F238E27FC236}">
                  <a16:creationId xmlns:a16="http://schemas.microsoft.com/office/drawing/2014/main" id="{0E40CC82-FFAE-4739-ACEF-DC9888B01786}"/>
                </a:ext>
              </a:extLst>
            </p:cNvPr>
            <p:cNvSpPr/>
            <p:nvPr/>
          </p:nvSpPr>
          <p:spPr>
            <a:xfrm rot="16200000">
              <a:off x="5692482" y="3983223"/>
              <a:ext cx="571386" cy="584822"/>
            </a:xfrm>
            <a:prstGeom prst="r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直角三角形 44">
              <a:extLst>
                <a:ext uri="{FF2B5EF4-FFF2-40B4-BE49-F238E27FC236}">
                  <a16:creationId xmlns:a16="http://schemas.microsoft.com/office/drawing/2014/main" id="{D08F84FC-53E1-4D45-8A41-1AFF8929C64B}"/>
                </a:ext>
              </a:extLst>
            </p:cNvPr>
            <p:cNvSpPr/>
            <p:nvPr/>
          </p:nvSpPr>
          <p:spPr>
            <a:xfrm rot="16200000">
              <a:off x="7400185" y="3374797"/>
              <a:ext cx="633055" cy="584296"/>
            </a:xfrm>
            <a:prstGeom prst="r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a:extLst>
              <a:ext uri="{FF2B5EF4-FFF2-40B4-BE49-F238E27FC236}">
                <a16:creationId xmlns:a16="http://schemas.microsoft.com/office/drawing/2014/main" id="{D950A62B-4F9A-419B-8396-71A18BF614CA}"/>
              </a:ext>
            </a:extLst>
          </p:cNvPr>
          <p:cNvGrpSpPr/>
          <p:nvPr/>
        </p:nvGrpSpPr>
        <p:grpSpPr>
          <a:xfrm>
            <a:off x="5700889" y="4502657"/>
            <a:ext cx="2318726" cy="1224904"/>
            <a:chOff x="5700889" y="5054463"/>
            <a:chExt cx="2318726" cy="1224904"/>
          </a:xfrm>
        </p:grpSpPr>
        <p:sp>
          <p:nvSpPr>
            <p:cNvPr id="55" name="二等辺三角形 54">
              <a:extLst>
                <a:ext uri="{FF2B5EF4-FFF2-40B4-BE49-F238E27FC236}">
                  <a16:creationId xmlns:a16="http://schemas.microsoft.com/office/drawing/2014/main" id="{2F6CD79A-6DA7-4B4D-9747-F864E385BCB4}"/>
                </a:ext>
              </a:extLst>
            </p:cNvPr>
            <p:cNvSpPr/>
            <p:nvPr/>
          </p:nvSpPr>
          <p:spPr>
            <a:xfrm rot="10800000">
              <a:off x="6827919" y="5685523"/>
              <a:ext cx="1191696" cy="577853"/>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直角三角形 56">
              <a:extLst>
                <a:ext uri="{FF2B5EF4-FFF2-40B4-BE49-F238E27FC236}">
                  <a16:creationId xmlns:a16="http://schemas.microsoft.com/office/drawing/2014/main" id="{E4A5E72E-8971-455B-8E8F-97A607F6CBDF}"/>
                </a:ext>
              </a:extLst>
            </p:cNvPr>
            <p:cNvSpPr/>
            <p:nvPr/>
          </p:nvSpPr>
          <p:spPr>
            <a:xfrm rot="16200000">
              <a:off x="7400185" y="5078843"/>
              <a:ext cx="633055" cy="584296"/>
            </a:xfrm>
            <a:prstGeom prst="r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直角三角形 57">
              <a:extLst>
                <a:ext uri="{FF2B5EF4-FFF2-40B4-BE49-F238E27FC236}">
                  <a16:creationId xmlns:a16="http://schemas.microsoft.com/office/drawing/2014/main" id="{E327E38D-505F-4DA9-87C9-80676841E65A}"/>
                </a:ext>
              </a:extLst>
            </p:cNvPr>
            <p:cNvSpPr/>
            <p:nvPr/>
          </p:nvSpPr>
          <p:spPr>
            <a:xfrm>
              <a:off x="6840969" y="5091662"/>
              <a:ext cx="584822" cy="584296"/>
            </a:xfrm>
            <a:prstGeom prst="r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二等辺三角形 61">
              <a:extLst>
                <a:ext uri="{FF2B5EF4-FFF2-40B4-BE49-F238E27FC236}">
                  <a16:creationId xmlns:a16="http://schemas.microsoft.com/office/drawing/2014/main" id="{DAE02B22-258C-49D6-B745-8FA70BAA2B54}"/>
                </a:ext>
              </a:extLst>
            </p:cNvPr>
            <p:cNvSpPr/>
            <p:nvPr/>
          </p:nvSpPr>
          <p:spPr>
            <a:xfrm rot="10800000">
              <a:off x="5700889" y="5701514"/>
              <a:ext cx="1153994" cy="577853"/>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直角三角形 62">
              <a:extLst>
                <a:ext uri="{FF2B5EF4-FFF2-40B4-BE49-F238E27FC236}">
                  <a16:creationId xmlns:a16="http://schemas.microsoft.com/office/drawing/2014/main" id="{DF7D0180-144A-4531-9EC7-9B5543506936}"/>
                </a:ext>
              </a:extLst>
            </p:cNvPr>
            <p:cNvSpPr/>
            <p:nvPr/>
          </p:nvSpPr>
          <p:spPr>
            <a:xfrm rot="16200000">
              <a:off x="6297688" y="5130323"/>
              <a:ext cx="557042" cy="557348"/>
            </a:xfrm>
            <a:prstGeom prst="r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直角三角形 63">
              <a:extLst>
                <a:ext uri="{FF2B5EF4-FFF2-40B4-BE49-F238E27FC236}">
                  <a16:creationId xmlns:a16="http://schemas.microsoft.com/office/drawing/2014/main" id="{3188A7AC-19AC-4904-B105-7F312FDCC50B}"/>
                </a:ext>
              </a:extLst>
            </p:cNvPr>
            <p:cNvSpPr/>
            <p:nvPr/>
          </p:nvSpPr>
          <p:spPr>
            <a:xfrm>
              <a:off x="5713414" y="5106938"/>
              <a:ext cx="584822" cy="584296"/>
            </a:xfrm>
            <a:prstGeom prst="r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a:extLst>
              <a:ext uri="{FF2B5EF4-FFF2-40B4-BE49-F238E27FC236}">
                <a16:creationId xmlns:a16="http://schemas.microsoft.com/office/drawing/2014/main" id="{D828533B-5003-4CA1-BB29-C6C53284CCFE}"/>
              </a:ext>
            </a:extLst>
          </p:cNvPr>
          <p:cNvGrpSpPr/>
          <p:nvPr/>
        </p:nvGrpSpPr>
        <p:grpSpPr>
          <a:xfrm>
            <a:off x="3423332" y="4550372"/>
            <a:ext cx="1728346" cy="1723602"/>
            <a:chOff x="3423332" y="4550372"/>
            <a:chExt cx="1728346" cy="1723602"/>
          </a:xfrm>
        </p:grpSpPr>
        <p:sp>
          <p:nvSpPr>
            <p:cNvPr id="40" name="直角三角形 39">
              <a:extLst>
                <a:ext uri="{FF2B5EF4-FFF2-40B4-BE49-F238E27FC236}">
                  <a16:creationId xmlns:a16="http://schemas.microsoft.com/office/drawing/2014/main" id="{5C92B58D-7581-4D9A-AF3B-B59562B382F6}"/>
                </a:ext>
              </a:extLst>
            </p:cNvPr>
            <p:cNvSpPr/>
            <p:nvPr/>
          </p:nvSpPr>
          <p:spPr>
            <a:xfrm rot="5400000">
              <a:off x="4567119" y="5107296"/>
              <a:ext cx="584822" cy="584296"/>
            </a:xfrm>
            <a:prstGeom prst="rtTriangl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637C9C18-85F1-4B49-9342-F13DEEFAA9EC}"/>
                </a:ext>
              </a:extLst>
            </p:cNvPr>
            <p:cNvSpPr/>
            <p:nvPr/>
          </p:nvSpPr>
          <p:spPr>
            <a:xfrm>
              <a:off x="4557654" y="4550372"/>
              <a:ext cx="565849" cy="565849"/>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D2DD021F-70B8-4845-A4C3-D80469CAA372}"/>
                </a:ext>
              </a:extLst>
            </p:cNvPr>
            <p:cNvSpPr/>
            <p:nvPr/>
          </p:nvSpPr>
          <p:spPr>
            <a:xfrm>
              <a:off x="3991376" y="5126006"/>
              <a:ext cx="565849" cy="565849"/>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直角三角形 46">
              <a:extLst>
                <a:ext uri="{FF2B5EF4-FFF2-40B4-BE49-F238E27FC236}">
                  <a16:creationId xmlns:a16="http://schemas.microsoft.com/office/drawing/2014/main" id="{F7DA907F-AC11-4A63-8DB7-62587EED0C46}"/>
                </a:ext>
              </a:extLst>
            </p:cNvPr>
            <p:cNvSpPr/>
            <p:nvPr/>
          </p:nvSpPr>
          <p:spPr>
            <a:xfrm rot="5400000">
              <a:off x="3977745" y="5689415"/>
              <a:ext cx="584822" cy="584296"/>
            </a:xfrm>
            <a:prstGeom prst="rtTriangl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00A76BC5-2B51-4A12-A2F5-31EF0D7EA2E6}"/>
                </a:ext>
              </a:extLst>
            </p:cNvPr>
            <p:cNvSpPr/>
            <p:nvPr/>
          </p:nvSpPr>
          <p:spPr>
            <a:xfrm>
              <a:off x="3423332" y="5689152"/>
              <a:ext cx="565849" cy="565849"/>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a:extLst>
              <a:ext uri="{FF2B5EF4-FFF2-40B4-BE49-F238E27FC236}">
                <a16:creationId xmlns:a16="http://schemas.microsoft.com/office/drawing/2014/main" id="{31539F41-E67C-4E81-AC7A-36998DABF087}"/>
              </a:ext>
            </a:extLst>
          </p:cNvPr>
          <p:cNvGrpSpPr/>
          <p:nvPr/>
        </p:nvGrpSpPr>
        <p:grpSpPr>
          <a:xfrm>
            <a:off x="3420708" y="2259901"/>
            <a:ext cx="1715146" cy="2276550"/>
            <a:chOff x="3420708" y="2259901"/>
            <a:chExt cx="1715146" cy="2276550"/>
          </a:xfrm>
          <a:solidFill>
            <a:srgbClr val="00B0F0"/>
          </a:solidFill>
        </p:grpSpPr>
        <p:sp>
          <p:nvSpPr>
            <p:cNvPr id="41" name="直角三角形 40">
              <a:extLst>
                <a:ext uri="{FF2B5EF4-FFF2-40B4-BE49-F238E27FC236}">
                  <a16:creationId xmlns:a16="http://schemas.microsoft.com/office/drawing/2014/main" id="{280CB0F9-6508-4309-9F07-B7BDF6F665BB}"/>
                </a:ext>
              </a:extLst>
            </p:cNvPr>
            <p:cNvSpPr/>
            <p:nvPr/>
          </p:nvSpPr>
          <p:spPr>
            <a:xfrm rot="5400000">
              <a:off x="3998398" y="3398994"/>
              <a:ext cx="1137968" cy="1136945"/>
            </a:xfrm>
            <a:prstGeom prst="r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直角三角形 41">
              <a:extLst>
                <a:ext uri="{FF2B5EF4-FFF2-40B4-BE49-F238E27FC236}">
                  <a16:creationId xmlns:a16="http://schemas.microsoft.com/office/drawing/2014/main" id="{FE34C3B7-E865-469A-AD43-006FF87CD919}"/>
                </a:ext>
              </a:extLst>
            </p:cNvPr>
            <p:cNvSpPr/>
            <p:nvPr/>
          </p:nvSpPr>
          <p:spPr>
            <a:xfrm rot="16200000">
              <a:off x="3420197" y="2260412"/>
              <a:ext cx="1137968" cy="1136945"/>
            </a:xfrm>
            <a:prstGeom prst="r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a:extLst>
              <a:ext uri="{FF2B5EF4-FFF2-40B4-BE49-F238E27FC236}">
                <a16:creationId xmlns:a16="http://schemas.microsoft.com/office/drawing/2014/main" id="{12E7635A-D8D1-4C20-B7D9-EE80287B60C5}"/>
              </a:ext>
            </a:extLst>
          </p:cNvPr>
          <p:cNvGrpSpPr/>
          <p:nvPr/>
        </p:nvGrpSpPr>
        <p:grpSpPr>
          <a:xfrm>
            <a:off x="1091051" y="3936224"/>
            <a:ext cx="2324648" cy="1208113"/>
            <a:chOff x="1091051" y="3936224"/>
            <a:chExt cx="2324648" cy="1208113"/>
          </a:xfrm>
        </p:grpSpPr>
        <p:sp>
          <p:nvSpPr>
            <p:cNvPr id="34" name="二等辺三角形 33">
              <a:extLst>
                <a:ext uri="{FF2B5EF4-FFF2-40B4-BE49-F238E27FC236}">
                  <a16:creationId xmlns:a16="http://schemas.microsoft.com/office/drawing/2014/main" id="{5BD21BC5-B4CC-4C87-B391-C4997E11B0AF}"/>
                </a:ext>
              </a:extLst>
            </p:cNvPr>
            <p:cNvSpPr/>
            <p:nvPr/>
          </p:nvSpPr>
          <p:spPr>
            <a:xfrm rot="16200000">
              <a:off x="799722" y="4227553"/>
              <a:ext cx="1187928" cy="605270"/>
            </a:xfrm>
            <a:prstGeom prst="triangl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二等辺三角形 36">
              <a:extLst>
                <a:ext uri="{FF2B5EF4-FFF2-40B4-BE49-F238E27FC236}">
                  <a16:creationId xmlns:a16="http://schemas.microsoft.com/office/drawing/2014/main" id="{689147D1-A2C5-4B26-87E7-5FD186362FC8}"/>
                </a:ext>
              </a:extLst>
            </p:cNvPr>
            <p:cNvSpPr/>
            <p:nvPr/>
          </p:nvSpPr>
          <p:spPr>
            <a:xfrm rot="5400000">
              <a:off x="2532809" y="4261446"/>
              <a:ext cx="1187928" cy="577853"/>
            </a:xfrm>
            <a:prstGeom prst="triangl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2AADB260-30C2-427F-A599-9CBADE0117F6}"/>
                </a:ext>
              </a:extLst>
            </p:cNvPr>
            <p:cNvSpPr/>
            <p:nvPr/>
          </p:nvSpPr>
          <p:spPr>
            <a:xfrm>
              <a:off x="1696321" y="4550372"/>
              <a:ext cx="1130771" cy="571002"/>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 name="グループ化 7">
            <a:extLst>
              <a:ext uri="{FF2B5EF4-FFF2-40B4-BE49-F238E27FC236}">
                <a16:creationId xmlns:a16="http://schemas.microsoft.com/office/drawing/2014/main" id="{214DA186-DA83-4417-992D-07F56C9168EB}"/>
              </a:ext>
            </a:extLst>
          </p:cNvPr>
          <p:cNvGrpSpPr/>
          <p:nvPr/>
        </p:nvGrpSpPr>
        <p:grpSpPr>
          <a:xfrm>
            <a:off x="1091051" y="2213352"/>
            <a:ext cx="1789219" cy="1207605"/>
            <a:chOff x="1091051" y="2789225"/>
            <a:chExt cx="1789219" cy="1207605"/>
          </a:xfrm>
          <a:solidFill>
            <a:srgbClr val="00B0F0"/>
          </a:solidFill>
        </p:grpSpPr>
        <p:sp>
          <p:nvSpPr>
            <p:cNvPr id="29" name="正方形/長方形 28">
              <a:extLst>
                <a:ext uri="{FF2B5EF4-FFF2-40B4-BE49-F238E27FC236}">
                  <a16:creationId xmlns:a16="http://schemas.microsoft.com/office/drawing/2014/main" id="{9036412E-6299-4F52-939F-83939E3B8FCE}"/>
                </a:ext>
              </a:extLst>
            </p:cNvPr>
            <p:cNvSpPr/>
            <p:nvPr/>
          </p:nvSpPr>
          <p:spPr>
            <a:xfrm>
              <a:off x="1687913" y="2839792"/>
              <a:ext cx="576128" cy="115014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直角三角形 49">
              <a:extLst>
                <a:ext uri="{FF2B5EF4-FFF2-40B4-BE49-F238E27FC236}">
                  <a16:creationId xmlns:a16="http://schemas.microsoft.com/office/drawing/2014/main" id="{189615AD-3AA1-422D-8FA5-5664D6FD1A7D}"/>
                </a:ext>
              </a:extLst>
            </p:cNvPr>
            <p:cNvSpPr/>
            <p:nvPr/>
          </p:nvSpPr>
          <p:spPr>
            <a:xfrm rot="16200000">
              <a:off x="1102410" y="2836239"/>
              <a:ext cx="562105" cy="584823"/>
            </a:xfrm>
            <a:prstGeom prst="r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直角三角形 51">
              <a:extLst>
                <a:ext uri="{FF2B5EF4-FFF2-40B4-BE49-F238E27FC236}">
                  <a16:creationId xmlns:a16="http://schemas.microsoft.com/office/drawing/2014/main" id="{014EEE2F-42E8-45E9-AAAA-EEEEF3371A24}"/>
                </a:ext>
              </a:extLst>
            </p:cNvPr>
            <p:cNvSpPr/>
            <p:nvPr/>
          </p:nvSpPr>
          <p:spPr>
            <a:xfrm rot="21439361">
              <a:off x="2265959" y="2789225"/>
              <a:ext cx="614311" cy="627148"/>
            </a:xfrm>
            <a:prstGeom prst="r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直角三角形 52">
              <a:extLst>
                <a:ext uri="{FF2B5EF4-FFF2-40B4-BE49-F238E27FC236}">
                  <a16:creationId xmlns:a16="http://schemas.microsoft.com/office/drawing/2014/main" id="{52C07C5B-DBE8-4B81-95E1-7D6386370E43}"/>
                </a:ext>
              </a:extLst>
            </p:cNvPr>
            <p:cNvSpPr/>
            <p:nvPr/>
          </p:nvSpPr>
          <p:spPr>
            <a:xfrm rot="16200000">
              <a:off x="1102410" y="3423366"/>
              <a:ext cx="562105" cy="584823"/>
            </a:xfrm>
            <a:prstGeom prst="r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直角三角形 53">
              <a:extLst>
                <a:ext uri="{FF2B5EF4-FFF2-40B4-BE49-F238E27FC236}">
                  <a16:creationId xmlns:a16="http://schemas.microsoft.com/office/drawing/2014/main" id="{2687223F-44B8-4F63-AFE0-EFBAE19E4584}"/>
                </a:ext>
              </a:extLst>
            </p:cNvPr>
            <p:cNvSpPr/>
            <p:nvPr/>
          </p:nvSpPr>
          <p:spPr>
            <a:xfrm>
              <a:off x="2257182" y="3345370"/>
              <a:ext cx="599073" cy="645817"/>
            </a:xfrm>
            <a:prstGeom prst="r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 name="グループ化 5">
            <a:extLst>
              <a:ext uri="{FF2B5EF4-FFF2-40B4-BE49-F238E27FC236}">
                <a16:creationId xmlns:a16="http://schemas.microsoft.com/office/drawing/2014/main" id="{7343011E-68CD-4A4D-A319-7D06028412C8}"/>
              </a:ext>
            </a:extLst>
          </p:cNvPr>
          <p:cNvGrpSpPr/>
          <p:nvPr/>
        </p:nvGrpSpPr>
        <p:grpSpPr>
          <a:xfrm>
            <a:off x="6272042" y="513691"/>
            <a:ext cx="1740771" cy="1744086"/>
            <a:chOff x="6272042" y="1113195"/>
            <a:chExt cx="1740771" cy="1744086"/>
          </a:xfrm>
        </p:grpSpPr>
        <p:sp>
          <p:nvSpPr>
            <p:cNvPr id="20" name="直角三角形 19">
              <a:extLst>
                <a:ext uri="{FF2B5EF4-FFF2-40B4-BE49-F238E27FC236}">
                  <a16:creationId xmlns:a16="http://schemas.microsoft.com/office/drawing/2014/main" id="{36CAB8C0-590B-4EE4-9B5D-7C8075437716}"/>
                </a:ext>
              </a:extLst>
            </p:cNvPr>
            <p:cNvSpPr/>
            <p:nvPr/>
          </p:nvSpPr>
          <p:spPr>
            <a:xfrm rot="5400000">
              <a:off x="7410751" y="1123055"/>
              <a:ext cx="611922" cy="592202"/>
            </a:xfrm>
            <a:prstGeom prst="r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A982857D-463F-4F52-BB47-82264B4025EA}"/>
                </a:ext>
              </a:extLst>
            </p:cNvPr>
            <p:cNvSpPr/>
            <p:nvPr/>
          </p:nvSpPr>
          <p:spPr>
            <a:xfrm>
              <a:off x="6856864" y="1118887"/>
              <a:ext cx="584822" cy="173839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直角三角形 23">
              <a:extLst>
                <a:ext uri="{FF2B5EF4-FFF2-40B4-BE49-F238E27FC236}">
                  <a16:creationId xmlns:a16="http://schemas.microsoft.com/office/drawing/2014/main" id="{63719D7D-F384-46FE-B7C5-CFBAFDD25DF6}"/>
                </a:ext>
              </a:extLst>
            </p:cNvPr>
            <p:cNvSpPr/>
            <p:nvPr/>
          </p:nvSpPr>
          <p:spPr>
            <a:xfrm rot="10800000">
              <a:off x="6272042" y="1113197"/>
              <a:ext cx="584822" cy="584296"/>
            </a:xfrm>
            <a:prstGeom prst="r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a:extLst>
              <a:ext uri="{FF2B5EF4-FFF2-40B4-BE49-F238E27FC236}">
                <a16:creationId xmlns:a16="http://schemas.microsoft.com/office/drawing/2014/main" id="{A100E180-5553-46FB-9674-796051122804}"/>
              </a:ext>
            </a:extLst>
          </p:cNvPr>
          <p:cNvGrpSpPr/>
          <p:nvPr/>
        </p:nvGrpSpPr>
        <p:grpSpPr>
          <a:xfrm>
            <a:off x="3420355" y="532345"/>
            <a:ext cx="2301620" cy="1174929"/>
            <a:chOff x="3420355" y="1085573"/>
            <a:chExt cx="2301620" cy="1174929"/>
          </a:xfrm>
        </p:grpSpPr>
        <p:sp>
          <p:nvSpPr>
            <p:cNvPr id="14" name="正方形/長方形 13">
              <a:extLst>
                <a:ext uri="{FF2B5EF4-FFF2-40B4-BE49-F238E27FC236}">
                  <a16:creationId xmlns:a16="http://schemas.microsoft.com/office/drawing/2014/main" id="{EAA500A5-2D12-4F78-8B8B-34C482300454}"/>
                </a:ext>
              </a:extLst>
            </p:cNvPr>
            <p:cNvSpPr/>
            <p:nvPr/>
          </p:nvSpPr>
          <p:spPr>
            <a:xfrm>
              <a:off x="3420355" y="1657406"/>
              <a:ext cx="1719711" cy="6006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直角三角形 47">
              <a:extLst>
                <a:ext uri="{FF2B5EF4-FFF2-40B4-BE49-F238E27FC236}">
                  <a16:creationId xmlns:a16="http://schemas.microsoft.com/office/drawing/2014/main" id="{0EE7DB01-5CB9-4447-8DA5-819A8DE7F849}"/>
                </a:ext>
              </a:extLst>
            </p:cNvPr>
            <p:cNvSpPr/>
            <p:nvPr/>
          </p:nvSpPr>
          <p:spPr>
            <a:xfrm rot="16200000">
              <a:off x="4545608" y="1062949"/>
              <a:ext cx="571833" cy="617082"/>
            </a:xfrm>
            <a:prstGeom prst="r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直角三角形 48">
              <a:extLst>
                <a:ext uri="{FF2B5EF4-FFF2-40B4-BE49-F238E27FC236}">
                  <a16:creationId xmlns:a16="http://schemas.microsoft.com/office/drawing/2014/main" id="{1D3BF3C3-C254-43AD-BD21-194ECA65D46A}"/>
                </a:ext>
              </a:extLst>
            </p:cNvPr>
            <p:cNvSpPr/>
            <p:nvPr/>
          </p:nvSpPr>
          <p:spPr>
            <a:xfrm>
              <a:off x="5137153" y="1676206"/>
              <a:ext cx="584822" cy="584296"/>
            </a:xfrm>
            <a:prstGeom prst="r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 name="グループ化 3">
            <a:extLst>
              <a:ext uri="{FF2B5EF4-FFF2-40B4-BE49-F238E27FC236}">
                <a16:creationId xmlns:a16="http://schemas.microsoft.com/office/drawing/2014/main" id="{1A0ECEF0-CAF8-4A6C-B1E9-C4E64B507C7A}"/>
              </a:ext>
            </a:extLst>
          </p:cNvPr>
          <p:cNvGrpSpPr/>
          <p:nvPr/>
        </p:nvGrpSpPr>
        <p:grpSpPr>
          <a:xfrm>
            <a:off x="1117492" y="507208"/>
            <a:ext cx="1716350" cy="1162148"/>
            <a:chOff x="1117492" y="1085573"/>
            <a:chExt cx="1716350" cy="1162148"/>
          </a:xfrm>
        </p:grpSpPr>
        <p:sp>
          <p:nvSpPr>
            <p:cNvPr id="7" name="正方形/長方形 6">
              <a:extLst>
                <a:ext uri="{FF2B5EF4-FFF2-40B4-BE49-F238E27FC236}">
                  <a16:creationId xmlns:a16="http://schemas.microsoft.com/office/drawing/2014/main" id="{E464F2DF-F10F-496F-870B-6E2CE9BC9272}"/>
                </a:ext>
              </a:extLst>
            </p:cNvPr>
            <p:cNvSpPr/>
            <p:nvPr/>
          </p:nvSpPr>
          <p:spPr>
            <a:xfrm>
              <a:off x="1118938" y="1669868"/>
              <a:ext cx="1708484" cy="57785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直角三角形 34">
              <a:extLst>
                <a:ext uri="{FF2B5EF4-FFF2-40B4-BE49-F238E27FC236}">
                  <a16:creationId xmlns:a16="http://schemas.microsoft.com/office/drawing/2014/main" id="{F540639F-1F23-4A05-B2F8-5C746B1D607F}"/>
                </a:ext>
              </a:extLst>
            </p:cNvPr>
            <p:cNvSpPr/>
            <p:nvPr/>
          </p:nvSpPr>
          <p:spPr>
            <a:xfrm rot="16200000">
              <a:off x="2233153" y="1069180"/>
              <a:ext cx="584295" cy="617082"/>
            </a:xfrm>
            <a:prstGeom prst="r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直角三角形 35">
              <a:extLst>
                <a:ext uri="{FF2B5EF4-FFF2-40B4-BE49-F238E27FC236}">
                  <a16:creationId xmlns:a16="http://schemas.microsoft.com/office/drawing/2014/main" id="{919169C3-6A93-4623-A112-53EDCA877961}"/>
                </a:ext>
              </a:extLst>
            </p:cNvPr>
            <p:cNvSpPr/>
            <p:nvPr/>
          </p:nvSpPr>
          <p:spPr>
            <a:xfrm>
              <a:off x="1117492" y="1114197"/>
              <a:ext cx="584822" cy="546161"/>
            </a:xfrm>
            <a:prstGeom prst="r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 name="図 2">
            <a:extLst>
              <a:ext uri="{FF2B5EF4-FFF2-40B4-BE49-F238E27FC236}">
                <a16:creationId xmlns:a16="http://schemas.microsoft.com/office/drawing/2014/main" id="{B01B4C85-D070-413C-BF10-4E9A8D2841CE}"/>
              </a:ext>
            </a:extLst>
          </p:cNvPr>
          <p:cNvPicPr>
            <a:picLocks noChangeAspect="1"/>
          </p:cNvPicPr>
          <p:nvPr/>
        </p:nvPicPr>
        <p:blipFill>
          <a:blip r:embed="rId3"/>
          <a:stretch>
            <a:fillRect/>
          </a:stretch>
        </p:blipFill>
        <p:spPr>
          <a:xfrm>
            <a:off x="545228" y="532770"/>
            <a:ext cx="8053544" cy="5760720"/>
          </a:xfrm>
          <a:prstGeom prst="rect">
            <a:avLst/>
          </a:prstGeom>
        </p:spPr>
      </p:pic>
    </p:spTree>
    <p:extLst>
      <p:ext uri="{BB962C8B-B14F-4D97-AF65-F5344CB8AC3E}">
        <p14:creationId xmlns:p14="http://schemas.microsoft.com/office/powerpoint/2010/main" val="3035801505"/>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0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10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1000"/>
                                        <p:tgtEl>
                                          <p:spTgt spid="10"/>
                                        </p:tgtEl>
                                      </p:cBhvr>
                                    </p:animEffect>
                                  </p:childTnLst>
                                </p:cTn>
                              </p:par>
                              <p:par>
                                <p:cTn id="22" presetID="22" presetClass="entr" presetSubtype="8"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1000"/>
                                        <p:tgtEl>
                                          <p:spTgt spid="15"/>
                                        </p:tgtEl>
                                      </p:cBhvr>
                                    </p:animEffect>
                                  </p:childTnLst>
                                </p:cTn>
                              </p:par>
                              <p:par>
                                <p:cTn id="25" presetID="22" presetClass="entr" presetSubtype="8"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1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000"/>
                                        <p:tgtEl>
                                          <p:spTgt spid="11"/>
                                        </p:tgtEl>
                                      </p:cBhvr>
                                    </p:animEffect>
                                  </p:childTnLst>
                                </p:cTn>
                              </p:par>
                              <p:par>
                                <p:cTn id="33" presetID="22" presetClass="entr" presetSubtype="8"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01DF06F5-0C39-4F70-8273-CE01185D7FEF}"/>
              </a:ext>
            </a:extLst>
          </p:cNvPr>
          <p:cNvGrpSpPr/>
          <p:nvPr/>
        </p:nvGrpSpPr>
        <p:grpSpPr>
          <a:xfrm>
            <a:off x="2043785" y="3429000"/>
            <a:ext cx="3953093" cy="2634427"/>
            <a:chOff x="1642779" y="2349183"/>
            <a:chExt cx="4321175" cy="2879725"/>
          </a:xfrm>
        </p:grpSpPr>
        <p:sp>
          <p:nvSpPr>
            <p:cNvPr id="33796" name="Rectangle 4">
              <a:extLst>
                <a:ext uri="{FF2B5EF4-FFF2-40B4-BE49-F238E27FC236}">
                  <a16:creationId xmlns:a16="http://schemas.microsoft.com/office/drawing/2014/main" id="{9F812ACC-F7E7-477F-A7C7-6419DD5E1A54}"/>
                </a:ext>
              </a:extLst>
            </p:cNvPr>
            <p:cNvSpPr>
              <a:spLocks noChangeArrowheads="1"/>
            </p:cNvSpPr>
            <p:nvPr/>
          </p:nvSpPr>
          <p:spPr bwMode="auto">
            <a:xfrm>
              <a:off x="1642779" y="2349183"/>
              <a:ext cx="1439862" cy="1439862"/>
            </a:xfrm>
            <a:prstGeom prst="rect">
              <a:avLst/>
            </a:prstGeom>
            <a:solidFill>
              <a:srgbClr val="FF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3797" name="Rectangle 5">
              <a:extLst>
                <a:ext uri="{FF2B5EF4-FFF2-40B4-BE49-F238E27FC236}">
                  <a16:creationId xmlns:a16="http://schemas.microsoft.com/office/drawing/2014/main" id="{9915C5B5-9B71-4554-872F-2F0585705132}"/>
                </a:ext>
              </a:extLst>
            </p:cNvPr>
            <p:cNvSpPr>
              <a:spLocks noChangeArrowheads="1"/>
            </p:cNvSpPr>
            <p:nvPr/>
          </p:nvSpPr>
          <p:spPr bwMode="auto">
            <a:xfrm>
              <a:off x="1642779" y="3789045"/>
              <a:ext cx="1439862" cy="1439863"/>
            </a:xfrm>
            <a:prstGeom prst="rect">
              <a:avLst/>
            </a:prstGeom>
            <a:solidFill>
              <a:srgbClr val="FF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3798" name="Rectangle 6">
              <a:extLst>
                <a:ext uri="{FF2B5EF4-FFF2-40B4-BE49-F238E27FC236}">
                  <a16:creationId xmlns:a16="http://schemas.microsoft.com/office/drawing/2014/main" id="{78089F13-45D0-4CCA-8468-8DF4D62B854F}"/>
                </a:ext>
              </a:extLst>
            </p:cNvPr>
            <p:cNvSpPr>
              <a:spLocks noChangeArrowheads="1"/>
            </p:cNvSpPr>
            <p:nvPr/>
          </p:nvSpPr>
          <p:spPr bwMode="auto">
            <a:xfrm>
              <a:off x="3084229" y="3789045"/>
              <a:ext cx="1439862" cy="1439863"/>
            </a:xfrm>
            <a:prstGeom prst="rect">
              <a:avLst/>
            </a:prstGeom>
            <a:solidFill>
              <a:srgbClr val="FF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3805" name="Rectangle 13">
              <a:extLst>
                <a:ext uri="{FF2B5EF4-FFF2-40B4-BE49-F238E27FC236}">
                  <a16:creationId xmlns:a16="http://schemas.microsoft.com/office/drawing/2014/main" id="{91E57921-77D3-4059-BBF4-F04C497603E6}"/>
                </a:ext>
              </a:extLst>
            </p:cNvPr>
            <p:cNvSpPr>
              <a:spLocks noChangeArrowheads="1"/>
            </p:cNvSpPr>
            <p:nvPr/>
          </p:nvSpPr>
          <p:spPr bwMode="auto">
            <a:xfrm>
              <a:off x="3084229" y="2349183"/>
              <a:ext cx="1439862" cy="1439862"/>
            </a:xfrm>
            <a:prstGeom prst="rect">
              <a:avLst/>
            </a:prstGeom>
            <a:solidFill>
              <a:srgbClr val="FF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3806" name="Rectangle 14">
              <a:extLst>
                <a:ext uri="{FF2B5EF4-FFF2-40B4-BE49-F238E27FC236}">
                  <a16:creationId xmlns:a16="http://schemas.microsoft.com/office/drawing/2014/main" id="{D8AD02C3-380E-4D1B-935D-ADE7E73B4338}"/>
                </a:ext>
              </a:extLst>
            </p:cNvPr>
            <p:cNvSpPr>
              <a:spLocks noChangeArrowheads="1"/>
            </p:cNvSpPr>
            <p:nvPr/>
          </p:nvSpPr>
          <p:spPr bwMode="auto">
            <a:xfrm>
              <a:off x="4524091" y="3789045"/>
              <a:ext cx="1439863" cy="1439863"/>
            </a:xfrm>
            <a:prstGeom prst="rect">
              <a:avLst/>
            </a:prstGeom>
            <a:solidFill>
              <a:srgbClr val="FF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3807" name="Rectangle 15">
              <a:extLst>
                <a:ext uri="{FF2B5EF4-FFF2-40B4-BE49-F238E27FC236}">
                  <a16:creationId xmlns:a16="http://schemas.microsoft.com/office/drawing/2014/main" id="{C96BCC6A-9728-4BDE-AE98-437EC80032EC}"/>
                </a:ext>
              </a:extLst>
            </p:cNvPr>
            <p:cNvSpPr>
              <a:spLocks noChangeArrowheads="1"/>
            </p:cNvSpPr>
            <p:nvPr/>
          </p:nvSpPr>
          <p:spPr bwMode="auto">
            <a:xfrm>
              <a:off x="4524091" y="2349183"/>
              <a:ext cx="1439863" cy="1439862"/>
            </a:xfrm>
            <a:prstGeom prst="rect">
              <a:avLst/>
            </a:prstGeom>
            <a:solidFill>
              <a:srgbClr val="FF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pSp>
      <p:sp>
        <p:nvSpPr>
          <p:cNvPr id="23" name="Text Box 25">
            <a:extLst>
              <a:ext uri="{FF2B5EF4-FFF2-40B4-BE49-F238E27FC236}">
                <a16:creationId xmlns:a16="http://schemas.microsoft.com/office/drawing/2014/main" id="{6DEB819B-6E36-448E-870D-9152077CFC61}"/>
              </a:ext>
            </a:extLst>
          </p:cNvPr>
          <p:cNvSpPr txBox="1">
            <a:spLocks noChangeArrowheads="1"/>
          </p:cNvSpPr>
          <p:nvPr/>
        </p:nvSpPr>
        <p:spPr bwMode="auto">
          <a:xfrm>
            <a:off x="584821" y="4149238"/>
            <a:ext cx="1065634" cy="584775"/>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solidFill>
                  <a:srgbClr val="0000FF"/>
                </a:solidFill>
                <a:latin typeface="UD デジタル 教科書体 NP-B" panose="02020700000000000000" pitchFamily="18" charset="-128"/>
                <a:ea typeface="UD デジタル 教科書体 NP-B" panose="02020700000000000000" pitchFamily="18" charset="-128"/>
              </a:rPr>
              <a:t>2cm</a:t>
            </a:r>
            <a:endParaRPr lang="ja-JP" altLang="en-US" sz="105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27" name="右中かっこ 26">
            <a:extLst>
              <a:ext uri="{FF2B5EF4-FFF2-40B4-BE49-F238E27FC236}">
                <a16:creationId xmlns:a16="http://schemas.microsoft.com/office/drawing/2014/main" id="{C559706A-B420-48B2-ABE9-69730FDA2E2D}"/>
              </a:ext>
            </a:extLst>
          </p:cNvPr>
          <p:cNvSpPr/>
          <p:nvPr/>
        </p:nvSpPr>
        <p:spPr>
          <a:xfrm rot="10800000">
            <a:off x="1352219" y="3390259"/>
            <a:ext cx="596471" cy="2673167"/>
          </a:xfrm>
          <a:prstGeom prst="rightBrace">
            <a:avLst>
              <a:gd name="adj1" fmla="val 8333"/>
              <a:gd name="adj2" fmla="val 4900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0" name="Text Box 25">
            <a:extLst>
              <a:ext uri="{FF2B5EF4-FFF2-40B4-BE49-F238E27FC236}">
                <a16:creationId xmlns:a16="http://schemas.microsoft.com/office/drawing/2014/main" id="{BC0FE829-B005-4C3F-B060-F46720DC77EE}"/>
              </a:ext>
            </a:extLst>
          </p:cNvPr>
          <p:cNvSpPr txBox="1">
            <a:spLocks noChangeArrowheads="1"/>
          </p:cNvSpPr>
          <p:nvPr/>
        </p:nvSpPr>
        <p:spPr bwMode="auto">
          <a:xfrm>
            <a:off x="3526300" y="2396393"/>
            <a:ext cx="1065634" cy="584775"/>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solidFill>
                  <a:srgbClr val="0000FF"/>
                </a:solidFill>
                <a:latin typeface="UD デジタル 教科書体 NP-B" panose="02020700000000000000" pitchFamily="18" charset="-128"/>
                <a:ea typeface="UD デジタル 教科書体 NP-B" panose="02020700000000000000" pitchFamily="18" charset="-128"/>
              </a:rPr>
              <a:t>3cm</a:t>
            </a:r>
            <a:endParaRPr lang="ja-JP" altLang="en-US" sz="105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31" name="右中かっこ 30">
            <a:extLst>
              <a:ext uri="{FF2B5EF4-FFF2-40B4-BE49-F238E27FC236}">
                <a16:creationId xmlns:a16="http://schemas.microsoft.com/office/drawing/2014/main" id="{C4722E6F-8EDE-40AB-AAD5-287660D497A1}"/>
              </a:ext>
            </a:extLst>
          </p:cNvPr>
          <p:cNvSpPr/>
          <p:nvPr/>
        </p:nvSpPr>
        <p:spPr>
          <a:xfrm rot="16200000">
            <a:off x="3789683" y="1183062"/>
            <a:ext cx="461298" cy="3953093"/>
          </a:xfrm>
          <a:prstGeom prst="rightBrace">
            <a:avLst>
              <a:gd name="adj1" fmla="val 8333"/>
              <a:gd name="adj2" fmla="val 4900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 name="Text Box 26">
            <a:extLst>
              <a:ext uri="{FF2B5EF4-FFF2-40B4-BE49-F238E27FC236}">
                <a16:creationId xmlns:a16="http://schemas.microsoft.com/office/drawing/2014/main" id="{F7D98501-E022-25FC-8208-693E1DAD663E}"/>
              </a:ext>
            </a:extLst>
          </p:cNvPr>
          <p:cNvSpPr txBox="1">
            <a:spLocks noChangeArrowheads="1"/>
          </p:cNvSpPr>
          <p:nvPr/>
        </p:nvSpPr>
        <p:spPr bwMode="auto">
          <a:xfrm>
            <a:off x="1296027" y="509708"/>
            <a:ext cx="6480811" cy="646331"/>
          </a:xfrm>
          <a:prstGeom prst="rect">
            <a:avLst/>
          </a:prstGeom>
          <a:solidFill>
            <a:srgbClr val="FFFFCC"/>
          </a:solidFill>
          <a:ln w="28575">
            <a:solidFill>
              <a:srgbClr val="00B0F0"/>
            </a:solid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3600" b="1" dirty="0">
                <a:latin typeface="UD デジタル 教科書体 NP-B" panose="02020700000000000000" pitchFamily="18" charset="-128"/>
                <a:ea typeface="UD デジタル 教科書体 NP-B" panose="02020700000000000000" pitchFamily="18" charset="-128"/>
              </a:rPr>
              <a:t>1cm</a:t>
            </a:r>
            <a:r>
              <a:rPr lang="ja-JP" altLang="en-US" sz="3600" b="1" dirty="0">
                <a:latin typeface="UD デジタル 教科書体 NP-B" panose="02020700000000000000" pitchFamily="18" charset="-128"/>
                <a:ea typeface="UD デジタル 教科書体 NP-B" panose="02020700000000000000" pitchFamily="18" charset="-128"/>
              </a:rPr>
              <a:t> の正方形がいくつある？</a:t>
            </a:r>
          </a:p>
        </p:txBody>
      </p:sp>
      <p:sp>
        <p:nvSpPr>
          <p:cNvPr id="6" name="Text Box 25">
            <a:extLst>
              <a:ext uri="{FF2B5EF4-FFF2-40B4-BE49-F238E27FC236}">
                <a16:creationId xmlns:a16="http://schemas.microsoft.com/office/drawing/2014/main" id="{5991A33B-F222-B9D1-713B-52DF9C0555D3}"/>
              </a:ext>
            </a:extLst>
          </p:cNvPr>
          <p:cNvSpPr txBox="1">
            <a:spLocks noChangeArrowheads="1"/>
          </p:cNvSpPr>
          <p:nvPr/>
        </p:nvSpPr>
        <p:spPr bwMode="auto">
          <a:xfrm>
            <a:off x="2243470" y="471953"/>
            <a:ext cx="5391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latin typeface="UD デジタル 教科書体 NP-B" panose="02020700000000000000" pitchFamily="18" charset="-128"/>
                <a:ea typeface="UD デジタル 教科書体 NP-B" panose="02020700000000000000" pitchFamily="18" charset="-128"/>
              </a:rPr>
              <a:t>2</a:t>
            </a:r>
            <a:endParaRPr lang="ja-JP" altLang="en-US" sz="800" dirty="0">
              <a:latin typeface="UD デジタル 教科書体 NP-B" panose="02020700000000000000" pitchFamily="18" charset="-128"/>
              <a:ea typeface="UD デジタル 教科書体 NP-B" panose="02020700000000000000" pitchFamily="18" charset="-128"/>
            </a:endParaRPr>
          </a:p>
        </p:txBody>
      </p:sp>
      <p:sp>
        <p:nvSpPr>
          <p:cNvPr id="7" name="Text Box 26">
            <a:extLst>
              <a:ext uri="{FF2B5EF4-FFF2-40B4-BE49-F238E27FC236}">
                <a16:creationId xmlns:a16="http://schemas.microsoft.com/office/drawing/2014/main" id="{A731A990-C915-9EE7-E28F-812CD6C98114}"/>
              </a:ext>
            </a:extLst>
          </p:cNvPr>
          <p:cNvSpPr txBox="1">
            <a:spLocks noChangeArrowheads="1"/>
          </p:cNvSpPr>
          <p:nvPr/>
        </p:nvSpPr>
        <p:spPr bwMode="auto">
          <a:xfrm>
            <a:off x="1523801" y="1620489"/>
            <a:ext cx="617411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3600" b="1" dirty="0">
                <a:latin typeface="UD デジタル 教科書体 NP-B" panose="02020700000000000000" pitchFamily="18" charset="-128"/>
                <a:ea typeface="UD デジタル 教科書体 NP-B" panose="02020700000000000000" pitchFamily="18" charset="-128"/>
              </a:rPr>
              <a:t>かけ算を使って数えれば早い</a:t>
            </a:r>
          </a:p>
        </p:txBody>
      </p:sp>
      <p:sp>
        <p:nvSpPr>
          <p:cNvPr id="8" name="Text Box 25">
            <a:extLst>
              <a:ext uri="{FF2B5EF4-FFF2-40B4-BE49-F238E27FC236}">
                <a16:creationId xmlns:a16="http://schemas.microsoft.com/office/drawing/2014/main" id="{75512476-4A1C-0205-74BF-9D2FCE55C6ED}"/>
              </a:ext>
            </a:extLst>
          </p:cNvPr>
          <p:cNvSpPr txBox="1">
            <a:spLocks noChangeArrowheads="1"/>
          </p:cNvSpPr>
          <p:nvPr/>
        </p:nvSpPr>
        <p:spPr bwMode="auto">
          <a:xfrm>
            <a:off x="6171969" y="3513231"/>
            <a:ext cx="228424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2×3</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6</a:t>
            </a:r>
          </a:p>
          <a:p>
            <a:pPr eaLnBrk="1" hangingPunct="1">
              <a:spcBef>
                <a:spcPct val="0"/>
              </a:spcBef>
              <a:buNone/>
            </a:pP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3×2</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6</a:t>
            </a:r>
            <a:endParaRPr lang="ja-JP" altLang="en-US" sz="4000" dirty="0">
              <a:solidFill>
                <a:srgbClr val="0000FF"/>
              </a:solidFill>
              <a:latin typeface="UD デジタル 教科書体 NP-B" panose="02020700000000000000" pitchFamily="18" charset="-128"/>
              <a:ea typeface="UD デジタル 教科書体 NP-B" panose="02020700000000000000" pitchFamily="18" charset="-128"/>
            </a:endParaRPr>
          </a:p>
        </p:txBody>
      </p:sp>
      <p:grpSp>
        <p:nvGrpSpPr>
          <p:cNvPr id="11" name="グループ化 10">
            <a:extLst>
              <a:ext uri="{FF2B5EF4-FFF2-40B4-BE49-F238E27FC236}">
                <a16:creationId xmlns:a16="http://schemas.microsoft.com/office/drawing/2014/main" id="{79B3D338-DDDE-CBB6-0F48-017E38EC1D80}"/>
              </a:ext>
            </a:extLst>
          </p:cNvPr>
          <p:cNvGrpSpPr/>
          <p:nvPr/>
        </p:nvGrpSpPr>
        <p:grpSpPr>
          <a:xfrm>
            <a:off x="6251437" y="5060686"/>
            <a:ext cx="1586771" cy="823156"/>
            <a:chOff x="7034276" y="4585198"/>
            <a:chExt cx="1586771" cy="823156"/>
          </a:xfrm>
        </p:grpSpPr>
        <p:sp>
          <p:nvSpPr>
            <p:cNvPr id="9" name="Text Box 25">
              <a:extLst>
                <a:ext uri="{FF2B5EF4-FFF2-40B4-BE49-F238E27FC236}">
                  <a16:creationId xmlns:a16="http://schemas.microsoft.com/office/drawing/2014/main" id="{453A39D7-3074-9D87-1E87-62890AD729B7}"/>
                </a:ext>
              </a:extLst>
            </p:cNvPr>
            <p:cNvSpPr txBox="1">
              <a:spLocks noChangeArrowheads="1"/>
            </p:cNvSpPr>
            <p:nvPr/>
          </p:nvSpPr>
          <p:spPr bwMode="auto">
            <a:xfrm>
              <a:off x="8081932" y="4585198"/>
              <a:ext cx="5391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0000FF"/>
                  </a:solidFill>
                  <a:latin typeface="UD デジタル 教科書体 NP-B" panose="02020700000000000000" pitchFamily="18" charset="-128"/>
                  <a:ea typeface="UD デジタル 教科書体 NP-B" panose="02020700000000000000" pitchFamily="18" charset="-128"/>
                </a:rPr>
                <a:t>2</a:t>
              </a:r>
              <a:endParaRPr lang="ja-JP" altLang="en-US" sz="9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0" name="Text Box 25">
              <a:extLst>
                <a:ext uri="{FF2B5EF4-FFF2-40B4-BE49-F238E27FC236}">
                  <a16:creationId xmlns:a16="http://schemas.microsoft.com/office/drawing/2014/main" id="{FD8C27FD-6D6C-B2D4-D0A6-63EFCD551751}"/>
                </a:ext>
              </a:extLst>
            </p:cNvPr>
            <p:cNvSpPr txBox="1">
              <a:spLocks noChangeArrowheads="1"/>
            </p:cNvSpPr>
            <p:nvPr/>
          </p:nvSpPr>
          <p:spPr bwMode="auto">
            <a:xfrm>
              <a:off x="7034276" y="4700468"/>
              <a:ext cx="131721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6cm</a:t>
              </a:r>
              <a:endParaRPr lang="ja-JP" altLang="en-US" sz="1200" dirty="0">
                <a:solidFill>
                  <a:srgbClr val="0000FF"/>
                </a:solidFill>
                <a:latin typeface="UD デジタル 教科書体 NP-B" panose="02020700000000000000" pitchFamily="18" charset="-128"/>
                <a:ea typeface="UD デジタル 教科書体 NP-B" panose="02020700000000000000" pitchFamily="18" charset="-128"/>
              </a:endParaRPr>
            </a:p>
          </p:txBody>
        </p:sp>
      </p:grpSp>
      <p:sp>
        <p:nvSpPr>
          <p:cNvPr id="3" name="Text Box 26">
            <a:extLst>
              <a:ext uri="{FF2B5EF4-FFF2-40B4-BE49-F238E27FC236}">
                <a16:creationId xmlns:a16="http://schemas.microsoft.com/office/drawing/2014/main" id="{BE9E2456-013C-538C-A7A5-ADAD8B58330C}"/>
              </a:ext>
            </a:extLst>
          </p:cNvPr>
          <p:cNvSpPr txBox="1">
            <a:spLocks noChangeArrowheads="1"/>
          </p:cNvSpPr>
          <p:nvPr/>
        </p:nvSpPr>
        <p:spPr bwMode="auto">
          <a:xfrm>
            <a:off x="2623407" y="3851786"/>
            <a:ext cx="34704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3600" b="1" dirty="0">
                <a:latin typeface="UD デジタル 教科書体 NP-B" panose="02020700000000000000" pitchFamily="18" charset="-128"/>
                <a:ea typeface="UD デジタル 教科書体 NP-B" panose="02020700000000000000" pitchFamily="18" charset="-128"/>
              </a:rPr>
              <a:t>長方形の面積は</a:t>
            </a:r>
          </a:p>
        </p:txBody>
      </p:sp>
      <p:sp>
        <p:nvSpPr>
          <p:cNvPr id="4" name="Text Box 26">
            <a:extLst>
              <a:ext uri="{FF2B5EF4-FFF2-40B4-BE49-F238E27FC236}">
                <a16:creationId xmlns:a16="http://schemas.microsoft.com/office/drawing/2014/main" id="{DB301926-35A8-C66E-6D13-77E733086146}"/>
              </a:ext>
            </a:extLst>
          </p:cNvPr>
          <p:cNvSpPr txBox="1">
            <a:spLocks noChangeArrowheads="1"/>
          </p:cNvSpPr>
          <p:nvPr/>
        </p:nvSpPr>
        <p:spPr bwMode="auto">
          <a:xfrm>
            <a:off x="4797423" y="5237511"/>
            <a:ext cx="118032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3600" b="1" dirty="0">
                <a:latin typeface="UD デジタル 教科書体 NP-B" panose="02020700000000000000" pitchFamily="18" charset="-128"/>
                <a:ea typeface="UD デジタル 教科書体 NP-B" panose="02020700000000000000" pitchFamily="18" charset="-128"/>
              </a:rPr>
              <a:t>答え</a:t>
            </a:r>
          </a:p>
        </p:txBody>
      </p:sp>
    </p:spTree>
    <p:extLst>
      <p:ext uri="{BB962C8B-B14F-4D97-AF65-F5344CB8AC3E}">
        <p14:creationId xmlns:p14="http://schemas.microsoft.com/office/powerpoint/2010/main" val="3589077329"/>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Rectangle 6">
            <a:extLst>
              <a:ext uri="{FF2B5EF4-FFF2-40B4-BE49-F238E27FC236}">
                <a16:creationId xmlns:a16="http://schemas.microsoft.com/office/drawing/2014/main" id="{78089F13-45D0-4CCA-8468-8DF4D62B854F}"/>
              </a:ext>
            </a:extLst>
          </p:cNvPr>
          <p:cNvSpPr>
            <a:spLocks noChangeArrowheads="1"/>
          </p:cNvSpPr>
          <p:nvPr/>
        </p:nvSpPr>
        <p:spPr bwMode="auto">
          <a:xfrm>
            <a:off x="3492183" y="3789045"/>
            <a:ext cx="1439862" cy="1439863"/>
          </a:xfrm>
          <a:prstGeom prst="rect">
            <a:avLst/>
          </a:prstGeom>
          <a:solidFill>
            <a:srgbClr val="FF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3801" name="Text Box 9">
            <a:extLst>
              <a:ext uri="{FF2B5EF4-FFF2-40B4-BE49-F238E27FC236}">
                <a16:creationId xmlns:a16="http://schemas.microsoft.com/office/drawing/2014/main" id="{89E158D5-2C1C-4FC0-BD77-C7DD3766634F}"/>
              </a:ext>
            </a:extLst>
          </p:cNvPr>
          <p:cNvSpPr txBox="1">
            <a:spLocks noChangeArrowheads="1"/>
          </p:cNvSpPr>
          <p:nvPr/>
        </p:nvSpPr>
        <p:spPr bwMode="auto">
          <a:xfrm>
            <a:off x="1692275" y="5589588"/>
            <a:ext cx="358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endParaRPr lang="ja-JP" altLang="ja-JP" sz="1800"/>
          </a:p>
        </p:txBody>
      </p:sp>
      <p:sp>
        <p:nvSpPr>
          <p:cNvPr id="33806" name="Rectangle 14">
            <a:extLst>
              <a:ext uri="{FF2B5EF4-FFF2-40B4-BE49-F238E27FC236}">
                <a16:creationId xmlns:a16="http://schemas.microsoft.com/office/drawing/2014/main" id="{D8AD02C3-380E-4D1B-935D-ADE7E73B4338}"/>
              </a:ext>
            </a:extLst>
          </p:cNvPr>
          <p:cNvSpPr>
            <a:spLocks noChangeArrowheads="1"/>
          </p:cNvSpPr>
          <p:nvPr/>
        </p:nvSpPr>
        <p:spPr bwMode="auto">
          <a:xfrm>
            <a:off x="4932045" y="3789045"/>
            <a:ext cx="1439863" cy="1439863"/>
          </a:xfrm>
          <a:prstGeom prst="rect">
            <a:avLst/>
          </a:prstGeom>
          <a:solidFill>
            <a:srgbClr val="FF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3807" name="Rectangle 15">
            <a:extLst>
              <a:ext uri="{FF2B5EF4-FFF2-40B4-BE49-F238E27FC236}">
                <a16:creationId xmlns:a16="http://schemas.microsoft.com/office/drawing/2014/main" id="{C96BCC6A-9728-4BDE-AE98-437EC80032EC}"/>
              </a:ext>
            </a:extLst>
          </p:cNvPr>
          <p:cNvSpPr>
            <a:spLocks noChangeArrowheads="1"/>
          </p:cNvSpPr>
          <p:nvPr/>
        </p:nvSpPr>
        <p:spPr bwMode="auto">
          <a:xfrm>
            <a:off x="4932045" y="2349183"/>
            <a:ext cx="1439863" cy="1439862"/>
          </a:xfrm>
          <a:prstGeom prst="rect">
            <a:avLst/>
          </a:prstGeom>
          <a:solidFill>
            <a:srgbClr val="FF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3818" name="Text Box 26">
            <a:extLst>
              <a:ext uri="{FF2B5EF4-FFF2-40B4-BE49-F238E27FC236}">
                <a16:creationId xmlns:a16="http://schemas.microsoft.com/office/drawing/2014/main" id="{863FF171-73AD-44C1-8421-CC018A678960}"/>
              </a:ext>
            </a:extLst>
          </p:cNvPr>
          <p:cNvSpPr txBox="1">
            <a:spLocks noChangeArrowheads="1"/>
          </p:cNvSpPr>
          <p:nvPr/>
        </p:nvSpPr>
        <p:spPr bwMode="auto">
          <a:xfrm>
            <a:off x="489744" y="474614"/>
            <a:ext cx="7682705" cy="769441"/>
          </a:xfrm>
          <a:prstGeom prst="rect">
            <a:avLst/>
          </a:prstGeom>
          <a:solidFill>
            <a:srgbClr val="FFFFCC"/>
          </a:solidFill>
          <a:ln w="38100">
            <a:solidFill>
              <a:srgbClr val="00B0F0"/>
            </a:solid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400" b="1" dirty="0">
                <a:latin typeface="UD デジタル 教科書体 NP-B" panose="02020700000000000000" pitchFamily="18" charset="-128"/>
                <a:ea typeface="UD デジタル 教科書体 NP-B" panose="02020700000000000000" pitchFamily="18" charset="-128"/>
              </a:rPr>
              <a:t>長方形の面積の公式を作ろう</a:t>
            </a:r>
          </a:p>
        </p:txBody>
      </p:sp>
      <p:sp>
        <p:nvSpPr>
          <p:cNvPr id="25" name="円弧 24">
            <a:extLst>
              <a:ext uri="{FF2B5EF4-FFF2-40B4-BE49-F238E27FC236}">
                <a16:creationId xmlns:a16="http://schemas.microsoft.com/office/drawing/2014/main" id="{7DA16492-8B88-4F1E-BAE4-6B2F5F75D267}"/>
              </a:ext>
            </a:extLst>
          </p:cNvPr>
          <p:cNvSpPr/>
          <p:nvPr/>
        </p:nvSpPr>
        <p:spPr>
          <a:xfrm rot="5400000" flipH="1">
            <a:off x="3800945" y="241624"/>
            <a:ext cx="819164" cy="4319587"/>
          </a:xfrm>
          <a:prstGeom prst="arc">
            <a:avLst>
              <a:gd name="adj1" fmla="val 16200000"/>
              <a:gd name="adj2" fmla="val 5399539"/>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円弧 25">
            <a:extLst>
              <a:ext uri="{FF2B5EF4-FFF2-40B4-BE49-F238E27FC236}">
                <a16:creationId xmlns:a16="http://schemas.microsoft.com/office/drawing/2014/main" id="{EAD15514-ED29-4F9D-8FCB-A1946267EB60}"/>
              </a:ext>
            </a:extLst>
          </p:cNvPr>
          <p:cNvSpPr/>
          <p:nvPr/>
        </p:nvSpPr>
        <p:spPr>
          <a:xfrm flipH="1">
            <a:off x="1644231" y="2361883"/>
            <a:ext cx="819164" cy="2867025"/>
          </a:xfrm>
          <a:prstGeom prst="arc">
            <a:avLst>
              <a:gd name="adj1" fmla="val 16200000"/>
              <a:gd name="adj2" fmla="val 531257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 name="Text Box 25">
            <a:extLst>
              <a:ext uri="{FF2B5EF4-FFF2-40B4-BE49-F238E27FC236}">
                <a16:creationId xmlns:a16="http://schemas.microsoft.com/office/drawing/2014/main" id="{56E6DBAE-38D1-4EDC-BEA7-E60D44310BC3}"/>
              </a:ext>
            </a:extLst>
          </p:cNvPr>
          <p:cNvSpPr txBox="1">
            <a:spLocks noChangeArrowheads="1"/>
          </p:cNvSpPr>
          <p:nvPr/>
        </p:nvSpPr>
        <p:spPr bwMode="auto">
          <a:xfrm>
            <a:off x="3492500" y="1608356"/>
            <a:ext cx="1439862" cy="830997"/>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800" dirty="0">
                <a:solidFill>
                  <a:srgbClr val="006600"/>
                </a:solidFill>
                <a:latin typeface="UD デジタル 教科書体 NP-B" panose="02020700000000000000" pitchFamily="18" charset="-128"/>
                <a:ea typeface="UD デジタル 教科書体 NP-B" panose="02020700000000000000" pitchFamily="18" charset="-128"/>
              </a:rPr>
              <a:t>よこ</a:t>
            </a:r>
          </a:p>
        </p:txBody>
      </p:sp>
      <p:sp>
        <p:nvSpPr>
          <p:cNvPr id="18" name="Text Box 25">
            <a:extLst>
              <a:ext uri="{FF2B5EF4-FFF2-40B4-BE49-F238E27FC236}">
                <a16:creationId xmlns:a16="http://schemas.microsoft.com/office/drawing/2014/main" id="{FA3FBF8A-EAB4-4CBD-BF34-86BBD22EB53C}"/>
              </a:ext>
            </a:extLst>
          </p:cNvPr>
          <p:cNvSpPr txBox="1">
            <a:spLocks noChangeArrowheads="1"/>
          </p:cNvSpPr>
          <p:nvPr/>
        </p:nvSpPr>
        <p:spPr bwMode="auto">
          <a:xfrm>
            <a:off x="610870" y="3193207"/>
            <a:ext cx="1439862" cy="830997"/>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800" dirty="0">
                <a:solidFill>
                  <a:srgbClr val="006600"/>
                </a:solidFill>
                <a:latin typeface="UD デジタル 教科書体 NP-B" panose="02020700000000000000" pitchFamily="18" charset="-128"/>
                <a:ea typeface="UD デジタル 教科書体 NP-B" panose="02020700000000000000" pitchFamily="18" charset="-128"/>
              </a:rPr>
              <a:t>たて</a:t>
            </a:r>
            <a:endParaRPr lang="ja-JP" altLang="en-US" sz="1600" dirty="0">
              <a:solidFill>
                <a:srgbClr val="006600"/>
              </a:solidFill>
              <a:latin typeface="UD デジタル 教科書体 NP-B" panose="02020700000000000000" pitchFamily="18" charset="-128"/>
              <a:ea typeface="UD デジタル 教科書体 NP-B" panose="02020700000000000000" pitchFamily="18" charset="-128"/>
            </a:endParaRPr>
          </a:p>
        </p:txBody>
      </p:sp>
      <p:sp>
        <p:nvSpPr>
          <p:cNvPr id="33797" name="Rectangle 5">
            <a:extLst>
              <a:ext uri="{FF2B5EF4-FFF2-40B4-BE49-F238E27FC236}">
                <a16:creationId xmlns:a16="http://schemas.microsoft.com/office/drawing/2014/main" id="{9915C5B5-9B71-4554-872F-2F0585705132}"/>
              </a:ext>
            </a:extLst>
          </p:cNvPr>
          <p:cNvSpPr>
            <a:spLocks noChangeArrowheads="1"/>
          </p:cNvSpPr>
          <p:nvPr/>
        </p:nvSpPr>
        <p:spPr bwMode="auto">
          <a:xfrm>
            <a:off x="2050733" y="3789045"/>
            <a:ext cx="1439862" cy="1439863"/>
          </a:xfrm>
          <a:prstGeom prst="rect">
            <a:avLst/>
          </a:prstGeom>
          <a:solidFill>
            <a:srgbClr val="FF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3796" name="Rectangle 4">
            <a:extLst>
              <a:ext uri="{FF2B5EF4-FFF2-40B4-BE49-F238E27FC236}">
                <a16:creationId xmlns:a16="http://schemas.microsoft.com/office/drawing/2014/main" id="{9F812ACC-F7E7-477F-A7C7-6419DD5E1A54}"/>
              </a:ext>
            </a:extLst>
          </p:cNvPr>
          <p:cNvSpPr>
            <a:spLocks noChangeArrowheads="1"/>
          </p:cNvSpPr>
          <p:nvPr/>
        </p:nvSpPr>
        <p:spPr bwMode="auto">
          <a:xfrm>
            <a:off x="2050733" y="2349183"/>
            <a:ext cx="1439862" cy="1439862"/>
          </a:xfrm>
          <a:prstGeom prst="rect">
            <a:avLst/>
          </a:prstGeom>
          <a:solidFill>
            <a:srgbClr val="FF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3805" name="Rectangle 13">
            <a:extLst>
              <a:ext uri="{FF2B5EF4-FFF2-40B4-BE49-F238E27FC236}">
                <a16:creationId xmlns:a16="http://schemas.microsoft.com/office/drawing/2014/main" id="{91E57921-77D3-4059-BBF4-F04C497603E6}"/>
              </a:ext>
            </a:extLst>
          </p:cNvPr>
          <p:cNvSpPr>
            <a:spLocks noChangeArrowheads="1"/>
          </p:cNvSpPr>
          <p:nvPr/>
        </p:nvSpPr>
        <p:spPr bwMode="auto">
          <a:xfrm>
            <a:off x="3492183" y="2349183"/>
            <a:ext cx="1439862" cy="1439862"/>
          </a:xfrm>
          <a:prstGeom prst="rect">
            <a:avLst/>
          </a:prstGeom>
          <a:solidFill>
            <a:srgbClr val="FF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9" name="Text Box 26">
            <a:extLst>
              <a:ext uri="{FF2B5EF4-FFF2-40B4-BE49-F238E27FC236}">
                <a16:creationId xmlns:a16="http://schemas.microsoft.com/office/drawing/2014/main" id="{44B39FA0-AE8C-4D50-AFB4-1860CBDBBB8B}"/>
              </a:ext>
            </a:extLst>
          </p:cNvPr>
          <p:cNvSpPr txBox="1">
            <a:spLocks noChangeArrowheads="1"/>
          </p:cNvSpPr>
          <p:nvPr/>
        </p:nvSpPr>
        <p:spPr bwMode="auto">
          <a:xfrm>
            <a:off x="3046663" y="2595066"/>
            <a:ext cx="5761831" cy="1200329"/>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3600" b="1" dirty="0">
                <a:solidFill>
                  <a:srgbClr val="006600"/>
                </a:solidFill>
                <a:latin typeface="UD デジタル 教科書体 NP-B" panose="02020700000000000000" pitchFamily="18" charset="-128"/>
                <a:ea typeface="UD デジタル 教科書体 NP-B" panose="02020700000000000000" pitchFamily="18" charset="-128"/>
              </a:rPr>
              <a:t>色々な数字をまとめて言葉で表したものが公式</a:t>
            </a:r>
          </a:p>
        </p:txBody>
      </p:sp>
      <p:sp>
        <p:nvSpPr>
          <p:cNvPr id="20" name="Text Box 8">
            <a:extLst>
              <a:ext uri="{FF2B5EF4-FFF2-40B4-BE49-F238E27FC236}">
                <a16:creationId xmlns:a16="http://schemas.microsoft.com/office/drawing/2014/main" id="{E6F28CE6-884A-4074-91AB-A4B4519F57A7}"/>
              </a:ext>
            </a:extLst>
          </p:cNvPr>
          <p:cNvSpPr txBox="1">
            <a:spLocks noChangeArrowheads="1"/>
          </p:cNvSpPr>
          <p:nvPr/>
        </p:nvSpPr>
        <p:spPr bwMode="auto">
          <a:xfrm>
            <a:off x="5653404" y="4180358"/>
            <a:ext cx="2879725" cy="707886"/>
          </a:xfrm>
          <a:prstGeom prst="rect">
            <a:avLst/>
          </a:prstGeom>
          <a:solidFill>
            <a:schemeClr val="bg1"/>
          </a:solidFill>
          <a:ln>
            <a:solidFill>
              <a:schemeClr val="accent6"/>
            </a:solid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000" dirty="0">
                <a:solidFill>
                  <a:srgbClr val="006600"/>
                </a:solidFill>
                <a:latin typeface="UD デジタル 教科書体 NP-B" panose="02020700000000000000" pitchFamily="18" charset="-128"/>
                <a:ea typeface="UD デジタル 教科書体 NP-B" panose="02020700000000000000" pitchFamily="18" charset="-128"/>
              </a:rPr>
              <a:t>たて</a:t>
            </a:r>
            <a:r>
              <a:rPr lang="en-US" altLang="ja-JP" sz="4000" dirty="0">
                <a:solidFill>
                  <a:srgbClr val="006600"/>
                </a:solidFill>
                <a:latin typeface="UD デジタル 教科書体 NP-B" panose="02020700000000000000" pitchFamily="18" charset="-128"/>
                <a:ea typeface="UD デジタル 教科書体 NP-B" panose="02020700000000000000" pitchFamily="18" charset="-128"/>
              </a:rPr>
              <a:t>×</a:t>
            </a:r>
            <a:r>
              <a:rPr lang="ja-JP" altLang="en-US" sz="4000" dirty="0">
                <a:solidFill>
                  <a:srgbClr val="006600"/>
                </a:solidFill>
                <a:latin typeface="UD デジタル 教科書体 NP-B" panose="02020700000000000000" pitchFamily="18" charset="-128"/>
                <a:ea typeface="UD デジタル 教科書体 NP-B" panose="02020700000000000000" pitchFamily="18" charset="-128"/>
              </a:rPr>
              <a:t>よこ</a:t>
            </a:r>
            <a:endParaRPr lang="ja-JP" altLang="en-US" sz="1200" dirty="0">
              <a:solidFill>
                <a:srgbClr val="006600"/>
              </a:solidFill>
              <a:latin typeface="UD デジタル 教科書体 NP-B" panose="02020700000000000000" pitchFamily="18" charset="-128"/>
              <a:ea typeface="UD デジタル 教科書体 NP-B" panose="02020700000000000000" pitchFamily="18" charset="-128"/>
            </a:endParaRPr>
          </a:p>
        </p:txBody>
      </p:sp>
      <p:sp>
        <p:nvSpPr>
          <p:cNvPr id="16" name="Text Box 8">
            <a:extLst>
              <a:ext uri="{FF2B5EF4-FFF2-40B4-BE49-F238E27FC236}">
                <a16:creationId xmlns:a16="http://schemas.microsoft.com/office/drawing/2014/main" id="{4F6873FD-1CA1-441F-81CB-54464153300A}"/>
              </a:ext>
            </a:extLst>
          </p:cNvPr>
          <p:cNvSpPr txBox="1">
            <a:spLocks noChangeArrowheads="1"/>
          </p:cNvSpPr>
          <p:nvPr/>
        </p:nvSpPr>
        <p:spPr bwMode="auto">
          <a:xfrm>
            <a:off x="5653404" y="5099335"/>
            <a:ext cx="2879725" cy="707886"/>
          </a:xfrm>
          <a:prstGeom prst="rect">
            <a:avLst/>
          </a:prstGeom>
          <a:solidFill>
            <a:schemeClr val="bg1"/>
          </a:solidFill>
          <a:ln>
            <a:solidFill>
              <a:schemeClr val="accent6"/>
            </a:solid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000" dirty="0">
                <a:solidFill>
                  <a:srgbClr val="006600"/>
                </a:solidFill>
                <a:latin typeface="UD デジタル 教科書体 NP-B" panose="02020700000000000000" pitchFamily="18" charset="-128"/>
                <a:ea typeface="UD デジタル 教科書体 NP-B" panose="02020700000000000000" pitchFamily="18" charset="-128"/>
              </a:rPr>
              <a:t>よこ</a:t>
            </a:r>
            <a:r>
              <a:rPr lang="en-US" altLang="ja-JP" sz="4000" dirty="0">
                <a:solidFill>
                  <a:srgbClr val="006600"/>
                </a:solidFill>
                <a:latin typeface="UD デジタル 教科書体 NP-B" panose="02020700000000000000" pitchFamily="18" charset="-128"/>
                <a:ea typeface="UD デジタル 教科書体 NP-B" panose="02020700000000000000" pitchFamily="18" charset="-128"/>
              </a:rPr>
              <a:t>×</a:t>
            </a:r>
            <a:r>
              <a:rPr lang="ja-JP" altLang="en-US" sz="4000" dirty="0">
                <a:solidFill>
                  <a:srgbClr val="006600"/>
                </a:solidFill>
                <a:latin typeface="UD デジタル 教科書体 NP-B" panose="02020700000000000000" pitchFamily="18" charset="-128"/>
                <a:ea typeface="UD デジタル 教科書体 NP-B" panose="02020700000000000000" pitchFamily="18" charset="-128"/>
              </a:rPr>
              <a:t>たて</a:t>
            </a:r>
            <a:endParaRPr lang="ja-JP" altLang="en-US" sz="1200" dirty="0">
              <a:solidFill>
                <a:srgbClr val="006600"/>
              </a:solidFill>
              <a:latin typeface="UD デジタル 教科書体 NP-B" panose="02020700000000000000" pitchFamily="18" charset="-128"/>
              <a:ea typeface="UD デジタル 教科書体 NP-B" panose="02020700000000000000" pitchFamily="18" charset="-128"/>
            </a:endParaRPr>
          </a:p>
        </p:txBody>
      </p:sp>
      <p:sp>
        <p:nvSpPr>
          <p:cNvPr id="2" name="Text Box 8">
            <a:extLst>
              <a:ext uri="{FF2B5EF4-FFF2-40B4-BE49-F238E27FC236}">
                <a16:creationId xmlns:a16="http://schemas.microsoft.com/office/drawing/2014/main" id="{4DD43E55-F6A3-BAC1-7154-E88B39AECD9F}"/>
              </a:ext>
            </a:extLst>
          </p:cNvPr>
          <p:cNvSpPr txBox="1">
            <a:spLocks noChangeArrowheads="1"/>
          </p:cNvSpPr>
          <p:nvPr/>
        </p:nvSpPr>
        <p:spPr bwMode="auto">
          <a:xfrm>
            <a:off x="2350906" y="4398627"/>
            <a:ext cx="3092381" cy="1200329"/>
          </a:xfrm>
          <a:prstGeom prst="rect">
            <a:avLst/>
          </a:prstGeom>
          <a:solidFill>
            <a:schemeClr val="bg1"/>
          </a:solidFill>
          <a:ln>
            <a:solidFill>
              <a:schemeClr val="accent6"/>
            </a:solid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dirty="0">
                <a:latin typeface="UD デジタル 教科書体 NP-B" panose="02020700000000000000" pitchFamily="18" charset="-128"/>
                <a:ea typeface="UD デジタル 教科書体 NP-B" panose="02020700000000000000" pitchFamily="18" charset="-128"/>
              </a:rPr>
              <a:t>長方形の面積を求める公式</a:t>
            </a:r>
            <a:endParaRPr lang="ja-JP" altLang="en-US" sz="11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332584067"/>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25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125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2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1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1500"/>
                                        <p:tgtEl>
                                          <p:spTgt spid="20"/>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8" grpId="0" animBg="1"/>
      <p:bldP spid="19" grpId="0" animBg="1"/>
      <p:bldP spid="20" grpId="0" animBg="1"/>
      <p:bldP spid="16"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円弧 2">
            <a:extLst>
              <a:ext uri="{FF2B5EF4-FFF2-40B4-BE49-F238E27FC236}">
                <a16:creationId xmlns:a16="http://schemas.microsoft.com/office/drawing/2014/main" id="{AC48CBAC-836F-7B15-43C4-65F5F041B6C8}"/>
              </a:ext>
            </a:extLst>
          </p:cNvPr>
          <p:cNvSpPr/>
          <p:nvPr/>
        </p:nvSpPr>
        <p:spPr>
          <a:xfrm rot="5400000" flipH="1">
            <a:off x="3399419" y="-273736"/>
            <a:ext cx="819164" cy="4319587"/>
          </a:xfrm>
          <a:prstGeom prst="arc">
            <a:avLst>
              <a:gd name="adj1" fmla="val 16200000"/>
              <a:gd name="adj2" fmla="val 5399539"/>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 name="円弧 1">
            <a:extLst>
              <a:ext uri="{FF2B5EF4-FFF2-40B4-BE49-F238E27FC236}">
                <a16:creationId xmlns:a16="http://schemas.microsoft.com/office/drawing/2014/main" id="{E5CA03F7-2926-8142-2BC9-C9A961298180}"/>
              </a:ext>
            </a:extLst>
          </p:cNvPr>
          <p:cNvSpPr/>
          <p:nvPr/>
        </p:nvSpPr>
        <p:spPr>
          <a:xfrm flipH="1">
            <a:off x="1247367" y="1886059"/>
            <a:ext cx="803683" cy="4319587"/>
          </a:xfrm>
          <a:prstGeom prst="arc">
            <a:avLst>
              <a:gd name="adj1" fmla="val 16200000"/>
              <a:gd name="adj2" fmla="val 5418742"/>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796" name="Rectangle 4">
            <a:extLst>
              <a:ext uri="{FF2B5EF4-FFF2-40B4-BE49-F238E27FC236}">
                <a16:creationId xmlns:a16="http://schemas.microsoft.com/office/drawing/2014/main" id="{9F812ACC-F7E7-477F-A7C7-6419DD5E1A54}"/>
              </a:ext>
            </a:extLst>
          </p:cNvPr>
          <p:cNvSpPr>
            <a:spLocks noChangeArrowheads="1"/>
          </p:cNvSpPr>
          <p:nvPr/>
        </p:nvSpPr>
        <p:spPr bwMode="auto">
          <a:xfrm>
            <a:off x="1642779" y="1886059"/>
            <a:ext cx="1439862" cy="1439862"/>
          </a:xfrm>
          <a:prstGeom prst="rect">
            <a:avLst/>
          </a:prstGeom>
          <a:solidFill>
            <a:srgbClr val="CC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3797" name="Rectangle 5">
            <a:extLst>
              <a:ext uri="{FF2B5EF4-FFF2-40B4-BE49-F238E27FC236}">
                <a16:creationId xmlns:a16="http://schemas.microsoft.com/office/drawing/2014/main" id="{9915C5B5-9B71-4554-872F-2F0585705132}"/>
              </a:ext>
            </a:extLst>
          </p:cNvPr>
          <p:cNvSpPr>
            <a:spLocks noChangeArrowheads="1"/>
          </p:cNvSpPr>
          <p:nvPr/>
        </p:nvSpPr>
        <p:spPr bwMode="auto">
          <a:xfrm>
            <a:off x="1642779" y="3325921"/>
            <a:ext cx="1439862" cy="1439863"/>
          </a:xfrm>
          <a:prstGeom prst="rect">
            <a:avLst/>
          </a:prstGeom>
          <a:solidFill>
            <a:srgbClr val="CC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3798" name="Rectangle 6">
            <a:extLst>
              <a:ext uri="{FF2B5EF4-FFF2-40B4-BE49-F238E27FC236}">
                <a16:creationId xmlns:a16="http://schemas.microsoft.com/office/drawing/2014/main" id="{78089F13-45D0-4CCA-8468-8DF4D62B854F}"/>
              </a:ext>
            </a:extLst>
          </p:cNvPr>
          <p:cNvSpPr>
            <a:spLocks noChangeArrowheads="1"/>
          </p:cNvSpPr>
          <p:nvPr/>
        </p:nvSpPr>
        <p:spPr bwMode="auto">
          <a:xfrm>
            <a:off x="3084229" y="3325921"/>
            <a:ext cx="1439862" cy="1439863"/>
          </a:xfrm>
          <a:prstGeom prst="rect">
            <a:avLst/>
          </a:prstGeom>
          <a:solidFill>
            <a:srgbClr val="CC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3801" name="Text Box 9">
            <a:extLst>
              <a:ext uri="{FF2B5EF4-FFF2-40B4-BE49-F238E27FC236}">
                <a16:creationId xmlns:a16="http://schemas.microsoft.com/office/drawing/2014/main" id="{89E158D5-2C1C-4FC0-BD77-C7DD3766634F}"/>
              </a:ext>
            </a:extLst>
          </p:cNvPr>
          <p:cNvSpPr txBox="1">
            <a:spLocks noChangeArrowheads="1"/>
          </p:cNvSpPr>
          <p:nvPr/>
        </p:nvSpPr>
        <p:spPr bwMode="auto">
          <a:xfrm>
            <a:off x="1692275" y="5589588"/>
            <a:ext cx="358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endParaRPr lang="ja-JP" altLang="ja-JP" sz="1800"/>
          </a:p>
        </p:txBody>
      </p:sp>
      <p:sp>
        <p:nvSpPr>
          <p:cNvPr id="33802" name="Rectangle 10">
            <a:extLst>
              <a:ext uri="{FF2B5EF4-FFF2-40B4-BE49-F238E27FC236}">
                <a16:creationId xmlns:a16="http://schemas.microsoft.com/office/drawing/2014/main" id="{6A719BF4-7654-4238-8824-3C240B9966E5}"/>
              </a:ext>
            </a:extLst>
          </p:cNvPr>
          <p:cNvSpPr>
            <a:spLocks noChangeArrowheads="1"/>
          </p:cNvSpPr>
          <p:nvPr/>
        </p:nvSpPr>
        <p:spPr bwMode="auto">
          <a:xfrm>
            <a:off x="1642779" y="4765784"/>
            <a:ext cx="1439862" cy="1439862"/>
          </a:xfrm>
          <a:prstGeom prst="rect">
            <a:avLst/>
          </a:prstGeom>
          <a:solidFill>
            <a:srgbClr val="CC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3803" name="Rectangle 11">
            <a:extLst>
              <a:ext uri="{FF2B5EF4-FFF2-40B4-BE49-F238E27FC236}">
                <a16:creationId xmlns:a16="http://schemas.microsoft.com/office/drawing/2014/main" id="{4418B218-F533-4431-9270-807D6DE285E9}"/>
              </a:ext>
            </a:extLst>
          </p:cNvPr>
          <p:cNvSpPr>
            <a:spLocks noChangeArrowheads="1"/>
          </p:cNvSpPr>
          <p:nvPr/>
        </p:nvSpPr>
        <p:spPr bwMode="auto">
          <a:xfrm>
            <a:off x="3084229" y="4765784"/>
            <a:ext cx="1439862" cy="1439862"/>
          </a:xfrm>
          <a:prstGeom prst="rect">
            <a:avLst/>
          </a:prstGeom>
          <a:solidFill>
            <a:srgbClr val="CC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3804" name="Rectangle 12">
            <a:extLst>
              <a:ext uri="{FF2B5EF4-FFF2-40B4-BE49-F238E27FC236}">
                <a16:creationId xmlns:a16="http://schemas.microsoft.com/office/drawing/2014/main" id="{6FCDCDF4-9C38-4C51-8C10-079463EF0D8B}"/>
              </a:ext>
            </a:extLst>
          </p:cNvPr>
          <p:cNvSpPr>
            <a:spLocks noChangeArrowheads="1"/>
          </p:cNvSpPr>
          <p:nvPr/>
        </p:nvSpPr>
        <p:spPr bwMode="auto">
          <a:xfrm>
            <a:off x="4524091" y="4765784"/>
            <a:ext cx="1439863" cy="1439862"/>
          </a:xfrm>
          <a:prstGeom prst="rect">
            <a:avLst/>
          </a:prstGeom>
          <a:solidFill>
            <a:srgbClr val="CC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3805" name="Rectangle 13">
            <a:extLst>
              <a:ext uri="{FF2B5EF4-FFF2-40B4-BE49-F238E27FC236}">
                <a16:creationId xmlns:a16="http://schemas.microsoft.com/office/drawing/2014/main" id="{91E57921-77D3-4059-BBF4-F04C497603E6}"/>
              </a:ext>
            </a:extLst>
          </p:cNvPr>
          <p:cNvSpPr>
            <a:spLocks noChangeArrowheads="1"/>
          </p:cNvSpPr>
          <p:nvPr/>
        </p:nvSpPr>
        <p:spPr bwMode="auto">
          <a:xfrm>
            <a:off x="3084229" y="1886059"/>
            <a:ext cx="1439862" cy="1439862"/>
          </a:xfrm>
          <a:prstGeom prst="rect">
            <a:avLst/>
          </a:prstGeom>
          <a:solidFill>
            <a:srgbClr val="CC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3806" name="Rectangle 14">
            <a:extLst>
              <a:ext uri="{FF2B5EF4-FFF2-40B4-BE49-F238E27FC236}">
                <a16:creationId xmlns:a16="http://schemas.microsoft.com/office/drawing/2014/main" id="{D8AD02C3-380E-4D1B-935D-ADE7E73B4338}"/>
              </a:ext>
            </a:extLst>
          </p:cNvPr>
          <p:cNvSpPr>
            <a:spLocks noChangeArrowheads="1"/>
          </p:cNvSpPr>
          <p:nvPr/>
        </p:nvSpPr>
        <p:spPr bwMode="auto">
          <a:xfrm>
            <a:off x="4524091" y="3325921"/>
            <a:ext cx="1439863" cy="1439863"/>
          </a:xfrm>
          <a:prstGeom prst="rect">
            <a:avLst/>
          </a:prstGeom>
          <a:solidFill>
            <a:srgbClr val="CC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3807" name="Rectangle 15">
            <a:extLst>
              <a:ext uri="{FF2B5EF4-FFF2-40B4-BE49-F238E27FC236}">
                <a16:creationId xmlns:a16="http://schemas.microsoft.com/office/drawing/2014/main" id="{C96BCC6A-9728-4BDE-AE98-437EC80032EC}"/>
              </a:ext>
            </a:extLst>
          </p:cNvPr>
          <p:cNvSpPr>
            <a:spLocks noChangeArrowheads="1"/>
          </p:cNvSpPr>
          <p:nvPr/>
        </p:nvSpPr>
        <p:spPr bwMode="auto">
          <a:xfrm>
            <a:off x="4524091" y="1886059"/>
            <a:ext cx="1439863" cy="1439862"/>
          </a:xfrm>
          <a:prstGeom prst="rect">
            <a:avLst/>
          </a:prstGeom>
          <a:solidFill>
            <a:srgbClr val="CC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3818" name="Text Box 26">
            <a:extLst>
              <a:ext uri="{FF2B5EF4-FFF2-40B4-BE49-F238E27FC236}">
                <a16:creationId xmlns:a16="http://schemas.microsoft.com/office/drawing/2014/main" id="{863FF171-73AD-44C1-8421-CC018A678960}"/>
              </a:ext>
            </a:extLst>
          </p:cNvPr>
          <p:cNvSpPr txBox="1">
            <a:spLocks noChangeArrowheads="1"/>
          </p:cNvSpPr>
          <p:nvPr/>
        </p:nvSpPr>
        <p:spPr bwMode="auto">
          <a:xfrm>
            <a:off x="1109624" y="332405"/>
            <a:ext cx="6936078" cy="769441"/>
          </a:xfrm>
          <a:prstGeom prst="rect">
            <a:avLst/>
          </a:prstGeom>
          <a:solidFill>
            <a:srgbClr val="CCFFCC"/>
          </a:solidFill>
          <a:ln w="38100">
            <a:solidFill>
              <a:srgbClr val="006600"/>
            </a:solid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4400" b="1" dirty="0">
                <a:latin typeface="UD デジタル 教科書体 NP-B" panose="02020700000000000000" pitchFamily="18" charset="-128"/>
                <a:ea typeface="UD デジタル 教科書体 NP-B" panose="02020700000000000000" pitchFamily="18" charset="-128"/>
              </a:rPr>
              <a:t>1</a:t>
            </a:r>
            <a:r>
              <a:rPr lang="ja-JP" altLang="en-US" sz="4400" b="1" dirty="0">
                <a:latin typeface="UD デジタル 教科書体 NP-B" panose="02020700000000000000" pitchFamily="18" charset="-128"/>
                <a:ea typeface="UD デジタル 教科書体 NP-B" panose="02020700000000000000" pitchFamily="18" charset="-128"/>
              </a:rPr>
              <a:t>辺が</a:t>
            </a:r>
            <a:r>
              <a:rPr lang="en-US" altLang="ja-JP" sz="4400" b="1" dirty="0">
                <a:latin typeface="UD デジタル 教科書体 NP-B" panose="02020700000000000000" pitchFamily="18" charset="-128"/>
                <a:ea typeface="UD デジタル 教科書体 NP-B" panose="02020700000000000000" pitchFamily="18" charset="-128"/>
              </a:rPr>
              <a:t>3cm</a:t>
            </a:r>
            <a:r>
              <a:rPr lang="ja-JP" altLang="en-US" sz="4400" b="1" dirty="0">
                <a:latin typeface="UD デジタル 教科書体 NP-B" panose="02020700000000000000" pitchFamily="18" charset="-128"/>
                <a:ea typeface="UD デジタル 教科書体 NP-B" panose="02020700000000000000" pitchFamily="18" charset="-128"/>
              </a:rPr>
              <a:t>の正方形の面積</a:t>
            </a:r>
          </a:p>
        </p:txBody>
      </p:sp>
      <p:grpSp>
        <p:nvGrpSpPr>
          <p:cNvPr id="5" name="グループ化 4">
            <a:extLst>
              <a:ext uri="{FF2B5EF4-FFF2-40B4-BE49-F238E27FC236}">
                <a16:creationId xmlns:a16="http://schemas.microsoft.com/office/drawing/2014/main" id="{C69E7400-0FDA-0B68-62A5-99E6EA6C281E}"/>
              </a:ext>
            </a:extLst>
          </p:cNvPr>
          <p:cNvGrpSpPr/>
          <p:nvPr/>
        </p:nvGrpSpPr>
        <p:grpSpPr>
          <a:xfrm>
            <a:off x="6174366" y="4917200"/>
            <a:ext cx="1747650" cy="767242"/>
            <a:chOff x="6512799" y="4809824"/>
            <a:chExt cx="1747650" cy="767242"/>
          </a:xfrm>
        </p:grpSpPr>
        <p:sp>
          <p:nvSpPr>
            <p:cNvPr id="27" name="Text Box 25">
              <a:extLst>
                <a:ext uri="{FF2B5EF4-FFF2-40B4-BE49-F238E27FC236}">
                  <a16:creationId xmlns:a16="http://schemas.microsoft.com/office/drawing/2014/main" id="{D8D2469A-701E-4F61-AB37-A939F303FFB2}"/>
                </a:ext>
              </a:extLst>
            </p:cNvPr>
            <p:cNvSpPr txBox="1">
              <a:spLocks noChangeArrowheads="1"/>
            </p:cNvSpPr>
            <p:nvPr/>
          </p:nvSpPr>
          <p:spPr bwMode="auto">
            <a:xfrm>
              <a:off x="6512799" y="4869180"/>
              <a:ext cx="153290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000" dirty="0">
                  <a:solidFill>
                    <a:srgbClr val="3333FF"/>
                  </a:solidFill>
                  <a:latin typeface="UD デジタル 教科書体 NP-B" panose="02020700000000000000" pitchFamily="18" charset="-128"/>
                  <a:ea typeface="UD デジタル 教科書体 NP-B" panose="02020700000000000000" pitchFamily="18" charset="-128"/>
                </a:rPr>
                <a:t>9cm</a:t>
              </a:r>
              <a:endParaRPr lang="ja-JP" altLang="en-US" sz="1400" dirty="0">
                <a:solidFill>
                  <a:srgbClr val="3333FF"/>
                </a:solidFill>
                <a:latin typeface="UD デジタル 教科書体 NP-B" panose="02020700000000000000" pitchFamily="18" charset="-128"/>
                <a:ea typeface="UD デジタル 教科書体 NP-B" panose="02020700000000000000" pitchFamily="18" charset="-128"/>
              </a:endParaRPr>
            </a:p>
          </p:txBody>
        </p:sp>
        <p:sp>
          <p:nvSpPr>
            <p:cNvPr id="28" name="Text Box 25">
              <a:extLst>
                <a:ext uri="{FF2B5EF4-FFF2-40B4-BE49-F238E27FC236}">
                  <a16:creationId xmlns:a16="http://schemas.microsoft.com/office/drawing/2014/main" id="{A5932DEC-8D98-448B-AC72-C749AF9A575A}"/>
                </a:ext>
              </a:extLst>
            </p:cNvPr>
            <p:cNvSpPr txBox="1">
              <a:spLocks noChangeArrowheads="1"/>
            </p:cNvSpPr>
            <p:nvPr/>
          </p:nvSpPr>
          <p:spPr bwMode="auto">
            <a:xfrm>
              <a:off x="7721334" y="4809824"/>
              <a:ext cx="5391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solidFill>
                    <a:srgbClr val="3333FF"/>
                  </a:solidFill>
                  <a:latin typeface="UD デジタル 教科書体 NP-B" panose="02020700000000000000" pitchFamily="18" charset="-128"/>
                  <a:ea typeface="UD デジタル 教科書体 NP-B" panose="02020700000000000000" pitchFamily="18" charset="-128"/>
                </a:rPr>
                <a:t>2</a:t>
              </a:r>
              <a:endParaRPr lang="ja-JP" altLang="en-US" sz="800" dirty="0">
                <a:solidFill>
                  <a:srgbClr val="3333FF"/>
                </a:solidFill>
                <a:latin typeface="UD デジタル 教科書体 NP-B" panose="02020700000000000000" pitchFamily="18" charset="-128"/>
                <a:ea typeface="UD デジタル 教科書体 NP-B" panose="02020700000000000000" pitchFamily="18" charset="-128"/>
              </a:endParaRPr>
            </a:p>
          </p:txBody>
        </p:sp>
      </p:grpSp>
      <p:sp>
        <p:nvSpPr>
          <p:cNvPr id="32" name="Text Box 25">
            <a:extLst>
              <a:ext uri="{FF2B5EF4-FFF2-40B4-BE49-F238E27FC236}">
                <a16:creationId xmlns:a16="http://schemas.microsoft.com/office/drawing/2014/main" id="{84B275B3-C4DC-456C-90C9-0664F9FB475C}"/>
              </a:ext>
            </a:extLst>
          </p:cNvPr>
          <p:cNvSpPr txBox="1">
            <a:spLocks noChangeArrowheads="1"/>
          </p:cNvSpPr>
          <p:nvPr/>
        </p:nvSpPr>
        <p:spPr bwMode="auto">
          <a:xfrm>
            <a:off x="3322479" y="1264877"/>
            <a:ext cx="1249521" cy="584775"/>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solidFill>
                  <a:srgbClr val="0000FF"/>
                </a:solidFill>
                <a:latin typeface="UD デジタル 教科書体 NP-B" panose="02020700000000000000" pitchFamily="18" charset="-128"/>
                <a:ea typeface="UD デジタル 教科書体 NP-B" panose="02020700000000000000" pitchFamily="18" charset="-128"/>
              </a:rPr>
              <a:t>3cm</a:t>
            </a:r>
            <a:endParaRPr lang="ja-JP" altLang="en-US" sz="105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22" name="Text Box 25">
            <a:extLst>
              <a:ext uri="{FF2B5EF4-FFF2-40B4-BE49-F238E27FC236}">
                <a16:creationId xmlns:a16="http://schemas.microsoft.com/office/drawing/2014/main" id="{BFCC0641-F201-41A6-B2C6-ABCFF08D9434}"/>
              </a:ext>
            </a:extLst>
          </p:cNvPr>
          <p:cNvSpPr txBox="1">
            <a:spLocks noChangeArrowheads="1"/>
          </p:cNvSpPr>
          <p:nvPr/>
        </p:nvSpPr>
        <p:spPr bwMode="auto">
          <a:xfrm>
            <a:off x="476552" y="3753464"/>
            <a:ext cx="1118463" cy="584775"/>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solidFill>
                  <a:srgbClr val="0000FF"/>
                </a:solidFill>
                <a:latin typeface="UD デジタル 教科書体 NP-B" panose="02020700000000000000" pitchFamily="18" charset="-128"/>
                <a:ea typeface="UD デジタル 教科書体 NP-B" panose="02020700000000000000" pitchFamily="18" charset="-128"/>
              </a:rPr>
              <a:t>3cm</a:t>
            </a:r>
            <a:endParaRPr lang="ja-JP" altLang="en-US" sz="105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42" name="Text Box 25">
            <a:extLst>
              <a:ext uri="{FF2B5EF4-FFF2-40B4-BE49-F238E27FC236}">
                <a16:creationId xmlns:a16="http://schemas.microsoft.com/office/drawing/2014/main" id="{904B0C89-1D24-47A2-89B5-E99CD21FDFAE}"/>
              </a:ext>
            </a:extLst>
          </p:cNvPr>
          <p:cNvSpPr txBox="1">
            <a:spLocks noChangeArrowheads="1"/>
          </p:cNvSpPr>
          <p:nvPr/>
        </p:nvSpPr>
        <p:spPr bwMode="auto">
          <a:xfrm>
            <a:off x="6174366" y="3791371"/>
            <a:ext cx="256227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3×3</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9</a:t>
            </a:r>
            <a:endParaRPr lang="ja-JP" altLang="en-US" sz="1200" dirty="0">
              <a:solidFill>
                <a:srgbClr val="0000FF"/>
              </a:solidFill>
              <a:latin typeface="UD デジタル 教科書体 NP-B" panose="02020700000000000000" pitchFamily="18" charset="-128"/>
              <a:ea typeface="UD デジタル 教科書体 NP-B" panose="02020700000000000000" pitchFamily="18" charset="-128"/>
            </a:endParaRPr>
          </a:p>
        </p:txBody>
      </p:sp>
      <p:grpSp>
        <p:nvGrpSpPr>
          <p:cNvPr id="6" name="グループ化 5">
            <a:extLst>
              <a:ext uri="{FF2B5EF4-FFF2-40B4-BE49-F238E27FC236}">
                <a16:creationId xmlns:a16="http://schemas.microsoft.com/office/drawing/2014/main" id="{B32844C2-B933-D44E-B387-405FD877E972}"/>
              </a:ext>
            </a:extLst>
          </p:cNvPr>
          <p:cNvGrpSpPr/>
          <p:nvPr/>
        </p:nvGrpSpPr>
        <p:grpSpPr>
          <a:xfrm>
            <a:off x="3484481" y="2064807"/>
            <a:ext cx="5449854" cy="1258563"/>
            <a:chOff x="3484481" y="2064807"/>
            <a:chExt cx="5449854" cy="1258563"/>
          </a:xfrm>
        </p:grpSpPr>
        <p:sp>
          <p:nvSpPr>
            <p:cNvPr id="41" name="Text Box 26">
              <a:extLst>
                <a:ext uri="{FF2B5EF4-FFF2-40B4-BE49-F238E27FC236}">
                  <a16:creationId xmlns:a16="http://schemas.microsoft.com/office/drawing/2014/main" id="{D6A11039-3325-4C68-8CE8-65691A2C8FC6}"/>
                </a:ext>
              </a:extLst>
            </p:cNvPr>
            <p:cNvSpPr txBox="1">
              <a:spLocks noChangeArrowheads="1"/>
            </p:cNvSpPr>
            <p:nvPr/>
          </p:nvSpPr>
          <p:spPr bwMode="auto">
            <a:xfrm>
              <a:off x="3484481" y="2123041"/>
              <a:ext cx="544985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3600" b="1" dirty="0">
                  <a:latin typeface="UD デジタル 教科書体 NP-B" panose="02020700000000000000" pitchFamily="18" charset="-128"/>
                  <a:ea typeface="UD デジタル 教科書体 NP-B" panose="02020700000000000000" pitchFamily="18" charset="-128"/>
                </a:rPr>
                <a:t>かけ算を使って</a:t>
              </a:r>
              <a:r>
                <a:rPr lang="en-US" altLang="ja-JP" sz="3600" b="1" dirty="0">
                  <a:latin typeface="UD デジタル 教科書体 NP-B" panose="02020700000000000000" pitchFamily="18" charset="-128"/>
                  <a:ea typeface="UD デジタル 教科書体 NP-B" panose="02020700000000000000" pitchFamily="18" charset="-128"/>
                </a:rPr>
                <a:t>1cm</a:t>
              </a:r>
              <a:r>
                <a:rPr lang="ja-JP" altLang="en-US" sz="3600" b="1" dirty="0">
                  <a:latin typeface="UD デジタル 教科書体 NP-B" panose="02020700000000000000" pitchFamily="18" charset="-128"/>
                  <a:ea typeface="UD デジタル 教科書体 NP-B" panose="02020700000000000000" pitchFamily="18" charset="-128"/>
                </a:rPr>
                <a:t>  の正方形の数を数えると </a:t>
              </a:r>
            </a:p>
          </p:txBody>
        </p:sp>
        <p:sp>
          <p:nvSpPr>
            <p:cNvPr id="4" name="Text Box 25">
              <a:extLst>
                <a:ext uri="{FF2B5EF4-FFF2-40B4-BE49-F238E27FC236}">
                  <a16:creationId xmlns:a16="http://schemas.microsoft.com/office/drawing/2014/main" id="{58ED57B4-F1FF-EC8F-BAC4-81E801B00D63}"/>
                </a:ext>
              </a:extLst>
            </p:cNvPr>
            <p:cNvSpPr txBox="1">
              <a:spLocks noChangeArrowheads="1"/>
            </p:cNvSpPr>
            <p:nvPr/>
          </p:nvSpPr>
          <p:spPr bwMode="auto">
            <a:xfrm>
              <a:off x="7686277" y="2064807"/>
              <a:ext cx="5391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latin typeface="UD デジタル 教科書体 NP-B" panose="02020700000000000000" pitchFamily="18" charset="-128"/>
                  <a:ea typeface="UD デジタル 教科書体 NP-B" panose="02020700000000000000" pitchFamily="18" charset="-128"/>
                </a:rPr>
                <a:t>2</a:t>
              </a:r>
              <a:endParaRPr lang="ja-JP" altLang="en-US" sz="800" dirty="0">
                <a:latin typeface="UD デジタル 教科書体 NP-B" panose="02020700000000000000" pitchFamily="18" charset="-128"/>
                <a:ea typeface="UD デジタル 教科書体 NP-B" panose="02020700000000000000" pitchFamily="18" charset="-128"/>
              </a:endParaRPr>
            </a:p>
          </p:txBody>
        </p:sp>
      </p:grpSp>
      <p:sp>
        <p:nvSpPr>
          <p:cNvPr id="7" name="Text Box 26">
            <a:extLst>
              <a:ext uri="{FF2B5EF4-FFF2-40B4-BE49-F238E27FC236}">
                <a16:creationId xmlns:a16="http://schemas.microsoft.com/office/drawing/2014/main" id="{09122B35-35BF-25D2-5343-987C0F41FB1D}"/>
              </a:ext>
            </a:extLst>
          </p:cNvPr>
          <p:cNvSpPr txBox="1">
            <a:spLocks noChangeArrowheads="1"/>
          </p:cNvSpPr>
          <p:nvPr/>
        </p:nvSpPr>
        <p:spPr bwMode="auto">
          <a:xfrm>
            <a:off x="2590882" y="3795012"/>
            <a:ext cx="34704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3600" b="1" dirty="0">
                <a:latin typeface="UD デジタル 教科書体 NP-B" panose="02020700000000000000" pitchFamily="18" charset="-128"/>
                <a:ea typeface="UD デジタル 教科書体 NP-B" panose="02020700000000000000" pitchFamily="18" charset="-128"/>
              </a:rPr>
              <a:t>正方形の面積は</a:t>
            </a:r>
          </a:p>
        </p:txBody>
      </p:sp>
      <p:sp>
        <p:nvSpPr>
          <p:cNvPr id="8" name="Text Box 26">
            <a:extLst>
              <a:ext uri="{FF2B5EF4-FFF2-40B4-BE49-F238E27FC236}">
                <a16:creationId xmlns:a16="http://schemas.microsoft.com/office/drawing/2014/main" id="{999CC044-75CB-C4E2-90A0-54BBF32F37F6}"/>
              </a:ext>
            </a:extLst>
          </p:cNvPr>
          <p:cNvSpPr txBox="1">
            <a:spLocks noChangeArrowheads="1"/>
          </p:cNvSpPr>
          <p:nvPr/>
        </p:nvSpPr>
        <p:spPr bwMode="auto">
          <a:xfrm>
            <a:off x="4834493" y="5038111"/>
            <a:ext cx="117632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3600" b="1" dirty="0">
                <a:latin typeface="UD デジタル 教科書体 NP-B" panose="02020700000000000000" pitchFamily="18" charset="-128"/>
                <a:ea typeface="UD デジタル 教科書体 NP-B" panose="02020700000000000000" pitchFamily="18" charset="-128"/>
              </a:rPr>
              <a:t>答え</a:t>
            </a:r>
          </a:p>
        </p:txBody>
      </p:sp>
    </p:spTree>
    <p:extLst>
      <p:ext uri="{BB962C8B-B14F-4D97-AF65-F5344CB8AC3E}">
        <p14:creationId xmlns:p14="http://schemas.microsoft.com/office/powerpoint/2010/main" val="3166231755"/>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up)">
                                      <p:cBhvr>
                                        <p:cTn id="12" dur="175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497ABF7-F840-4925-8DEB-4B0E6E867813}"/>
              </a:ext>
            </a:extLst>
          </p:cNvPr>
          <p:cNvSpPr>
            <a:spLocks noGrp="1" noChangeArrowheads="1"/>
          </p:cNvSpPr>
          <p:nvPr>
            <p:ph type="ctrTitle"/>
          </p:nvPr>
        </p:nvSpPr>
        <p:spPr>
          <a:xfrm>
            <a:off x="685800" y="803275"/>
            <a:ext cx="7772400" cy="1470025"/>
          </a:xfrm>
        </p:spPr>
        <p:txBody>
          <a:bodyPr anchor="ctr"/>
          <a:lstStyle/>
          <a:p>
            <a:pPr eaLnBrk="1" hangingPunct="1"/>
            <a:r>
              <a:rPr lang="ja-JP" altLang="en-US" sz="8000" dirty="0">
                <a:latin typeface="UD デジタル 教科書体 NP-B" panose="02020700000000000000" pitchFamily="18" charset="-128"/>
                <a:ea typeface="UD デジタル 教科書体 NP-B" panose="02020700000000000000" pitchFamily="18" charset="-128"/>
              </a:rPr>
              <a:t>面積ってな～に</a:t>
            </a:r>
          </a:p>
        </p:txBody>
      </p:sp>
      <p:pic>
        <p:nvPicPr>
          <p:cNvPr id="4099" name="Picture 4" descr="124">
            <a:extLst>
              <a:ext uri="{FF2B5EF4-FFF2-40B4-BE49-F238E27FC236}">
                <a16:creationId xmlns:a16="http://schemas.microsoft.com/office/drawing/2014/main" id="{6A9E4A2A-A3F4-4947-AE4E-21BBCAFA10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4127" y="4742655"/>
            <a:ext cx="1234073" cy="1234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a:extLst>
              <a:ext uri="{FF2B5EF4-FFF2-40B4-BE49-F238E27FC236}">
                <a16:creationId xmlns:a16="http://schemas.microsoft.com/office/drawing/2014/main" id="{DCDC0331-BCA4-45C6-A694-12B13E9C9C6C}"/>
              </a:ext>
            </a:extLst>
          </p:cNvPr>
          <p:cNvSpPr>
            <a:spLocks noChangeArrowheads="1"/>
          </p:cNvSpPr>
          <p:nvPr/>
        </p:nvSpPr>
        <p:spPr bwMode="auto">
          <a:xfrm>
            <a:off x="1002412" y="2551249"/>
            <a:ext cx="2594609" cy="95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400" dirty="0">
                <a:solidFill>
                  <a:schemeClr val="accent2"/>
                </a:solidFill>
                <a:latin typeface="UD デジタル 教科書体 NP-B" panose="02020700000000000000" pitchFamily="18" charset="-128"/>
                <a:ea typeface="UD デジタル 教科書体 NP-B" panose="02020700000000000000" pitchFamily="18" charset="-128"/>
              </a:rPr>
              <a:t>現代では</a:t>
            </a:r>
            <a:endParaRPr lang="en-US" altLang="ja-JP" sz="4400" dirty="0">
              <a:solidFill>
                <a:schemeClr val="accent2"/>
              </a:solidFill>
              <a:latin typeface="UD デジタル 教科書体 NP-B" panose="02020700000000000000" pitchFamily="18" charset="-128"/>
              <a:ea typeface="UD デジタル 教科書体 NP-B" panose="02020700000000000000" pitchFamily="18" charset="-128"/>
            </a:endParaRPr>
          </a:p>
        </p:txBody>
      </p:sp>
      <p:sp>
        <p:nvSpPr>
          <p:cNvPr id="2" name="Rectangle 10">
            <a:extLst>
              <a:ext uri="{FF2B5EF4-FFF2-40B4-BE49-F238E27FC236}">
                <a16:creationId xmlns:a16="http://schemas.microsoft.com/office/drawing/2014/main" id="{68AABA3B-BBAC-98F7-EF28-C1199D6736EA}"/>
              </a:ext>
            </a:extLst>
          </p:cNvPr>
          <p:cNvSpPr>
            <a:spLocks noChangeArrowheads="1"/>
          </p:cNvSpPr>
          <p:nvPr/>
        </p:nvSpPr>
        <p:spPr bwMode="auto">
          <a:xfrm>
            <a:off x="897256" y="3785926"/>
            <a:ext cx="5474969" cy="95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400" dirty="0">
                <a:latin typeface="UD デジタル 教科書体 NP-B" panose="02020700000000000000" pitchFamily="18" charset="-128"/>
                <a:ea typeface="UD デジタル 教科書体 NP-B" panose="02020700000000000000" pitchFamily="18" charset="-128"/>
              </a:rPr>
              <a:t>（　　　）のことを</a:t>
            </a:r>
          </a:p>
        </p:txBody>
      </p:sp>
      <p:sp>
        <p:nvSpPr>
          <p:cNvPr id="3" name="Rectangle 10">
            <a:extLst>
              <a:ext uri="{FF2B5EF4-FFF2-40B4-BE49-F238E27FC236}">
                <a16:creationId xmlns:a16="http://schemas.microsoft.com/office/drawing/2014/main" id="{3976CFE9-B213-1C99-750C-F2F6C6727916}"/>
              </a:ext>
            </a:extLst>
          </p:cNvPr>
          <p:cNvSpPr>
            <a:spLocks noChangeArrowheads="1"/>
          </p:cNvSpPr>
          <p:nvPr/>
        </p:nvSpPr>
        <p:spPr bwMode="auto">
          <a:xfrm>
            <a:off x="2829293" y="4881327"/>
            <a:ext cx="4394834" cy="95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400" dirty="0">
                <a:latin typeface="UD デジタル 教科書体 NP-B" panose="02020700000000000000" pitchFamily="18" charset="-128"/>
                <a:ea typeface="UD デジタル 教科書体 NP-B" panose="02020700000000000000" pitchFamily="18" charset="-128"/>
              </a:rPr>
              <a:t>面積といいます</a:t>
            </a:r>
          </a:p>
        </p:txBody>
      </p:sp>
      <p:sp>
        <p:nvSpPr>
          <p:cNvPr id="4" name="Rectangle 10">
            <a:extLst>
              <a:ext uri="{FF2B5EF4-FFF2-40B4-BE49-F238E27FC236}">
                <a16:creationId xmlns:a16="http://schemas.microsoft.com/office/drawing/2014/main" id="{B16B0F4C-1B03-008D-FACC-A59AE6D4D4C4}"/>
              </a:ext>
            </a:extLst>
          </p:cNvPr>
          <p:cNvSpPr>
            <a:spLocks noChangeArrowheads="1"/>
          </p:cNvSpPr>
          <p:nvPr/>
        </p:nvSpPr>
        <p:spPr bwMode="auto">
          <a:xfrm>
            <a:off x="1795653" y="3746031"/>
            <a:ext cx="1335026" cy="95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400" dirty="0">
                <a:solidFill>
                  <a:srgbClr val="FF0000"/>
                </a:solidFill>
                <a:latin typeface="UD デジタル 教科書体 NP-B" panose="02020700000000000000" pitchFamily="18" charset="-128"/>
                <a:ea typeface="UD デジタル 教科書体 NP-B" panose="02020700000000000000" pitchFamily="18" charset="-128"/>
              </a:rPr>
              <a:t>広さ</a:t>
            </a:r>
            <a:endParaRPr lang="en-US" altLang="ja-JP" sz="4400" dirty="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976282427"/>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Rectangle 6">
            <a:extLst>
              <a:ext uri="{FF2B5EF4-FFF2-40B4-BE49-F238E27FC236}">
                <a16:creationId xmlns:a16="http://schemas.microsoft.com/office/drawing/2014/main" id="{78089F13-45D0-4CCA-8468-8DF4D62B854F}"/>
              </a:ext>
            </a:extLst>
          </p:cNvPr>
          <p:cNvSpPr>
            <a:spLocks noChangeArrowheads="1"/>
          </p:cNvSpPr>
          <p:nvPr/>
        </p:nvSpPr>
        <p:spPr bwMode="auto">
          <a:xfrm>
            <a:off x="3084229" y="3325921"/>
            <a:ext cx="1439862" cy="1439863"/>
          </a:xfrm>
          <a:prstGeom prst="rect">
            <a:avLst/>
          </a:prstGeom>
          <a:solidFill>
            <a:srgbClr val="CC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3801" name="Text Box 9">
            <a:extLst>
              <a:ext uri="{FF2B5EF4-FFF2-40B4-BE49-F238E27FC236}">
                <a16:creationId xmlns:a16="http://schemas.microsoft.com/office/drawing/2014/main" id="{89E158D5-2C1C-4FC0-BD77-C7DD3766634F}"/>
              </a:ext>
            </a:extLst>
          </p:cNvPr>
          <p:cNvSpPr txBox="1">
            <a:spLocks noChangeArrowheads="1"/>
          </p:cNvSpPr>
          <p:nvPr/>
        </p:nvSpPr>
        <p:spPr bwMode="auto">
          <a:xfrm>
            <a:off x="1692275" y="5589588"/>
            <a:ext cx="358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endParaRPr lang="ja-JP" altLang="ja-JP" sz="1800"/>
          </a:p>
        </p:txBody>
      </p:sp>
      <p:sp>
        <p:nvSpPr>
          <p:cNvPr id="33802" name="Rectangle 10">
            <a:extLst>
              <a:ext uri="{FF2B5EF4-FFF2-40B4-BE49-F238E27FC236}">
                <a16:creationId xmlns:a16="http://schemas.microsoft.com/office/drawing/2014/main" id="{6A719BF4-7654-4238-8824-3C240B9966E5}"/>
              </a:ext>
            </a:extLst>
          </p:cNvPr>
          <p:cNvSpPr>
            <a:spLocks noChangeArrowheads="1"/>
          </p:cNvSpPr>
          <p:nvPr/>
        </p:nvSpPr>
        <p:spPr bwMode="auto">
          <a:xfrm>
            <a:off x="1642779" y="4765784"/>
            <a:ext cx="1439862" cy="1439862"/>
          </a:xfrm>
          <a:prstGeom prst="rect">
            <a:avLst/>
          </a:prstGeom>
          <a:solidFill>
            <a:srgbClr val="CC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3803" name="Rectangle 11">
            <a:extLst>
              <a:ext uri="{FF2B5EF4-FFF2-40B4-BE49-F238E27FC236}">
                <a16:creationId xmlns:a16="http://schemas.microsoft.com/office/drawing/2014/main" id="{4418B218-F533-4431-9270-807D6DE285E9}"/>
              </a:ext>
            </a:extLst>
          </p:cNvPr>
          <p:cNvSpPr>
            <a:spLocks noChangeArrowheads="1"/>
          </p:cNvSpPr>
          <p:nvPr/>
        </p:nvSpPr>
        <p:spPr bwMode="auto">
          <a:xfrm>
            <a:off x="3084229" y="4765784"/>
            <a:ext cx="1439862" cy="1439862"/>
          </a:xfrm>
          <a:prstGeom prst="rect">
            <a:avLst/>
          </a:prstGeom>
          <a:solidFill>
            <a:srgbClr val="CC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3804" name="Rectangle 12">
            <a:extLst>
              <a:ext uri="{FF2B5EF4-FFF2-40B4-BE49-F238E27FC236}">
                <a16:creationId xmlns:a16="http://schemas.microsoft.com/office/drawing/2014/main" id="{6FCDCDF4-9C38-4C51-8C10-079463EF0D8B}"/>
              </a:ext>
            </a:extLst>
          </p:cNvPr>
          <p:cNvSpPr>
            <a:spLocks noChangeArrowheads="1"/>
          </p:cNvSpPr>
          <p:nvPr/>
        </p:nvSpPr>
        <p:spPr bwMode="auto">
          <a:xfrm>
            <a:off x="4524091" y="4765784"/>
            <a:ext cx="1439863" cy="1439862"/>
          </a:xfrm>
          <a:prstGeom prst="rect">
            <a:avLst/>
          </a:prstGeom>
          <a:solidFill>
            <a:srgbClr val="CC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3806" name="Rectangle 14">
            <a:extLst>
              <a:ext uri="{FF2B5EF4-FFF2-40B4-BE49-F238E27FC236}">
                <a16:creationId xmlns:a16="http://schemas.microsoft.com/office/drawing/2014/main" id="{D8AD02C3-380E-4D1B-935D-ADE7E73B4338}"/>
              </a:ext>
            </a:extLst>
          </p:cNvPr>
          <p:cNvSpPr>
            <a:spLocks noChangeArrowheads="1"/>
          </p:cNvSpPr>
          <p:nvPr/>
        </p:nvSpPr>
        <p:spPr bwMode="auto">
          <a:xfrm>
            <a:off x="4524091" y="3325921"/>
            <a:ext cx="1439863" cy="1439863"/>
          </a:xfrm>
          <a:prstGeom prst="rect">
            <a:avLst/>
          </a:prstGeom>
          <a:solidFill>
            <a:srgbClr val="CC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3807" name="Rectangle 15">
            <a:extLst>
              <a:ext uri="{FF2B5EF4-FFF2-40B4-BE49-F238E27FC236}">
                <a16:creationId xmlns:a16="http://schemas.microsoft.com/office/drawing/2014/main" id="{C96BCC6A-9728-4BDE-AE98-437EC80032EC}"/>
              </a:ext>
            </a:extLst>
          </p:cNvPr>
          <p:cNvSpPr>
            <a:spLocks noChangeArrowheads="1"/>
          </p:cNvSpPr>
          <p:nvPr/>
        </p:nvSpPr>
        <p:spPr bwMode="auto">
          <a:xfrm>
            <a:off x="4524091" y="1886059"/>
            <a:ext cx="1439863" cy="1439862"/>
          </a:xfrm>
          <a:prstGeom prst="rect">
            <a:avLst/>
          </a:prstGeom>
          <a:solidFill>
            <a:srgbClr val="CC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3818" name="Text Box 26">
            <a:extLst>
              <a:ext uri="{FF2B5EF4-FFF2-40B4-BE49-F238E27FC236}">
                <a16:creationId xmlns:a16="http://schemas.microsoft.com/office/drawing/2014/main" id="{863FF171-73AD-44C1-8421-CC018A678960}"/>
              </a:ext>
            </a:extLst>
          </p:cNvPr>
          <p:cNvSpPr txBox="1">
            <a:spLocks noChangeArrowheads="1"/>
          </p:cNvSpPr>
          <p:nvPr/>
        </p:nvSpPr>
        <p:spPr bwMode="auto">
          <a:xfrm>
            <a:off x="732275" y="310769"/>
            <a:ext cx="7583632" cy="769441"/>
          </a:xfrm>
          <a:prstGeom prst="rect">
            <a:avLst/>
          </a:prstGeom>
          <a:solidFill>
            <a:srgbClr val="CCFFCC"/>
          </a:solidFill>
          <a:ln w="38100">
            <a:solidFill>
              <a:srgbClr val="339933"/>
            </a:solid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400" b="1" dirty="0">
                <a:latin typeface="UD デジタル 教科書体 NP-B" panose="02020700000000000000" pitchFamily="18" charset="-128"/>
                <a:ea typeface="UD デジタル 教科書体 NP-B" panose="02020700000000000000" pitchFamily="18" charset="-128"/>
              </a:rPr>
              <a:t>正方形の面積の公式を作ろう</a:t>
            </a:r>
          </a:p>
        </p:txBody>
      </p:sp>
      <p:sp>
        <p:nvSpPr>
          <p:cNvPr id="34" name="円弧 33">
            <a:extLst>
              <a:ext uri="{FF2B5EF4-FFF2-40B4-BE49-F238E27FC236}">
                <a16:creationId xmlns:a16="http://schemas.microsoft.com/office/drawing/2014/main" id="{50B9177B-701B-4802-A5DB-5D0C21733DA5}"/>
              </a:ext>
            </a:extLst>
          </p:cNvPr>
          <p:cNvSpPr/>
          <p:nvPr/>
        </p:nvSpPr>
        <p:spPr>
          <a:xfrm flipH="1">
            <a:off x="1236277" y="1898759"/>
            <a:ext cx="819164" cy="4319587"/>
          </a:xfrm>
          <a:prstGeom prst="arc">
            <a:avLst>
              <a:gd name="adj1" fmla="val 16200000"/>
              <a:gd name="adj2" fmla="val 5399539"/>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Text Box 23">
            <a:extLst>
              <a:ext uri="{FF2B5EF4-FFF2-40B4-BE49-F238E27FC236}">
                <a16:creationId xmlns:a16="http://schemas.microsoft.com/office/drawing/2014/main" id="{B62F7ED7-92EA-4362-A67D-7E45EDF7A2EB}"/>
              </a:ext>
            </a:extLst>
          </p:cNvPr>
          <p:cNvSpPr txBox="1">
            <a:spLocks noChangeArrowheads="1"/>
          </p:cNvSpPr>
          <p:nvPr/>
        </p:nvSpPr>
        <p:spPr bwMode="auto">
          <a:xfrm>
            <a:off x="329270" y="3567630"/>
            <a:ext cx="1578232" cy="830997"/>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800" dirty="0">
                <a:solidFill>
                  <a:schemeClr val="accent2"/>
                </a:solidFill>
                <a:latin typeface="UD デジタル 教科書体 NP-B" panose="02020700000000000000" pitchFamily="18" charset="-128"/>
                <a:ea typeface="UD デジタル 教科書体 NP-B" panose="02020700000000000000" pitchFamily="18" charset="-128"/>
              </a:rPr>
              <a:t>一辺</a:t>
            </a:r>
            <a:endParaRPr lang="ja-JP" altLang="en-US" sz="1600" dirty="0">
              <a:solidFill>
                <a:schemeClr val="accent2"/>
              </a:solidFill>
              <a:latin typeface="UD デジタル 教科書体 NP-B" panose="02020700000000000000" pitchFamily="18" charset="-128"/>
              <a:ea typeface="UD デジタル 教科書体 NP-B" panose="02020700000000000000" pitchFamily="18" charset="-128"/>
            </a:endParaRPr>
          </a:p>
        </p:txBody>
      </p:sp>
      <p:sp>
        <p:nvSpPr>
          <p:cNvPr id="35" name="円弧 34">
            <a:extLst>
              <a:ext uri="{FF2B5EF4-FFF2-40B4-BE49-F238E27FC236}">
                <a16:creationId xmlns:a16="http://schemas.microsoft.com/office/drawing/2014/main" id="{05D6CD2E-2C63-400A-8B7C-28E28C8D9D35}"/>
              </a:ext>
            </a:extLst>
          </p:cNvPr>
          <p:cNvSpPr/>
          <p:nvPr/>
        </p:nvSpPr>
        <p:spPr>
          <a:xfrm rot="5400000" flipH="1">
            <a:off x="3392991" y="-221500"/>
            <a:ext cx="819164" cy="4319587"/>
          </a:xfrm>
          <a:prstGeom prst="arc">
            <a:avLst>
              <a:gd name="adj1" fmla="val 16200000"/>
              <a:gd name="adj2" fmla="val 5399539"/>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Text Box 22">
            <a:extLst>
              <a:ext uri="{FF2B5EF4-FFF2-40B4-BE49-F238E27FC236}">
                <a16:creationId xmlns:a16="http://schemas.microsoft.com/office/drawing/2014/main" id="{AA2C7147-E952-417D-BF17-26C5291F0DC3}"/>
              </a:ext>
            </a:extLst>
          </p:cNvPr>
          <p:cNvSpPr txBox="1">
            <a:spLocks noChangeArrowheads="1"/>
          </p:cNvSpPr>
          <p:nvPr/>
        </p:nvSpPr>
        <p:spPr bwMode="auto">
          <a:xfrm>
            <a:off x="2896216" y="1136153"/>
            <a:ext cx="1619567" cy="830997"/>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800" dirty="0">
                <a:solidFill>
                  <a:schemeClr val="accent2"/>
                </a:solidFill>
                <a:latin typeface="UD デジタル 教科書体 NP-B" panose="02020700000000000000" pitchFamily="18" charset="-128"/>
                <a:ea typeface="UD デジタル 教科書体 NP-B" panose="02020700000000000000" pitchFamily="18" charset="-128"/>
              </a:rPr>
              <a:t>一辺</a:t>
            </a:r>
            <a:endParaRPr lang="ja-JP" altLang="en-US" sz="1600" dirty="0">
              <a:solidFill>
                <a:schemeClr val="accent2"/>
              </a:solidFill>
              <a:latin typeface="UD デジタル 教科書体 NP-B" panose="02020700000000000000" pitchFamily="18" charset="-128"/>
              <a:ea typeface="UD デジタル 教科書体 NP-B" panose="02020700000000000000" pitchFamily="18" charset="-128"/>
            </a:endParaRPr>
          </a:p>
        </p:txBody>
      </p:sp>
      <p:sp>
        <p:nvSpPr>
          <p:cNvPr id="33805" name="Rectangle 13">
            <a:extLst>
              <a:ext uri="{FF2B5EF4-FFF2-40B4-BE49-F238E27FC236}">
                <a16:creationId xmlns:a16="http://schemas.microsoft.com/office/drawing/2014/main" id="{91E57921-77D3-4059-BBF4-F04C497603E6}"/>
              </a:ext>
            </a:extLst>
          </p:cNvPr>
          <p:cNvSpPr>
            <a:spLocks noChangeArrowheads="1"/>
          </p:cNvSpPr>
          <p:nvPr/>
        </p:nvSpPr>
        <p:spPr bwMode="auto">
          <a:xfrm>
            <a:off x="3084229" y="1886059"/>
            <a:ext cx="1439862" cy="1439862"/>
          </a:xfrm>
          <a:prstGeom prst="rect">
            <a:avLst/>
          </a:prstGeom>
          <a:solidFill>
            <a:srgbClr val="CC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3797" name="Rectangle 5">
            <a:extLst>
              <a:ext uri="{FF2B5EF4-FFF2-40B4-BE49-F238E27FC236}">
                <a16:creationId xmlns:a16="http://schemas.microsoft.com/office/drawing/2014/main" id="{9915C5B5-9B71-4554-872F-2F0585705132}"/>
              </a:ext>
            </a:extLst>
          </p:cNvPr>
          <p:cNvSpPr>
            <a:spLocks noChangeArrowheads="1"/>
          </p:cNvSpPr>
          <p:nvPr/>
        </p:nvSpPr>
        <p:spPr bwMode="auto">
          <a:xfrm>
            <a:off x="1642779" y="3325921"/>
            <a:ext cx="1439862" cy="1439863"/>
          </a:xfrm>
          <a:prstGeom prst="rect">
            <a:avLst/>
          </a:prstGeom>
          <a:solidFill>
            <a:srgbClr val="CC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3796" name="Rectangle 4">
            <a:extLst>
              <a:ext uri="{FF2B5EF4-FFF2-40B4-BE49-F238E27FC236}">
                <a16:creationId xmlns:a16="http://schemas.microsoft.com/office/drawing/2014/main" id="{9F812ACC-F7E7-477F-A7C7-6419DD5E1A54}"/>
              </a:ext>
            </a:extLst>
          </p:cNvPr>
          <p:cNvSpPr>
            <a:spLocks noChangeArrowheads="1"/>
          </p:cNvSpPr>
          <p:nvPr/>
        </p:nvSpPr>
        <p:spPr bwMode="auto">
          <a:xfrm>
            <a:off x="1642779" y="1886059"/>
            <a:ext cx="1439862" cy="1439862"/>
          </a:xfrm>
          <a:prstGeom prst="rect">
            <a:avLst/>
          </a:prstGeom>
          <a:solidFill>
            <a:srgbClr val="CC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4" name="Text Box 26">
            <a:extLst>
              <a:ext uri="{FF2B5EF4-FFF2-40B4-BE49-F238E27FC236}">
                <a16:creationId xmlns:a16="http://schemas.microsoft.com/office/drawing/2014/main" id="{5DBC39DB-EAE7-4D6C-9F06-2B098BFA1731}"/>
              </a:ext>
            </a:extLst>
          </p:cNvPr>
          <p:cNvSpPr txBox="1">
            <a:spLocks noChangeArrowheads="1"/>
          </p:cNvSpPr>
          <p:nvPr/>
        </p:nvSpPr>
        <p:spPr bwMode="auto">
          <a:xfrm>
            <a:off x="3474167" y="2705224"/>
            <a:ext cx="4841740" cy="1200329"/>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dirty="0">
                <a:solidFill>
                  <a:schemeClr val="accent2"/>
                </a:solidFill>
                <a:latin typeface="UD デジタル 教科書体 NP-B" panose="02020700000000000000" pitchFamily="18" charset="-128"/>
                <a:ea typeface="UD デジタル 教科書体 NP-B" panose="02020700000000000000" pitchFamily="18" charset="-128"/>
              </a:rPr>
              <a:t>正方形は縦と横が同じなので、公式を作れば</a:t>
            </a:r>
            <a:endParaRPr lang="ja-JP" altLang="en-US" sz="1100" dirty="0">
              <a:solidFill>
                <a:schemeClr val="accent2"/>
              </a:solidFill>
              <a:latin typeface="UD デジタル 教科書体 NP-B" panose="02020700000000000000" pitchFamily="18" charset="-128"/>
              <a:ea typeface="UD デジタル 教科書体 NP-B" panose="02020700000000000000" pitchFamily="18" charset="-128"/>
            </a:endParaRPr>
          </a:p>
        </p:txBody>
      </p:sp>
      <p:sp>
        <p:nvSpPr>
          <p:cNvPr id="36" name="Text Box 9">
            <a:extLst>
              <a:ext uri="{FF2B5EF4-FFF2-40B4-BE49-F238E27FC236}">
                <a16:creationId xmlns:a16="http://schemas.microsoft.com/office/drawing/2014/main" id="{ED11C90B-3E34-4D89-852A-DD18F1CAFE35}"/>
              </a:ext>
            </a:extLst>
          </p:cNvPr>
          <p:cNvSpPr txBox="1">
            <a:spLocks noChangeArrowheads="1"/>
          </p:cNvSpPr>
          <p:nvPr/>
        </p:nvSpPr>
        <p:spPr bwMode="auto">
          <a:xfrm>
            <a:off x="5738752" y="4621403"/>
            <a:ext cx="2781287" cy="707886"/>
          </a:xfrm>
          <a:prstGeom prst="rect">
            <a:avLst/>
          </a:prstGeom>
          <a:solidFill>
            <a:schemeClr val="bg1"/>
          </a:solidFill>
          <a:ln>
            <a:solidFill>
              <a:schemeClr val="accent6"/>
            </a:solid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000" dirty="0">
                <a:solidFill>
                  <a:schemeClr val="accent2"/>
                </a:solidFill>
                <a:latin typeface="UD デジタル 教科書体 NP-B" panose="02020700000000000000" pitchFamily="18" charset="-128"/>
                <a:ea typeface="UD デジタル 教科書体 NP-B" panose="02020700000000000000" pitchFamily="18" charset="-128"/>
              </a:rPr>
              <a:t>一辺</a:t>
            </a:r>
            <a:r>
              <a:rPr lang="en-US" altLang="ja-JP" sz="4000" dirty="0">
                <a:solidFill>
                  <a:schemeClr val="accent2"/>
                </a:solidFill>
                <a:latin typeface="UD デジタル 教科書体 NP-B" panose="02020700000000000000" pitchFamily="18" charset="-128"/>
                <a:ea typeface="UD デジタル 教科書体 NP-B" panose="02020700000000000000" pitchFamily="18" charset="-128"/>
              </a:rPr>
              <a:t>×</a:t>
            </a:r>
            <a:r>
              <a:rPr lang="ja-JP" altLang="en-US" sz="4000" dirty="0">
                <a:solidFill>
                  <a:schemeClr val="accent2"/>
                </a:solidFill>
                <a:latin typeface="UD デジタル 教科書体 NP-B" panose="02020700000000000000" pitchFamily="18" charset="-128"/>
                <a:ea typeface="UD デジタル 教科書体 NP-B" panose="02020700000000000000" pitchFamily="18" charset="-128"/>
              </a:rPr>
              <a:t>一辺</a:t>
            </a:r>
            <a:endParaRPr lang="ja-JP" altLang="en-US" sz="1200" dirty="0">
              <a:solidFill>
                <a:schemeClr val="accent2"/>
              </a:solidFill>
              <a:latin typeface="UD デジタル 教科書体 NP-B" panose="02020700000000000000" pitchFamily="18" charset="-128"/>
              <a:ea typeface="UD デジタル 教科書体 NP-B" panose="02020700000000000000" pitchFamily="18" charset="-128"/>
            </a:endParaRPr>
          </a:p>
        </p:txBody>
      </p:sp>
      <p:sp>
        <p:nvSpPr>
          <p:cNvPr id="2" name="Text Box 8">
            <a:extLst>
              <a:ext uri="{FF2B5EF4-FFF2-40B4-BE49-F238E27FC236}">
                <a16:creationId xmlns:a16="http://schemas.microsoft.com/office/drawing/2014/main" id="{1C4B2CBC-B396-E041-DC8E-4AE599E89E70}"/>
              </a:ext>
            </a:extLst>
          </p:cNvPr>
          <p:cNvSpPr txBox="1">
            <a:spLocks noChangeArrowheads="1"/>
          </p:cNvSpPr>
          <p:nvPr/>
        </p:nvSpPr>
        <p:spPr bwMode="auto">
          <a:xfrm>
            <a:off x="2350906" y="4398627"/>
            <a:ext cx="3092381" cy="1200329"/>
          </a:xfrm>
          <a:prstGeom prst="rect">
            <a:avLst/>
          </a:prstGeom>
          <a:solidFill>
            <a:schemeClr val="bg1"/>
          </a:solidFill>
          <a:ln>
            <a:solidFill>
              <a:schemeClr val="accent6"/>
            </a:solid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dirty="0">
                <a:latin typeface="UD デジタル 教科書体 NP-B" panose="02020700000000000000" pitchFamily="18" charset="-128"/>
                <a:ea typeface="UD デジタル 教科書体 NP-B" panose="02020700000000000000" pitchFamily="18" charset="-128"/>
              </a:rPr>
              <a:t>長方形の面積を求める公式</a:t>
            </a:r>
            <a:endParaRPr lang="ja-JP" altLang="en-US" sz="11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962681273"/>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2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1250"/>
                                        <p:tgtEl>
                                          <p:spTgt spid="2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125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1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up)">
                                      <p:cBhvr>
                                        <p:cTn id="25" dur="17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24" grpId="0" animBg="1"/>
      <p:bldP spid="36"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5">
            <a:extLst>
              <a:ext uri="{FF2B5EF4-FFF2-40B4-BE49-F238E27FC236}">
                <a16:creationId xmlns:a16="http://schemas.microsoft.com/office/drawing/2014/main" id="{9A515CE3-9DA3-41AD-BAA1-D5F93D8E4CE7}"/>
              </a:ext>
            </a:extLst>
          </p:cNvPr>
          <p:cNvSpPr txBox="1">
            <a:spLocks noChangeArrowheads="1"/>
          </p:cNvSpPr>
          <p:nvPr/>
        </p:nvSpPr>
        <p:spPr bwMode="auto">
          <a:xfrm>
            <a:off x="2926428" y="5110004"/>
            <a:ext cx="970976"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16</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8" name="Text Box 25">
            <a:extLst>
              <a:ext uri="{FF2B5EF4-FFF2-40B4-BE49-F238E27FC236}">
                <a16:creationId xmlns:a16="http://schemas.microsoft.com/office/drawing/2014/main" id="{FFB3125B-189D-4799-B333-030106888A4D}"/>
              </a:ext>
            </a:extLst>
          </p:cNvPr>
          <p:cNvSpPr txBox="1">
            <a:spLocks noChangeArrowheads="1"/>
          </p:cNvSpPr>
          <p:nvPr/>
        </p:nvSpPr>
        <p:spPr bwMode="auto">
          <a:xfrm>
            <a:off x="2602390" y="1397605"/>
            <a:ext cx="1249521" cy="646331"/>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4cm</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7" name="Text Box 25">
            <a:extLst>
              <a:ext uri="{FF2B5EF4-FFF2-40B4-BE49-F238E27FC236}">
                <a16:creationId xmlns:a16="http://schemas.microsoft.com/office/drawing/2014/main" id="{B74FDD77-A36A-47E1-BAB9-2E9E5134F0D3}"/>
              </a:ext>
            </a:extLst>
          </p:cNvPr>
          <p:cNvSpPr txBox="1">
            <a:spLocks noChangeArrowheads="1"/>
          </p:cNvSpPr>
          <p:nvPr/>
        </p:nvSpPr>
        <p:spPr bwMode="auto">
          <a:xfrm>
            <a:off x="609002" y="3105834"/>
            <a:ext cx="1249521" cy="646331"/>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4cm</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6" name="Text Box 25">
            <a:extLst>
              <a:ext uri="{FF2B5EF4-FFF2-40B4-BE49-F238E27FC236}">
                <a16:creationId xmlns:a16="http://schemas.microsoft.com/office/drawing/2014/main" id="{A8E2A3E0-DD28-4F70-A59F-1B65C547B14E}"/>
              </a:ext>
            </a:extLst>
          </p:cNvPr>
          <p:cNvSpPr txBox="1">
            <a:spLocks noChangeArrowheads="1"/>
          </p:cNvSpPr>
          <p:nvPr/>
        </p:nvSpPr>
        <p:spPr bwMode="auto">
          <a:xfrm>
            <a:off x="7452360" y="3465879"/>
            <a:ext cx="1080135" cy="646331"/>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5m</a:t>
            </a:r>
            <a:endParaRPr lang="ja-JP" altLang="en-US" sz="11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5" name="Text Box 25">
            <a:extLst>
              <a:ext uri="{FF2B5EF4-FFF2-40B4-BE49-F238E27FC236}">
                <a16:creationId xmlns:a16="http://schemas.microsoft.com/office/drawing/2014/main" id="{1B1112FA-20DC-49AA-BBD0-7A11BB598EB3}"/>
              </a:ext>
            </a:extLst>
          </p:cNvPr>
          <p:cNvSpPr txBox="1">
            <a:spLocks noChangeArrowheads="1"/>
          </p:cNvSpPr>
          <p:nvPr/>
        </p:nvSpPr>
        <p:spPr bwMode="auto">
          <a:xfrm>
            <a:off x="6012179" y="1397605"/>
            <a:ext cx="984806" cy="646331"/>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3m</a:t>
            </a:r>
            <a:endParaRPr lang="ja-JP" altLang="en-US" sz="11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3" name="正方形/長方形 2">
            <a:extLst>
              <a:ext uri="{FF2B5EF4-FFF2-40B4-BE49-F238E27FC236}">
                <a16:creationId xmlns:a16="http://schemas.microsoft.com/office/drawing/2014/main" id="{BD064620-E430-46D2-A490-53959E86507F}"/>
              </a:ext>
            </a:extLst>
          </p:cNvPr>
          <p:cNvSpPr/>
          <p:nvPr/>
        </p:nvSpPr>
        <p:spPr>
          <a:xfrm>
            <a:off x="1691640" y="1988820"/>
            <a:ext cx="2880360" cy="2880360"/>
          </a:xfrm>
          <a:prstGeom prst="rect">
            <a:avLst/>
          </a:prstGeom>
          <a:solidFill>
            <a:srgbClr val="FFFFCC"/>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D298BA8A-193A-488B-8C57-3E5E5C91AA3B}"/>
              </a:ext>
            </a:extLst>
          </p:cNvPr>
          <p:cNvSpPr/>
          <p:nvPr/>
        </p:nvSpPr>
        <p:spPr>
          <a:xfrm>
            <a:off x="5292090" y="1988820"/>
            <a:ext cx="2160270" cy="3600450"/>
          </a:xfrm>
          <a:prstGeom prst="rect">
            <a:avLst/>
          </a:prstGeom>
          <a:solidFill>
            <a:srgbClr val="CCFFCC"/>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Text Box 25">
            <a:extLst>
              <a:ext uri="{FF2B5EF4-FFF2-40B4-BE49-F238E27FC236}">
                <a16:creationId xmlns:a16="http://schemas.microsoft.com/office/drawing/2014/main" id="{8712E1F5-8834-4360-BC2D-FDC5206D68E0}"/>
              </a:ext>
            </a:extLst>
          </p:cNvPr>
          <p:cNvSpPr txBox="1">
            <a:spLocks noChangeArrowheads="1"/>
          </p:cNvSpPr>
          <p:nvPr/>
        </p:nvSpPr>
        <p:spPr bwMode="auto">
          <a:xfrm>
            <a:off x="1307548" y="5123416"/>
            <a:ext cx="1852363" cy="646331"/>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4×4</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0" name="Text Box 25">
            <a:extLst>
              <a:ext uri="{FF2B5EF4-FFF2-40B4-BE49-F238E27FC236}">
                <a16:creationId xmlns:a16="http://schemas.microsoft.com/office/drawing/2014/main" id="{CC6BA183-AA85-4017-B657-FE8FEAD45C20}"/>
              </a:ext>
            </a:extLst>
          </p:cNvPr>
          <p:cNvSpPr txBox="1">
            <a:spLocks noChangeArrowheads="1"/>
          </p:cNvSpPr>
          <p:nvPr/>
        </p:nvSpPr>
        <p:spPr bwMode="auto">
          <a:xfrm>
            <a:off x="4778791" y="5000183"/>
            <a:ext cx="1811073"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3×5</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a:t>
            </a:r>
            <a:endParaRPr lang="ja-JP" altLang="en-US" sz="1100" dirty="0">
              <a:solidFill>
                <a:srgbClr val="FF0000"/>
              </a:solidFill>
              <a:latin typeface="UD デジタル 教科書体 NP-B" panose="02020700000000000000" pitchFamily="18" charset="-128"/>
              <a:ea typeface="UD デジタル 教科書体 NP-B" panose="02020700000000000000" pitchFamily="18" charset="-128"/>
            </a:endParaRPr>
          </a:p>
        </p:txBody>
      </p:sp>
      <p:grpSp>
        <p:nvGrpSpPr>
          <p:cNvPr id="19" name="グループ化 18">
            <a:extLst>
              <a:ext uri="{FF2B5EF4-FFF2-40B4-BE49-F238E27FC236}">
                <a16:creationId xmlns:a16="http://schemas.microsoft.com/office/drawing/2014/main" id="{1909B669-8AA9-38FD-9710-BB0EE979167F}"/>
              </a:ext>
            </a:extLst>
          </p:cNvPr>
          <p:cNvGrpSpPr/>
          <p:nvPr/>
        </p:nvGrpSpPr>
        <p:grpSpPr>
          <a:xfrm>
            <a:off x="6732270" y="5646514"/>
            <a:ext cx="1573934" cy="781485"/>
            <a:chOff x="7191214" y="5589270"/>
            <a:chExt cx="1573934" cy="781485"/>
          </a:xfrm>
        </p:grpSpPr>
        <p:sp>
          <p:nvSpPr>
            <p:cNvPr id="12" name="Text Box 25">
              <a:extLst>
                <a:ext uri="{FF2B5EF4-FFF2-40B4-BE49-F238E27FC236}">
                  <a16:creationId xmlns:a16="http://schemas.microsoft.com/office/drawing/2014/main" id="{A1E02743-81C0-4170-9851-E2FA82567E1A}"/>
                </a:ext>
              </a:extLst>
            </p:cNvPr>
            <p:cNvSpPr txBox="1">
              <a:spLocks noChangeArrowheads="1"/>
            </p:cNvSpPr>
            <p:nvPr/>
          </p:nvSpPr>
          <p:spPr bwMode="auto">
            <a:xfrm>
              <a:off x="7191214" y="5724424"/>
              <a:ext cx="1573934" cy="646331"/>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15m</a:t>
              </a:r>
              <a:endParaRPr lang="ja-JP" altLang="en-US" sz="11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4" name="Text Box 25">
              <a:extLst>
                <a:ext uri="{FF2B5EF4-FFF2-40B4-BE49-F238E27FC236}">
                  <a16:creationId xmlns:a16="http://schemas.microsoft.com/office/drawing/2014/main" id="{A4712BC2-3699-4BFC-997C-EFF418BE03BD}"/>
                </a:ext>
              </a:extLst>
            </p:cNvPr>
            <p:cNvSpPr txBox="1">
              <a:spLocks noChangeArrowheads="1"/>
            </p:cNvSpPr>
            <p:nvPr/>
          </p:nvSpPr>
          <p:spPr bwMode="auto">
            <a:xfrm>
              <a:off x="8213739" y="5589270"/>
              <a:ext cx="5391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FF0000"/>
                  </a:solidFill>
                  <a:latin typeface="UD デジタル 教科書体 NP-B" panose="02020700000000000000" pitchFamily="18" charset="-128"/>
                  <a:ea typeface="UD デジタル 教科書体 NP-B" panose="02020700000000000000" pitchFamily="18" charset="-128"/>
                </a:rPr>
                <a:t>2</a:t>
              </a:r>
              <a:endParaRPr lang="ja-JP" altLang="en-US" sz="900" dirty="0">
                <a:solidFill>
                  <a:srgbClr val="FF0000"/>
                </a:solidFill>
                <a:latin typeface="UD デジタル 教科書体 NP-B" panose="02020700000000000000" pitchFamily="18" charset="-128"/>
                <a:ea typeface="UD デジタル 教科書体 NP-B" panose="02020700000000000000" pitchFamily="18" charset="-128"/>
              </a:endParaRPr>
            </a:p>
          </p:txBody>
        </p:sp>
      </p:grpSp>
      <p:cxnSp>
        <p:nvCxnSpPr>
          <p:cNvPr id="16" name="直線コネクタ 15">
            <a:extLst>
              <a:ext uri="{FF2B5EF4-FFF2-40B4-BE49-F238E27FC236}">
                <a16:creationId xmlns:a16="http://schemas.microsoft.com/office/drawing/2014/main" id="{5859C0F5-DB4A-4E1A-91B5-B91A271C5950}"/>
              </a:ext>
            </a:extLst>
          </p:cNvPr>
          <p:cNvCxnSpPr/>
          <p:nvPr/>
        </p:nvCxnSpPr>
        <p:spPr>
          <a:xfrm>
            <a:off x="2411730" y="1988820"/>
            <a:ext cx="0" cy="288036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CEB62EE7-B102-4766-B30B-119D8BBCD355}"/>
              </a:ext>
            </a:extLst>
          </p:cNvPr>
          <p:cNvCxnSpPr/>
          <p:nvPr/>
        </p:nvCxnSpPr>
        <p:spPr>
          <a:xfrm>
            <a:off x="3131820" y="1988820"/>
            <a:ext cx="0" cy="288036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4B651B87-9C85-49F4-8B8B-91AACC3570D3}"/>
              </a:ext>
            </a:extLst>
          </p:cNvPr>
          <p:cNvCxnSpPr/>
          <p:nvPr/>
        </p:nvCxnSpPr>
        <p:spPr>
          <a:xfrm>
            <a:off x="3851911" y="1988820"/>
            <a:ext cx="0" cy="288036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6B019D56-FF11-42D9-B7F7-F27F35FECFC3}"/>
              </a:ext>
            </a:extLst>
          </p:cNvPr>
          <p:cNvCxnSpPr/>
          <p:nvPr/>
        </p:nvCxnSpPr>
        <p:spPr>
          <a:xfrm>
            <a:off x="1691640" y="2708910"/>
            <a:ext cx="288036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A35E0D77-1409-4C81-B678-2202F1989A74}"/>
              </a:ext>
            </a:extLst>
          </p:cNvPr>
          <p:cNvCxnSpPr/>
          <p:nvPr/>
        </p:nvCxnSpPr>
        <p:spPr>
          <a:xfrm>
            <a:off x="1691640" y="3429000"/>
            <a:ext cx="288036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DD86628C-C9EE-41A4-9A83-4F091538FBE8}"/>
              </a:ext>
            </a:extLst>
          </p:cNvPr>
          <p:cNvCxnSpPr/>
          <p:nvPr/>
        </p:nvCxnSpPr>
        <p:spPr>
          <a:xfrm>
            <a:off x="1691640" y="4149090"/>
            <a:ext cx="288036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FFCB83B8-62C5-4E8F-A2EA-938E725E9B29}"/>
              </a:ext>
            </a:extLst>
          </p:cNvPr>
          <p:cNvCxnSpPr>
            <a:cxnSpLocks/>
          </p:cNvCxnSpPr>
          <p:nvPr/>
        </p:nvCxnSpPr>
        <p:spPr>
          <a:xfrm>
            <a:off x="6012179" y="1988820"/>
            <a:ext cx="0" cy="360045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7B022C8F-75B0-48DF-B96A-CFF8083E6C28}"/>
              </a:ext>
            </a:extLst>
          </p:cNvPr>
          <p:cNvCxnSpPr>
            <a:cxnSpLocks/>
          </p:cNvCxnSpPr>
          <p:nvPr/>
        </p:nvCxnSpPr>
        <p:spPr>
          <a:xfrm>
            <a:off x="6732270" y="1988820"/>
            <a:ext cx="0" cy="360045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5D389649-7407-43D7-9F77-7F2814AFF0C9}"/>
              </a:ext>
            </a:extLst>
          </p:cNvPr>
          <p:cNvCxnSpPr>
            <a:cxnSpLocks/>
          </p:cNvCxnSpPr>
          <p:nvPr/>
        </p:nvCxnSpPr>
        <p:spPr>
          <a:xfrm>
            <a:off x="5292090" y="2708910"/>
            <a:ext cx="216027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4F647253-AFF6-4034-B350-80873B49C3A4}"/>
              </a:ext>
            </a:extLst>
          </p:cNvPr>
          <p:cNvCxnSpPr>
            <a:cxnSpLocks/>
          </p:cNvCxnSpPr>
          <p:nvPr/>
        </p:nvCxnSpPr>
        <p:spPr>
          <a:xfrm>
            <a:off x="5292090" y="3425707"/>
            <a:ext cx="216027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FC151359-5759-4F68-8643-DD954B03EA30}"/>
              </a:ext>
            </a:extLst>
          </p:cNvPr>
          <p:cNvCxnSpPr>
            <a:cxnSpLocks/>
          </p:cNvCxnSpPr>
          <p:nvPr/>
        </p:nvCxnSpPr>
        <p:spPr>
          <a:xfrm>
            <a:off x="5292090" y="4149090"/>
            <a:ext cx="216027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F731F516-3533-4FBC-BCB0-D200F749355A}"/>
              </a:ext>
            </a:extLst>
          </p:cNvPr>
          <p:cNvCxnSpPr>
            <a:cxnSpLocks/>
          </p:cNvCxnSpPr>
          <p:nvPr/>
        </p:nvCxnSpPr>
        <p:spPr>
          <a:xfrm>
            <a:off x="5292090" y="4869180"/>
            <a:ext cx="216027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27" name="Text Box 25">
            <a:extLst>
              <a:ext uri="{FF2B5EF4-FFF2-40B4-BE49-F238E27FC236}">
                <a16:creationId xmlns:a16="http://schemas.microsoft.com/office/drawing/2014/main" id="{5A0182FD-961F-4F7A-AD89-9C7E3F6CA9E3}"/>
              </a:ext>
            </a:extLst>
          </p:cNvPr>
          <p:cNvSpPr txBox="1">
            <a:spLocks noChangeArrowheads="1"/>
          </p:cNvSpPr>
          <p:nvPr/>
        </p:nvSpPr>
        <p:spPr bwMode="auto">
          <a:xfrm>
            <a:off x="844158" y="197276"/>
            <a:ext cx="7920990" cy="1200329"/>
          </a:xfrm>
          <a:prstGeom prst="rect">
            <a:avLst/>
          </a:prstGeom>
          <a:noFill/>
          <a:ln w="38100">
            <a:solidFill>
              <a:srgbClr val="FF66FF"/>
            </a:solidFill>
            <a:prstDash val="sysDash"/>
            <a:miter lim="800000"/>
            <a:headEnd/>
            <a:tailEnd/>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dirty="0">
                <a:latin typeface="UD デジタル 教科書体 NP-B" panose="02020700000000000000" pitchFamily="18" charset="-128"/>
                <a:ea typeface="UD デジタル 教科書体 NP-B" panose="02020700000000000000" pitchFamily="18" charset="-128"/>
              </a:rPr>
              <a:t>数字もかけますが、単位もかけます</a:t>
            </a:r>
            <a:endParaRPr lang="en-US" altLang="ja-JP" sz="3600" dirty="0">
              <a:latin typeface="UD デジタル 教科書体 NP-B" panose="02020700000000000000" pitchFamily="18" charset="-128"/>
              <a:ea typeface="UD デジタル 教科書体 NP-B" panose="02020700000000000000" pitchFamily="18" charset="-128"/>
            </a:endParaRPr>
          </a:p>
          <a:p>
            <a:pPr eaLnBrk="1" hangingPunct="1">
              <a:spcBef>
                <a:spcPct val="0"/>
              </a:spcBef>
              <a:buFontTx/>
              <a:buNone/>
            </a:pPr>
            <a:r>
              <a:rPr lang="en-US" altLang="ja-JP" sz="3600" dirty="0">
                <a:latin typeface="UD デジタル 教科書体 NP-B" panose="02020700000000000000" pitchFamily="18" charset="-128"/>
                <a:ea typeface="UD デジタル 教科書体 NP-B" panose="02020700000000000000" pitchFamily="18" charset="-128"/>
              </a:rPr>
              <a:t>cm</a:t>
            </a:r>
            <a:r>
              <a:rPr lang="ja-JP" altLang="en-US" sz="3600" dirty="0">
                <a:latin typeface="UD デジタル 教科書体 NP-B" panose="02020700000000000000" pitchFamily="18" charset="-128"/>
                <a:ea typeface="UD デジタル 教科書体 NP-B" panose="02020700000000000000" pitchFamily="18" charset="-128"/>
              </a:rPr>
              <a:t>や</a:t>
            </a:r>
            <a:r>
              <a:rPr lang="en-US" altLang="ja-JP" sz="3600" dirty="0">
                <a:latin typeface="UD デジタル 教科書体 NP-B" panose="02020700000000000000" pitchFamily="18" charset="-128"/>
                <a:ea typeface="UD デジタル 教科書体 NP-B" panose="02020700000000000000" pitchFamily="18" charset="-128"/>
              </a:rPr>
              <a:t>m</a:t>
            </a:r>
            <a:r>
              <a:rPr lang="ja-JP" altLang="en-US" sz="3600" dirty="0">
                <a:latin typeface="UD デジタル 教科書体 NP-B" panose="02020700000000000000" pitchFamily="18" charset="-128"/>
                <a:ea typeface="UD デジタル 教科書体 NP-B" panose="02020700000000000000" pitchFamily="18" charset="-128"/>
              </a:rPr>
              <a:t>を</a:t>
            </a:r>
            <a:r>
              <a:rPr lang="en-US" altLang="ja-JP" sz="3600" dirty="0">
                <a:latin typeface="UD デジタル 教科書体 NP-B" panose="02020700000000000000" pitchFamily="18" charset="-128"/>
                <a:ea typeface="UD デジタル 教科書体 NP-B" panose="02020700000000000000" pitchFamily="18" charset="-128"/>
              </a:rPr>
              <a:t>2</a:t>
            </a:r>
            <a:r>
              <a:rPr lang="ja-JP" altLang="en-US" sz="3600" dirty="0">
                <a:latin typeface="UD デジタル 教科書体 NP-B" panose="02020700000000000000" pitchFamily="18" charset="-128"/>
                <a:ea typeface="UD デジタル 教科書体 NP-B" panose="02020700000000000000" pitchFamily="18" charset="-128"/>
              </a:rPr>
              <a:t>回かけるので</a:t>
            </a:r>
            <a:r>
              <a:rPr lang="en-US" altLang="ja-JP" sz="3600" dirty="0">
                <a:latin typeface="UD デジタル 教科書体 NP-B" panose="02020700000000000000" pitchFamily="18" charset="-128"/>
                <a:ea typeface="UD デジタル 教科書体 NP-B" panose="02020700000000000000" pitchFamily="18" charset="-128"/>
              </a:rPr>
              <a:t>2</a:t>
            </a:r>
            <a:r>
              <a:rPr lang="ja-JP" altLang="en-US" sz="3600" dirty="0">
                <a:latin typeface="UD デジタル 教科書体 NP-B" panose="02020700000000000000" pitchFamily="18" charset="-128"/>
                <a:ea typeface="UD デジタル 教科書体 NP-B" panose="02020700000000000000" pitchFamily="18" charset="-128"/>
              </a:rPr>
              <a:t>と書きます</a:t>
            </a:r>
          </a:p>
        </p:txBody>
      </p:sp>
      <p:grpSp>
        <p:nvGrpSpPr>
          <p:cNvPr id="15" name="グループ化 14">
            <a:extLst>
              <a:ext uri="{FF2B5EF4-FFF2-40B4-BE49-F238E27FC236}">
                <a16:creationId xmlns:a16="http://schemas.microsoft.com/office/drawing/2014/main" id="{32DF51AD-3737-0DAC-56DB-E39ADFCE84D4}"/>
              </a:ext>
            </a:extLst>
          </p:cNvPr>
          <p:cNvGrpSpPr/>
          <p:nvPr/>
        </p:nvGrpSpPr>
        <p:grpSpPr>
          <a:xfrm>
            <a:off x="2602390" y="5727732"/>
            <a:ext cx="1843486" cy="700267"/>
            <a:chOff x="2167864" y="5816756"/>
            <a:chExt cx="1843486" cy="700267"/>
          </a:xfrm>
        </p:grpSpPr>
        <p:sp>
          <p:nvSpPr>
            <p:cNvPr id="13" name="Text Box 25">
              <a:extLst>
                <a:ext uri="{FF2B5EF4-FFF2-40B4-BE49-F238E27FC236}">
                  <a16:creationId xmlns:a16="http://schemas.microsoft.com/office/drawing/2014/main" id="{5B1AFF0F-AD2C-4DB5-9179-476889F73854}"/>
                </a:ext>
              </a:extLst>
            </p:cNvPr>
            <p:cNvSpPr txBox="1">
              <a:spLocks noChangeArrowheads="1"/>
            </p:cNvSpPr>
            <p:nvPr/>
          </p:nvSpPr>
          <p:spPr bwMode="auto">
            <a:xfrm>
              <a:off x="3472235" y="5816756"/>
              <a:ext cx="5391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0000FF"/>
                  </a:solidFill>
                  <a:latin typeface="UD デジタル 教科書体 NP-B" panose="02020700000000000000" pitchFamily="18" charset="-128"/>
                  <a:ea typeface="UD デジタル 教科書体 NP-B" panose="02020700000000000000" pitchFamily="18" charset="-128"/>
                </a:rPr>
                <a:t>2</a:t>
              </a:r>
              <a:endParaRPr lang="ja-JP" altLang="en-US" sz="9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2" name="Text Box 25">
              <a:extLst>
                <a:ext uri="{FF2B5EF4-FFF2-40B4-BE49-F238E27FC236}">
                  <a16:creationId xmlns:a16="http://schemas.microsoft.com/office/drawing/2014/main" id="{EDE936AA-5E5D-940B-9F77-B1DA5A05860D}"/>
                </a:ext>
              </a:extLst>
            </p:cNvPr>
            <p:cNvSpPr txBox="1">
              <a:spLocks noChangeArrowheads="1"/>
            </p:cNvSpPr>
            <p:nvPr/>
          </p:nvSpPr>
          <p:spPr bwMode="auto">
            <a:xfrm>
              <a:off x="2167864" y="5870692"/>
              <a:ext cx="1811074"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16cm</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grpSp>
      <p:sp>
        <p:nvSpPr>
          <p:cNvPr id="24" name="Text Box 25">
            <a:extLst>
              <a:ext uri="{FF2B5EF4-FFF2-40B4-BE49-F238E27FC236}">
                <a16:creationId xmlns:a16="http://schemas.microsoft.com/office/drawing/2014/main" id="{7FBD7759-D275-50EE-44F5-CE4BC1A5ACB3}"/>
              </a:ext>
            </a:extLst>
          </p:cNvPr>
          <p:cNvSpPr txBox="1">
            <a:spLocks noChangeArrowheads="1"/>
          </p:cNvSpPr>
          <p:nvPr/>
        </p:nvSpPr>
        <p:spPr bwMode="auto">
          <a:xfrm>
            <a:off x="6372225" y="5004270"/>
            <a:ext cx="970976"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15</a:t>
            </a:r>
            <a:endParaRPr lang="ja-JP" altLang="en-US" sz="1100" dirty="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140586017"/>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par>
                                <p:cTn id="12" presetID="22" presetClass="entr" presetSubtype="1"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up)">
                                      <p:cBhvr>
                                        <p:cTn id="14" dur="750"/>
                                        <p:tgtEl>
                                          <p:spTgt spid="17"/>
                                        </p:tgtEl>
                                      </p:cBhvr>
                                    </p:animEffect>
                                  </p:childTnLst>
                                </p:cTn>
                              </p:par>
                              <p:par>
                                <p:cTn id="15" presetID="22" presetClass="entr" presetSubtype="1"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750"/>
                                        <p:tgtEl>
                                          <p:spTgt spid="18"/>
                                        </p:tgtEl>
                                      </p:cBhvr>
                                    </p:animEffect>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750"/>
                                        <p:tgtEl>
                                          <p:spTgt spid="20"/>
                                        </p:tgtEl>
                                      </p:cBhvr>
                                    </p:animEffect>
                                  </p:childTnLst>
                                </p:cTn>
                              </p:par>
                              <p:par>
                                <p:cTn id="22" presetID="22" presetClass="entr" presetSubtype="8"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750"/>
                                        <p:tgtEl>
                                          <p:spTgt spid="21"/>
                                        </p:tgtEl>
                                      </p:cBhvr>
                                    </p:animEffect>
                                  </p:childTnLst>
                                </p:cTn>
                              </p:par>
                              <p:par>
                                <p:cTn id="25" presetID="22" presetClass="entr" presetSubtype="8"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75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1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2000"/>
                                        <p:tgtEl>
                                          <p:spTgt spid="10"/>
                                        </p:tgtEl>
                                      </p:cBhvr>
                                    </p:animEffect>
                                  </p:childTnLst>
                                </p:cTn>
                              </p:par>
                            </p:childTnLst>
                          </p:cTn>
                        </p:par>
                        <p:par>
                          <p:cTn id="43" fill="hold">
                            <p:stCondLst>
                              <p:cond delay="2000"/>
                            </p:stCondLst>
                            <p:childTnLst>
                              <p:par>
                                <p:cTn id="44" presetID="22" presetClass="entr" presetSubtype="1"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up)">
                                      <p:cBhvr>
                                        <p:cTn id="46" dur="750"/>
                                        <p:tgtEl>
                                          <p:spTgt spid="23"/>
                                        </p:tgtEl>
                                      </p:cBhvr>
                                    </p:animEffect>
                                  </p:childTnLst>
                                </p:cTn>
                              </p:par>
                              <p:par>
                                <p:cTn id="47" presetID="22" presetClass="entr" presetSubtype="1"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up)">
                                      <p:cBhvr>
                                        <p:cTn id="49" dur="750"/>
                                        <p:tgtEl>
                                          <p:spTgt spid="25"/>
                                        </p:tgtEl>
                                      </p:cBhvr>
                                    </p:animEffect>
                                  </p:childTnLst>
                                </p:cTn>
                              </p:par>
                            </p:childTnLst>
                          </p:cTn>
                        </p:par>
                        <p:par>
                          <p:cTn id="50" fill="hold">
                            <p:stCondLst>
                              <p:cond delay="2750"/>
                            </p:stCondLst>
                            <p:childTnLst>
                              <p:par>
                                <p:cTn id="51" presetID="22" presetClass="entr" presetSubtype="8" fill="hold"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left)">
                                      <p:cBhvr>
                                        <p:cTn id="53" dur="750"/>
                                        <p:tgtEl>
                                          <p:spTgt spid="26"/>
                                        </p:tgtEl>
                                      </p:cBhvr>
                                    </p:animEffect>
                                  </p:childTnLst>
                                </p:cTn>
                              </p:par>
                              <p:par>
                                <p:cTn id="54" presetID="22" presetClass="entr" presetSubtype="8" fill="hold"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left)">
                                      <p:cBhvr>
                                        <p:cTn id="56" dur="750"/>
                                        <p:tgtEl>
                                          <p:spTgt spid="28"/>
                                        </p:tgtEl>
                                      </p:cBhvr>
                                    </p:animEffect>
                                  </p:childTnLst>
                                </p:cTn>
                              </p:par>
                              <p:par>
                                <p:cTn id="57" presetID="22" presetClass="entr" presetSubtype="8"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left)">
                                      <p:cBhvr>
                                        <p:cTn id="62" dur="75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1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up)">
                                      <p:cBhvr>
                                        <p:cTn id="72" dur="1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0" grpId="0" animBg="1"/>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5">
            <a:extLst>
              <a:ext uri="{FF2B5EF4-FFF2-40B4-BE49-F238E27FC236}">
                <a16:creationId xmlns:a16="http://schemas.microsoft.com/office/drawing/2014/main" id="{6ACDAB56-F008-48CF-9378-40066B688281}"/>
              </a:ext>
            </a:extLst>
          </p:cNvPr>
          <p:cNvSpPr txBox="1">
            <a:spLocks noChangeArrowheads="1"/>
          </p:cNvSpPr>
          <p:nvPr/>
        </p:nvSpPr>
        <p:spPr bwMode="auto">
          <a:xfrm>
            <a:off x="994206" y="1593988"/>
            <a:ext cx="70485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400" dirty="0">
                <a:solidFill>
                  <a:srgbClr val="3333FF"/>
                </a:solidFill>
                <a:latin typeface="UD デジタル 教科書体 NP-B" panose="02020700000000000000" pitchFamily="18" charset="-128"/>
                <a:ea typeface="UD デジタル 教科書体 NP-B" panose="02020700000000000000" pitchFamily="18" charset="-128"/>
              </a:rPr>
              <a:t>①</a:t>
            </a:r>
            <a:endParaRPr lang="ja-JP" altLang="en-US" sz="1400" dirty="0">
              <a:solidFill>
                <a:srgbClr val="3333FF"/>
              </a:solidFill>
              <a:latin typeface="UD デジタル 教科書体 NP-B" panose="02020700000000000000" pitchFamily="18" charset="-128"/>
              <a:ea typeface="UD デジタル 教科書体 NP-B" panose="02020700000000000000" pitchFamily="18" charset="-128"/>
            </a:endParaRPr>
          </a:p>
        </p:txBody>
      </p:sp>
      <p:sp>
        <p:nvSpPr>
          <p:cNvPr id="7" name="Text Box 25">
            <a:extLst>
              <a:ext uri="{FF2B5EF4-FFF2-40B4-BE49-F238E27FC236}">
                <a16:creationId xmlns:a16="http://schemas.microsoft.com/office/drawing/2014/main" id="{50424026-A82C-4879-AAF2-900980712D92}"/>
              </a:ext>
            </a:extLst>
          </p:cNvPr>
          <p:cNvSpPr txBox="1">
            <a:spLocks noChangeArrowheads="1"/>
          </p:cNvSpPr>
          <p:nvPr/>
        </p:nvSpPr>
        <p:spPr bwMode="auto">
          <a:xfrm>
            <a:off x="994206" y="2458850"/>
            <a:ext cx="70485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400" dirty="0">
                <a:solidFill>
                  <a:srgbClr val="3333FF"/>
                </a:solidFill>
                <a:latin typeface="UD デジタル 教科書体 NP-B" panose="02020700000000000000" pitchFamily="18" charset="-128"/>
                <a:ea typeface="UD デジタル 教科書体 NP-B" panose="02020700000000000000" pitchFamily="18" charset="-128"/>
              </a:rPr>
              <a:t>②</a:t>
            </a:r>
            <a:endParaRPr lang="ja-JP" altLang="en-US" sz="1400" dirty="0">
              <a:solidFill>
                <a:srgbClr val="3333FF"/>
              </a:solidFill>
              <a:latin typeface="UD デジタル 教科書体 NP-B" panose="02020700000000000000" pitchFamily="18" charset="-128"/>
              <a:ea typeface="UD デジタル 教科書体 NP-B" panose="02020700000000000000" pitchFamily="18" charset="-128"/>
            </a:endParaRPr>
          </a:p>
        </p:txBody>
      </p:sp>
      <p:sp>
        <p:nvSpPr>
          <p:cNvPr id="8" name="Text Box 25">
            <a:extLst>
              <a:ext uri="{FF2B5EF4-FFF2-40B4-BE49-F238E27FC236}">
                <a16:creationId xmlns:a16="http://schemas.microsoft.com/office/drawing/2014/main" id="{BCB0B720-F67B-46C8-9C1E-B419CB997F63}"/>
              </a:ext>
            </a:extLst>
          </p:cNvPr>
          <p:cNvSpPr txBox="1">
            <a:spLocks noChangeArrowheads="1"/>
          </p:cNvSpPr>
          <p:nvPr/>
        </p:nvSpPr>
        <p:spPr bwMode="auto">
          <a:xfrm>
            <a:off x="1627594" y="1593988"/>
            <a:ext cx="701814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400" dirty="0">
                <a:latin typeface="UD デジタル 教科書体 NP-B" panose="02020700000000000000" pitchFamily="18" charset="-128"/>
                <a:ea typeface="UD デジタル 教科書体 NP-B" panose="02020700000000000000" pitchFamily="18" charset="-128"/>
              </a:rPr>
              <a:t>15×10</a:t>
            </a:r>
            <a:r>
              <a:rPr lang="ja-JP" altLang="en-US" sz="4400" dirty="0">
                <a:latin typeface="UD デジタル 教科書体 NP-B" panose="02020700000000000000" pitchFamily="18" charset="-128"/>
                <a:ea typeface="UD デジタル 教科書体 NP-B" panose="02020700000000000000" pitchFamily="18" charset="-128"/>
              </a:rPr>
              <a:t>＝</a:t>
            </a:r>
            <a:r>
              <a:rPr lang="en-US" altLang="ja-JP" sz="4400" dirty="0">
                <a:latin typeface="UD デジタル 教科書体 NP-B" panose="02020700000000000000" pitchFamily="18" charset="-128"/>
                <a:ea typeface="UD デジタル 教科書体 NP-B" panose="02020700000000000000" pitchFamily="18" charset="-128"/>
              </a:rPr>
              <a:t>150</a:t>
            </a:r>
            <a:r>
              <a:rPr lang="ja-JP" altLang="en-US" sz="4400" dirty="0">
                <a:latin typeface="UD デジタル 教科書体 NP-B" panose="02020700000000000000" pitchFamily="18" charset="-128"/>
                <a:ea typeface="UD デジタル 教科書体 NP-B" panose="02020700000000000000" pitchFamily="18" charset="-128"/>
              </a:rPr>
              <a:t>　</a:t>
            </a:r>
            <a:r>
              <a:rPr lang="en-US" altLang="ja-JP" sz="4400" dirty="0">
                <a:latin typeface="UD デジタル 教科書体 NP-B" panose="02020700000000000000" pitchFamily="18" charset="-128"/>
                <a:ea typeface="UD デジタル 教科書体 NP-B" panose="02020700000000000000" pitchFamily="18" charset="-128"/>
              </a:rPr>
              <a:t>150cm</a:t>
            </a:r>
            <a:endParaRPr lang="ja-JP" altLang="en-US" sz="1400" dirty="0">
              <a:latin typeface="UD デジタル 教科書体 NP-B" panose="02020700000000000000" pitchFamily="18" charset="-128"/>
              <a:ea typeface="UD デジタル 教科書体 NP-B" panose="02020700000000000000" pitchFamily="18" charset="-128"/>
            </a:endParaRPr>
          </a:p>
        </p:txBody>
      </p:sp>
      <p:sp>
        <p:nvSpPr>
          <p:cNvPr id="10" name="Text Box 25">
            <a:extLst>
              <a:ext uri="{FF2B5EF4-FFF2-40B4-BE49-F238E27FC236}">
                <a16:creationId xmlns:a16="http://schemas.microsoft.com/office/drawing/2014/main" id="{35543D97-C0A5-46AD-A7B6-E72EB622878B}"/>
              </a:ext>
            </a:extLst>
          </p:cNvPr>
          <p:cNvSpPr txBox="1">
            <a:spLocks noChangeArrowheads="1"/>
          </p:cNvSpPr>
          <p:nvPr/>
        </p:nvSpPr>
        <p:spPr bwMode="auto">
          <a:xfrm>
            <a:off x="8050998" y="1550516"/>
            <a:ext cx="5391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latin typeface="UD デジタル 教科書体 NP-B" panose="02020700000000000000" pitchFamily="18" charset="-128"/>
                <a:ea typeface="UD デジタル 教科書体 NP-B" panose="02020700000000000000" pitchFamily="18" charset="-128"/>
              </a:rPr>
              <a:t>2</a:t>
            </a:r>
            <a:endParaRPr lang="ja-JP" altLang="en-US" sz="800" dirty="0">
              <a:latin typeface="UD デジタル 教科書体 NP-B" panose="02020700000000000000" pitchFamily="18" charset="-128"/>
              <a:ea typeface="UD デジタル 教科書体 NP-B" panose="02020700000000000000" pitchFamily="18" charset="-128"/>
            </a:endParaRPr>
          </a:p>
        </p:txBody>
      </p:sp>
      <p:sp>
        <p:nvSpPr>
          <p:cNvPr id="11" name="Text Box 25">
            <a:extLst>
              <a:ext uri="{FF2B5EF4-FFF2-40B4-BE49-F238E27FC236}">
                <a16:creationId xmlns:a16="http://schemas.microsoft.com/office/drawing/2014/main" id="{0FA2B2D5-CA53-4F81-8C22-F4E9B8BA5585}"/>
              </a:ext>
            </a:extLst>
          </p:cNvPr>
          <p:cNvSpPr txBox="1">
            <a:spLocks noChangeArrowheads="1"/>
          </p:cNvSpPr>
          <p:nvPr/>
        </p:nvSpPr>
        <p:spPr bwMode="auto">
          <a:xfrm>
            <a:off x="1627594" y="2493982"/>
            <a:ext cx="701814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400" dirty="0">
                <a:latin typeface="UD デジタル 教科書体 NP-B" panose="02020700000000000000" pitchFamily="18" charset="-128"/>
                <a:ea typeface="UD デジタル 教科書体 NP-B" panose="02020700000000000000" pitchFamily="18" charset="-128"/>
              </a:rPr>
              <a:t>13×13</a:t>
            </a:r>
            <a:r>
              <a:rPr lang="ja-JP" altLang="en-US" sz="4400" dirty="0">
                <a:latin typeface="UD デジタル 教科書体 NP-B" panose="02020700000000000000" pitchFamily="18" charset="-128"/>
                <a:ea typeface="UD デジタル 教科書体 NP-B" panose="02020700000000000000" pitchFamily="18" charset="-128"/>
              </a:rPr>
              <a:t>＝</a:t>
            </a:r>
            <a:r>
              <a:rPr lang="en-US" altLang="ja-JP" sz="4400" dirty="0">
                <a:latin typeface="UD デジタル 教科書体 NP-B" panose="02020700000000000000" pitchFamily="18" charset="-128"/>
                <a:ea typeface="UD デジタル 教科書体 NP-B" panose="02020700000000000000" pitchFamily="18" charset="-128"/>
              </a:rPr>
              <a:t>169</a:t>
            </a:r>
            <a:r>
              <a:rPr lang="ja-JP" altLang="en-US" sz="4400" dirty="0">
                <a:latin typeface="UD デジタル 教科書体 NP-B" panose="02020700000000000000" pitchFamily="18" charset="-128"/>
                <a:ea typeface="UD デジタル 教科書体 NP-B" panose="02020700000000000000" pitchFamily="18" charset="-128"/>
              </a:rPr>
              <a:t>　</a:t>
            </a:r>
            <a:r>
              <a:rPr lang="en-US" altLang="ja-JP" sz="4400" dirty="0">
                <a:latin typeface="UD デジタル 教科書体 NP-B" panose="02020700000000000000" pitchFamily="18" charset="-128"/>
                <a:ea typeface="UD デジタル 教科書体 NP-B" panose="02020700000000000000" pitchFamily="18" charset="-128"/>
              </a:rPr>
              <a:t>169cm</a:t>
            </a:r>
            <a:endParaRPr lang="ja-JP" altLang="en-US" sz="1400" dirty="0">
              <a:latin typeface="UD デジタル 教科書体 NP-B" panose="02020700000000000000" pitchFamily="18" charset="-128"/>
              <a:ea typeface="UD デジタル 教科書体 NP-B" panose="02020700000000000000" pitchFamily="18" charset="-128"/>
            </a:endParaRPr>
          </a:p>
        </p:txBody>
      </p:sp>
      <p:sp>
        <p:nvSpPr>
          <p:cNvPr id="12" name="Text Box 25">
            <a:extLst>
              <a:ext uri="{FF2B5EF4-FFF2-40B4-BE49-F238E27FC236}">
                <a16:creationId xmlns:a16="http://schemas.microsoft.com/office/drawing/2014/main" id="{E83CB4A9-A47E-4F7F-8ADF-436C74A4F09C}"/>
              </a:ext>
            </a:extLst>
          </p:cNvPr>
          <p:cNvSpPr txBox="1">
            <a:spLocks noChangeArrowheads="1"/>
          </p:cNvSpPr>
          <p:nvPr/>
        </p:nvSpPr>
        <p:spPr bwMode="auto">
          <a:xfrm>
            <a:off x="8050999" y="2429921"/>
            <a:ext cx="5391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latin typeface="UD デジタル 教科書体 NP-B" panose="02020700000000000000" pitchFamily="18" charset="-128"/>
                <a:ea typeface="UD デジタル 教科書体 NP-B" panose="02020700000000000000" pitchFamily="18" charset="-128"/>
              </a:rPr>
              <a:t>2</a:t>
            </a:r>
            <a:endParaRPr lang="ja-JP" altLang="en-US" sz="800" dirty="0">
              <a:latin typeface="UD デジタル 教科書体 NP-B" panose="02020700000000000000" pitchFamily="18" charset="-128"/>
              <a:ea typeface="UD デジタル 教科書体 NP-B" panose="02020700000000000000" pitchFamily="18" charset="-128"/>
            </a:endParaRPr>
          </a:p>
        </p:txBody>
      </p:sp>
      <p:sp>
        <p:nvSpPr>
          <p:cNvPr id="14" name="Text Box 25">
            <a:extLst>
              <a:ext uri="{FF2B5EF4-FFF2-40B4-BE49-F238E27FC236}">
                <a16:creationId xmlns:a16="http://schemas.microsoft.com/office/drawing/2014/main" id="{6B7745F3-C62C-4558-8895-6C6966B506AB}"/>
              </a:ext>
            </a:extLst>
          </p:cNvPr>
          <p:cNvSpPr txBox="1">
            <a:spLocks noChangeArrowheads="1"/>
          </p:cNvSpPr>
          <p:nvPr/>
        </p:nvSpPr>
        <p:spPr bwMode="auto">
          <a:xfrm>
            <a:off x="916189" y="4391160"/>
            <a:ext cx="70485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400" dirty="0">
                <a:solidFill>
                  <a:srgbClr val="3333FF"/>
                </a:solidFill>
                <a:latin typeface="UD デジタル 教科書体 NP-B" panose="02020700000000000000" pitchFamily="18" charset="-128"/>
                <a:ea typeface="UD デジタル 教科書体 NP-B" panose="02020700000000000000" pitchFamily="18" charset="-128"/>
              </a:rPr>
              <a:t>あ</a:t>
            </a:r>
            <a:endParaRPr lang="ja-JP" altLang="en-US" sz="1400" dirty="0">
              <a:solidFill>
                <a:srgbClr val="3333FF"/>
              </a:solidFill>
              <a:latin typeface="UD デジタル 教科書体 NP-B" panose="02020700000000000000" pitchFamily="18" charset="-128"/>
              <a:ea typeface="UD デジタル 教科書体 NP-B" panose="02020700000000000000" pitchFamily="18" charset="-128"/>
            </a:endParaRPr>
          </a:p>
        </p:txBody>
      </p:sp>
      <p:sp>
        <p:nvSpPr>
          <p:cNvPr id="15" name="Text Box 25">
            <a:extLst>
              <a:ext uri="{FF2B5EF4-FFF2-40B4-BE49-F238E27FC236}">
                <a16:creationId xmlns:a16="http://schemas.microsoft.com/office/drawing/2014/main" id="{C1F271CC-45B1-4C8D-868C-579D0A0278B8}"/>
              </a:ext>
            </a:extLst>
          </p:cNvPr>
          <p:cNvSpPr txBox="1">
            <a:spLocks noChangeArrowheads="1"/>
          </p:cNvSpPr>
          <p:nvPr/>
        </p:nvSpPr>
        <p:spPr bwMode="auto">
          <a:xfrm>
            <a:off x="916189" y="5360043"/>
            <a:ext cx="70485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400" dirty="0">
                <a:solidFill>
                  <a:srgbClr val="3333FF"/>
                </a:solidFill>
                <a:latin typeface="UD デジタル 教科書体 NP-B" panose="02020700000000000000" pitchFamily="18" charset="-128"/>
                <a:ea typeface="UD デジタル 教科書体 NP-B" panose="02020700000000000000" pitchFamily="18" charset="-128"/>
              </a:rPr>
              <a:t>い</a:t>
            </a:r>
            <a:endParaRPr lang="ja-JP" altLang="en-US" sz="1400" dirty="0">
              <a:solidFill>
                <a:srgbClr val="3333FF"/>
              </a:solidFill>
              <a:latin typeface="UD デジタル 教科書体 NP-B" panose="02020700000000000000" pitchFamily="18" charset="-128"/>
              <a:ea typeface="UD デジタル 教科書体 NP-B" panose="02020700000000000000" pitchFamily="18" charset="-128"/>
            </a:endParaRPr>
          </a:p>
        </p:txBody>
      </p:sp>
      <p:sp>
        <p:nvSpPr>
          <p:cNvPr id="16" name="Text Box 25">
            <a:extLst>
              <a:ext uri="{FF2B5EF4-FFF2-40B4-BE49-F238E27FC236}">
                <a16:creationId xmlns:a16="http://schemas.microsoft.com/office/drawing/2014/main" id="{C4FAA180-65CD-4579-B29F-5925519FA1C3}"/>
              </a:ext>
            </a:extLst>
          </p:cNvPr>
          <p:cNvSpPr txBox="1">
            <a:spLocks noChangeArrowheads="1"/>
          </p:cNvSpPr>
          <p:nvPr/>
        </p:nvSpPr>
        <p:spPr bwMode="auto">
          <a:xfrm>
            <a:off x="1750682" y="4391160"/>
            <a:ext cx="630031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400" dirty="0">
                <a:latin typeface="UD デジタル 教科書体 NP-B" panose="02020700000000000000" pitchFamily="18" charset="-128"/>
                <a:ea typeface="UD デジタル 教科書体 NP-B" panose="02020700000000000000" pitchFamily="18" charset="-128"/>
              </a:rPr>
              <a:t>２</a:t>
            </a:r>
            <a:r>
              <a:rPr lang="en-US" altLang="ja-JP" sz="4400" dirty="0">
                <a:latin typeface="UD デジタル 教科書体 NP-B" panose="02020700000000000000" pitchFamily="18" charset="-128"/>
                <a:ea typeface="UD デジタル 教科書体 NP-B" panose="02020700000000000000" pitchFamily="18" charset="-128"/>
              </a:rPr>
              <a:t>×</a:t>
            </a:r>
            <a:r>
              <a:rPr lang="ja-JP" altLang="en-US" sz="4400" dirty="0">
                <a:latin typeface="UD デジタル 教科書体 NP-B" panose="02020700000000000000" pitchFamily="18" charset="-128"/>
                <a:ea typeface="UD デジタル 教科書体 NP-B" panose="02020700000000000000" pitchFamily="18" charset="-128"/>
              </a:rPr>
              <a:t>５＝</a:t>
            </a:r>
            <a:r>
              <a:rPr lang="en-US" altLang="ja-JP" sz="4400" dirty="0">
                <a:latin typeface="UD デジタル 教科書体 NP-B" panose="02020700000000000000" pitchFamily="18" charset="-128"/>
                <a:ea typeface="UD デジタル 教科書体 NP-B" panose="02020700000000000000" pitchFamily="18" charset="-128"/>
              </a:rPr>
              <a:t>10</a:t>
            </a:r>
            <a:r>
              <a:rPr lang="ja-JP" altLang="en-US" sz="4400" dirty="0">
                <a:latin typeface="UD デジタル 教科書体 NP-B" panose="02020700000000000000" pitchFamily="18" charset="-128"/>
                <a:ea typeface="UD デジタル 教科書体 NP-B" panose="02020700000000000000" pitchFamily="18" charset="-128"/>
              </a:rPr>
              <a:t>　　</a:t>
            </a:r>
            <a:r>
              <a:rPr lang="en-US" altLang="ja-JP" sz="4400" dirty="0">
                <a:latin typeface="UD デジタル 教科書体 NP-B" panose="02020700000000000000" pitchFamily="18" charset="-128"/>
                <a:ea typeface="UD デジタル 教科書体 NP-B" panose="02020700000000000000" pitchFamily="18" charset="-128"/>
              </a:rPr>
              <a:t>10cm</a:t>
            </a:r>
            <a:endParaRPr lang="ja-JP" altLang="en-US" sz="1400" dirty="0">
              <a:latin typeface="UD デジタル 教科書体 NP-B" panose="02020700000000000000" pitchFamily="18" charset="-128"/>
              <a:ea typeface="UD デジタル 教科書体 NP-B" panose="02020700000000000000" pitchFamily="18" charset="-128"/>
            </a:endParaRPr>
          </a:p>
        </p:txBody>
      </p:sp>
      <p:sp>
        <p:nvSpPr>
          <p:cNvPr id="17" name="Text Box 25">
            <a:extLst>
              <a:ext uri="{FF2B5EF4-FFF2-40B4-BE49-F238E27FC236}">
                <a16:creationId xmlns:a16="http://schemas.microsoft.com/office/drawing/2014/main" id="{F13BF830-FBDE-4A10-BFEF-D360FCA30D94}"/>
              </a:ext>
            </a:extLst>
          </p:cNvPr>
          <p:cNvSpPr txBox="1">
            <a:spLocks noChangeArrowheads="1"/>
          </p:cNvSpPr>
          <p:nvPr/>
        </p:nvSpPr>
        <p:spPr bwMode="auto">
          <a:xfrm>
            <a:off x="7466073" y="4375770"/>
            <a:ext cx="5391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latin typeface="UD デジタル 教科書体 NP-B" panose="02020700000000000000" pitchFamily="18" charset="-128"/>
                <a:ea typeface="UD デジタル 教科書体 NP-B" panose="02020700000000000000" pitchFamily="18" charset="-128"/>
              </a:rPr>
              <a:t>2</a:t>
            </a:r>
            <a:endParaRPr lang="ja-JP" altLang="en-US" sz="800" dirty="0">
              <a:latin typeface="UD デジタル 教科書体 NP-B" panose="02020700000000000000" pitchFamily="18" charset="-128"/>
              <a:ea typeface="UD デジタル 教科書体 NP-B" panose="02020700000000000000" pitchFamily="18" charset="-128"/>
            </a:endParaRPr>
          </a:p>
        </p:txBody>
      </p:sp>
      <p:sp>
        <p:nvSpPr>
          <p:cNvPr id="18" name="Text Box 25">
            <a:extLst>
              <a:ext uri="{FF2B5EF4-FFF2-40B4-BE49-F238E27FC236}">
                <a16:creationId xmlns:a16="http://schemas.microsoft.com/office/drawing/2014/main" id="{91B46949-8A4A-451B-8278-98D634DE7530}"/>
              </a:ext>
            </a:extLst>
          </p:cNvPr>
          <p:cNvSpPr txBox="1">
            <a:spLocks noChangeArrowheads="1"/>
          </p:cNvSpPr>
          <p:nvPr/>
        </p:nvSpPr>
        <p:spPr bwMode="auto">
          <a:xfrm>
            <a:off x="1750682" y="5395175"/>
            <a:ext cx="635594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400" dirty="0">
                <a:latin typeface="UD デジタル 教科書体 NP-B" panose="02020700000000000000" pitchFamily="18" charset="-128"/>
                <a:ea typeface="UD デジタル 教科書体 NP-B" panose="02020700000000000000" pitchFamily="18" charset="-128"/>
              </a:rPr>
              <a:t>３</a:t>
            </a:r>
            <a:r>
              <a:rPr lang="en-US" altLang="ja-JP" sz="4400" dirty="0">
                <a:latin typeface="UD デジタル 教科書体 NP-B" panose="02020700000000000000" pitchFamily="18" charset="-128"/>
                <a:ea typeface="UD デジタル 教科書体 NP-B" panose="02020700000000000000" pitchFamily="18" charset="-128"/>
              </a:rPr>
              <a:t>×</a:t>
            </a:r>
            <a:r>
              <a:rPr lang="ja-JP" altLang="en-US" sz="4400" dirty="0">
                <a:latin typeface="UD デジタル 教科書体 NP-B" panose="02020700000000000000" pitchFamily="18" charset="-128"/>
                <a:ea typeface="UD デジタル 教科書体 NP-B" panose="02020700000000000000" pitchFamily="18" charset="-128"/>
              </a:rPr>
              <a:t>３＝９　　　９</a:t>
            </a:r>
            <a:r>
              <a:rPr lang="en-US" altLang="ja-JP" sz="4400" dirty="0">
                <a:latin typeface="UD デジタル 教科書体 NP-B" panose="02020700000000000000" pitchFamily="18" charset="-128"/>
                <a:ea typeface="UD デジタル 教科書体 NP-B" panose="02020700000000000000" pitchFamily="18" charset="-128"/>
              </a:rPr>
              <a:t>cm</a:t>
            </a:r>
            <a:endParaRPr lang="ja-JP" altLang="en-US" sz="1400" dirty="0">
              <a:latin typeface="UD デジタル 教科書体 NP-B" panose="02020700000000000000" pitchFamily="18" charset="-128"/>
              <a:ea typeface="UD デジタル 教科書体 NP-B" panose="02020700000000000000" pitchFamily="18" charset="-128"/>
            </a:endParaRPr>
          </a:p>
        </p:txBody>
      </p:sp>
      <p:sp>
        <p:nvSpPr>
          <p:cNvPr id="19" name="Text Box 25">
            <a:extLst>
              <a:ext uri="{FF2B5EF4-FFF2-40B4-BE49-F238E27FC236}">
                <a16:creationId xmlns:a16="http://schemas.microsoft.com/office/drawing/2014/main" id="{23A5C336-8E61-401F-B973-0924BBF9997A}"/>
              </a:ext>
            </a:extLst>
          </p:cNvPr>
          <p:cNvSpPr txBox="1">
            <a:spLocks noChangeArrowheads="1"/>
          </p:cNvSpPr>
          <p:nvPr/>
        </p:nvSpPr>
        <p:spPr bwMode="auto">
          <a:xfrm>
            <a:off x="7530801" y="5344653"/>
            <a:ext cx="5391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latin typeface="UD デジタル 教科書体 NP-B" panose="02020700000000000000" pitchFamily="18" charset="-128"/>
                <a:ea typeface="UD デジタル 教科書体 NP-B" panose="02020700000000000000" pitchFamily="18" charset="-128"/>
              </a:rPr>
              <a:t>2</a:t>
            </a:r>
            <a:endParaRPr lang="ja-JP" altLang="en-US" sz="800" dirty="0">
              <a:latin typeface="UD デジタル 教科書体 NP-B" panose="02020700000000000000" pitchFamily="18" charset="-128"/>
              <a:ea typeface="UD デジタル 教科書体 NP-B" panose="02020700000000000000" pitchFamily="18" charset="-128"/>
            </a:endParaRPr>
          </a:p>
        </p:txBody>
      </p:sp>
      <p:sp>
        <p:nvSpPr>
          <p:cNvPr id="20" name="Text Box 26">
            <a:extLst>
              <a:ext uri="{FF2B5EF4-FFF2-40B4-BE49-F238E27FC236}">
                <a16:creationId xmlns:a16="http://schemas.microsoft.com/office/drawing/2014/main" id="{DEE55F48-4C4C-17F7-797E-628A51EFB405}"/>
              </a:ext>
            </a:extLst>
          </p:cNvPr>
          <p:cNvSpPr txBox="1">
            <a:spLocks noChangeArrowheads="1"/>
          </p:cNvSpPr>
          <p:nvPr/>
        </p:nvSpPr>
        <p:spPr bwMode="auto">
          <a:xfrm>
            <a:off x="902063" y="774639"/>
            <a:ext cx="12962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dirty="0">
                <a:solidFill>
                  <a:srgbClr val="0000FF"/>
                </a:solidFill>
                <a:latin typeface="UD デジタル 教科書体 NP-B" panose="02020700000000000000" pitchFamily="18" charset="-128"/>
                <a:ea typeface="UD デジタル 教科書体 NP-B" panose="02020700000000000000" pitchFamily="18" charset="-128"/>
              </a:rPr>
              <a:t>P7-2</a:t>
            </a:r>
            <a:r>
              <a:rPr lang="ja-JP" altLang="en-US" dirty="0">
                <a:solidFill>
                  <a:srgbClr val="0000FF"/>
                </a:solidFill>
                <a:latin typeface="UD デジタル 教科書体 NP-B" panose="02020700000000000000" pitchFamily="18" charset="-128"/>
                <a:ea typeface="UD デジタル 教科書体 NP-B" panose="02020700000000000000" pitchFamily="18" charset="-128"/>
              </a:rPr>
              <a:t>　</a:t>
            </a:r>
            <a:r>
              <a:rPr lang="ja-JP" altLang="en-US" b="1" dirty="0">
                <a:solidFill>
                  <a:srgbClr val="0000FF"/>
                </a:solidFill>
                <a:latin typeface="UD デジタル 教科書体 NP-B" panose="02020700000000000000" pitchFamily="18" charset="-128"/>
                <a:ea typeface="UD デジタル 教科書体 NP-B" panose="02020700000000000000" pitchFamily="18" charset="-128"/>
              </a:rPr>
              <a:t>　　</a:t>
            </a:r>
          </a:p>
        </p:txBody>
      </p:sp>
      <p:sp>
        <p:nvSpPr>
          <p:cNvPr id="23" name="Text Box 26">
            <a:extLst>
              <a:ext uri="{FF2B5EF4-FFF2-40B4-BE49-F238E27FC236}">
                <a16:creationId xmlns:a16="http://schemas.microsoft.com/office/drawing/2014/main" id="{1EEAF452-08D9-46DD-E6E0-1D2481C9F364}"/>
              </a:ext>
            </a:extLst>
          </p:cNvPr>
          <p:cNvSpPr txBox="1">
            <a:spLocks noChangeArrowheads="1"/>
          </p:cNvSpPr>
          <p:nvPr/>
        </p:nvSpPr>
        <p:spPr bwMode="auto">
          <a:xfrm>
            <a:off x="902063" y="3606943"/>
            <a:ext cx="12962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dirty="0">
                <a:solidFill>
                  <a:srgbClr val="0000FF"/>
                </a:solidFill>
                <a:latin typeface="UD デジタル 教科書体 NP-B" panose="02020700000000000000" pitchFamily="18" charset="-128"/>
                <a:ea typeface="UD デジタル 教科書体 NP-B" panose="02020700000000000000" pitchFamily="18" charset="-128"/>
              </a:rPr>
              <a:t>P7-3</a:t>
            </a:r>
            <a:r>
              <a:rPr lang="ja-JP" altLang="en-US" dirty="0">
                <a:solidFill>
                  <a:srgbClr val="0000FF"/>
                </a:solidFill>
                <a:latin typeface="UD デジタル 教科書体 NP-B" panose="02020700000000000000" pitchFamily="18" charset="-128"/>
                <a:ea typeface="UD デジタル 教科書体 NP-B" panose="02020700000000000000" pitchFamily="18" charset="-128"/>
              </a:rPr>
              <a:t>　</a:t>
            </a:r>
            <a:r>
              <a:rPr lang="ja-JP" altLang="en-US" b="1" dirty="0">
                <a:solidFill>
                  <a:srgbClr val="0000FF"/>
                </a:solidFill>
                <a:latin typeface="UD デジタル 教科書体 NP-B" panose="02020700000000000000" pitchFamily="18" charset="-128"/>
                <a:ea typeface="UD デジタル 教科書体 NP-B" panose="02020700000000000000" pitchFamily="18" charset="-128"/>
              </a:rPr>
              <a:t>　　</a:t>
            </a:r>
          </a:p>
        </p:txBody>
      </p:sp>
    </p:spTree>
    <p:extLst>
      <p:ext uri="{BB962C8B-B14F-4D97-AF65-F5344CB8AC3E}">
        <p14:creationId xmlns:p14="http://schemas.microsoft.com/office/powerpoint/2010/main" val="3783791912"/>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750"/>
                                        <p:tgtEl>
                                          <p:spTgt spid="8"/>
                                        </p:tgtEl>
                                      </p:cBhvr>
                                    </p:animEffect>
                                  </p:childTnLst>
                                </p:cTn>
                              </p:par>
                              <p:par>
                                <p:cTn id="8" presetID="22" presetClass="entr" presetSubtype="1" fill="hold" grpId="0"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1750"/>
                                        <p:tgtEl>
                                          <p:spTgt spid="11"/>
                                        </p:tgtEl>
                                      </p:cBhvr>
                                    </p:animEffect>
                                  </p:childTnLst>
                                </p:cTn>
                              </p:par>
                              <p:par>
                                <p:cTn id="16" presetID="22" presetClass="entr" presetSubtype="1" fill="hold" grpId="0" nodeType="withEffect">
                                  <p:stCondLst>
                                    <p:cond delay="50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1750"/>
                                        <p:tgtEl>
                                          <p:spTgt spid="16"/>
                                        </p:tgtEl>
                                      </p:cBhvr>
                                    </p:animEffect>
                                  </p:childTnLst>
                                </p:cTn>
                              </p:par>
                              <p:par>
                                <p:cTn id="24" presetID="22" presetClass="entr" presetSubtype="1" fill="hold" grpId="0" nodeType="withEffect">
                                  <p:stCondLst>
                                    <p:cond delay="500"/>
                                  </p:stCondLst>
                                  <p:childTnLst>
                                    <p:set>
                                      <p:cBhvr>
                                        <p:cTn id="25" dur="1" fill="hold">
                                          <p:stCondLst>
                                            <p:cond delay="0"/>
                                          </p:stCondLst>
                                        </p:cTn>
                                        <p:tgtEl>
                                          <p:spTgt spid="17"/>
                                        </p:tgtEl>
                                        <p:attrNameLst>
                                          <p:attrName>style.visibility</p:attrName>
                                        </p:attrNameLst>
                                      </p:cBhvr>
                                      <p:to>
                                        <p:strVal val="visible"/>
                                      </p:to>
                                    </p:set>
                                    <p:animEffect transition="in" filter="wipe(up)">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1750"/>
                                        <p:tgtEl>
                                          <p:spTgt spid="18"/>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9"/>
                                        </p:tgtEl>
                                        <p:attrNameLst>
                                          <p:attrName>style.visibility</p:attrName>
                                        </p:attrNameLst>
                                      </p:cBhvr>
                                      <p:to>
                                        <p:strVal val="visible"/>
                                      </p:to>
                                    </p:set>
                                    <p:animEffect transition="in" filter="wipe(up)">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6" grpId="0"/>
      <p:bldP spid="17" grpId="0"/>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a:extLst>
              <a:ext uri="{FF2B5EF4-FFF2-40B4-BE49-F238E27FC236}">
                <a16:creationId xmlns:a16="http://schemas.microsoft.com/office/drawing/2014/main" id="{640728E1-E9F1-4BE4-A42A-7AD3C0AF4E08}"/>
              </a:ext>
            </a:extLst>
          </p:cNvPr>
          <p:cNvSpPr txBox="1">
            <a:spLocks noChangeArrowheads="1"/>
          </p:cNvSpPr>
          <p:nvPr/>
        </p:nvSpPr>
        <p:spPr bwMode="auto">
          <a:xfrm>
            <a:off x="971551" y="700110"/>
            <a:ext cx="7276630" cy="1200329"/>
          </a:xfrm>
          <a:prstGeom prst="rect">
            <a:avLst/>
          </a:prstGeom>
          <a:noFill/>
          <a:ln w="9525">
            <a:solidFill>
              <a:srgbClr val="33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3600" b="1" dirty="0">
                <a:latin typeface="UD デジタル 教科書体 NP-B" panose="02020700000000000000" pitchFamily="18" charset="-128"/>
                <a:ea typeface="UD デジタル 教科書体 NP-B" panose="02020700000000000000" pitchFamily="18" charset="-128"/>
              </a:rPr>
              <a:t>縦５</a:t>
            </a:r>
            <a:r>
              <a:rPr lang="en-US" altLang="ja-JP" sz="3600" b="1" dirty="0">
                <a:latin typeface="UD デジタル 教科書体 NP-B" panose="02020700000000000000" pitchFamily="18" charset="-128"/>
                <a:ea typeface="UD デジタル 教科書体 NP-B" panose="02020700000000000000" pitchFamily="18" charset="-128"/>
              </a:rPr>
              <a:t>m</a:t>
            </a:r>
            <a:r>
              <a:rPr lang="ja-JP" altLang="en-US" sz="3600" b="1" dirty="0">
                <a:latin typeface="UD デジタル 教科書体 NP-B" panose="02020700000000000000" pitchFamily="18" charset="-128"/>
                <a:ea typeface="UD デジタル 教科書体 NP-B" panose="02020700000000000000" pitchFamily="18" charset="-128"/>
              </a:rPr>
              <a:t>、横７</a:t>
            </a:r>
            <a:r>
              <a:rPr lang="en-US" altLang="ja-JP" sz="3600" b="1" dirty="0">
                <a:latin typeface="UD デジタル 教科書体 NP-B" panose="02020700000000000000" pitchFamily="18" charset="-128"/>
                <a:ea typeface="UD デジタル 教科書体 NP-B" panose="02020700000000000000" pitchFamily="18" charset="-128"/>
              </a:rPr>
              <a:t>m</a:t>
            </a:r>
            <a:r>
              <a:rPr lang="ja-JP" altLang="en-US" sz="3600" b="1" dirty="0">
                <a:latin typeface="UD デジタル 教科書体 NP-B" panose="02020700000000000000" pitchFamily="18" charset="-128"/>
                <a:ea typeface="UD デジタル 教科書体 NP-B" panose="02020700000000000000" pitchFamily="18" charset="-128"/>
              </a:rPr>
              <a:t>の長方形の教室があります。面積を求めましょう。</a:t>
            </a:r>
          </a:p>
        </p:txBody>
      </p:sp>
      <p:sp>
        <p:nvSpPr>
          <p:cNvPr id="4" name="Text Box 25">
            <a:extLst>
              <a:ext uri="{FF2B5EF4-FFF2-40B4-BE49-F238E27FC236}">
                <a16:creationId xmlns:a16="http://schemas.microsoft.com/office/drawing/2014/main" id="{DF55DC3D-C742-40ED-B624-0E70BA647A65}"/>
              </a:ext>
            </a:extLst>
          </p:cNvPr>
          <p:cNvSpPr txBox="1">
            <a:spLocks noChangeArrowheads="1"/>
          </p:cNvSpPr>
          <p:nvPr/>
        </p:nvSpPr>
        <p:spPr bwMode="auto">
          <a:xfrm>
            <a:off x="2051685" y="2303848"/>
            <a:ext cx="2994347" cy="707886"/>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5×7</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35</a:t>
            </a:r>
            <a:endParaRPr lang="ja-JP" altLang="en-US" sz="12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5" name="Text Box 25">
            <a:extLst>
              <a:ext uri="{FF2B5EF4-FFF2-40B4-BE49-F238E27FC236}">
                <a16:creationId xmlns:a16="http://schemas.microsoft.com/office/drawing/2014/main" id="{E2D72091-34DA-4FE5-B3EB-7F0A0562C45A}"/>
              </a:ext>
            </a:extLst>
          </p:cNvPr>
          <p:cNvSpPr txBox="1">
            <a:spLocks noChangeArrowheads="1"/>
          </p:cNvSpPr>
          <p:nvPr/>
        </p:nvSpPr>
        <p:spPr bwMode="auto">
          <a:xfrm>
            <a:off x="5801017" y="2303848"/>
            <a:ext cx="1442505" cy="707886"/>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35m</a:t>
            </a:r>
            <a:endParaRPr lang="ja-JP" altLang="en-US" sz="12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6" name="Text Box 25">
            <a:extLst>
              <a:ext uri="{FF2B5EF4-FFF2-40B4-BE49-F238E27FC236}">
                <a16:creationId xmlns:a16="http://schemas.microsoft.com/office/drawing/2014/main" id="{A406F25F-5D8C-4BB5-9D91-6ED031EBF15B}"/>
              </a:ext>
            </a:extLst>
          </p:cNvPr>
          <p:cNvSpPr txBox="1">
            <a:spLocks noChangeArrowheads="1"/>
          </p:cNvSpPr>
          <p:nvPr/>
        </p:nvSpPr>
        <p:spPr bwMode="auto">
          <a:xfrm>
            <a:off x="6973964" y="2196126"/>
            <a:ext cx="5391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0000FF"/>
                </a:solidFill>
                <a:latin typeface="UD デジタル 教科書体 NP-B" panose="02020700000000000000" pitchFamily="18" charset="-128"/>
                <a:ea typeface="UD デジタル 教科書体 NP-B" panose="02020700000000000000" pitchFamily="18" charset="-128"/>
              </a:rPr>
              <a:t>2</a:t>
            </a:r>
            <a:endParaRPr lang="ja-JP" altLang="en-US" sz="9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7" name="Text Box 26">
            <a:extLst>
              <a:ext uri="{FF2B5EF4-FFF2-40B4-BE49-F238E27FC236}">
                <a16:creationId xmlns:a16="http://schemas.microsoft.com/office/drawing/2014/main" id="{B48CB3B1-AAC3-E5F3-1256-FC5294823178}"/>
              </a:ext>
            </a:extLst>
          </p:cNvPr>
          <p:cNvSpPr txBox="1">
            <a:spLocks noChangeArrowheads="1"/>
          </p:cNvSpPr>
          <p:nvPr/>
        </p:nvSpPr>
        <p:spPr bwMode="auto">
          <a:xfrm>
            <a:off x="1030913" y="3382067"/>
            <a:ext cx="7217267" cy="1200329"/>
          </a:xfrm>
          <a:prstGeom prst="rect">
            <a:avLst/>
          </a:prstGeom>
          <a:noFill/>
          <a:ln w="9525">
            <a:solidFill>
              <a:srgbClr val="33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3600" b="1" dirty="0">
                <a:latin typeface="UD デジタル 教科書体 NP-B" panose="02020700000000000000" pitchFamily="18" charset="-128"/>
                <a:ea typeface="UD デジタル 教科書体 NP-B" panose="02020700000000000000" pitchFamily="18" charset="-128"/>
              </a:rPr>
              <a:t>一辺が８</a:t>
            </a:r>
            <a:r>
              <a:rPr lang="en-US" altLang="ja-JP" sz="3600" b="1" dirty="0">
                <a:latin typeface="UD デジタル 教科書体 NP-B" panose="02020700000000000000" pitchFamily="18" charset="-128"/>
                <a:ea typeface="UD デジタル 教科書体 NP-B" panose="02020700000000000000" pitchFamily="18" charset="-128"/>
              </a:rPr>
              <a:t>cm</a:t>
            </a:r>
            <a:r>
              <a:rPr lang="ja-JP" altLang="en-US" sz="3600" b="1" dirty="0">
                <a:latin typeface="UD デジタル 教科書体 NP-B" panose="02020700000000000000" pitchFamily="18" charset="-128"/>
                <a:ea typeface="UD デジタル 教科書体 NP-B" panose="02020700000000000000" pitchFamily="18" charset="-128"/>
              </a:rPr>
              <a:t>の正方形の画用紙があります。面積を求めましょう。</a:t>
            </a:r>
          </a:p>
        </p:txBody>
      </p:sp>
      <p:sp>
        <p:nvSpPr>
          <p:cNvPr id="8" name="Text Box 25">
            <a:extLst>
              <a:ext uri="{FF2B5EF4-FFF2-40B4-BE49-F238E27FC236}">
                <a16:creationId xmlns:a16="http://schemas.microsoft.com/office/drawing/2014/main" id="{E8C9606F-7E84-6E43-F42F-B19D58F278A5}"/>
              </a:ext>
            </a:extLst>
          </p:cNvPr>
          <p:cNvSpPr txBox="1">
            <a:spLocks noChangeArrowheads="1"/>
          </p:cNvSpPr>
          <p:nvPr/>
        </p:nvSpPr>
        <p:spPr bwMode="auto">
          <a:xfrm>
            <a:off x="2051685" y="4907712"/>
            <a:ext cx="2994347" cy="707886"/>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８</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８＝</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64</a:t>
            </a:r>
            <a:endParaRPr lang="ja-JP" altLang="en-US" sz="12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9" name="Text Box 25">
            <a:extLst>
              <a:ext uri="{FF2B5EF4-FFF2-40B4-BE49-F238E27FC236}">
                <a16:creationId xmlns:a16="http://schemas.microsoft.com/office/drawing/2014/main" id="{E4B4AF26-891D-FD71-AC38-D36B1B58EEF5}"/>
              </a:ext>
            </a:extLst>
          </p:cNvPr>
          <p:cNvSpPr txBox="1">
            <a:spLocks noChangeArrowheads="1"/>
          </p:cNvSpPr>
          <p:nvPr/>
        </p:nvSpPr>
        <p:spPr bwMode="auto">
          <a:xfrm>
            <a:off x="5801017" y="4907712"/>
            <a:ext cx="1712062" cy="707886"/>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64cm</a:t>
            </a:r>
            <a:endParaRPr lang="ja-JP" altLang="en-US" sz="12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0" name="Text Box 25">
            <a:extLst>
              <a:ext uri="{FF2B5EF4-FFF2-40B4-BE49-F238E27FC236}">
                <a16:creationId xmlns:a16="http://schemas.microsoft.com/office/drawing/2014/main" id="{244EC112-BD08-E8D3-2AAE-29BBEFA8B9D4}"/>
              </a:ext>
            </a:extLst>
          </p:cNvPr>
          <p:cNvSpPr txBox="1">
            <a:spLocks noChangeArrowheads="1"/>
          </p:cNvSpPr>
          <p:nvPr/>
        </p:nvSpPr>
        <p:spPr bwMode="auto">
          <a:xfrm>
            <a:off x="7243521" y="4884572"/>
            <a:ext cx="5391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0000FF"/>
                </a:solidFill>
                <a:latin typeface="UD デジタル 教科書体 NP-B" panose="02020700000000000000" pitchFamily="18" charset="-128"/>
                <a:ea typeface="UD デジタル 教科書体 NP-B" panose="02020700000000000000" pitchFamily="18" charset="-128"/>
              </a:rPr>
              <a:t>2</a:t>
            </a:r>
            <a:endParaRPr lang="ja-JP" altLang="en-US" sz="900" dirty="0">
              <a:solidFill>
                <a:srgbClr val="0000FF"/>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599812405"/>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500"/>
                                        <p:tgtEl>
                                          <p:spTgt spid="5"/>
                                        </p:tgtEl>
                                      </p:cBhvr>
                                    </p:animEffect>
                                  </p:childTnLst>
                                </p:cTn>
                              </p:par>
                              <p:par>
                                <p:cTn id="13" presetID="22" presetClass="entr" presetSubtype="8" fill="hold" grpId="0" nodeType="with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500"/>
                                        <p:tgtEl>
                                          <p:spTgt spid="9"/>
                                        </p:tgtEl>
                                      </p:cBhvr>
                                    </p:animEffect>
                                  </p:childTnLst>
                                </p:cTn>
                              </p:par>
                              <p:par>
                                <p:cTn id="26" presetID="22" presetClass="entr" presetSubtype="8" fill="hold" grpId="0" nodeType="withEffect">
                                  <p:stCondLst>
                                    <p:cond delay="100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8" grpId="0" animBg="1"/>
      <p:bldP spid="9" grpId="0" animBg="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0">
            <a:extLst>
              <a:ext uri="{FF2B5EF4-FFF2-40B4-BE49-F238E27FC236}">
                <a16:creationId xmlns:a16="http://schemas.microsoft.com/office/drawing/2014/main" id="{08FA4B4C-C0A7-4395-8CD5-1D8EE75C8A18}"/>
              </a:ext>
            </a:extLst>
          </p:cNvPr>
          <p:cNvSpPr txBox="1">
            <a:spLocks noChangeArrowheads="1"/>
          </p:cNvSpPr>
          <p:nvPr/>
        </p:nvSpPr>
        <p:spPr bwMode="auto">
          <a:xfrm>
            <a:off x="2411730" y="793742"/>
            <a:ext cx="18002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800" b="1" dirty="0">
                <a:solidFill>
                  <a:srgbClr val="0000FF"/>
                </a:solidFill>
                <a:latin typeface="UD デジタル 教科書体 NP-B" panose="02020700000000000000" pitchFamily="18" charset="-128"/>
                <a:ea typeface="UD デジタル 教科書体 NP-B" panose="02020700000000000000" pitchFamily="18" charset="-128"/>
              </a:rPr>
              <a:t>P10 -</a:t>
            </a:r>
            <a:r>
              <a:rPr lang="ja-JP" altLang="en-US" sz="2800" b="1" dirty="0">
                <a:solidFill>
                  <a:srgbClr val="0000FF"/>
                </a:solidFill>
                <a:latin typeface="UD デジタル 教科書体 NP-B" panose="02020700000000000000" pitchFamily="18" charset="-128"/>
                <a:ea typeface="UD デジタル 教科書体 NP-B" panose="02020700000000000000" pitchFamily="18" charset="-128"/>
              </a:rPr>
              <a:t>２</a:t>
            </a:r>
          </a:p>
        </p:txBody>
      </p:sp>
      <p:sp>
        <p:nvSpPr>
          <p:cNvPr id="2" name="Text Box 100">
            <a:extLst>
              <a:ext uri="{FF2B5EF4-FFF2-40B4-BE49-F238E27FC236}">
                <a16:creationId xmlns:a16="http://schemas.microsoft.com/office/drawing/2014/main" id="{13ED982D-DAB5-5200-32B3-E2B38E53282B}"/>
              </a:ext>
            </a:extLst>
          </p:cNvPr>
          <p:cNvSpPr txBox="1">
            <a:spLocks noChangeArrowheads="1"/>
          </p:cNvSpPr>
          <p:nvPr/>
        </p:nvSpPr>
        <p:spPr bwMode="auto">
          <a:xfrm>
            <a:off x="660177" y="3561397"/>
            <a:ext cx="18002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800" b="1" dirty="0">
                <a:solidFill>
                  <a:srgbClr val="0000FF"/>
                </a:solidFill>
                <a:latin typeface="UD デジタル 教科書体 NP-B" panose="02020700000000000000" pitchFamily="18" charset="-128"/>
                <a:ea typeface="UD デジタル 教科書体 NP-B" panose="02020700000000000000" pitchFamily="18" charset="-128"/>
              </a:rPr>
              <a:t>P124-6</a:t>
            </a:r>
            <a:endParaRPr lang="ja-JP" altLang="en-US" sz="2800" b="1" dirty="0">
              <a:solidFill>
                <a:srgbClr val="0000FF"/>
              </a:solidFill>
              <a:latin typeface="UD デジタル 教科書体 NP-B" panose="02020700000000000000" pitchFamily="18" charset="-128"/>
              <a:ea typeface="UD デジタル 教科書体 NP-B" panose="02020700000000000000" pitchFamily="18" charset="-128"/>
            </a:endParaRPr>
          </a:p>
        </p:txBody>
      </p:sp>
      <p:grpSp>
        <p:nvGrpSpPr>
          <p:cNvPr id="8" name="グループ化 7">
            <a:extLst>
              <a:ext uri="{FF2B5EF4-FFF2-40B4-BE49-F238E27FC236}">
                <a16:creationId xmlns:a16="http://schemas.microsoft.com/office/drawing/2014/main" id="{50D4D66C-FF4E-E1A9-14CE-4F0395D82506}"/>
              </a:ext>
            </a:extLst>
          </p:cNvPr>
          <p:cNvGrpSpPr/>
          <p:nvPr/>
        </p:nvGrpSpPr>
        <p:grpSpPr>
          <a:xfrm>
            <a:off x="2771774" y="1308625"/>
            <a:ext cx="5049162" cy="822148"/>
            <a:chOff x="963019" y="1573993"/>
            <a:chExt cx="5049162" cy="822148"/>
          </a:xfrm>
        </p:grpSpPr>
        <p:sp>
          <p:nvSpPr>
            <p:cNvPr id="6" name="Text Box 25">
              <a:extLst>
                <a:ext uri="{FF2B5EF4-FFF2-40B4-BE49-F238E27FC236}">
                  <a16:creationId xmlns:a16="http://schemas.microsoft.com/office/drawing/2014/main" id="{5B37497F-C9F9-7CCA-FA5E-FB67EE27DB9E}"/>
                </a:ext>
              </a:extLst>
            </p:cNvPr>
            <p:cNvSpPr txBox="1">
              <a:spLocks noChangeArrowheads="1"/>
            </p:cNvSpPr>
            <p:nvPr/>
          </p:nvSpPr>
          <p:spPr bwMode="auto">
            <a:xfrm>
              <a:off x="963019" y="1688255"/>
              <a:ext cx="5049162" cy="707886"/>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000" dirty="0">
                  <a:latin typeface="UD デジタル 教科書体 NP-B" panose="02020700000000000000" pitchFamily="18" charset="-128"/>
                  <a:ea typeface="UD デジタル 教科書体 NP-B" panose="02020700000000000000" pitchFamily="18" charset="-128"/>
                </a:rPr>
                <a:t>① </a:t>
              </a:r>
              <a:r>
                <a:rPr lang="en-US" altLang="ja-JP" sz="4000" dirty="0">
                  <a:latin typeface="UD デジタル 教科書体 NP-B" panose="02020700000000000000" pitchFamily="18" charset="-128"/>
                  <a:ea typeface="UD デジタル 教科書体 NP-B" panose="02020700000000000000" pitchFamily="18" charset="-128"/>
                </a:rPr>
                <a:t>3×6</a:t>
              </a:r>
              <a:r>
                <a:rPr lang="ja-JP" altLang="en-US" sz="4000" dirty="0">
                  <a:latin typeface="UD デジタル 教科書体 NP-B" panose="02020700000000000000" pitchFamily="18" charset="-128"/>
                  <a:ea typeface="UD デジタル 教科書体 NP-B" panose="02020700000000000000" pitchFamily="18" charset="-128"/>
                </a:rPr>
                <a:t>＝</a:t>
              </a:r>
              <a:r>
                <a:rPr lang="en-US" altLang="ja-JP" sz="4000" dirty="0">
                  <a:latin typeface="UD デジタル 教科書体 NP-B" panose="02020700000000000000" pitchFamily="18" charset="-128"/>
                  <a:ea typeface="UD デジタル 教科書体 NP-B" panose="02020700000000000000" pitchFamily="18" charset="-128"/>
                </a:rPr>
                <a:t>18</a:t>
              </a:r>
              <a:r>
                <a:rPr lang="ja-JP" altLang="en-US" sz="4000" dirty="0">
                  <a:latin typeface="UD デジタル 教科書体 NP-B" panose="02020700000000000000" pitchFamily="18" charset="-128"/>
                  <a:ea typeface="UD デジタル 教科書体 NP-B" panose="02020700000000000000" pitchFamily="18" charset="-128"/>
                </a:rPr>
                <a:t>　</a:t>
              </a:r>
              <a:r>
                <a:rPr lang="en-US" altLang="ja-JP" sz="4000" dirty="0">
                  <a:latin typeface="UD デジタル 教科書体 NP-B" panose="02020700000000000000" pitchFamily="18" charset="-128"/>
                  <a:ea typeface="UD デジタル 教科書体 NP-B" panose="02020700000000000000" pitchFamily="18" charset="-128"/>
                </a:rPr>
                <a:t>18m</a:t>
              </a:r>
              <a:endParaRPr lang="ja-JP" altLang="en-US" sz="1200" dirty="0">
                <a:latin typeface="UD デジタル 教科書体 NP-B" panose="02020700000000000000" pitchFamily="18" charset="-128"/>
                <a:ea typeface="UD デジタル 教科書体 NP-B" panose="02020700000000000000" pitchFamily="18" charset="-128"/>
              </a:endParaRPr>
            </a:p>
          </p:txBody>
        </p:sp>
        <p:sp>
          <p:nvSpPr>
            <p:cNvPr id="7" name="Text Box 25">
              <a:extLst>
                <a:ext uri="{FF2B5EF4-FFF2-40B4-BE49-F238E27FC236}">
                  <a16:creationId xmlns:a16="http://schemas.microsoft.com/office/drawing/2014/main" id="{5940E9D3-A25C-8769-C79E-FAF7C0F0A3F4}"/>
                </a:ext>
              </a:extLst>
            </p:cNvPr>
            <p:cNvSpPr txBox="1">
              <a:spLocks noChangeArrowheads="1"/>
            </p:cNvSpPr>
            <p:nvPr/>
          </p:nvSpPr>
          <p:spPr bwMode="auto">
            <a:xfrm>
              <a:off x="5729965" y="1573993"/>
              <a:ext cx="2822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latin typeface="UD デジタル 教科書体 NP-B" panose="02020700000000000000" pitchFamily="18" charset="-128"/>
                  <a:ea typeface="UD デジタル 教科書体 NP-B" panose="02020700000000000000" pitchFamily="18" charset="-128"/>
                </a:rPr>
                <a:t>2</a:t>
              </a:r>
              <a:endParaRPr lang="ja-JP" altLang="en-US" sz="800" dirty="0">
                <a:latin typeface="UD デジタル 教科書体 NP-B" panose="02020700000000000000" pitchFamily="18" charset="-128"/>
                <a:ea typeface="UD デジタル 教科書体 NP-B" panose="02020700000000000000" pitchFamily="18" charset="-128"/>
              </a:endParaRPr>
            </a:p>
          </p:txBody>
        </p:sp>
      </p:grpSp>
      <p:grpSp>
        <p:nvGrpSpPr>
          <p:cNvPr id="9" name="グループ化 8">
            <a:extLst>
              <a:ext uri="{FF2B5EF4-FFF2-40B4-BE49-F238E27FC236}">
                <a16:creationId xmlns:a16="http://schemas.microsoft.com/office/drawing/2014/main" id="{5046AC5F-BACF-0941-339D-FDD65D79A464}"/>
              </a:ext>
            </a:extLst>
          </p:cNvPr>
          <p:cNvGrpSpPr/>
          <p:nvPr/>
        </p:nvGrpSpPr>
        <p:grpSpPr>
          <a:xfrm>
            <a:off x="2771774" y="2491796"/>
            <a:ext cx="5049162" cy="754053"/>
            <a:chOff x="963019" y="1222563"/>
            <a:chExt cx="5049162" cy="754053"/>
          </a:xfrm>
        </p:grpSpPr>
        <p:sp>
          <p:nvSpPr>
            <p:cNvPr id="10" name="Text Box 25">
              <a:extLst>
                <a:ext uri="{FF2B5EF4-FFF2-40B4-BE49-F238E27FC236}">
                  <a16:creationId xmlns:a16="http://schemas.microsoft.com/office/drawing/2014/main" id="{FDD818F0-A332-2260-27EA-DCD162137A3E}"/>
                </a:ext>
              </a:extLst>
            </p:cNvPr>
            <p:cNvSpPr txBox="1">
              <a:spLocks noChangeArrowheads="1"/>
            </p:cNvSpPr>
            <p:nvPr/>
          </p:nvSpPr>
          <p:spPr bwMode="auto">
            <a:xfrm>
              <a:off x="963019" y="1268730"/>
              <a:ext cx="5049162" cy="707886"/>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000" dirty="0">
                  <a:latin typeface="UD デジタル 教科書体 NP-B" panose="02020700000000000000" pitchFamily="18" charset="-128"/>
                  <a:ea typeface="UD デジタル 教科書体 NP-B" panose="02020700000000000000" pitchFamily="18" charset="-128"/>
                </a:rPr>
                <a:t>② </a:t>
              </a:r>
              <a:r>
                <a:rPr lang="en-US" altLang="ja-JP" sz="4000" dirty="0">
                  <a:latin typeface="UD デジタル 教科書体 NP-B" panose="02020700000000000000" pitchFamily="18" charset="-128"/>
                  <a:ea typeface="UD デジタル 教科書体 NP-B" panose="02020700000000000000" pitchFamily="18" charset="-128"/>
                </a:rPr>
                <a:t>8×8</a:t>
              </a:r>
              <a:r>
                <a:rPr lang="ja-JP" altLang="en-US" sz="4000" dirty="0">
                  <a:latin typeface="UD デジタル 教科書体 NP-B" panose="02020700000000000000" pitchFamily="18" charset="-128"/>
                  <a:ea typeface="UD デジタル 教科書体 NP-B" panose="02020700000000000000" pitchFamily="18" charset="-128"/>
                </a:rPr>
                <a:t>＝</a:t>
              </a:r>
              <a:r>
                <a:rPr lang="en-US" altLang="ja-JP" sz="4000" dirty="0">
                  <a:latin typeface="UD デジタル 教科書体 NP-B" panose="02020700000000000000" pitchFamily="18" charset="-128"/>
                  <a:ea typeface="UD デジタル 教科書体 NP-B" panose="02020700000000000000" pitchFamily="18" charset="-128"/>
                </a:rPr>
                <a:t>64</a:t>
              </a:r>
              <a:r>
                <a:rPr lang="ja-JP" altLang="en-US" sz="4000" dirty="0">
                  <a:latin typeface="UD デジタル 教科書体 NP-B" panose="02020700000000000000" pitchFamily="18" charset="-128"/>
                  <a:ea typeface="UD デジタル 教科書体 NP-B" panose="02020700000000000000" pitchFamily="18" charset="-128"/>
                </a:rPr>
                <a:t>　</a:t>
              </a:r>
              <a:r>
                <a:rPr lang="en-US" altLang="ja-JP" sz="4000" dirty="0">
                  <a:latin typeface="UD デジタル 教科書体 NP-B" panose="02020700000000000000" pitchFamily="18" charset="-128"/>
                  <a:ea typeface="UD デジタル 教科書体 NP-B" panose="02020700000000000000" pitchFamily="18" charset="-128"/>
                </a:rPr>
                <a:t>64m</a:t>
              </a:r>
              <a:endParaRPr lang="ja-JP" altLang="en-US" sz="1200" dirty="0">
                <a:latin typeface="UD デジタル 教科書体 NP-B" panose="02020700000000000000" pitchFamily="18" charset="-128"/>
                <a:ea typeface="UD デジタル 教科書体 NP-B" panose="02020700000000000000" pitchFamily="18" charset="-128"/>
              </a:endParaRPr>
            </a:p>
          </p:txBody>
        </p:sp>
        <p:sp>
          <p:nvSpPr>
            <p:cNvPr id="11" name="Text Box 25">
              <a:extLst>
                <a:ext uri="{FF2B5EF4-FFF2-40B4-BE49-F238E27FC236}">
                  <a16:creationId xmlns:a16="http://schemas.microsoft.com/office/drawing/2014/main" id="{194A608D-BAE5-54C2-97AB-D64027B0C688}"/>
                </a:ext>
              </a:extLst>
            </p:cNvPr>
            <p:cNvSpPr txBox="1">
              <a:spLocks noChangeArrowheads="1"/>
            </p:cNvSpPr>
            <p:nvPr/>
          </p:nvSpPr>
          <p:spPr bwMode="auto">
            <a:xfrm>
              <a:off x="5729966" y="1222563"/>
              <a:ext cx="2822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latin typeface="UD デジタル 教科書体 NP-B" panose="02020700000000000000" pitchFamily="18" charset="-128"/>
                  <a:ea typeface="UD デジタル 教科書体 NP-B" panose="02020700000000000000" pitchFamily="18" charset="-128"/>
                </a:rPr>
                <a:t>2</a:t>
              </a:r>
              <a:endParaRPr lang="ja-JP" altLang="en-US" sz="800" dirty="0">
                <a:latin typeface="UD デジタル 教科書体 NP-B" panose="02020700000000000000" pitchFamily="18" charset="-128"/>
                <a:ea typeface="UD デジタル 教科書体 NP-B" panose="02020700000000000000" pitchFamily="18" charset="-128"/>
              </a:endParaRPr>
            </a:p>
          </p:txBody>
        </p:sp>
      </p:grpSp>
      <p:sp>
        <p:nvSpPr>
          <p:cNvPr id="13" name="Text Box 25">
            <a:extLst>
              <a:ext uri="{FF2B5EF4-FFF2-40B4-BE49-F238E27FC236}">
                <a16:creationId xmlns:a16="http://schemas.microsoft.com/office/drawing/2014/main" id="{EECC6D23-FA94-4362-6BB7-955B4F96E6D4}"/>
              </a:ext>
            </a:extLst>
          </p:cNvPr>
          <p:cNvSpPr txBox="1">
            <a:spLocks noChangeArrowheads="1"/>
          </p:cNvSpPr>
          <p:nvPr/>
        </p:nvSpPr>
        <p:spPr bwMode="auto">
          <a:xfrm>
            <a:off x="2596017" y="5661709"/>
            <a:ext cx="5400675" cy="805098"/>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000" dirty="0">
                <a:latin typeface="UD デジタル 教科書体 NP-B" panose="02020700000000000000" pitchFamily="18" charset="-128"/>
                <a:ea typeface="UD デジタル 教科書体 NP-B" panose="02020700000000000000" pitchFamily="18" charset="-128"/>
              </a:rPr>
              <a:t>600÷20</a:t>
            </a:r>
            <a:r>
              <a:rPr lang="ja-JP" altLang="en-US" sz="4000" dirty="0">
                <a:latin typeface="UD デジタル 教科書体 NP-B" panose="02020700000000000000" pitchFamily="18" charset="-128"/>
                <a:ea typeface="UD デジタル 教科書体 NP-B" panose="02020700000000000000" pitchFamily="18" charset="-128"/>
              </a:rPr>
              <a:t>＝</a:t>
            </a:r>
            <a:r>
              <a:rPr lang="en-US" altLang="ja-JP" sz="4000" dirty="0">
                <a:latin typeface="UD デジタル 教科書体 NP-B" panose="02020700000000000000" pitchFamily="18" charset="-128"/>
                <a:ea typeface="UD デジタル 教科書体 NP-B" panose="02020700000000000000" pitchFamily="18" charset="-128"/>
              </a:rPr>
              <a:t>30</a:t>
            </a:r>
            <a:r>
              <a:rPr lang="ja-JP" altLang="en-US" sz="4000" dirty="0">
                <a:latin typeface="UD デジタル 教科書体 NP-B" panose="02020700000000000000" pitchFamily="18" charset="-128"/>
                <a:ea typeface="UD デジタル 教科書体 NP-B" panose="02020700000000000000" pitchFamily="18" charset="-128"/>
              </a:rPr>
              <a:t>  </a:t>
            </a:r>
            <a:r>
              <a:rPr lang="en-US" altLang="ja-JP" sz="4000" dirty="0">
                <a:latin typeface="UD デジタル 教科書体 NP-B" panose="02020700000000000000" pitchFamily="18" charset="-128"/>
                <a:ea typeface="UD デジタル 教科書体 NP-B" panose="02020700000000000000" pitchFamily="18" charset="-128"/>
              </a:rPr>
              <a:t>30m</a:t>
            </a:r>
            <a:endParaRPr lang="ja-JP" altLang="en-US" sz="1200" dirty="0">
              <a:latin typeface="UD デジタル 教科書体 NP-B" panose="02020700000000000000" pitchFamily="18" charset="-128"/>
              <a:ea typeface="UD デジタル 教科書体 NP-B" panose="02020700000000000000" pitchFamily="18" charset="-128"/>
            </a:endParaRPr>
          </a:p>
        </p:txBody>
      </p:sp>
      <p:pic>
        <p:nvPicPr>
          <p:cNvPr id="15" name="図 14" descr="挿絵 が含まれている画像&#10;&#10;自動的に生成された説明">
            <a:extLst>
              <a:ext uri="{FF2B5EF4-FFF2-40B4-BE49-F238E27FC236}">
                <a16:creationId xmlns:a16="http://schemas.microsoft.com/office/drawing/2014/main" id="{867CBF84-9B91-CFB3-ED5B-9B6D82FCC2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49" y="647679"/>
            <a:ext cx="1177483" cy="1321891"/>
          </a:xfrm>
          <a:prstGeom prst="rect">
            <a:avLst/>
          </a:prstGeom>
        </p:spPr>
      </p:pic>
      <p:sp>
        <p:nvSpPr>
          <p:cNvPr id="3" name="正方形/長方形 2">
            <a:extLst>
              <a:ext uri="{FF2B5EF4-FFF2-40B4-BE49-F238E27FC236}">
                <a16:creationId xmlns:a16="http://schemas.microsoft.com/office/drawing/2014/main" id="{6BB4C5FF-E9E5-0276-E1B9-164646D6F464}"/>
              </a:ext>
            </a:extLst>
          </p:cNvPr>
          <p:cNvSpPr/>
          <p:nvPr/>
        </p:nvSpPr>
        <p:spPr>
          <a:xfrm>
            <a:off x="3443195" y="3994933"/>
            <a:ext cx="3240405" cy="14401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Text Box 100">
            <a:extLst>
              <a:ext uri="{FF2B5EF4-FFF2-40B4-BE49-F238E27FC236}">
                <a16:creationId xmlns:a16="http://schemas.microsoft.com/office/drawing/2014/main" id="{307DE334-F012-269F-151B-06DC6D624DFC}"/>
              </a:ext>
            </a:extLst>
          </p:cNvPr>
          <p:cNvSpPr txBox="1">
            <a:spLocks noChangeArrowheads="1"/>
          </p:cNvSpPr>
          <p:nvPr/>
        </p:nvSpPr>
        <p:spPr bwMode="auto">
          <a:xfrm>
            <a:off x="4211955" y="4447213"/>
            <a:ext cx="18002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3600" b="1" dirty="0">
                <a:latin typeface="UD デジタル 教科書体 NP-B" panose="02020700000000000000" pitchFamily="18" charset="-128"/>
                <a:ea typeface="UD デジタル 教科書体 NP-B" panose="02020700000000000000" pitchFamily="18" charset="-128"/>
              </a:rPr>
              <a:t>600m</a:t>
            </a:r>
            <a:endParaRPr lang="ja-JP" altLang="en-US" sz="3600" b="1" dirty="0">
              <a:latin typeface="UD デジタル 教科書体 NP-B" panose="02020700000000000000" pitchFamily="18" charset="-128"/>
              <a:ea typeface="UD デジタル 教科書体 NP-B" panose="02020700000000000000" pitchFamily="18" charset="-128"/>
            </a:endParaRPr>
          </a:p>
        </p:txBody>
      </p:sp>
      <p:sp>
        <p:nvSpPr>
          <p:cNvPr id="14" name="Text Box 25">
            <a:extLst>
              <a:ext uri="{FF2B5EF4-FFF2-40B4-BE49-F238E27FC236}">
                <a16:creationId xmlns:a16="http://schemas.microsoft.com/office/drawing/2014/main" id="{1E511505-D6FF-D652-3252-C2D7E349A6A0}"/>
              </a:ext>
            </a:extLst>
          </p:cNvPr>
          <p:cNvSpPr txBox="1">
            <a:spLocks noChangeArrowheads="1"/>
          </p:cNvSpPr>
          <p:nvPr/>
        </p:nvSpPr>
        <p:spPr bwMode="auto">
          <a:xfrm>
            <a:off x="5629461" y="4436610"/>
            <a:ext cx="5391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latin typeface="UD デジタル 教科書体 NP-B" panose="02020700000000000000" pitchFamily="18" charset="-128"/>
                <a:ea typeface="UD デジタル 教科書体 NP-B" panose="02020700000000000000" pitchFamily="18" charset="-128"/>
              </a:rPr>
              <a:t>2</a:t>
            </a:r>
            <a:endParaRPr lang="ja-JP" altLang="en-US" sz="800" dirty="0">
              <a:latin typeface="UD デジタル 教科書体 NP-B" panose="02020700000000000000" pitchFamily="18" charset="-128"/>
              <a:ea typeface="UD デジタル 教科書体 NP-B" panose="02020700000000000000" pitchFamily="18" charset="-128"/>
            </a:endParaRPr>
          </a:p>
        </p:txBody>
      </p:sp>
      <p:sp>
        <p:nvSpPr>
          <p:cNvPr id="17" name="Text Box 100">
            <a:extLst>
              <a:ext uri="{FF2B5EF4-FFF2-40B4-BE49-F238E27FC236}">
                <a16:creationId xmlns:a16="http://schemas.microsoft.com/office/drawing/2014/main" id="{54F68E88-EF2B-A60A-3B32-BF9FE8A9253A}"/>
              </a:ext>
            </a:extLst>
          </p:cNvPr>
          <p:cNvSpPr txBox="1">
            <a:spLocks noChangeArrowheads="1"/>
          </p:cNvSpPr>
          <p:nvPr/>
        </p:nvSpPr>
        <p:spPr bwMode="auto">
          <a:xfrm>
            <a:off x="2243715" y="4435767"/>
            <a:ext cx="136646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3600" b="1" dirty="0">
                <a:latin typeface="UD デジタル 教科書体 NP-B" panose="02020700000000000000" pitchFamily="18" charset="-128"/>
                <a:ea typeface="UD デジタル 教科書体 NP-B" panose="02020700000000000000" pitchFamily="18" charset="-128"/>
              </a:rPr>
              <a:t>20m</a:t>
            </a:r>
            <a:endParaRPr lang="ja-JP" altLang="en-US" sz="3600" b="1" dirty="0">
              <a:latin typeface="UD デジタル 教科書体 NP-B" panose="02020700000000000000" pitchFamily="18" charset="-128"/>
              <a:ea typeface="UD デジタル 教科書体 NP-B" panose="02020700000000000000" pitchFamily="18" charset="-128"/>
            </a:endParaRPr>
          </a:p>
        </p:txBody>
      </p:sp>
      <p:sp>
        <p:nvSpPr>
          <p:cNvPr id="18" name="Text Box 100">
            <a:extLst>
              <a:ext uri="{FF2B5EF4-FFF2-40B4-BE49-F238E27FC236}">
                <a16:creationId xmlns:a16="http://schemas.microsoft.com/office/drawing/2014/main" id="{FD9B49B6-0844-FE4E-FBAA-A33B14D23B4B}"/>
              </a:ext>
            </a:extLst>
          </p:cNvPr>
          <p:cNvSpPr txBox="1">
            <a:spLocks noChangeArrowheads="1"/>
          </p:cNvSpPr>
          <p:nvPr/>
        </p:nvSpPr>
        <p:spPr bwMode="auto">
          <a:xfrm>
            <a:off x="4479682" y="3472415"/>
            <a:ext cx="11497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3600" b="1" dirty="0">
                <a:latin typeface="UD デジタル 教科書体 NP-B" panose="02020700000000000000" pitchFamily="18" charset="-128"/>
                <a:ea typeface="UD デジタル 教科書体 NP-B" panose="02020700000000000000" pitchFamily="18" charset="-128"/>
              </a:rPr>
              <a:t>横？</a:t>
            </a:r>
          </a:p>
        </p:txBody>
      </p:sp>
    </p:spTree>
    <p:extLst>
      <p:ext uri="{BB962C8B-B14F-4D97-AF65-F5344CB8AC3E}">
        <p14:creationId xmlns:p14="http://schemas.microsoft.com/office/powerpoint/2010/main" val="1864557668"/>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1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25">
            <a:extLst>
              <a:ext uri="{FF2B5EF4-FFF2-40B4-BE49-F238E27FC236}">
                <a16:creationId xmlns:a16="http://schemas.microsoft.com/office/drawing/2014/main" id="{47D300B7-8591-44DD-9E68-BCFE93F4BD3A}"/>
              </a:ext>
            </a:extLst>
          </p:cNvPr>
          <p:cNvSpPr txBox="1">
            <a:spLocks noChangeArrowheads="1"/>
          </p:cNvSpPr>
          <p:nvPr/>
        </p:nvSpPr>
        <p:spPr bwMode="auto">
          <a:xfrm>
            <a:off x="7452359" y="3837132"/>
            <a:ext cx="1249521" cy="646331"/>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5cm</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23" name="Text Box 25">
            <a:extLst>
              <a:ext uri="{FF2B5EF4-FFF2-40B4-BE49-F238E27FC236}">
                <a16:creationId xmlns:a16="http://schemas.microsoft.com/office/drawing/2014/main" id="{B02CEDFA-D0CC-4E05-BD7E-4DACDE3DEC3B}"/>
              </a:ext>
            </a:extLst>
          </p:cNvPr>
          <p:cNvSpPr txBox="1">
            <a:spLocks noChangeArrowheads="1"/>
          </p:cNvSpPr>
          <p:nvPr/>
        </p:nvSpPr>
        <p:spPr bwMode="auto">
          <a:xfrm>
            <a:off x="5448089" y="1747138"/>
            <a:ext cx="1249521" cy="646331"/>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4cm</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22" name="Text Box 25">
            <a:extLst>
              <a:ext uri="{FF2B5EF4-FFF2-40B4-BE49-F238E27FC236}">
                <a16:creationId xmlns:a16="http://schemas.microsoft.com/office/drawing/2014/main" id="{A068CBF2-B7EC-4152-A620-92DB7D8169F3}"/>
              </a:ext>
            </a:extLst>
          </p:cNvPr>
          <p:cNvSpPr txBox="1">
            <a:spLocks noChangeArrowheads="1"/>
          </p:cNvSpPr>
          <p:nvPr/>
        </p:nvSpPr>
        <p:spPr bwMode="auto">
          <a:xfrm>
            <a:off x="2943393" y="3145424"/>
            <a:ext cx="1249521" cy="646331"/>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3cm</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21" name="Text Box 25">
            <a:extLst>
              <a:ext uri="{FF2B5EF4-FFF2-40B4-BE49-F238E27FC236}">
                <a16:creationId xmlns:a16="http://schemas.microsoft.com/office/drawing/2014/main" id="{2C249B9D-09EE-4F43-8081-A62D5D4A6E61}"/>
              </a:ext>
            </a:extLst>
          </p:cNvPr>
          <p:cNvSpPr txBox="1">
            <a:spLocks noChangeArrowheads="1"/>
          </p:cNvSpPr>
          <p:nvPr/>
        </p:nvSpPr>
        <p:spPr bwMode="auto">
          <a:xfrm>
            <a:off x="1314786" y="4401368"/>
            <a:ext cx="1249521" cy="646331"/>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3cm</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20" name="Text Box 25">
            <a:extLst>
              <a:ext uri="{FF2B5EF4-FFF2-40B4-BE49-F238E27FC236}">
                <a16:creationId xmlns:a16="http://schemas.microsoft.com/office/drawing/2014/main" id="{DA168B00-38A1-41DD-ABD3-28D969403EAC}"/>
              </a:ext>
            </a:extLst>
          </p:cNvPr>
          <p:cNvSpPr txBox="1">
            <a:spLocks noChangeArrowheads="1"/>
          </p:cNvSpPr>
          <p:nvPr/>
        </p:nvSpPr>
        <p:spPr bwMode="auto">
          <a:xfrm>
            <a:off x="4572000" y="5964234"/>
            <a:ext cx="1249521" cy="646331"/>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7cm</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3" name="正方形/長方形 2">
            <a:extLst>
              <a:ext uri="{FF2B5EF4-FFF2-40B4-BE49-F238E27FC236}">
                <a16:creationId xmlns:a16="http://schemas.microsoft.com/office/drawing/2014/main" id="{BD064620-E430-46D2-A490-53959E86507F}"/>
              </a:ext>
            </a:extLst>
          </p:cNvPr>
          <p:cNvSpPr/>
          <p:nvPr/>
        </p:nvSpPr>
        <p:spPr>
          <a:xfrm>
            <a:off x="2411730" y="3789045"/>
            <a:ext cx="2160270" cy="216027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Text Box 26">
            <a:extLst>
              <a:ext uri="{FF2B5EF4-FFF2-40B4-BE49-F238E27FC236}">
                <a16:creationId xmlns:a16="http://schemas.microsoft.com/office/drawing/2014/main" id="{E7B7109D-B033-4DC4-BF13-3B1EAB824766}"/>
              </a:ext>
            </a:extLst>
          </p:cNvPr>
          <p:cNvSpPr txBox="1">
            <a:spLocks noChangeArrowheads="1"/>
          </p:cNvSpPr>
          <p:nvPr/>
        </p:nvSpPr>
        <p:spPr bwMode="auto">
          <a:xfrm>
            <a:off x="1374485" y="589247"/>
            <a:ext cx="6480808" cy="769441"/>
          </a:xfrm>
          <a:prstGeom prst="rect">
            <a:avLst/>
          </a:prstGeom>
          <a:solidFill>
            <a:srgbClr val="FFFFCC"/>
          </a:solidFill>
          <a:ln w="38100">
            <a:solidFill>
              <a:srgbClr val="00B0F0"/>
            </a:solid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None/>
            </a:pPr>
            <a:r>
              <a:rPr lang="ja-JP" altLang="en-US" sz="4400" b="1" dirty="0">
                <a:latin typeface="UD デジタル 教科書体 NP-B" panose="02020700000000000000" pitchFamily="18" charset="-128"/>
                <a:ea typeface="UD デジタル 教科書体 NP-B" panose="02020700000000000000" pitchFamily="18" charset="-128"/>
              </a:rPr>
              <a:t>面積を工夫して求めよう</a:t>
            </a:r>
          </a:p>
        </p:txBody>
      </p:sp>
      <p:sp>
        <p:nvSpPr>
          <p:cNvPr id="16" name="正方形/長方形 15">
            <a:extLst>
              <a:ext uri="{FF2B5EF4-FFF2-40B4-BE49-F238E27FC236}">
                <a16:creationId xmlns:a16="http://schemas.microsoft.com/office/drawing/2014/main" id="{2BA4797D-0056-4B07-A35E-987923A18F69}"/>
              </a:ext>
            </a:extLst>
          </p:cNvPr>
          <p:cNvSpPr/>
          <p:nvPr/>
        </p:nvSpPr>
        <p:spPr>
          <a:xfrm>
            <a:off x="4572000" y="2348865"/>
            <a:ext cx="2880360" cy="360045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コネクタ 3">
            <a:extLst>
              <a:ext uri="{FF2B5EF4-FFF2-40B4-BE49-F238E27FC236}">
                <a16:creationId xmlns:a16="http://schemas.microsoft.com/office/drawing/2014/main" id="{4DE756BA-F1E6-4EBB-8D72-84C7289683FB}"/>
              </a:ext>
            </a:extLst>
          </p:cNvPr>
          <p:cNvCxnSpPr/>
          <p:nvPr/>
        </p:nvCxnSpPr>
        <p:spPr>
          <a:xfrm>
            <a:off x="2411730" y="3789045"/>
            <a:ext cx="216027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722CDDF4-710E-4154-9ED1-823C94781532}"/>
              </a:ext>
            </a:extLst>
          </p:cNvPr>
          <p:cNvCxnSpPr>
            <a:cxnSpLocks/>
          </p:cNvCxnSpPr>
          <p:nvPr/>
        </p:nvCxnSpPr>
        <p:spPr>
          <a:xfrm>
            <a:off x="2411730" y="5956774"/>
            <a:ext cx="504063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FA96C39B-DDB7-4E67-9AA8-58067219FCA6}"/>
              </a:ext>
            </a:extLst>
          </p:cNvPr>
          <p:cNvCxnSpPr>
            <a:cxnSpLocks/>
          </p:cNvCxnSpPr>
          <p:nvPr/>
        </p:nvCxnSpPr>
        <p:spPr>
          <a:xfrm>
            <a:off x="4572000" y="2354290"/>
            <a:ext cx="288036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D5B1054C-C542-4451-8ED6-3DB514301469}"/>
              </a:ext>
            </a:extLst>
          </p:cNvPr>
          <p:cNvCxnSpPr/>
          <p:nvPr/>
        </p:nvCxnSpPr>
        <p:spPr>
          <a:xfrm>
            <a:off x="2411730" y="3789045"/>
            <a:ext cx="0" cy="216027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C5BB1DA2-3910-4288-98B7-B25AB45FC83F}"/>
              </a:ext>
            </a:extLst>
          </p:cNvPr>
          <p:cNvCxnSpPr>
            <a:cxnSpLocks/>
          </p:cNvCxnSpPr>
          <p:nvPr/>
        </p:nvCxnSpPr>
        <p:spPr>
          <a:xfrm>
            <a:off x="7452360" y="2348865"/>
            <a:ext cx="0" cy="360045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75A16D50-76DC-480A-BCF7-30F966D8B90B}"/>
              </a:ext>
            </a:extLst>
          </p:cNvPr>
          <p:cNvCxnSpPr>
            <a:cxnSpLocks/>
          </p:cNvCxnSpPr>
          <p:nvPr/>
        </p:nvCxnSpPr>
        <p:spPr>
          <a:xfrm>
            <a:off x="4572000" y="2348865"/>
            <a:ext cx="0" cy="144018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7952533"/>
      </p:ext>
    </p:extLst>
  </p:cSld>
  <p:clrMapOvr>
    <a:masterClrMapping/>
  </p:clrMapOvr>
  <p:transition spd="slow" advTm="1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25">
            <a:extLst>
              <a:ext uri="{FF2B5EF4-FFF2-40B4-BE49-F238E27FC236}">
                <a16:creationId xmlns:a16="http://schemas.microsoft.com/office/drawing/2014/main" id="{48162068-1426-4098-A343-D043089E1605}"/>
              </a:ext>
            </a:extLst>
          </p:cNvPr>
          <p:cNvSpPr txBox="1">
            <a:spLocks noChangeArrowheads="1"/>
          </p:cNvSpPr>
          <p:nvPr/>
        </p:nvSpPr>
        <p:spPr bwMode="auto">
          <a:xfrm>
            <a:off x="2397707" y="2474282"/>
            <a:ext cx="1781184" cy="707886"/>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29cm</a:t>
            </a:r>
            <a:endParaRPr lang="ja-JP" altLang="en-US" sz="8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9" name="Text Box 25">
            <a:extLst>
              <a:ext uri="{FF2B5EF4-FFF2-40B4-BE49-F238E27FC236}">
                <a16:creationId xmlns:a16="http://schemas.microsoft.com/office/drawing/2014/main" id="{AE9AA1E1-1CBE-4906-B223-445CB9720113}"/>
              </a:ext>
            </a:extLst>
          </p:cNvPr>
          <p:cNvSpPr txBox="1">
            <a:spLocks noChangeArrowheads="1"/>
          </p:cNvSpPr>
          <p:nvPr/>
        </p:nvSpPr>
        <p:spPr bwMode="auto">
          <a:xfrm>
            <a:off x="7452359" y="3837132"/>
            <a:ext cx="1249521" cy="646331"/>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5cm</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20" name="Text Box 25">
            <a:extLst>
              <a:ext uri="{FF2B5EF4-FFF2-40B4-BE49-F238E27FC236}">
                <a16:creationId xmlns:a16="http://schemas.microsoft.com/office/drawing/2014/main" id="{B1A80364-EEB6-4D84-B168-0D966BDA9C9B}"/>
              </a:ext>
            </a:extLst>
          </p:cNvPr>
          <p:cNvSpPr txBox="1">
            <a:spLocks noChangeArrowheads="1"/>
          </p:cNvSpPr>
          <p:nvPr/>
        </p:nvSpPr>
        <p:spPr bwMode="auto">
          <a:xfrm>
            <a:off x="5448089" y="1747138"/>
            <a:ext cx="1249521" cy="646331"/>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4cm</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21" name="Text Box 25">
            <a:extLst>
              <a:ext uri="{FF2B5EF4-FFF2-40B4-BE49-F238E27FC236}">
                <a16:creationId xmlns:a16="http://schemas.microsoft.com/office/drawing/2014/main" id="{B8E72C11-9126-4826-B592-C90C0A65DF3B}"/>
              </a:ext>
            </a:extLst>
          </p:cNvPr>
          <p:cNvSpPr txBox="1">
            <a:spLocks noChangeArrowheads="1"/>
          </p:cNvSpPr>
          <p:nvPr/>
        </p:nvSpPr>
        <p:spPr bwMode="auto">
          <a:xfrm>
            <a:off x="2943393" y="3145424"/>
            <a:ext cx="1249521" cy="646331"/>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3cm</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22" name="Text Box 25">
            <a:extLst>
              <a:ext uri="{FF2B5EF4-FFF2-40B4-BE49-F238E27FC236}">
                <a16:creationId xmlns:a16="http://schemas.microsoft.com/office/drawing/2014/main" id="{F16CF0F0-3BD3-4C04-8C57-930E706FE2FB}"/>
              </a:ext>
            </a:extLst>
          </p:cNvPr>
          <p:cNvSpPr txBox="1">
            <a:spLocks noChangeArrowheads="1"/>
          </p:cNvSpPr>
          <p:nvPr/>
        </p:nvSpPr>
        <p:spPr bwMode="auto">
          <a:xfrm>
            <a:off x="1314786" y="4401368"/>
            <a:ext cx="1249521" cy="646331"/>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3cm</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23" name="Text Box 25">
            <a:extLst>
              <a:ext uri="{FF2B5EF4-FFF2-40B4-BE49-F238E27FC236}">
                <a16:creationId xmlns:a16="http://schemas.microsoft.com/office/drawing/2014/main" id="{0760C407-1DA2-4758-A8FA-2187919D3A8E}"/>
              </a:ext>
            </a:extLst>
          </p:cNvPr>
          <p:cNvSpPr txBox="1">
            <a:spLocks noChangeArrowheads="1"/>
          </p:cNvSpPr>
          <p:nvPr/>
        </p:nvSpPr>
        <p:spPr bwMode="auto">
          <a:xfrm>
            <a:off x="4572000" y="5964234"/>
            <a:ext cx="1249521" cy="646331"/>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7cm</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3" name="正方形/長方形 2">
            <a:extLst>
              <a:ext uri="{FF2B5EF4-FFF2-40B4-BE49-F238E27FC236}">
                <a16:creationId xmlns:a16="http://schemas.microsoft.com/office/drawing/2014/main" id="{BD064620-E430-46D2-A490-53959E86507F}"/>
              </a:ext>
            </a:extLst>
          </p:cNvPr>
          <p:cNvSpPr/>
          <p:nvPr/>
        </p:nvSpPr>
        <p:spPr>
          <a:xfrm>
            <a:off x="2411730" y="3789045"/>
            <a:ext cx="2160270" cy="216027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Text Box 26">
            <a:extLst>
              <a:ext uri="{FF2B5EF4-FFF2-40B4-BE49-F238E27FC236}">
                <a16:creationId xmlns:a16="http://schemas.microsoft.com/office/drawing/2014/main" id="{E7B7109D-B033-4DC4-BF13-3B1EAB824766}"/>
              </a:ext>
            </a:extLst>
          </p:cNvPr>
          <p:cNvSpPr txBox="1">
            <a:spLocks noChangeArrowheads="1"/>
          </p:cNvSpPr>
          <p:nvPr/>
        </p:nvSpPr>
        <p:spPr bwMode="auto">
          <a:xfrm>
            <a:off x="811372" y="527938"/>
            <a:ext cx="7721124" cy="769441"/>
          </a:xfrm>
          <a:prstGeom prst="rect">
            <a:avLst/>
          </a:prstGeom>
          <a:solidFill>
            <a:srgbClr val="FFFFCC"/>
          </a:solidFill>
          <a:ln w="38100">
            <a:solidFill>
              <a:srgbClr val="00B0F0"/>
            </a:solid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400" b="1" dirty="0">
                <a:latin typeface="UD デジタル 教科書体 NP-B" panose="02020700000000000000" pitchFamily="18" charset="-128"/>
                <a:ea typeface="UD デジタル 教科書体 NP-B" panose="02020700000000000000" pitchFamily="18" charset="-128"/>
              </a:rPr>
              <a:t>正方形や長方形ができれば</a:t>
            </a:r>
            <a:r>
              <a:rPr lang="en-US" altLang="ja-JP" sz="4400" b="1" dirty="0">
                <a:latin typeface="UD デジタル 教科書体 NP-B" panose="02020700000000000000" pitchFamily="18" charset="-128"/>
                <a:ea typeface="UD デジタル 教科書体 NP-B" panose="02020700000000000000" pitchFamily="18" charset="-128"/>
              </a:rPr>
              <a:t>…</a:t>
            </a:r>
            <a:endParaRPr lang="ja-JP" altLang="en-US" sz="4400" b="1" dirty="0">
              <a:latin typeface="UD デジタル 教科書体 NP-B" panose="02020700000000000000" pitchFamily="18" charset="-128"/>
              <a:ea typeface="UD デジタル 教科書体 NP-B" panose="02020700000000000000" pitchFamily="18" charset="-128"/>
            </a:endParaRPr>
          </a:p>
        </p:txBody>
      </p:sp>
      <p:sp>
        <p:nvSpPr>
          <p:cNvPr id="16" name="正方形/長方形 15">
            <a:extLst>
              <a:ext uri="{FF2B5EF4-FFF2-40B4-BE49-F238E27FC236}">
                <a16:creationId xmlns:a16="http://schemas.microsoft.com/office/drawing/2014/main" id="{2BA4797D-0056-4B07-A35E-987923A18F69}"/>
              </a:ext>
            </a:extLst>
          </p:cNvPr>
          <p:cNvSpPr/>
          <p:nvPr/>
        </p:nvSpPr>
        <p:spPr>
          <a:xfrm>
            <a:off x="4572000" y="2348865"/>
            <a:ext cx="2880360" cy="360045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FA96C39B-DDB7-4E67-9AA8-58067219FCA6}"/>
              </a:ext>
            </a:extLst>
          </p:cNvPr>
          <p:cNvCxnSpPr>
            <a:cxnSpLocks/>
          </p:cNvCxnSpPr>
          <p:nvPr/>
        </p:nvCxnSpPr>
        <p:spPr>
          <a:xfrm>
            <a:off x="4572000" y="2354290"/>
            <a:ext cx="288036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C5BB1DA2-3910-4288-98B7-B25AB45FC83F}"/>
              </a:ext>
            </a:extLst>
          </p:cNvPr>
          <p:cNvCxnSpPr>
            <a:cxnSpLocks/>
          </p:cNvCxnSpPr>
          <p:nvPr/>
        </p:nvCxnSpPr>
        <p:spPr>
          <a:xfrm>
            <a:off x="7452360" y="2348865"/>
            <a:ext cx="0" cy="360045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75A16D50-76DC-480A-BCF7-30F966D8B90B}"/>
              </a:ext>
            </a:extLst>
          </p:cNvPr>
          <p:cNvCxnSpPr>
            <a:cxnSpLocks/>
          </p:cNvCxnSpPr>
          <p:nvPr/>
        </p:nvCxnSpPr>
        <p:spPr>
          <a:xfrm>
            <a:off x="4572000" y="2348865"/>
            <a:ext cx="0" cy="144018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BD32BB1F-C84A-4C51-BD18-E109BE7E5B0D}"/>
              </a:ext>
            </a:extLst>
          </p:cNvPr>
          <p:cNvSpPr/>
          <p:nvPr/>
        </p:nvSpPr>
        <p:spPr>
          <a:xfrm>
            <a:off x="2412365" y="3796504"/>
            <a:ext cx="2160270" cy="216027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D5B1054C-C542-4451-8ED6-3DB514301469}"/>
              </a:ext>
            </a:extLst>
          </p:cNvPr>
          <p:cNvCxnSpPr/>
          <p:nvPr/>
        </p:nvCxnSpPr>
        <p:spPr>
          <a:xfrm>
            <a:off x="2411730" y="3789045"/>
            <a:ext cx="0" cy="216027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4DE756BA-F1E6-4EBB-8D72-84C7289683FB}"/>
              </a:ext>
            </a:extLst>
          </p:cNvPr>
          <p:cNvCxnSpPr/>
          <p:nvPr/>
        </p:nvCxnSpPr>
        <p:spPr>
          <a:xfrm>
            <a:off x="2411730" y="3789045"/>
            <a:ext cx="216027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722CDDF4-710E-4154-9ED1-823C94781532}"/>
              </a:ext>
            </a:extLst>
          </p:cNvPr>
          <p:cNvCxnSpPr>
            <a:cxnSpLocks/>
          </p:cNvCxnSpPr>
          <p:nvPr/>
        </p:nvCxnSpPr>
        <p:spPr>
          <a:xfrm>
            <a:off x="2411730" y="5956774"/>
            <a:ext cx="504063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BA10055A-3E37-4BDA-B45E-B698E6A53152}"/>
              </a:ext>
            </a:extLst>
          </p:cNvPr>
          <p:cNvCxnSpPr/>
          <p:nvPr/>
        </p:nvCxnSpPr>
        <p:spPr>
          <a:xfrm>
            <a:off x="4572000" y="3789045"/>
            <a:ext cx="0" cy="2160270"/>
          </a:xfrm>
          <a:prstGeom prst="line">
            <a:avLst/>
          </a:prstGeom>
          <a:ln w="57150">
            <a:solidFill>
              <a:srgbClr val="0000FF"/>
            </a:solidFill>
          </a:ln>
        </p:spPr>
        <p:style>
          <a:lnRef idx="1">
            <a:schemeClr val="dk1"/>
          </a:lnRef>
          <a:fillRef idx="0">
            <a:schemeClr val="dk1"/>
          </a:fillRef>
          <a:effectRef idx="0">
            <a:schemeClr val="dk1"/>
          </a:effectRef>
          <a:fontRef idx="minor">
            <a:schemeClr val="tx1"/>
          </a:fontRef>
        </p:style>
      </p:cxnSp>
      <p:sp>
        <p:nvSpPr>
          <p:cNvPr id="24" name="Text Box 25">
            <a:extLst>
              <a:ext uri="{FF2B5EF4-FFF2-40B4-BE49-F238E27FC236}">
                <a16:creationId xmlns:a16="http://schemas.microsoft.com/office/drawing/2014/main" id="{283BBF22-CCFC-4DAF-B40D-23B7EEEE9C3A}"/>
              </a:ext>
            </a:extLst>
          </p:cNvPr>
          <p:cNvSpPr txBox="1">
            <a:spLocks noChangeArrowheads="1"/>
          </p:cNvSpPr>
          <p:nvPr/>
        </p:nvSpPr>
        <p:spPr bwMode="auto">
          <a:xfrm>
            <a:off x="4949964" y="3507107"/>
            <a:ext cx="2086376" cy="1200329"/>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    4×5</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 </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20</a:t>
            </a:r>
            <a:endParaRPr lang="ja-JP" altLang="en-US" sz="11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29" name="Text Box 25">
            <a:extLst>
              <a:ext uri="{FF2B5EF4-FFF2-40B4-BE49-F238E27FC236}">
                <a16:creationId xmlns:a16="http://schemas.microsoft.com/office/drawing/2014/main" id="{DC39482A-37C0-4845-B5DD-9A6906466CFD}"/>
              </a:ext>
            </a:extLst>
          </p:cNvPr>
          <p:cNvSpPr txBox="1">
            <a:spLocks noChangeArrowheads="1"/>
          </p:cNvSpPr>
          <p:nvPr/>
        </p:nvSpPr>
        <p:spPr bwMode="auto">
          <a:xfrm>
            <a:off x="2633526" y="4276474"/>
            <a:ext cx="1734346" cy="1200329"/>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   </a:t>
            </a: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3×3</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9</a:t>
            </a:r>
            <a:endParaRPr lang="ja-JP" altLang="en-US" sz="11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30" name="Text Box 25">
            <a:extLst>
              <a:ext uri="{FF2B5EF4-FFF2-40B4-BE49-F238E27FC236}">
                <a16:creationId xmlns:a16="http://schemas.microsoft.com/office/drawing/2014/main" id="{32168963-B169-41AD-94FF-73BF8355184D}"/>
              </a:ext>
            </a:extLst>
          </p:cNvPr>
          <p:cNvSpPr txBox="1">
            <a:spLocks noChangeArrowheads="1"/>
          </p:cNvSpPr>
          <p:nvPr/>
        </p:nvSpPr>
        <p:spPr bwMode="auto">
          <a:xfrm>
            <a:off x="3828757" y="2434419"/>
            <a:ext cx="5391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FF0000"/>
                </a:solidFill>
                <a:latin typeface="UD デジタル 教科書体 NP-B" panose="02020700000000000000" pitchFamily="18" charset="-128"/>
                <a:ea typeface="UD デジタル 教科書体 NP-B" panose="02020700000000000000" pitchFamily="18" charset="-128"/>
              </a:rPr>
              <a:t>2</a:t>
            </a:r>
            <a:endParaRPr lang="ja-JP" altLang="en-US" sz="9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26" name="Text Box 25">
            <a:extLst>
              <a:ext uri="{FF2B5EF4-FFF2-40B4-BE49-F238E27FC236}">
                <a16:creationId xmlns:a16="http://schemas.microsoft.com/office/drawing/2014/main" id="{48162068-1426-4098-A343-D043089E1605}"/>
              </a:ext>
            </a:extLst>
          </p:cNvPr>
          <p:cNvSpPr txBox="1">
            <a:spLocks noChangeArrowheads="1"/>
          </p:cNvSpPr>
          <p:nvPr/>
        </p:nvSpPr>
        <p:spPr bwMode="auto">
          <a:xfrm>
            <a:off x="872516" y="1751008"/>
            <a:ext cx="3050382" cy="707886"/>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9</a:t>
            </a: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a:t>
            </a: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20</a:t>
            </a: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a:t>
            </a: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29</a:t>
            </a:r>
            <a:endParaRPr lang="ja-JP" altLang="en-US" sz="1200" dirty="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38974546"/>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outVertical)">
                                      <p:cBhvr>
                                        <p:cTn id="11" dur="75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1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1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up)">
                                      <p:cBhvr>
                                        <p:cTn id="26" dur="125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up)">
                                      <p:cBhvr>
                                        <p:cTn id="31" dur="1250"/>
                                        <p:tgtEl>
                                          <p:spTgt spid="2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30"/>
                                        </p:tgtEl>
                                        <p:attrNameLst>
                                          <p:attrName>style.visibility</p:attrName>
                                        </p:attrNameLst>
                                      </p:cBhvr>
                                      <p:to>
                                        <p:strVal val="visible"/>
                                      </p:to>
                                    </p:set>
                                    <p:animEffect transition="in" filter="wipe(up)">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4" grpId="0" animBg="1"/>
      <p:bldP spid="24" grpId="0" animBg="1"/>
      <p:bldP spid="29" grpId="0" animBg="1"/>
      <p:bldP spid="30" grpId="0"/>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25">
            <a:extLst>
              <a:ext uri="{FF2B5EF4-FFF2-40B4-BE49-F238E27FC236}">
                <a16:creationId xmlns:a16="http://schemas.microsoft.com/office/drawing/2014/main" id="{8B4D4075-D95B-41E9-8CF4-C0D93F7E29FF}"/>
              </a:ext>
            </a:extLst>
          </p:cNvPr>
          <p:cNvSpPr txBox="1">
            <a:spLocks noChangeArrowheads="1"/>
          </p:cNvSpPr>
          <p:nvPr/>
        </p:nvSpPr>
        <p:spPr bwMode="auto">
          <a:xfrm>
            <a:off x="7452359" y="3837132"/>
            <a:ext cx="1249521" cy="646331"/>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5cm</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26" name="Text Box 25">
            <a:extLst>
              <a:ext uri="{FF2B5EF4-FFF2-40B4-BE49-F238E27FC236}">
                <a16:creationId xmlns:a16="http://schemas.microsoft.com/office/drawing/2014/main" id="{8BC3727E-5492-47B7-BB32-0CCE3D7A4991}"/>
              </a:ext>
            </a:extLst>
          </p:cNvPr>
          <p:cNvSpPr txBox="1">
            <a:spLocks noChangeArrowheads="1"/>
          </p:cNvSpPr>
          <p:nvPr/>
        </p:nvSpPr>
        <p:spPr bwMode="auto">
          <a:xfrm>
            <a:off x="7438166" y="2721746"/>
            <a:ext cx="1249521" cy="646331"/>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latin typeface="UD デジタル 教科書体 NP-B" panose="02020700000000000000" pitchFamily="18" charset="-128"/>
                <a:ea typeface="UD デジタル 教科書体 NP-B" panose="02020700000000000000" pitchFamily="18" charset="-128"/>
              </a:rPr>
              <a:t>2cm</a:t>
            </a:r>
            <a:endParaRPr lang="ja-JP" altLang="en-US" sz="1100" dirty="0">
              <a:latin typeface="UD デジタル 教科書体 NP-B" panose="02020700000000000000" pitchFamily="18" charset="-128"/>
              <a:ea typeface="UD デジタル 教科書体 NP-B" panose="02020700000000000000" pitchFamily="18" charset="-128"/>
            </a:endParaRPr>
          </a:p>
        </p:txBody>
      </p:sp>
      <p:sp>
        <p:nvSpPr>
          <p:cNvPr id="22" name="Text Box 25">
            <a:extLst>
              <a:ext uri="{FF2B5EF4-FFF2-40B4-BE49-F238E27FC236}">
                <a16:creationId xmlns:a16="http://schemas.microsoft.com/office/drawing/2014/main" id="{BD12B4B6-A2A4-40E1-84E4-F8EB3951BC3D}"/>
              </a:ext>
            </a:extLst>
          </p:cNvPr>
          <p:cNvSpPr txBox="1">
            <a:spLocks noChangeArrowheads="1"/>
          </p:cNvSpPr>
          <p:nvPr/>
        </p:nvSpPr>
        <p:spPr bwMode="auto">
          <a:xfrm>
            <a:off x="5448089" y="1747138"/>
            <a:ext cx="1249521" cy="646331"/>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4cm</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23" name="Text Box 25">
            <a:extLst>
              <a:ext uri="{FF2B5EF4-FFF2-40B4-BE49-F238E27FC236}">
                <a16:creationId xmlns:a16="http://schemas.microsoft.com/office/drawing/2014/main" id="{E2E7C5D6-5E48-410B-91C1-B13DE798E86F}"/>
              </a:ext>
            </a:extLst>
          </p:cNvPr>
          <p:cNvSpPr txBox="1">
            <a:spLocks noChangeArrowheads="1"/>
          </p:cNvSpPr>
          <p:nvPr/>
        </p:nvSpPr>
        <p:spPr bwMode="auto">
          <a:xfrm>
            <a:off x="2943393" y="3145424"/>
            <a:ext cx="1249521" cy="646331"/>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3cm</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24" name="Text Box 25">
            <a:extLst>
              <a:ext uri="{FF2B5EF4-FFF2-40B4-BE49-F238E27FC236}">
                <a16:creationId xmlns:a16="http://schemas.microsoft.com/office/drawing/2014/main" id="{D12D0FB3-F8D9-4EF6-8FA3-55F57A8662BF}"/>
              </a:ext>
            </a:extLst>
          </p:cNvPr>
          <p:cNvSpPr txBox="1">
            <a:spLocks noChangeArrowheads="1"/>
          </p:cNvSpPr>
          <p:nvPr/>
        </p:nvSpPr>
        <p:spPr bwMode="auto">
          <a:xfrm>
            <a:off x="1314786" y="4401368"/>
            <a:ext cx="1249521" cy="646331"/>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3cm</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25" name="Text Box 25">
            <a:extLst>
              <a:ext uri="{FF2B5EF4-FFF2-40B4-BE49-F238E27FC236}">
                <a16:creationId xmlns:a16="http://schemas.microsoft.com/office/drawing/2014/main" id="{1C2757B7-7C70-4046-8705-E506A9CA1108}"/>
              </a:ext>
            </a:extLst>
          </p:cNvPr>
          <p:cNvSpPr txBox="1">
            <a:spLocks noChangeArrowheads="1"/>
          </p:cNvSpPr>
          <p:nvPr/>
        </p:nvSpPr>
        <p:spPr bwMode="auto">
          <a:xfrm>
            <a:off x="4572000" y="5964234"/>
            <a:ext cx="1249521" cy="646331"/>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7cm</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3" name="正方形/長方形 2">
            <a:extLst>
              <a:ext uri="{FF2B5EF4-FFF2-40B4-BE49-F238E27FC236}">
                <a16:creationId xmlns:a16="http://schemas.microsoft.com/office/drawing/2014/main" id="{BD064620-E430-46D2-A490-53959E86507F}"/>
              </a:ext>
            </a:extLst>
          </p:cNvPr>
          <p:cNvSpPr/>
          <p:nvPr/>
        </p:nvSpPr>
        <p:spPr>
          <a:xfrm>
            <a:off x="2411730" y="3789045"/>
            <a:ext cx="2160270" cy="216027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2BA4797D-0056-4B07-A35E-987923A18F69}"/>
              </a:ext>
            </a:extLst>
          </p:cNvPr>
          <p:cNvSpPr/>
          <p:nvPr/>
        </p:nvSpPr>
        <p:spPr>
          <a:xfrm>
            <a:off x="4572000" y="2348865"/>
            <a:ext cx="2880360" cy="360045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FA96C39B-DDB7-4E67-9AA8-58067219FCA6}"/>
              </a:ext>
            </a:extLst>
          </p:cNvPr>
          <p:cNvCxnSpPr>
            <a:cxnSpLocks/>
          </p:cNvCxnSpPr>
          <p:nvPr/>
        </p:nvCxnSpPr>
        <p:spPr>
          <a:xfrm>
            <a:off x="4572000" y="2354290"/>
            <a:ext cx="288036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75A16D50-76DC-480A-BCF7-30F966D8B90B}"/>
              </a:ext>
            </a:extLst>
          </p:cNvPr>
          <p:cNvCxnSpPr>
            <a:cxnSpLocks/>
          </p:cNvCxnSpPr>
          <p:nvPr/>
        </p:nvCxnSpPr>
        <p:spPr>
          <a:xfrm>
            <a:off x="4572000" y="2348865"/>
            <a:ext cx="0" cy="144018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7E3A2B0F-52D7-4FCA-9873-BEBA0C166365}"/>
              </a:ext>
            </a:extLst>
          </p:cNvPr>
          <p:cNvSpPr/>
          <p:nvPr/>
        </p:nvSpPr>
        <p:spPr>
          <a:xfrm>
            <a:off x="2411730" y="3796504"/>
            <a:ext cx="5040630" cy="216027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D5B1054C-C542-4451-8ED6-3DB514301469}"/>
              </a:ext>
            </a:extLst>
          </p:cNvPr>
          <p:cNvCxnSpPr/>
          <p:nvPr/>
        </p:nvCxnSpPr>
        <p:spPr>
          <a:xfrm>
            <a:off x="2411730" y="3789045"/>
            <a:ext cx="0" cy="216027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722CDDF4-710E-4154-9ED1-823C94781532}"/>
              </a:ext>
            </a:extLst>
          </p:cNvPr>
          <p:cNvCxnSpPr>
            <a:cxnSpLocks/>
          </p:cNvCxnSpPr>
          <p:nvPr/>
        </p:nvCxnSpPr>
        <p:spPr>
          <a:xfrm>
            <a:off x="2411730" y="5956774"/>
            <a:ext cx="504063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C5BB1DA2-3910-4288-98B7-B25AB45FC83F}"/>
              </a:ext>
            </a:extLst>
          </p:cNvPr>
          <p:cNvCxnSpPr>
            <a:cxnSpLocks/>
          </p:cNvCxnSpPr>
          <p:nvPr/>
        </p:nvCxnSpPr>
        <p:spPr>
          <a:xfrm>
            <a:off x="7452360" y="2348865"/>
            <a:ext cx="0" cy="360045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EAEB6D4A-8DC6-4EDF-8048-4BF3A854BD67}"/>
              </a:ext>
            </a:extLst>
          </p:cNvPr>
          <p:cNvCxnSpPr>
            <a:cxnSpLocks/>
          </p:cNvCxnSpPr>
          <p:nvPr/>
        </p:nvCxnSpPr>
        <p:spPr>
          <a:xfrm>
            <a:off x="4572000" y="3789045"/>
            <a:ext cx="2880360" cy="0"/>
          </a:xfrm>
          <a:prstGeom prst="line">
            <a:avLst/>
          </a:prstGeom>
          <a:ln w="57150">
            <a:solidFill>
              <a:srgbClr val="0000FF"/>
            </a:solidFill>
          </a:ln>
        </p:spPr>
        <p:style>
          <a:lnRef idx="1">
            <a:schemeClr val="dk1"/>
          </a:lnRef>
          <a:fillRef idx="0">
            <a:schemeClr val="dk1"/>
          </a:fillRef>
          <a:effectRef idx="0">
            <a:schemeClr val="dk1"/>
          </a:effectRef>
          <a:fontRef idx="minor">
            <a:schemeClr val="tx1"/>
          </a:fontRef>
        </p:style>
      </p:cxnSp>
      <p:cxnSp>
        <p:nvCxnSpPr>
          <p:cNvPr id="4" name="直線コネクタ 3">
            <a:extLst>
              <a:ext uri="{FF2B5EF4-FFF2-40B4-BE49-F238E27FC236}">
                <a16:creationId xmlns:a16="http://schemas.microsoft.com/office/drawing/2014/main" id="{4DE756BA-F1E6-4EBB-8D72-84C7289683FB}"/>
              </a:ext>
            </a:extLst>
          </p:cNvPr>
          <p:cNvCxnSpPr/>
          <p:nvPr/>
        </p:nvCxnSpPr>
        <p:spPr>
          <a:xfrm>
            <a:off x="2411730" y="3789045"/>
            <a:ext cx="216027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27" name="Text Box 25">
            <a:extLst>
              <a:ext uri="{FF2B5EF4-FFF2-40B4-BE49-F238E27FC236}">
                <a16:creationId xmlns:a16="http://schemas.microsoft.com/office/drawing/2014/main" id="{057C0E39-7995-4B63-94C7-DF577E51A537}"/>
              </a:ext>
            </a:extLst>
          </p:cNvPr>
          <p:cNvSpPr txBox="1">
            <a:spLocks noChangeArrowheads="1"/>
          </p:cNvSpPr>
          <p:nvPr/>
        </p:nvSpPr>
        <p:spPr bwMode="auto">
          <a:xfrm>
            <a:off x="3774406" y="4281845"/>
            <a:ext cx="2115230" cy="1200329"/>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    3×7</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 </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21</a:t>
            </a:r>
            <a:endParaRPr lang="ja-JP" altLang="en-US" sz="11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29" name="Text Box 25">
            <a:extLst>
              <a:ext uri="{FF2B5EF4-FFF2-40B4-BE49-F238E27FC236}">
                <a16:creationId xmlns:a16="http://schemas.microsoft.com/office/drawing/2014/main" id="{79A3269C-3B50-4A27-B22C-1675AA017E2A}"/>
              </a:ext>
            </a:extLst>
          </p:cNvPr>
          <p:cNvSpPr txBox="1">
            <a:spLocks noChangeArrowheads="1"/>
          </p:cNvSpPr>
          <p:nvPr/>
        </p:nvSpPr>
        <p:spPr bwMode="auto">
          <a:xfrm>
            <a:off x="5077019" y="2468790"/>
            <a:ext cx="1804217" cy="1200329"/>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   2×4</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 </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8</a:t>
            </a:r>
            <a:endParaRPr lang="ja-JP" altLang="en-US" sz="11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32" name="Text Box 25">
            <a:extLst>
              <a:ext uri="{FF2B5EF4-FFF2-40B4-BE49-F238E27FC236}">
                <a16:creationId xmlns:a16="http://schemas.microsoft.com/office/drawing/2014/main" id="{26FB27A6-0629-4C8E-B1A4-E5903121A9B4}"/>
              </a:ext>
            </a:extLst>
          </p:cNvPr>
          <p:cNvSpPr txBox="1">
            <a:spLocks noChangeArrowheads="1"/>
          </p:cNvSpPr>
          <p:nvPr/>
        </p:nvSpPr>
        <p:spPr bwMode="auto">
          <a:xfrm>
            <a:off x="899129" y="1674030"/>
            <a:ext cx="3050382" cy="707886"/>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8</a:t>
            </a: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a:t>
            </a: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21</a:t>
            </a: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a:t>
            </a: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29</a:t>
            </a:r>
            <a:endParaRPr lang="ja-JP" altLang="en-US" sz="12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33" name="Text Box 25">
            <a:extLst>
              <a:ext uri="{FF2B5EF4-FFF2-40B4-BE49-F238E27FC236}">
                <a16:creationId xmlns:a16="http://schemas.microsoft.com/office/drawing/2014/main" id="{48162068-1426-4098-A343-D043089E1605}"/>
              </a:ext>
            </a:extLst>
          </p:cNvPr>
          <p:cNvSpPr txBox="1">
            <a:spLocks noChangeArrowheads="1"/>
          </p:cNvSpPr>
          <p:nvPr/>
        </p:nvSpPr>
        <p:spPr bwMode="auto">
          <a:xfrm>
            <a:off x="2397707" y="2474282"/>
            <a:ext cx="1781184" cy="707886"/>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29cm</a:t>
            </a:r>
            <a:endParaRPr lang="ja-JP" altLang="en-US" sz="8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35" name="Text Box 25">
            <a:extLst>
              <a:ext uri="{FF2B5EF4-FFF2-40B4-BE49-F238E27FC236}">
                <a16:creationId xmlns:a16="http://schemas.microsoft.com/office/drawing/2014/main" id="{32168963-B169-41AD-94FF-73BF8355184D}"/>
              </a:ext>
            </a:extLst>
          </p:cNvPr>
          <p:cNvSpPr txBox="1">
            <a:spLocks noChangeArrowheads="1"/>
          </p:cNvSpPr>
          <p:nvPr/>
        </p:nvSpPr>
        <p:spPr bwMode="auto">
          <a:xfrm>
            <a:off x="3828757" y="2434419"/>
            <a:ext cx="5391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FF0000"/>
                </a:solidFill>
                <a:latin typeface="UD デジタル 教科書体 NP-B" panose="02020700000000000000" pitchFamily="18" charset="-128"/>
                <a:ea typeface="UD デジタル 教科書体 NP-B" panose="02020700000000000000" pitchFamily="18" charset="-128"/>
              </a:rPr>
              <a:t>2</a:t>
            </a:r>
            <a:endParaRPr lang="ja-JP" altLang="en-US" sz="9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5" name="Text Box 26">
            <a:extLst>
              <a:ext uri="{FF2B5EF4-FFF2-40B4-BE49-F238E27FC236}">
                <a16:creationId xmlns:a16="http://schemas.microsoft.com/office/drawing/2014/main" id="{8B81965A-EEED-AB07-6CC7-210FA5960B50}"/>
              </a:ext>
            </a:extLst>
          </p:cNvPr>
          <p:cNvSpPr txBox="1">
            <a:spLocks noChangeArrowheads="1"/>
          </p:cNvSpPr>
          <p:nvPr/>
        </p:nvSpPr>
        <p:spPr bwMode="auto">
          <a:xfrm>
            <a:off x="811372" y="527938"/>
            <a:ext cx="7721124" cy="769441"/>
          </a:xfrm>
          <a:prstGeom prst="rect">
            <a:avLst/>
          </a:prstGeom>
          <a:solidFill>
            <a:srgbClr val="FFFFCC"/>
          </a:solidFill>
          <a:ln w="38100">
            <a:solidFill>
              <a:srgbClr val="00B0F0"/>
            </a:solid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400" b="1" dirty="0">
                <a:latin typeface="UD デジタル 教科書体 NP-B" panose="02020700000000000000" pitchFamily="18" charset="-128"/>
                <a:ea typeface="UD デジタル 教科書体 NP-B" panose="02020700000000000000" pitchFamily="18" charset="-128"/>
              </a:rPr>
              <a:t>正方形や長方形ができれば</a:t>
            </a:r>
            <a:r>
              <a:rPr lang="en-US" altLang="ja-JP" sz="4400" b="1" dirty="0">
                <a:latin typeface="UD デジタル 教科書体 NP-B" panose="02020700000000000000" pitchFamily="18" charset="-128"/>
                <a:ea typeface="UD デジタル 教科書体 NP-B" panose="02020700000000000000" pitchFamily="18" charset="-128"/>
              </a:rPr>
              <a:t>…</a:t>
            </a:r>
            <a:endParaRPr lang="ja-JP" altLang="en-US" sz="4400" b="1"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505686986"/>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750"/>
                                        <p:tgtEl>
                                          <p:spTgt spid="19"/>
                                        </p:tgtEl>
                                      </p:cBhvr>
                                    </p:animEffect>
                                  </p:childTnLst>
                                </p:cTn>
                              </p:par>
                            </p:childTnLst>
                          </p:cTn>
                        </p:par>
                        <p:par>
                          <p:cTn id="8" fill="hold">
                            <p:stCondLst>
                              <p:cond delay="1750"/>
                            </p:stCondLst>
                            <p:childTnLst>
                              <p:par>
                                <p:cTn id="9" presetID="16" presetClass="entr" presetSubtype="2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arn(inVertical)">
                                      <p:cBhvr>
                                        <p:cTn id="11" dur="75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1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125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1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125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up)">
                                      <p:cBhvr>
                                        <p:cTn id="36" dur="1250"/>
                                        <p:tgtEl>
                                          <p:spTgt spid="33"/>
                                        </p:tgtEl>
                                      </p:cBhvr>
                                    </p:animEffect>
                                  </p:childTnLst>
                                </p:cTn>
                              </p:par>
                              <p:par>
                                <p:cTn id="37" presetID="22" presetClass="entr" presetSubtype="1" fill="hold" grpId="0" nodeType="withEffect">
                                  <p:stCondLst>
                                    <p:cond delay="500"/>
                                  </p:stCondLst>
                                  <p:childTnLst>
                                    <p:set>
                                      <p:cBhvr>
                                        <p:cTn id="38" dur="1" fill="hold">
                                          <p:stCondLst>
                                            <p:cond delay="0"/>
                                          </p:stCondLst>
                                        </p:cTn>
                                        <p:tgtEl>
                                          <p:spTgt spid="35"/>
                                        </p:tgtEl>
                                        <p:attrNameLst>
                                          <p:attrName>style.visibility</p:attrName>
                                        </p:attrNameLst>
                                      </p:cBhvr>
                                      <p:to>
                                        <p:strVal val="visible"/>
                                      </p:to>
                                    </p:set>
                                    <p:animEffect transition="in" filter="wipe(up)">
                                      <p:cBhvr>
                                        <p:cTn id="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0" grpId="0" animBg="1"/>
      <p:bldP spid="27" grpId="0" animBg="1"/>
      <p:bldP spid="29" grpId="0" animBg="1"/>
      <p:bldP spid="32" grpId="0" animBg="1"/>
      <p:bldP spid="33" grpId="0"/>
      <p:bldP spid="3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25">
            <a:extLst>
              <a:ext uri="{FF2B5EF4-FFF2-40B4-BE49-F238E27FC236}">
                <a16:creationId xmlns:a16="http://schemas.microsoft.com/office/drawing/2014/main" id="{A5DB218B-9BDE-46CF-818A-5E8938EF8E11}"/>
              </a:ext>
            </a:extLst>
          </p:cNvPr>
          <p:cNvSpPr txBox="1">
            <a:spLocks noChangeArrowheads="1"/>
          </p:cNvSpPr>
          <p:nvPr/>
        </p:nvSpPr>
        <p:spPr bwMode="auto">
          <a:xfrm>
            <a:off x="7452359" y="3837132"/>
            <a:ext cx="1249521" cy="646331"/>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5cm</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22" name="Text Box 25">
            <a:extLst>
              <a:ext uri="{FF2B5EF4-FFF2-40B4-BE49-F238E27FC236}">
                <a16:creationId xmlns:a16="http://schemas.microsoft.com/office/drawing/2014/main" id="{4157B67E-D4C6-4F01-AD2B-36D3D5FC5CFD}"/>
              </a:ext>
            </a:extLst>
          </p:cNvPr>
          <p:cNvSpPr txBox="1">
            <a:spLocks noChangeArrowheads="1"/>
          </p:cNvSpPr>
          <p:nvPr/>
        </p:nvSpPr>
        <p:spPr bwMode="auto">
          <a:xfrm>
            <a:off x="5448089" y="1747138"/>
            <a:ext cx="1249521" cy="646331"/>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4cm</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23" name="Text Box 25">
            <a:extLst>
              <a:ext uri="{FF2B5EF4-FFF2-40B4-BE49-F238E27FC236}">
                <a16:creationId xmlns:a16="http://schemas.microsoft.com/office/drawing/2014/main" id="{D41998E1-6CD5-41B9-8563-E10305FCEA02}"/>
              </a:ext>
            </a:extLst>
          </p:cNvPr>
          <p:cNvSpPr txBox="1">
            <a:spLocks noChangeArrowheads="1"/>
          </p:cNvSpPr>
          <p:nvPr/>
        </p:nvSpPr>
        <p:spPr bwMode="auto">
          <a:xfrm>
            <a:off x="2943393" y="1800916"/>
            <a:ext cx="1249521" cy="646331"/>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latin typeface="UD デジタル 教科書体 NP-B" panose="02020700000000000000" pitchFamily="18" charset="-128"/>
                <a:ea typeface="UD デジタル 教科書体 NP-B" panose="02020700000000000000" pitchFamily="18" charset="-128"/>
              </a:rPr>
              <a:t>3cm</a:t>
            </a:r>
            <a:endParaRPr lang="ja-JP" altLang="en-US" sz="1100" dirty="0">
              <a:latin typeface="UD デジタル 教科書体 NP-B" panose="02020700000000000000" pitchFamily="18" charset="-128"/>
              <a:ea typeface="UD デジタル 教科書体 NP-B" panose="02020700000000000000" pitchFamily="18" charset="-128"/>
            </a:endParaRPr>
          </a:p>
        </p:txBody>
      </p:sp>
      <p:sp>
        <p:nvSpPr>
          <p:cNvPr id="24" name="Text Box 25">
            <a:extLst>
              <a:ext uri="{FF2B5EF4-FFF2-40B4-BE49-F238E27FC236}">
                <a16:creationId xmlns:a16="http://schemas.microsoft.com/office/drawing/2014/main" id="{A3769085-CEA9-4693-A2BD-BD59CAD103B2}"/>
              </a:ext>
            </a:extLst>
          </p:cNvPr>
          <p:cNvSpPr txBox="1">
            <a:spLocks noChangeArrowheads="1"/>
          </p:cNvSpPr>
          <p:nvPr/>
        </p:nvSpPr>
        <p:spPr bwMode="auto">
          <a:xfrm>
            <a:off x="1314786" y="4401368"/>
            <a:ext cx="1249521" cy="646331"/>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3cm</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25" name="Text Box 25">
            <a:extLst>
              <a:ext uri="{FF2B5EF4-FFF2-40B4-BE49-F238E27FC236}">
                <a16:creationId xmlns:a16="http://schemas.microsoft.com/office/drawing/2014/main" id="{AEC1EE5E-62DE-481F-B3D5-F1EA1C96FAA5}"/>
              </a:ext>
            </a:extLst>
          </p:cNvPr>
          <p:cNvSpPr txBox="1">
            <a:spLocks noChangeArrowheads="1"/>
          </p:cNvSpPr>
          <p:nvPr/>
        </p:nvSpPr>
        <p:spPr bwMode="auto">
          <a:xfrm>
            <a:off x="4572000" y="5964234"/>
            <a:ext cx="1249521" cy="646331"/>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7cm</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4" name="正方形/長方形 13">
            <a:extLst>
              <a:ext uri="{FF2B5EF4-FFF2-40B4-BE49-F238E27FC236}">
                <a16:creationId xmlns:a16="http://schemas.microsoft.com/office/drawing/2014/main" id="{77E30681-94A3-4B39-A1AA-1BDC1181FD76}"/>
              </a:ext>
            </a:extLst>
          </p:cNvPr>
          <p:cNvSpPr/>
          <p:nvPr/>
        </p:nvSpPr>
        <p:spPr>
          <a:xfrm>
            <a:off x="2412365" y="2321427"/>
            <a:ext cx="2160270" cy="1467618"/>
          </a:xfrm>
          <a:prstGeom prst="rect">
            <a:avLst/>
          </a:prstGeom>
          <a:solidFill>
            <a:srgbClr val="CCFFCC"/>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BD064620-E430-46D2-A490-53959E86507F}"/>
              </a:ext>
            </a:extLst>
          </p:cNvPr>
          <p:cNvSpPr/>
          <p:nvPr/>
        </p:nvSpPr>
        <p:spPr>
          <a:xfrm>
            <a:off x="2411730" y="3789045"/>
            <a:ext cx="2160270" cy="216027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2BA4797D-0056-4B07-A35E-987923A18F69}"/>
              </a:ext>
            </a:extLst>
          </p:cNvPr>
          <p:cNvSpPr/>
          <p:nvPr/>
        </p:nvSpPr>
        <p:spPr>
          <a:xfrm>
            <a:off x="4572000" y="2348865"/>
            <a:ext cx="2880360" cy="360045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FA96C39B-DDB7-4E67-9AA8-58067219FCA6}"/>
              </a:ext>
            </a:extLst>
          </p:cNvPr>
          <p:cNvCxnSpPr>
            <a:cxnSpLocks/>
          </p:cNvCxnSpPr>
          <p:nvPr/>
        </p:nvCxnSpPr>
        <p:spPr>
          <a:xfrm>
            <a:off x="4572000" y="2354290"/>
            <a:ext cx="288036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75A16D50-76DC-480A-BCF7-30F966D8B90B}"/>
              </a:ext>
            </a:extLst>
          </p:cNvPr>
          <p:cNvCxnSpPr>
            <a:cxnSpLocks/>
          </p:cNvCxnSpPr>
          <p:nvPr/>
        </p:nvCxnSpPr>
        <p:spPr>
          <a:xfrm>
            <a:off x="4572000" y="2348865"/>
            <a:ext cx="0" cy="144018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4DE756BA-F1E6-4EBB-8D72-84C7289683FB}"/>
              </a:ext>
            </a:extLst>
          </p:cNvPr>
          <p:cNvCxnSpPr/>
          <p:nvPr/>
        </p:nvCxnSpPr>
        <p:spPr>
          <a:xfrm>
            <a:off x="2411730" y="3789045"/>
            <a:ext cx="216027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D5B1054C-C542-4451-8ED6-3DB514301469}"/>
              </a:ext>
            </a:extLst>
          </p:cNvPr>
          <p:cNvCxnSpPr/>
          <p:nvPr/>
        </p:nvCxnSpPr>
        <p:spPr>
          <a:xfrm>
            <a:off x="2411730" y="3789045"/>
            <a:ext cx="0" cy="216027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722CDDF4-710E-4154-9ED1-823C94781532}"/>
              </a:ext>
            </a:extLst>
          </p:cNvPr>
          <p:cNvCxnSpPr>
            <a:cxnSpLocks/>
          </p:cNvCxnSpPr>
          <p:nvPr/>
        </p:nvCxnSpPr>
        <p:spPr>
          <a:xfrm>
            <a:off x="2411730" y="5956774"/>
            <a:ext cx="504063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C5BB1DA2-3910-4288-98B7-B25AB45FC83F}"/>
              </a:ext>
            </a:extLst>
          </p:cNvPr>
          <p:cNvCxnSpPr>
            <a:cxnSpLocks/>
          </p:cNvCxnSpPr>
          <p:nvPr/>
        </p:nvCxnSpPr>
        <p:spPr>
          <a:xfrm>
            <a:off x="7452360" y="2348865"/>
            <a:ext cx="0" cy="360045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9BBEDE87-A665-41D6-B403-0EB215C821F8}"/>
              </a:ext>
            </a:extLst>
          </p:cNvPr>
          <p:cNvSpPr/>
          <p:nvPr/>
        </p:nvSpPr>
        <p:spPr>
          <a:xfrm>
            <a:off x="2411730" y="2353320"/>
            <a:ext cx="5040630" cy="360045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Text Box 25">
            <a:extLst>
              <a:ext uri="{FF2B5EF4-FFF2-40B4-BE49-F238E27FC236}">
                <a16:creationId xmlns:a16="http://schemas.microsoft.com/office/drawing/2014/main" id="{B037CBAF-F738-458E-9B57-4734374BCE63}"/>
              </a:ext>
            </a:extLst>
          </p:cNvPr>
          <p:cNvSpPr txBox="1">
            <a:spLocks noChangeArrowheads="1"/>
          </p:cNvSpPr>
          <p:nvPr/>
        </p:nvSpPr>
        <p:spPr bwMode="auto">
          <a:xfrm>
            <a:off x="4161182" y="4322734"/>
            <a:ext cx="1926378" cy="1200329"/>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    5×7</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 </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35</a:t>
            </a:r>
            <a:endParaRPr lang="ja-JP" altLang="en-US" sz="11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28" name="Text Box 25">
            <a:extLst>
              <a:ext uri="{FF2B5EF4-FFF2-40B4-BE49-F238E27FC236}">
                <a16:creationId xmlns:a16="http://schemas.microsoft.com/office/drawing/2014/main" id="{CA3A75C7-C002-4C48-BB91-C46E486472FB}"/>
              </a:ext>
            </a:extLst>
          </p:cNvPr>
          <p:cNvSpPr txBox="1">
            <a:spLocks noChangeArrowheads="1"/>
          </p:cNvSpPr>
          <p:nvPr/>
        </p:nvSpPr>
        <p:spPr bwMode="auto">
          <a:xfrm>
            <a:off x="4657690" y="2732070"/>
            <a:ext cx="1249521" cy="646331"/>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latin typeface="UD デジタル 教科書体 NP-B" panose="02020700000000000000" pitchFamily="18" charset="-128"/>
                <a:ea typeface="UD デジタル 教科書体 NP-B" panose="02020700000000000000" pitchFamily="18" charset="-128"/>
              </a:rPr>
              <a:t>2cm</a:t>
            </a:r>
            <a:endParaRPr lang="ja-JP" altLang="en-US" sz="1100" dirty="0">
              <a:latin typeface="UD デジタル 教科書体 NP-B" panose="02020700000000000000" pitchFamily="18" charset="-128"/>
              <a:ea typeface="UD デジタル 教科書体 NP-B" panose="02020700000000000000" pitchFamily="18" charset="-128"/>
            </a:endParaRPr>
          </a:p>
        </p:txBody>
      </p:sp>
      <p:sp>
        <p:nvSpPr>
          <p:cNvPr id="29" name="Text Box 25">
            <a:extLst>
              <a:ext uri="{FF2B5EF4-FFF2-40B4-BE49-F238E27FC236}">
                <a16:creationId xmlns:a16="http://schemas.microsoft.com/office/drawing/2014/main" id="{D4F143F5-90F4-44C1-A174-742E8565666E}"/>
              </a:ext>
            </a:extLst>
          </p:cNvPr>
          <p:cNvSpPr txBox="1">
            <a:spLocks noChangeArrowheads="1"/>
          </p:cNvSpPr>
          <p:nvPr/>
        </p:nvSpPr>
        <p:spPr bwMode="auto">
          <a:xfrm>
            <a:off x="2566627" y="2495332"/>
            <a:ext cx="1851966" cy="1200329"/>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   2×3</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6</a:t>
            </a:r>
            <a:endParaRPr lang="ja-JP" altLang="en-US" sz="11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31" name="Text Box 25">
            <a:extLst>
              <a:ext uri="{FF2B5EF4-FFF2-40B4-BE49-F238E27FC236}">
                <a16:creationId xmlns:a16="http://schemas.microsoft.com/office/drawing/2014/main" id="{48C0F3E2-4F12-4E00-9B6C-3A72920532B1}"/>
              </a:ext>
            </a:extLst>
          </p:cNvPr>
          <p:cNvSpPr txBox="1">
            <a:spLocks noChangeArrowheads="1"/>
          </p:cNvSpPr>
          <p:nvPr/>
        </p:nvSpPr>
        <p:spPr bwMode="auto">
          <a:xfrm>
            <a:off x="1178853" y="1142661"/>
            <a:ext cx="3050382" cy="707886"/>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35</a:t>
            </a: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a:t>
            </a: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6</a:t>
            </a: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a:t>
            </a: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29</a:t>
            </a:r>
            <a:endParaRPr lang="ja-JP" altLang="en-US" sz="12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33" name="Text Box 25">
            <a:extLst>
              <a:ext uri="{FF2B5EF4-FFF2-40B4-BE49-F238E27FC236}">
                <a16:creationId xmlns:a16="http://schemas.microsoft.com/office/drawing/2014/main" id="{48162068-1426-4098-A343-D043089E1605}"/>
              </a:ext>
            </a:extLst>
          </p:cNvPr>
          <p:cNvSpPr txBox="1">
            <a:spLocks noChangeArrowheads="1"/>
          </p:cNvSpPr>
          <p:nvPr/>
        </p:nvSpPr>
        <p:spPr bwMode="auto">
          <a:xfrm>
            <a:off x="4723942" y="1142661"/>
            <a:ext cx="1781184" cy="707886"/>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29cm</a:t>
            </a:r>
            <a:endParaRPr lang="ja-JP" altLang="en-US" sz="8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34" name="Text Box 25">
            <a:extLst>
              <a:ext uri="{FF2B5EF4-FFF2-40B4-BE49-F238E27FC236}">
                <a16:creationId xmlns:a16="http://schemas.microsoft.com/office/drawing/2014/main" id="{32168963-B169-41AD-94FF-73BF8355184D}"/>
              </a:ext>
            </a:extLst>
          </p:cNvPr>
          <p:cNvSpPr txBox="1">
            <a:spLocks noChangeArrowheads="1"/>
          </p:cNvSpPr>
          <p:nvPr/>
        </p:nvSpPr>
        <p:spPr bwMode="auto">
          <a:xfrm>
            <a:off x="6154992" y="1102798"/>
            <a:ext cx="5391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FF0000"/>
                </a:solidFill>
                <a:latin typeface="UD デジタル 教科書体 NP-B" panose="02020700000000000000" pitchFamily="18" charset="-128"/>
                <a:ea typeface="UD デジタル 教科書体 NP-B" panose="02020700000000000000" pitchFamily="18" charset="-128"/>
              </a:rPr>
              <a:t>2</a:t>
            </a:r>
            <a:endParaRPr lang="ja-JP" altLang="en-US" sz="9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2" name="Text Box 25">
            <a:extLst>
              <a:ext uri="{FF2B5EF4-FFF2-40B4-BE49-F238E27FC236}">
                <a16:creationId xmlns:a16="http://schemas.microsoft.com/office/drawing/2014/main" id="{C5CB55CD-6CDD-B8D1-2FB0-4A7E5EF13EA1}"/>
              </a:ext>
            </a:extLst>
          </p:cNvPr>
          <p:cNvSpPr txBox="1">
            <a:spLocks noChangeArrowheads="1"/>
          </p:cNvSpPr>
          <p:nvPr/>
        </p:nvSpPr>
        <p:spPr bwMode="auto">
          <a:xfrm>
            <a:off x="2867105" y="3837131"/>
            <a:ext cx="1249521" cy="646331"/>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3cm</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6" name="Text Box 26">
            <a:extLst>
              <a:ext uri="{FF2B5EF4-FFF2-40B4-BE49-F238E27FC236}">
                <a16:creationId xmlns:a16="http://schemas.microsoft.com/office/drawing/2014/main" id="{E6B89451-7629-1F38-46A9-3130D8EF1C94}"/>
              </a:ext>
            </a:extLst>
          </p:cNvPr>
          <p:cNvSpPr txBox="1">
            <a:spLocks noChangeArrowheads="1"/>
          </p:cNvSpPr>
          <p:nvPr/>
        </p:nvSpPr>
        <p:spPr bwMode="auto">
          <a:xfrm>
            <a:off x="693950" y="262356"/>
            <a:ext cx="8007927" cy="769441"/>
          </a:xfrm>
          <a:prstGeom prst="rect">
            <a:avLst/>
          </a:prstGeom>
          <a:solidFill>
            <a:srgbClr val="FFFFCC"/>
          </a:solidFill>
          <a:ln w="38100">
            <a:solidFill>
              <a:srgbClr val="00B0F0"/>
            </a:solid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400" b="1" dirty="0">
                <a:latin typeface="UD デジタル 教科書体 NP-B" panose="02020700000000000000" pitchFamily="18" charset="-128"/>
                <a:ea typeface="UD デジタル 教科書体 NP-B" panose="02020700000000000000" pitchFamily="18" charset="-128"/>
              </a:rPr>
              <a:t>大きな長方形を使って考えよう</a:t>
            </a:r>
          </a:p>
        </p:txBody>
      </p:sp>
    </p:spTree>
    <p:extLst>
      <p:ext uri="{BB962C8B-B14F-4D97-AF65-F5344CB8AC3E}">
        <p14:creationId xmlns:p14="http://schemas.microsoft.com/office/powerpoint/2010/main" val="4151655505"/>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250"/>
                                        <p:tgtEl>
                                          <p:spTgt spid="13"/>
                                        </p:tgtEl>
                                      </p:cBhvr>
                                    </p:animEffect>
                                  </p:childTnLst>
                                </p:cTn>
                              </p:par>
                            </p:childTnLst>
                          </p:cTn>
                        </p:par>
                        <p:par>
                          <p:cTn id="8" fill="hold">
                            <p:stCondLst>
                              <p:cond delay="1250"/>
                            </p:stCondLst>
                            <p:childTnLst>
                              <p:par>
                                <p:cTn id="9" presetID="16" presetClass="entr" presetSubtype="2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75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1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left)">
                                      <p:cBhvr>
                                        <p:cTn id="21" dur="1250"/>
                                        <p:tgtEl>
                                          <p:spTgt spid="2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125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left)">
                                      <p:cBhvr>
                                        <p:cTn id="29" dur="1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125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up)">
                                      <p:cBhvr>
                                        <p:cTn id="39" dur="1250"/>
                                        <p:tgtEl>
                                          <p:spTgt spid="33"/>
                                        </p:tgtEl>
                                      </p:cBhvr>
                                    </p:animEffect>
                                  </p:childTnLst>
                                </p:cTn>
                              </p:par>
                              <p:par>
                                <p:cTn id="40" presetID="22" presetClass="entr" presetSubtype="1" fill="hold" grpId="0" nodeType="withEffect">
                                  <p:stCondLst>
                                    <p:cond delay="500"/>
                                  </p:stCondLst>
                                  <p:childTnLst>
                                    <p:set>
                                      <p:cBhvr>
                                        <p:cTn id="41" dur="1" fill="hold">
                                          <p:stCondLst>
                                            <p:cond delay="0"/>
                                          </p:stCondLst>
                                        </p:cTn>
                                        <p:tgtEl>
                                          <p:spTgt spid="34"/>
                                        </p:tgtEl>
                                        <p:attrNameLst>
                                          <p:attrName>style.visibility</p:attrName>
                                        </p:attrNameLst>
                                      </p:cBhvr>
                                      <p:to>
                                        <p:strVal val="visible"/>
                                      </p:to>
                                    </p:set>
                                    <p:animEffect transition="in" filter="wipe(up)">
                                      <p:cBhvr>
                                        <p:cTn id="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4" grpId="0" animBg="1"/>
      <p:bldP spid="13" grpId="0" animBg="1"/>
      <p:bldP spid="26" grpId="0" animBg="1"/>
      <p:bldP spid="28" grpId="0" animBg="1"/>
      <p:bldP spid="29" grpId="0" animBg="1"/>
      <p:bldP spid="31" grpId="0" animBg="1"/>
      <p:bldP spid="33" grpId="0"/>
      <p:bldP spid="3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79937B4-5EBA-4787-AE02-10E16544F591}"/>
              </a:ext>
            </a:extLst>
          </p:cNvPr>
          <p:cNvPicPr>
            <a:picLocks noChangeAspect="1"/>
          </p:cNvPicPr>
          <p:nvPr/>
        </p:nvPicPr>
        <p:blipFill>
          <a:blip r:embed="rId2"/>
          <a:stretch>
            <a:fillRect/>
          </a:stretch>
        </p:blipFill>
        <p:spPr>
          <a:xfrm>
            <a:off x="1854927" y="1808824"/>
            <a:ext cx="4557713" cy="4557713"/>
          </a:xfrm>
          <a:prstGeom prst="rect">
            <a:avLst/>
          </a:prstGeom>
        </p:spPr>
      </p:pic>
      <p:sp>
        <p:nvSpPr>
          <p:cNvPr id="15" name="Text Box 25">
            <a:extLst>
              <a:ext uri="{FF2B5EF4-FFF2-40B4-BE49-F238E27FC236}">
                <a16:creationId xmlns:a16="http://schemas.microsoft.com/office/drawing/2014/main" id="{5BB4DB24-3DDD-4FA8-9961-AD041DCF0C71}"/>
              </a:ext>
            </a:extLst>
          </p:cNvPr>
          <p:cNvSpPr txBox="1">
            <a:spLocks noChangeArrowheads="1"/>
          </p:cNvSpPr>
          <p:nvPr/>
        </p:nvSpPr>
        <p:spPr bwMode="auto">
          <a:xfrm>
            <a:off x="2352522" y="1763892"/>
            <a:ext cx="1490404" cy="646331"/>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1cm</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  </a:t>
            </a:r>
            <a:endParaRPr lang="ja-JP" altLang="en-US" sz="11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6" name="Text Box 25">
            <a:extLst>
              <a:ext uri="{FF2B5EF4-FFF2-40B4-BE49-F238E27FC236}">
                <a16:creationId xmlns:a16="http://schemas.microsoft.com/office/drawing/2014/main" id="{7C5177E7-63CF-46B0-AC74-6C3ED3CD84EC}"/>
              </a:ext>
            </a:extLst>
          </p:cNvPr>
          <p:cNvSpPr txBox="1">
            <a:spLocks noChangeArrowheads="1"/>
          </p:cNvSpPr>
          <p:nvPr/>
        </p:nvSpPr>
        <p:spPr bwMode="auto">
          <a:xfrm>
            <a:off x="3355703" y="1656065"/>
            <a:ext cx="5391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FF0000"/>
                </a:solidFill>
                <a:latin typeface="UD デジタル 教科書体 NP-B" panose="02020700000000000000" pitchFamily="18" charset="-128"/>
                <a:ea typeface="UD デジタル 教科書体 NP-B" panose="02020700000000000000" pitchFamily="18" charset="-128"/>
              </a:rPr>
              <a:t>2</a:t>
            </a:r>
            <a:endParaRPr lang="ja-JP" altLang="en-US" sz="9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4" name="正方形/長方形 13">
            <a:extLst>
              <a:ext uri="{FF2B5EF4-FFF2-40B4-BE49-F238E27FC236}">
                <a16:creationId xmlns:a16="http://schemas.microsoft.com/office/drawing/2014/main" id="{2F430B79-9ED5-4C97-AA10-6FBAE7B5F32B}"/>
              </a:ext>
            </a:extLst>
          </p:cNvPr>
          <p:cNvSpPr/>
          <p:nvPr/>
        </p:nvSpPr>
        <p:spPr>
          <a:xfrm>
            <a:off x="1854926" y="1808824"/>
            <a:ext cx="497595" cy="46942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Text Box 25">
            <a:extLst>
              <a:ext uri="{FF2B5EF4-FFF2-40B4-BE49-F238E27FC236}">
                <a16:creationId xmlns:a16="http://schemas.microsoft.com/office/drawing/2014/main" id="{6DE72EC2-FB17-4AB4-8171-8A97DB063D12}"/>
              </a:ext>
            </a:extLst>
          </p:cNvPr>
          <p:cNvSpPr txBox="1">
            <a:spLocks noChangeArrowheads="1"/>
          </p:cNvSpPr>
          <p:nvPr/>
        </p:nvSpPr>
        <p:spPr bwMode="auto">
          <a:xfrm>
            <a:off x="3398822" y="1041181"/>
            <a:ext cx="1508135" cy="646331"/>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10cm</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1" name="Text Box 25">
            <a:extLst>
              <a:ext uri="{FF2B5EF4-FFF2-40B4-BE49-F238E27FC236}">
                <a16:creationId xmlns:a16="http://schemas.microsoft.com/office/drawing/2014/main" id="{41B9F53E-45CC-4856-9454-1FEB669B9E32}"/>
              </a:ext>
            </a:extLst>
          </p:cNvPr>
          <p:cNvSpPr txBox="1">
            <a:spLocks noChangeArrowheads="1"/>
          </p:cNvSpPr>
          <p:nvPr/>
        </p:nvSpPr>
        <p:spPr bwMode="auto">
          <a:xfrm>
            <a:off x="311996" y="3608031"/>
            <a:ext cx="1530653" cy="646331"/>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10cm</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4" name="Text Box 26">
            <a:extLst>
              <a:ext uri="{FF2B5EF4-FFF2-40B4-BE49-F238E27FC236}">
                <a16:creationId xmlns:a16="http://schemas.microsoft.com/office/drawing/2014/main" id="{D3AF852B-82E1-4964-8DB2-ACEFABF514B9}"/>
              </a:ext>
            </a:extLst>
          </p:cNvPr>
          <p:cNvSpPr txBox="1">
            <a:spLocks noChangeArrowheads="1"/>
          </p:cNvSpPr>
          <p:nvPr/>
        </p:nvSpPr>
        <p:spPr bwMode="auto">
          <a:xfrm>
            <a:off x="867226" y="305387"/>
            <a:ext cx="7409547" cy="769441"/>
          </a:xfrm>
          <a:prstGeom prst="rect">
            <a:avLst/>
          </a:prstGeom>
          <a:solidFill>
            <a:srgbClr val="FFFFCC"/>
          </a:solidFill>
          <a:ln w="38100">
            <a:solidFill>
              <a:srgbClr val="00B0F0"/>
            </a:solid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400" b="1" dirty="0">
                <a:latin typeface="UD デジタル 教科書体 NP-B" panose="02020700000000000000" pitchFamily="18" charset="-128"/>
                <a:ea typeface="UD デジタル 教科書体 NP-B" panose="02020700000000000000" pitchFamily="18" charset="-128"/>
              </a:rPr>
              <a:t>一辺が</a:t>
            </a:r>
            <a:r>
              <a:rPr lang="en-US" altLang="ja-JP" sz="4400" b="1" dirty="0">
                <a:latin typeface="UD デジタル 教科書体 NP-B" panose="02020700000000000000" pitchFamily="18" charset="-128"/>
                <a:ea typeface="UD デジタル 教科書体 NP-B" panose="02020700000000000000" pitchFamily="18" charset="-128"/>
              </a:rPr>
              <a:t>10cm</a:t>
            </a:r>
            <a:r>
              <a:rPr lang="ja-JP" altLang="en-US" sz="4400" b="1" dirty="0">
                <a:latin typeface="UD デジタル 教科書体 NP-B" panose="02020700000000000000" pitchFamily="18" charset="-128"/>
                <a:ea typeface="UD デジタル 教科書体 NP-B" panose="02020700000000000000" pitchFamily="18" charset="-128"/>
              </a:rPr>
              <a:t>の正方形の面積</a:t>
            </a:r>
            <a:endParaRPr lang="en-US" altLang="ja-JP" sz="4400" b="1" dirty="0">
              <a:latin typeface="UD デジタル 教科書体 NP-B" panose="02020700000000000000" pitchFamily="18" charset="-128"/>
              <a:ea typeface="UD デジタル 教科書体 NP-B" panose="02020700000000000000" pitchFamily="18" charset="-128"/>
            </a:endParaRPr>
          </a:p>
        </p:txBody>
      </p:sp>
      <p:sp>
        <p:nvSpPr>
          <p:cNvPr id="5" name="Text Box 25">
            <a:extLst>
              <a:ext uri="{FF2B5EF4-FFF2-40B4-BE49-F238E27FC236}">
                <a16:creationId xmlns:a16="http://schemas.microsoft.com/office/drawing/2014/main" id="{4F441FF7-8CF1-4E1A-AB05-0F7E70C0C8D2}"/>
              </a:ext>
            </a:extLst>
          </p:cNvPr>
          <p:cNvSpPr txBox="1">
            <a:spLocks noChangeArrowheads="1"/>
          </p:cNvSpPr>
          <p:nvPr/>
        </p:nvSpPr>
        <p:spPr bwMode="auto">
          <a:xfrm>
            <a:off x="2854209" y="4348382"/>
            <a:ext cx="4238107" cy="1923604"/>
          </a:xfrm>
          <a:prstGeom prst="rect">
            <a:avLst/>
          </a:prstGeom>
          <a:solidFill>
            <a:srgbClr val="FFFFCC"/>
          </a:solidFill>
          <a:ln w="38100">
            <a:solidFill>
              <a:srgbClr val="00B0F0"/>
            </a:solid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spcBef>
                <a:spcPct val="0"/>
              </a:spcBef>
              <a:buNone/>
            </a:pPr>
            <a:r>
              <a:rPr lang="ja-JP" altLang="en-US" sz="3600" dirty="0">
                <a:latin typeface="UD デジタル 教科書体 NP-B" panose="02020700000000000000" pitchFamily="18" charset="-128"/>
                <a:ea typeface="UD デジタル 教科書体 NP-B" panose="02020700000000000000" pitchFamily="18" charset="-128"/>
              </a:rPr>
              <a:t>式</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   </a:t>
            </a: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10cm×10cm</a:t>
            </a:r>
            <a:r>
              <a:rPr lang="ja-JP" altLang="en-US" sz="3600" dirty="0">
                <a:latin typeface="UD デジタル 教科書体 NP-B" panose="02020700000000000000" pitchFamily="18" charset="-128"/>
                <a:ea typeface="UD デジタル 教科書体 NP-B" panose="02020700000000000000" pitchFamily="18" charset="-128"/>
              </a:rPr>
              <a:t>答え</a:t>
            </a: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100cm</a:t>
            </a:r>
          </a:p>
          <a:p>
            <a:pPr eaLnBrk="1" hangingPunct="1">
              <a:spcBef>
                <a:spcPct val="0"/>
              </a:spcBef>
              <a:buFontTx/>
              <a:buNone/>
            </a:pP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7" name="Text Box 25">
            <a:extLst>
              <a:ext uri="{FF2B5EF4-FFF2-40B4-BE49-F238E27FC236}">
                <a16:creationId xmlns:a16="http://schemas.microsoft.com/office/drawing/2014/main" id="{128B8C43-6CD8-4F80-8F83-45EBDA07D15B}"/>
              </a:ext>
            </a:extLst>
          </p:cNvPr>
          <p:cNvSpPr txBox="1">
            <a:spLocks noChangeArrowheads="1"/>
          </p:cNvSpPr>
          <p:nvPr/>
        </p:nvSpPr>
        <p:spPr bwMode="auto">
          <a:xfrm>
            <a:off x="5369551" y="5225692"/>
            <a:ext cx="5391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0000FF"/>
                </a:solidFill>
                <a:latin typeface="UD デジタル 教科書体 NP-B" panose="02020700000000000000" pitchFamily="18" charset="-128"/>
                <a:ea typeface="UD デジタル 教科書体 NP-B" panose="02020700000000000000" pitchFamily="18" charset="-128"/>
              </a:rPr>
              <a:t>2</a:t>
            </a:r>
            <a:endParaRPr lang="ja-JP" altLang="en-US" sz="9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8" name="Text Box 25">
            <a:extLst>
              <a:ext uri="{FF2B5EF4-FFF2-40B4-BE49-F238E27FC236}">
                <a16:creationId xmlns:a16="http://schemas.microsoft.com/office/drawing/2014/main" id="{3D6DB2ED-21C8-480B-BCFF-6D77F4B2989C}"/>
              </a:ext>
            </a:extLst>
          </p:cNvPr>
          <p:cNvSpPr txBox="1">
            <a:spLocks noChangeArrowheads="1"/>
          </p:cNvSpPr>
          <p:nvPr/>
        </p:nvSpPr>
        <p:spPr bwMode="auto">
          <a:xfrm>
            <a:off x="2854211" y="2621535"/>
            <a:ext cx="5678284" cy="646331"/>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1cm</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  </a:t>
            </a:r>
            <a:r>
              <a:rPr lang="ja-JP" altLang="en-US" sz="3600" dirty="0">
                <a:latin typeface="UD デジタル 教科書体 NP-B" panose="02020700000000000000" pitchFamily="18" charset="-128"/>
                <a:ea typeface="UD デジタル 教科書体 NP-B" panose="02020700000000000000" pitchFamily="18" charset="-128"/>
              </a:rPr>
              <a:t>が</a:t>
            </a:r>
            <a:r>
              <a:rPr lang="ja-JP" altLang="en-US" sz="3600" dirty="0">
                <a:solidFill>
                  <a:srgbClr val="FF66FF"/>
                </a:solidFill>
                <a:latin typeface="UD デジタル 教科書体 NP-B" panose="02020700000000000000" pitchFamily="18" charset="-128"/>
                <a:ea typeface="UD デジタル 教科書体 NP-B" panose="02020700000000000000" pitchFamily="18" charset="-128"/>
              </a:rPr>
              <a:t>　　　</a:t>
            </a:r>
            <a:r>
              <a:rPr lang="ja-JP" altLang="en-US" sz="3600" dirty="0">
                <a:latin typeface="UD デジタル 教科書体 NP-B" panose="02020700000000000000" pitchFamily="18" charset="-128"/>
                <a:ea typeface="UD デジタル 教科書体 NP-B" panose="02020700000000000000" pitchFamily="18" charset="-128"/>
              </a:rPr>
              <a:t>個あるので　</a:t>
            </a:r>
            <a:endParaRPr lang="ja-JP" altLang="en-US" sz="1100" dirty="0">
              <a:latin typeface="UD デジタル 教科書体 NP-B" panose="02020700000000000000" pitchFamily="18" charset="-128"/>
              <a:ea typeface="UD デジタル 教科書体 NP-B" panose="02020700000000000000" pitchFamily="18" charset="-128"/>
            </a:endParaRPr>
          </a:p>
        </p:txBody>
      </p:sp>
      <p:sp>
        <p:nvSpPr>
          <p:cNvPr id="10" name="Text Box 25">
            <a:extLst>
              <a:ext uri="{FF2B5EF4-FFF2-40B4-BE49-F238E27FC236}">
                <a16:creationId xmlns:a16="http://schemas.microsoft.com/office/drawing/2014/main" id="{B40F599C-CED5-4BC4-B413-879ECDAFBE38}"/>
              </a:ext>
            </a:extLst>
          </p:cNvPr>
          <p:cNvSpPr txBox="1">
            <a:spLocks noChangeArrowheads="1"/>
          </p:cNvSpPr>
          <p:nvPr/>
        </p:nvSpPr>
        <p:spPr bwMode="auto">
          <a:xfrm>
            <a:off x="4683142" y="2633927"/>
            <a:ext cx="1225524" cy="646331"/>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100</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2" name="右中かっこ 1">
            <a:extLst>
              <a:ext uri="{FF2B5EF4-FFF2-40B4-BE49-F238E27FC236}">
                <a16:creationId xmlns:a16="http://schemas.microsoft.com/office/drawing/2014/main" id="{BC86CB4D-7917-4F7C-B4D5-B009E28F82F3}"/>
              </a:ext>
            </a:extLst>
          </p:cNvPr>
          <p:cNvSpPr/>
          <p:nvPr/>
        </p:nvSpPr>
        <p:spPr>
          <a:xfrm rot="10800000">
            <a:off x="1291590" y="1808824"/>
            <a:ext cx="511444" cy="4557713"/>
          </a:xfrm>
          <a:prstGeom prst="rightBrace">
            <a:avLst/>
          </a:prstGeom>
          <a:ln w="28575">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2" name="右中かっこ 11">
            <a:extLst>
              <a:ext uri="{FF2B5EF4-FFF2-40B4-BE49-F238E27FC236}">
                <a16:creationId xmlns:a16="http://schemas.microsoft.com/office/drawing/2014/main" id="{9481A98B-57AA-4F82-BA9B-C49F92601595}"/>
              </a:ext>
            </a:extLst>
          </p:cNvPr>
          <p:cNvSpPr/>
          <p:nvPr/>
        </p:nvSpPr>
        <p:spPr>
          <a:xfrm rot="16200000">
            <a:off x="3863856" y="-633077"/>
            <a:ext cx="511444" cy="4545185"/>
          </a:xfrm>
          <a:prstGeom prst="rightBrace">
            <a:avLst/>
          </a:prstGeom>
          <a:ln w="28575">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9" name="Text Box 25">
            <a:extLst>
              <a:ext uri="{FF2B5EF4-FFF2-40B4-BE49-F238E27FC236}">
                <a16:creationId xmlns:a16="http://schemas.microsoft.com/office/drawing/2014/main" id="{05C08F46-0554-40E9-9F97-FDA950513946}"/>
              </a:ext>
            </a:extLst>
          </p:cNvPr>
          <p:cNvSpPr txBox="1">
            <a:spLocks noChangeArrowheads="1"/>
          </p:cNvSpPr>
          <p:nvPr/>
        </p:nvSpPr>
        <p:spPr bwMode="auto">
          <a:xfrm>
            <a:off x="3805500" y="2522503"/>
            <a:ext cx="5391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FF0000"/>
                </a:solidFill>
                <a:latin typeface="UD デジタル 教科書体 NP-B" panose="02020700000000000000" pitchFamily="18" charset="-128"/>
                <a:ea typeface="UD デジタル 教科書体 NP-B" panose="02020700000000000000" pitchFamily="18" charset="-128"/>
              </a:rPr>
              <a:t>2</a:t>
            </a:r>
            <a:endParaRPr lang="ja-JP" altLang="en-US" sz="9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8" name="Text Box 25">
            <a:extLst>
              <a:ext uri="{FF2B5EF4-FFF2-40B4-BE49-F238E27FC236}">
                <a16:creationId xmlns:a16="http://schemas.microsoft.com/office/drawing/2014/main" id="{F1C74850-7521-8115-12C1-11FE0B7DA14B}"/>
              </a:ext>
            </a:extLst>
          </p:cNvPr>
          <p:cNvSpPr txBox="1">
            <a:spLocks noChangeArrowheads="1"/>
          </p:cNvSpPr>
          <p:nvPr/>
        </p:nvSpPr>
        <p:spPr bwMode="auto">
          <a:xfrm>
            <a:off x="2854210" y="3537038"/>
            <a:ext cx="4238106" cy="646331"/>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dirty="0">
                <a:latin typeface="UD デジタル 教科書体 NP-B" panose="02020700000000000000" pitchFamily="18" charset="-128"/>
                <a:ea typeface="UD デジタル 教科書体 NP-B" panose="02020700000000000000" pitchFamily="18" charset="-128"/>
              </a:rPr>
              <a:t>面積は 　　 </a:t>
            </a:r>
            <a:r>
              <a:rPr lang="en-US" altLang="ja-JP" sz="3600" dirty="0">
                <a:latin typeface="UD デジタル 教科書体 NP-B" panose="02020700000000000000" pitchFamily="18" charset="-128"/>
                <a:ea typeface="UD デジタル 教科書体 NP-B" panose="02020700000000000000" pitchFamily="18" charset="-128"/>
              </a:rPr>
              <a:t>cm</a:t>
            </a:r>
            <a:endParaRPr lang="ja-JP" altLang="en-US" sz="1100" dirty="0">
              <a:latin typeface="UD デジタル 教科書体 NP-B" panose="02020700000000000000" pitchFamily="18" charset="-128"/>
              <a:ea typeface="UD デジタル 教科書体 NP-B" panose="02020700000000000000" pitchFamily="18" charset="-128"/>
            </a:endParaRPr>
          </a:p>
        </p:txBody>
      </p:sp>
      <p:sp>
        <p:nvSpPr>
          <p:cNvPr id="19" name="Text Box 25">
            <a:extLst>
              <a:ext uri="{FF2B5EF4-FFF2-40B4-BE49-F238E27FC236}">
                <a16:creationId xmlns:a16="http://schemas.microsoft.com/office/drawing/2014/main" id="{955D42EC-F7CA-7AA1-06FE-3539FB814257}"/>
              </a:ext>
            </a:extLst>
          </p:cNvPr>
          <p:cNvSpPr txBox="1">
            <a:spLocks noChangeArrowheads="1"/>
          </p:cNvSpPr>
          <p:nvPr/>
        </p:nvSpPr>
        <p:spPr bwMode="auto">
          <a:xfrm>
            <a:off x="6140857" y="3494317"/>
            <a:ext cx="5391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latin typeface="UD デジタル 教科書体 NP-B" panose="02020700000000000000" pitchFamily="18" charset="-128"/>
                <a:ea typeface="UD デジタル 教科書体 NP-B" panose="02020700000000000000" pitchFamily="18" charset="-128"/>
              </a:rPr>
              <a:t>2</a:t>
            </a:r>
            <a:endParaRPr lang="ja-JP" altLang="en-US" sz="900" dirty="0">
              <a:latin typeface="UD デジタル 教科書体 NP-B" panose="02020700000000000000" pitchFamily="18" charset="-128"/>
              <a:ea typeface="UD デジタル 教科書体 NP-B" panose="02020700000000000000" pitchFamily="18" charset="-128"/>
            </a:endParaRPr>
          </a:p>
        </p:txBody>
      </p:sp>
      <p:sp>
        <p:nvSpPr>
          <p:cNvPr id="20" name="Text Box 25">
            <a:extLst>
              <a:ext uri="{FF2B5EF4-FFF2-40B4-BE49-F238E27FC236}">
                <a16:creationId xmlns:a16="http://schemas.microsoft.com/office/drawing/2014/main" id="{58FA7E70-8BAA-1359-2EDC-0DCEF952FF32}"/>
              </a:ext>
            </a:extLst>
          </p:cNvPr>
          <p:cNvSpPr txBox="1">
            <a:spLocks noChangeArrowheads="1"/>
          </p:cNvSpPr>
          <p:nvPr/>
        </p:nvSpPr>
        <p:spPr bwMode="auto">
          <a:xfrm>
            <a:off x="4316277" y="3559680"/>
            <a:ext cx="1225524" cy="646331"/>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100</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78095876"/>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1500"/>
                                        <p:tgtEl>
                                          <p:spTgt spid="15"/>
                                        </p:tgtEl>
                                      </p:cBhvr>
                                    </p:animEffect>
                                  </p:childTnLst>
                                </p:cTn>
                              </p:par>
                              <p:par>
                                <p:cTn id="13" presetID="22" presetClass="entr" presetSubtype="1" fill="hold" grpId="0" nodeType="withEffect">
                                  <p:stCondLst>
                                    <p:cond delay="25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500"/>
                                        <p:tgtEl>
                                          <p:spTgt spid="8"/>
                                        </p:tgtEl>
                                      </p:cBhvr>
                                    </p:animEffect>
                                  </p:childTnLst>
                                </p:cTn>
                              </p:par>
                              <p:par>
                                <p:cTn id="21" presetID="22" presetClass="entr" presetSubtype="1" fill="hold" grpId="0" nodeType="withEffect">
                                  <p:stCondLst>
                                    <p:cond delay="25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up)">
                                      <p:cBhvr>
                                        <p:cTn id="33" dur="1500"/>
                                        <p:tgtEl>
                                          <p:spTgt spid="18"/>
                                        </p:tgtEl>
                                      </p:cBhvr>
                                    </p:animEffect>
                                  </p:childTnLst>
                                </p:cTn>
                              </p:par>
                              <p:par>
                                <p:cTn id="34" presetID="22" presetClass="entr" presetSubtype="1" fill="hold" grpId="0" nodeType="withEffect">
                                  <p:stCondLst>
                                    <p:cond delay="25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10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up)">
                                      <p:cBhvr>
                                        <p:cTn id="46" dur="2500"/>
                                        <p:tgtEl>
                                          <p:spTgt spid="5"/>
                                        </p:tgtEl>
                                      </p:cBhvr>
                                    </p:animEffect>
                                  </p:childTnLst>
                                </p:cTn>
                              </p:par>
                              <p:par>
                                <p:cTn id="47" presetID="22" presetClass="entr" presetSubtype="1" fill="hold" grpId="0" nodeType="withEffect">
                                  <p:stCondLst>
                                    <p:cond delay="1500"/>
                                  </p:stCondLst>
                                  <p:childTnLst>
                                    <p:set>
                                      <p:cBhvr>
                                        <p:cTn id="48" dur="1" fill="hold">
                                          <p:stCondLst>
                                            <p:cond delay="0"/>
                                          </p:stCondLst>
                                        </p:cTn>
                                        <p:tgtEl>
                                          <p:spTgt spid="7"/>
                                        </p:tgtEl>
                                        <p:attrNameLst>
                                          <p:attrName>style.visibility</p:attrName>
                                        </p:attrNameLst>
                                      </p:cBhvr>
                                      <p:to>
                                        <p:strVal val="visible"/>
                                      </p:to>
                                    </p:set>
                                    <p:animEffect transition="in" filter="wipe(up)">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4" grpId="0" animBg="1"/>
      <p:bldP spid="5" grpId="0" animBg="1"/>
      <p:bldP spid="7" grpId="0"/>
      <p:bldP spid="8" grpId="0" animBg="1"/>
      <p:bldP spid="10" grpId="0" animBg="1"/>
      <p:bldP spid="9" grpId="0"/>
      <p:bldP spid="18" grpId="0" animBg="1"/>
      <p:bldP spid="19" grpId="0"/>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6">
            <a:extLst>
              <a:ext uri="{FF2B5EF4-FFF2-40B4-BE49-F238E27FC236}">
                <a16:creationId xmlns:a16="http://schemas.microsoft.com/office/drawing/2014/main" id="{6C37307E-9F03-6269-5F06-3DEA418312E1}"/>
              </a:ext>
            </a:extLst>
          </p:cNvPr>
          <p:cNvSpPr txBox="1">
            <a:spLocks noChangeArrowheads="1"/>
          </p:cNvSpPr>
          <p:nvPr/>
        </p:nvSpPr>
        <p:spPr bwMode="auto">
          <a:xfrm>
            <a:off x="517778" y="1369635"/>
            <a:ext cx="5999358" cy="1477328"/>
          </a:xfrm>
          <a:prstGeom prst="rect">
            <a:avLst/>
          </a:prstGeom>
          <a:solidFill>
            <a:srgbClr val="FFFFCC"/>
          </a:solidFill>
          <a:ln w="9525">
            <a:noFill/>
            <a:miter lim="800000"/>
            <a:headEnd/>
            <a:tailEnd/>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3600" dirty="0">
                <a:latin typeface="UD デジタル 教科書体 NP-B" panose="02020700000000000000" pitchFamily="18" charset="-128"/>
                <a:ea typeface="UD デジタル 教科書体 NP-B" panose="02020700000000000000" pitchFamily="18" charset="-128"/>
              </a:rPr>
              <a:t>（　　　　　　　　　　）</a:t>
            </a:r>
            <a:endParaRPr lang="en-US" altLang="ja-JP" sz="3600" dirty="0">
              <a:latin typeface="UD デジタル 教科書体 NP-B" panose="02020700000000000000" pitchFamily="18" charset="-128"/>
              <a:ea typeface="UD デジタル 教科書体 NP-B" panose="02020700000000000000" pitchFamily="18" charset="-128"/>
            </a:endParaRPr>
          </a:p>
          <a:p>
            <a:pPr eaLnBrk="1" hangingPunct="1">
              <a:spcBef>
                <a:spcPct val="50000"/>
              </a:spcBef>
              <a:buFontTx/>
              <a:buNone/>
            </a:pPr>
            <a:r>
              <a:rPr lang="ja-JP" altLang="en-US" sz="3600" dirty="0">
                <a:latin typeface="UD デジタル 教科書体 NP-B" panose="02020700000000000000" pitchFamily="18" charset="-128"/>
                <a:ea typeface="UD デジタル 教科書体 NP-B" panose="02020700000000000000" pitchFamily="18" charset="-128"/>
              </a:rPr>
              <a:t>がいくつあるかを数えます</a:t>
            </a:r>
          </a:p>
        </p:txBody>
      </p:sp>
      <p:sp>
        <p:nvSpPr>
          <p:cNvPr id="10261" name="Rectangle 3">
            <a:extLst>
              <a:ext uri="{FF2B5EF4-FFF2-40B4-BE49-F238E27FC236}">
                <a16:creationId xmlns:a16="http://schemas.microsoft.com/office/drawing/2014/main" id="{9AB0A3B2-767A-4768-82D3-CBC0775BCBA7}"/>
              </a:ext>
            </a:extLst>
          </p:cNvPr>
          <p:cNvSpPr>
            <a:spLocks noChangeArrowheads="1"/>
          </p:cNvSpPr>
          <p:nvPr/>
        </p:nvSpPr>
        <p:spPr bwMode="auto">
          <a:xfrm>
            <a:off x="971550" y="2987922"/>
            <a:ext cx="2881313" cy="2879725"/>
          </a:xfrm>
          <a:prstGeom prst="rect">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0243" name="Rectangle 2">
            <a:extLst>
              <a:ext uri="{FF2B5EF4-FFF2-40B4-BE49-F238E27FC236}">
                <a16:creationId xmlns:a16="http://schemas.microsoft.com/office/drawing/2014/main" id="{AFDC0CB2-E7C6-4EE1-ABC6-E875B16271DC}"/>
              </a:ext>
            </a:extLst>
          </p:cNvPr>
          <p:cNvSpPr>
            <a:spLocks noGrp="1" noChangeArrowheads="1"/>
          </p:cNvSpPr>
          <p:nvPr>
            <p:ph type="title"/>
          </p:nvPr>
        </p:nvSpPr>
        <p:spPr/>
        <p:txBody>
          <a:bodyPr/>
          <a:lstStyle/>
          <a:p>
            <a:pPr eaLnBrk="1" hangingPunct="1"/>
            <a:r>
              <a:rPr lang="ja-JP" altLang="en-US" b="1" dirty="0">
                <a:solidFill>
                  <a:schemeClr val="tx1"/>
                </a:solidFill>
                <a:latin typeface="UD デジタル 教科書体 NP-B" panose="02020700000000000000" pitchFamily="18" charset="-128"/>
                <a:ea typeface="UD デジタル 教科書体 NP-B" panose="02020700000000000000" pitchFamily="18" charset="-128"/>
              </a:rPr>
              <a:t>面積はどうやって測れば良いか</a:t>
            </a:r>
          </a:p>
        </p:txBody>
      </p:sp>
      <p:sp>
        <p:nvSpPr>
          <p:cNvPr id="10246" name="Rectangle 19">
            <a:extLst>
              <a:ext uri="{FF2B5EF4-FFF2-40B4-BE49-F238E27FC236}">
                <a16:creationId xmlns:a16="http://schemas.microsoft.com/office/drawing/2014/main" id="{6815844B-45E3-4E6D-A4BD-6845FE3CEF09}"/>
              </a:ext>
            </a:extLst>
          </p:cNvPr>
          <p:cNvSpPr>
            <a:spLocks noChangeArrowheads="1"/>
          </p:cNvSpPr>
          <p:nvPr/>
        </p:nvSpPr>
        <p:spPr bwMode="auto">
          <a:xfrm>
            <a:off x="6011863" y="3429000"/>
            <a:ext cx="1439862" cy="1439863"/>
          </a:xfrm>
          <a:prstGeom prst="rect">
            <a:avLst/>
          </a:prstGeom>
          <a:solidFill>
            <a:schemeClr val="bg1"/>
          </a:solidFill>
          <a:ln w="41275">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0247" name="Line 31">
            <a:extLst>
              <a:ext uri="{FF2B5EF4-FFF2-40B4-BE49-F238E27FC236}">
                <a16:creationId xmlns:a16="http://schemas.microsoft.com/office/drawing/2014/main" id="{9EDBB61E-B02C-4B60-98B5-577351EC8AB2}"/>
              </a:ext>
            </a:extLst>
          </p:cNvPr>
          <p:cNvSpPr>
            <a:spLocks noChangeShapeType="1"/>
          </p:cNvSpPr>
          <p:nvPr/>
        </p:nvSpPr>
        <p:spPr bwMode="auto">
          <a:xfrm>
            <a:off x="4572000" y="3429000"/>
            <a:ext cx="1439863" cy="0"/>
          </a:xfrm>
          <a:prstGeom prst="line">
            <a:avLst/>
          </a:prstGeom>
          <a:noFill/>
          <a:ln w="412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48" name="Line 32">
            <a:extLst>
              <a:ext uri="{FF2B5EF4-FFF2-40B4-BE49-F238E27FC236}">
                <a16:creationId xmlns:a16="http://schemas.microsoft.com/office/drawing/2014/main" id="{3EB32D1A-18A5-4947-A42A-5363F89154A2}"/>
              </a:ext>
            </a:extLst>
          </p:cNvPr>
          <p:cNvSpPr>
            <a:spLocks noChangeShapeType="1"/>
          </p:cNvSpPr>
          <p:nvPr/>
        </p:nvSpPr>
        <p:spPr bwMode="auto">
          <a:xfrm>
            <a:off x="4572000" y="4868863"/>
            <a:ext cx="1439863" cy="0"/>
          </a:xfrm>
          <a:prstGeom prst="line">
            <a:avLst/>
          </a:prstGeom>
          <a:noFill/>
          <a:ln w="412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49" name="Line 33">
            <a:extLst>
              <a:ext uri="{FF2B5EF4-FFF2-40B4-BE49-F238E27FC236}">
                <a16:creationId xmlns:a16="http://schemas.microsoft.com/office/drawing/2014/main" id="{07987572-C613-426C-8873-66505135BCEA}"/>
              </a:ext>
            </a:extLst>
          </p:cNvPr>
          <p:cNvSpPr>
            <a:spLocks noChangeShapeType="1"/>
          </p:cNvSpPr>
          <p:nvPr/>
        </p:nvSpPr>
        <p:spPr bwMode="auto">
          <a:xfrm>
            <a:off x="6011863" y="1989138"/>
            <a:ext cx="1439862" cy="0"/>
          </a:xfrm>
          <a:prstGeom prst="line">
            <a:avLst/>
          </a:prstGeom>
          <a:noFill/>
          <a:ln w="412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50" name="Line 34">
            <a:extLst>
              <a:ext uri="{FF2B5EF4-FFF2-40B4-BE49-F238E27FC236}">
                <a16:creationId xmlns:a16="http://schemas.microsoft.com/office/drawing/2014/main" id="{E642F7AE-631E-40B5-989E-DEBF37C7CCB3}"/>
              </a:ext>
            </a:extLst>
          </p:cNvPr>
          <p:cNvSpPr>
            <a:spLocks noChangeShapeType="1"/>
          </p:cNvSpPr>
          <p:nvPr/>
        </p:nvSpPr>
        <p:spPr bwMode="auto">
          <a:xfrm>
            <a:off x="4572000" y="3414713"/>
            <a:ext cx="1439863" cy="0"/>
          </a:xfrm>
          <a:prstGeom prst="line">
            <a:avLst/>
          </a:prstGeom>
          <a:noFill/>
          <a:ln w="412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51" name="Line 35">
            <a:extLst>
              <a:ext uri="{FF2B5EF4-FFF2-40B4-BE49-F238E27FC236}">
                <a16:creationId xmlns:a16="http://schemas.microsoft.com/office/drawing/2014/main" id="{2BA644D5-C8AE-4C90-B131-0B1E05F52A68}"/>
              </a:ext>
            </a:extLst>
          </p:cNvPr>
          <p:cNvSpPr>
            <a:spLocks noChangeShapeType="1"/>
          </p:cNvSpPr>
          <p:nvPr/>
        </p:nvSpPr>
        <p:spPr bwMode="auto">
          <a:xfrm>
            <a:off x="6011863" y="1974850"/>
            <a:ext cx="1439862" cy="0"/>
          </a:xfrm>
          <a:prstGeom prst="line">
            <a:avLst/>
          </a:prstGeom>
          <a:noFill/>
          <a:ln w="412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52" name="Line 36">
            <a:extLst>
              <a:ext uri="{FF2B5EF4-FFF2-40B4-BE49-F238E27FC236}">
                <a16:creationId xmlns:a16="http://schemas.microsoft.com/office/drawing/2014/main" id="{48957CA6-AA6F-476C-9246-DDDFD52D45A8}"/>
              </a:ext>
            </a:extLst>
          </p:cNvPr>
          <p:cNvSpPr>
            <a:spLocks noChangeShapeType="1"/>
          </p:cNvSpPr>
          <p:nvPr/>
        </p:nvSpPr>
        <p:spPr bwMode="auto">
          <a:xfrm>
            <a:off x="6011863" y="6308725"/>
            <a:ext cx="1439862" cy="0"/>
          </a:xfrm>
          <a:prstGeom prst="line">
            <a:avLst/>
          </a:prstGeom>
          <a:noFill/>
          <a:ln w="412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53" name="Line 37">
            <a:extLst>
              <a:ext uri="{FF2B5EF4-FFF2-40B4-BE49-F238E27FC236}">
                <a16:creationId xmlns:a16="http://schemas.microsoft.com/office/drawing/2014/main" id="{63C70305-EF97-474F-9C0D-572C77F1EAC2}"/>
              </a:ext>
            </a:extLst>
          </p:cNvPr>
          <p:cNvSpPr>
            <a:spLocks noChangeShapeType="1"/>
          </p:cNvSpPr>
          <p:nvPr/>
        </p:nvSpPr>
        <p:spPr bwMode="auto">
          <a:xfrm>
            <a:off x="7451725" y="4868863"/>
            <a:ext cx="1439863" cy="0"/>
          </a:xfrm>
          <a:prstGeom prst="line">
            <a:avLst/>
          </a:prstGeom>
          <a:noFill/>
          <a:ln w="412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54" name="Line 38">
            <a:extLst>
              <a:ext uri="{FF2B5EF4-FFF2-40B4-BE49-F238E27FC236}">
                <a16:creationId xmlns:a16="http://schemas.microsoft.com/office/drawing/2014/main" id="{1143DD67-37A4-47F1-8CAB-BA0AF7D3303E}"/>
              </a:ext>
            </a:extLst>
          </p:cNvPr>
          <p:cNvSpPr>
            <a:spLocks noChangeShapeType="1"/>
          </p:cNvSpPr>
          <p:nvPr/>
        </p:nvSpPr>
        <p:spPr bwMode="auto">
          <a:xfrm>
            <a:off x="7451725" y="3429000"/>
            <a:ext cx="1439863" cy="0"/>
          </a:xfrm>
          <a:prstGeom prst="line">
            <a:avLst/>
          </a:prstGeom>
          <a:noFill/>
          <a:ln w="412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55" name="Line 39">
            <a:extLst>
              <a:ext uri="{FF2B5EF4-FFF2-40B4-BE49-F238E27FC236}">
                <a16:creationId xmlns:a16="http://schemas.microsoft.com/office/drawing/2014/main" id="{21FE28ED-8459-4DC7-A4FC-77596078C5CF}"/>
              </a:ext>
            </a:extLst>
          </p:cNvPr>
          <p:cNvSpPr>
            <a:spLocks noChangeShapeType="1"/>
          </p:cNvSpPr>
          <p:nvPr/>
        </p:nvSpPr>
        <p:spPr bwMode="auto">
          <a:xfrm>
            <a:off x="4572000" y="3429000"/>
            <a:ext cx="0" cy="1439863"/>
          </a:xfrm>
          <a:prstGeom prst="line">
            <a:avLst/>
          </a:prstGeom>
          <a:noFill/>
          <a:ln w="412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56" name="Line 40">
            <a:extLst>
              <a:ext uri="{FF2B5EF4-FFF2-40B4-BE49-F238E27FC236}">
                <a16:creationId xmlns:a16="http://schemas.microsoft.com/office/drawing/2014/main" id="{3E73C2B7-240F-49D5-BEA3-578E67177B6F}"/>
              </a:ext>
            </a:extLst>
          </p:cNvPr>
          <p:cNvSpPr>
            <a:spLocks noChangeShapeType="1"/>
          </p:cNvSpPr>
          <p:nvPr/>
        </p:nvSpPr>
        <p:spPr bwMode="auto">
          <a:xfrm>
            <a:off x="6011863" y="4868863"/>
            <a:ext cx="0" cy="1439862"/>
          </a:xfrm>
          <a:prstGeom prst="line">
            <a:avLst/>
          </a:prstGeom>
          <a:noFill/>
          <a:ln w="412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57" name="Line 41">
            <a:extLst>
              <a:ext uri="{FF2B5EF4-FFF2-40B4-BE49-F238E27FC236}">
                <a16:creationId xmlns:a16="http://schemas.microsoft.com/office/drawing/2014/main" id="{1DC75E80-ACDB-4319-A775-2B55393F625C}"/>
              </a:ext>
            </a:extLst>
          </p:cNvPr>
          <p:cNvSpPr>
            <a:spLocks noChangeShapeType="1"/>
          </p:cNvSpPr>
          <p:nvPr/>
        </p:nvSpPr>
        <p:spPr bwMode="auto">
          <a:xfrm>
            <a:off x="7451725" y="4868863"/>
            <a:ext cx="0" cy="1439862"/>
          </a:xfrm>
          <a:prstGeom prst="line">
            <a:avLst/>
          </a:prstGeom>
          <a:noFill/>
          <a:ln w="412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58" name="Line 42">
            <a:extLst>
              <a:ext uri="{FF2B5EF4-FFF2-40B4-BE49-F238E27FC236}">
                <a16:creationId xmlns:a16="http://schemas.microsoft.com/office/drawing/2014/main" id="{5FCE9B6D-B508-471E-B0C3-431FF12795C8}"/>
              </a:ext>
            </a:extLst>
          </p:cNvPr>
          <p:cNvSpPr>
            <a:spLocks noChangeShapeType="1"/>
          </p:cNvSpPr>
          <p:nvPr/>
        </p:nvSpPr>
        <p:spPr bwMode="auto">
          <a:xfrm>
            <a:off x="8893175" y="3429000"/>
            <a:ext cx="0" cy="1439863"/>
          </a:xfrm>
          <a:prstGeom prst="line">
            <a:avLst/>
          </a:prstGeom>
          <a:noFill/>
          <a:ln w="412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59" name="Line 43">
            <a:extLst>
              <a:ext uri="{FF2B5EF4-FFF2-40B4-BE49-F238E27FC236}">
                <a16:creationId xmlns:a16="http://schemas.microsoft.com/office/drawing/2014/main" id="{83C5A9BF-7B25-4AE2-85ED-76C33075383C}"/>
              </a:ext>
            </a:extLst>
          </p:cNvPr>
          <p:cNvSpPr>
            <a:spLocks noChangeShapeType="1"/>
          </p:cNvSpPr>
          <p:nvPr/>
        </p:nvSpPr>
        <p:spPr bwMode="auto">
          <a:xfrm>
            <a:off x="7451725" y="1989138"/>
            <a:ext cx="0" cy="1439862"/>
          </a:xfrm>
          <a:prstGeom prst="line">
            <a:avLst/>
          </a:prstGeom>
          <a:noFill/>
          <a:ln w="412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60" name="Line 44">
            <a:extLst>
              <a:ext uri="{FF2B5EF4-FFF2-40B4-BE49-F238E27FC236}">
                <a16:creationId xmlns:a16="http://schemas.microsoft.com/office/drawing/2014/main" id="{EA6BA8C4-66AF-4684-BB0C-D511E79B4061}"/>
              </a:ext>
            </a:extLst>
          </p:cNvPr>
          <p:cNvSpPr>
            <a:spLocks noChangeShapeType="1"/>
          </p:cNvSpPr>
          <p:nvPr/>
        </p:nvSpPr>
        <p:spPr bwMode="auto">
          <a:xfrm>
            <a:off x="6011863" y="1989138"/>
            <a:ext cx="0" cy="1439862"/>
          </a:xfrm>
          <a:prstGeom prst="line">
            <a:avLst/>
          </a:prstGeom>
          <a:noFill/>
          <a:ln w="412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62" name="Line 30">
            <a:extLst>
              <a:ext uri="{FF2B5EF4-FFF2-40B4-BE49-F238E27FC236}">
                <a16:creationId xmlns:a16="http://schemas.microsoft.com/office/drawing/2014/main" id="{9CCE2AC4-D727-457F-A9B0-EF1151F8210A}"/>
              </a:ext>
            </a:extLst>
          </p:cNvPr>
          <p:cNvSpPr>
            <a:spLocks noChangeShapeType="1"/>
          </p:cNvSpPr>
          <p:nvPr/>
        </p:nvSpPr>
        <p:spPr bwMode="auto">
          <a:xfrm flipH="1">
            <a:off x="971550" y="4429372"/>
            <a:ext cx="2879725" cy="0"/>
          </a:xfrm>
          <a:prstGeom prst="line">
            <a:avLst/>
          </a:prstGeom>
          <a:noFill/>
          <a:ln w="412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63" name="Line 29">
            <a:extLst>
              <a:ext uri="{FF2B5EF4-FFF2-40B4-BE49-F238E27FC236}">
                <a16:creationId xmlns:a16="http://schemas.microsoft.com/office/drawing/2014/main" id="{D93E4059-4B09-484B-B2C2-AA7F699D88FE}"/>
              </a:ext>
            </a:extLst>
          </p:cNvPr>
          <p:cNvSpPr>
            <a:spLocks noChangeShapeType="1"/>
          </p:cNvSpPr>
          <p:nvPr/>
        </p:nvSpPr>
        <p:spPr bwMode="auto">
          <a:xfrm>
            <a:off x="2411413" y="2987922"/>
            <a:ext cx="0" cy="2881313"/>
          </a:xfrm>
          <a:prstGeom prst="line">
            <a:avLst/>
          </a:prstGeom>
          <a:noFill/>
          <a:ln w="412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 name="Text Box 26">
            <a:extLst>
              <a:ext uri="{FF2B5EF4-FFF2-40B4-BE49-F238E27FC236}">
                <a16:creationId xmlns:a16="http://schemas.microsoft.com/office/drawing/2014/main" id="{D0BB6F29-66CE-47EC-9EB8-5623F911CD40}"/>
              </a:ext>
            </a:extLst>
          </p:cNvPr>
          <p:cNvSpPr txBox="1">
            <a:spLocks noChangeArrowheads="1"/>
          </p:cNvSpPr>
          <p:nvPr/>
        </p:nvSpPr>
        <p:spPr bwMode="auto">
          <a:xfrm>
            <a:off x="2667811" y="3215484"/>
            <a:ext cx="108108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5400" dirty="0"/>
              <a:t>①</a:t>
            </a:r>
          </a:p>
        </p:txBody>
      </p:sp>
      <p:sp>
        <p:nvSpPr>
          <p:cNvPr id="25" name="Text Box 26">
            <a:extLst>
              <a:ext uri="{FF2B5EF4-FFF2-40B4-BE49-F238E27FC236}">
                <a16:creationId xmlns:a16="http://schemas.microsoft.com/office/drawing/2014/main" id="{1079FDCC-E3C9-4048-B841-1553D0615581}"/>
              </a:ext>
            </a:extLst>
          </p:cNvPr>
          <p:cNvSpPr txBox="1">
            <a:spLocks noChangeArrowheads="1"/>
          </p:cNvSpPr>
          <p:nvPr/>
        </p:nvSpPr>
        <p:spPr bwMode="auto">
          <a:xfrm>
            <a:off x="2667811" y="4628653"/>
            <a:ext cx="108108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5400" dirty="0"/>
              <a:t>④</a:t>
            </a:r>
          </a:p>
        </p:txBody>
      </p:sp>
      <p:sp>
        <p:nvSpPr>
          <p:cNvPr id="26" name="Text Box 26">
            <a:extLst>
              <a:ext uri="{FF2B5EF4-FFF2-40B4-BE49-F238E27FC236}">
                <a16:creationId xmlns:a16="http://schemas.microsoft.com/office/drawing/2014/main" id="{53A31A55-51D1-4B35-AA71-A309C0283B2B}"/>
              </a:ext>
            </a:extLst>
          </p:cNvPr>
          <p:cNvSpPr txBox="1">
            <a:spLocks noChangeArrowheads="1"/>
          </p:cNvSpPr>
          <p:nvPr/>
        </p:nvSpPr>
        <p:spPr bwMode="auto">
          <a:xfrm>
            <a:off x="1229536" y="4628653"/>
            <a:ext cx="108108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5400" dirty="0"/>
              <a:t>③</a:t>
            </a:r>
          </a:p>
        </p:txBody>
      </p:sp>
      <p:sp>
        <p:nvSpPr>
          <p:cNvPr id="27" name="Text Box 26">
            <a:extLst>
              <a:ext uri="{FF2B5EF4-FFF2-40B4-BE49-F238E27FC236}">
                <a16:creationId xmlns:a16="http://schemas.microsoft.com/office/drawing/2014/main" id="{257E3350-B44C-4B98-A8BE-DD38EE476932}"/>
              </a:ext>
            </a:extLst>
          </p:cNvPr>
          <p:cNvSpPr txBox="1">
            <a:spLocks noChangeArrowheads="1"/>
          </p:cNvSpPr>
          <p:nvPr/>
        </p:nvSpPr>
        <p:spPr bwMode="auto">
          <a:xfrm>
            <a:off x="1229536" y="3198036"/>
            <a:ext cx="108108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5400" dirty="0"/>
              <a:t>②</a:t>
            </a:r>
          </a:p>
        </p:txBody>
      </p:sp>
      <p:sp>
        <p:nvSpPr>
          <p:cNvPr id="28" name="Text Box 26">
            <a:extLst>
              <a:ext uri="{FF2B5EF4-FFF2-40B4-BE49-F238E27FC236}">
                <a16:creationId xmlns:a16="http://schemas.microsoft.com/office/drawing/2014/main" id="{8CEE7037-E09F-4D19-B68B-4C85AB69D249}"/>
              </a:ext>
            </a:extLst>
          </p:cNvPr>
          <p:cNvSpPr txBox="1">
            <a:spLocks noChangeArrowheads="1"/>
          </p:cNvSpPr>
          <p:nvPr/>
        </p:nvSpPr>
        <p:spPr bwMode="auto">
          <a:xfrm>
            <a:off x="6291765" y="2208809"/>
            <a:ext cx="108108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5400" dirty="0"/>
              <a:t>①</a:t>
            </a:r>
          </a:p>
        </p:txBody>
      </p:sp>
      <p:sp>
        <p:nvSpPr>
          <p:cNvPr id="29" name="Text Box 26">
            <a:extLst>
              <a:ext uri="{FF2B5EF4-FFF2-40B4-BE49-F238E27FC236}">
                <a16:creationId xmlns:a16="http://schemas.microsoft.com/office/drawing/2014/main" id="{53D5691B-D74F-4E4D-8E93-8BEA3D52EF16}"/>
              </a:ext>
            </a:extLst>
          </p:cNvPr>
          <p:cNvSpPr txBox="1">
            <a:spLocks noChangeArrowheads="1"/>
          </p:cNvSpPr>
          <p:nvPr/>
        </p:nvSpPr>
        <p:spPr bwMode="auto">
          <a:xfrm>
            <a:off x="6291765" y="3686472"/>
            <a:ext cx="108108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5400" dirty="0"/>
              <a:t>②</a:t>
            </a:r>
          </a:p>
        </p:txBody>
      </p:sp>
      <p:sp>
        <p:nvSpPr>
          <p:cNvPr id="30" name="Text Box 26">
            <a:extLst>
              <a:ext uri="{FF2B5EF4-FFF2-40B4-BE49-F238E27FC236}">
                <a16:creationId xmlns:a16="http://schemas.microsoft.com/office/drawing/2014/main" id="{81895A0D-4A59-4B30-99C0-7CC493B213A0}"/>
              </a:ext>
            </a:extLst>
          </p:cNvPr>
          <p:cNvSpPr txBox="1">
            <a:spLocks noChangeArrowheads="1"/>
          </p:cNvSpPr>
          <p:nvPr/>
        </p:nvSpPr>
        <p:spPr bwMode="auto">
          <a:xfrm>
            <a:off x="6268260" y="5088532"/>
            <a:ext cx="108108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5400" dirty="0"/>
              <a:t>③</a:t>
            </a:r>
          </a:p>
        </p:txBody>
      </p:sp>
      <p:sp>
        <p:nvSpPr>
          <p:cNvPr id="31" name="Text Box 26">
            <a:extLst>
              <a:ext uri="{FF2B5EF4-FFF2-40B4-BE49-F238E27FC236}">
                <a16:creationId xmlns:a16="http://schemas.microsoft.com/office/drawing/2014/main" id="{4CAA6485-265B-490E-B554-0B83AEB75E6C}"/>
              </a:ext>
            </a:extLst>
          </p:cNvPr>
          <p:cNvSpPr txBox="1">
            <a:spLocks noChangeArrowheads="1"/>
          </p:cNvSpPr>
          <p:nvPr/>
        </p:nvSpPr>
        <p:spPr bwMode="auto">
          <a:xfrm>
            <a:off x="4849521" y="3686886"/>
            <a:ext cx="108108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5400" dirty="0"/>
              <a:t>④</a:t>
            </a:r>
          </a:p>
        </p:txBody>
      </p:sp>
      <p:sp>
        <p:nvSpPr>
          <p:cNvPr id="33" name="Text Box 26">
            <a:extLst>
              <a:ext uri="{FF2B5EF4-FFF2-40B4-BE49-F238E27FC236}">
                <a16:creationId xmlns:a16="http://schemas.microsoft.com/office/drawing/2014/main" id="{ED52B9B1-CFA4-456E-B300-11CB4F53B800}"/>
              </a:ext>
            </a:extLst>
          </p:cNvPr>
          <p:cNvSpPr txBox="1">
            <a:spLocks noChangeArrowheads="1"/>
          </p:cNvSpPr>
          <p:nvPr/>
        </p:nvSpPr>
        <p:spPr bwMode="auto">
          <a:xfrm>
            <a:off x="7712334" y="3686886"/>
            <a:ext cx="108108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5400" dirty="0"/>
              <a:t>⑤</a:t>
            </a:r>
          </a:p>
        </p:txBody>
      </p:sp>
      <p:sp>
        <p:nvSpPr>
          <p:cNvPr id="2" name="Text Box 26">
            <a:extLst>
              <a:ext uri="{FF2B5EF4-FFF2-40B4-BE49-F238E27FC236}">
                <a16:creationId xmlns:a16="http://schemas.microsoft.com/office/drawing/2014/main" id="{7F03ADEB-8F0C-D77F-36B7-5F8B8EDD7A6D}"/>
              </a:ext>
            </a:extLst>
          </p:cNvPr>
          <p:cNvSpPr txBox="1">
            <a:spLocks noChangeArrowheads="1"/>
          </p:cNvSpPr>
          <p:nvPr/>
        </p:nvSpPr>
        <p:spPr bwMode="auto">
          <a:xfrm>
            <a:off x="1214512" y="1374383"/>
            <a:ext cx="4437623" cy="646331"/>
          </a:xfrm>
          <a:prstGeom prst="rect">
            <a:avLst/>
          </a:prstGeom>
          <a:solidFill>
            <a:srgbClr val="FFFFCC"/>
          </a:solidFill>
          <a:ln w="9525">
            <a:noFill/>
            <a:miter lim="800000"/>
            <a:headEnd/>
            <a:tailEnd/>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同じ大きさの正方形</a:t>
            </a: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62"/>
                                        </p:tgtEl>
                                        <p:attrNameLst>
                                          <p:attrName>style.visibility</p:attrName>
                                        </p:attrNameLst>
                                      </p:cBhvr>
                                      <p:to>
                                        <p:strVal val="visible"/>
                                      </p:to>
                                    </p:set>
                                    <p:animEffect transition="in" filter="wipe(left)">
                                      <p:cBhvr>
                                        <p:cTn id="12" dur="1000"/>
                                        <p:tgtEl>
                                          <p:spTgt spid="10262"/>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263"/>
                                        </p:tgtEl>
                                        <p:attrNameLst>
                                          <p:attrName>style.visibility</p:attrName>
                                        </p:attrNameLst>
                                      </p:cBhvr>
                                      <p:to>
                                        <p:strVal val="visible"/>
                                      </p:to>
                                    </p:set>
                                    <p:animEffect transition="in" filter="wipe(up)">
                                      <p:cBhvr>
                                        <p:cTn id="16" dur="1000"/>
                                        <p:tgtEl>
                                          <p:spTgt spid="1026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750"/>
                                        <p:tgtEl>
                                          <p:spTgt spid="2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750"/>
                                        <p:tgtEl>
                                          <p:spTgt spid="27"/>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750"/>
                                        <p:tgtEl>
                                          <p:spTgt spid="26"/>
                                        </p:tgtEl>
                                      </p:cBhvr>
                                    </p:animEffect>
                                  </p:childTnLst>
                                </p:cTn>
                              </p:par>
                            </p:childTnLst>
                          </p:cTn>
                        </p:par>
                        <p:par>
                          <p:cTn id="30" fill="hold">
                            <p:stCondLst>
                              <p:cond delay="2250"/>
                            </p:stCondLst>
                            <p:childTnLst>
                              <p:par>
                                <p:cTn id="31" presetID="22" presetClass="entr" presetSubtype="8"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75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246"/>
                                        </p:tgtEl>
                                        <p:attrNameLst>
                                          <p:attrName>style.visibility</p:attrName>
                                        </p:attrNameLst>
                                      </p:cBhvr>
                                      <p:to>
                                        <p:strVal val="visible"/>
                                      </p:to>
                                    </p:set>
                                    <p:animEffect transition="in" filter="wipe(down)">
                                      <p:cBhvr>
                                        <p:cTn id="38" dur="1000"/>
                                        <p:tgtEl>
                                          <p:spTgt spid="1024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750"/>
                                        <p:tgtEl>
                                          <p:spTgt spid="28"/>
                                        </p:tgtEl>
                                      </p:cBhvr>
                                    </p:animEffect>
                                  </p:childTnLst>
                                </p:cTn>
                              </p:par>
                            </p:childTnLst>
                          </p:cTn>
                        </p:par>
                        <p:par>
                          <p:cTn id="44" fill="hold">
                            <p:stCondLst>
                              <p:cond delay="75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750"/>
                                        <p:tgtEl>
                                          <p:spTgt spid="29"/>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left)">
                                      <p:cBhvr>
                                        <p:cTn id="51" dur="750"/>
                                        <p:tgtEl>
                                          <p:spTgt spid="30"/>
                                        </p:tgtEl>
                                      </p:cBhvr>
                                    </p:animEffect>
                                  </p:childTnLst>
                                </p:cTn>
                              </p:par>
                            </p:childTnLst>
                          </p:cTn>
                        </p:par>
                        <p:par>
                          <p:cTn id="52" fill="hold">
                            <p:stCondLst>
                              <p:cond delay="2250"/>
                            </p:stCondLst>
                            <p:childTnLst>
                              <p:par>
                                <p:cTn id="53" presetID="22" presetClass="entr" presetSubtype="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left)">
                                      <p:cBhvr>
                                        <p:cTn id="55" dur="750"/>
                                        <p:tgtEl>
                                          <p:spTgt spid="31"/>
                                        </p:tgtEl>
                                      </p:cBhvr>
                                    </p:animEffect>
                                  </p:childTnLst>
                                </p:cTn>
                              </p:par>
                            </p:childTnLst>
                          </p:cTn>
                        </p:par>
                        <p:par>
                          <p:cTn id="56" fill="hold">
                            <p:stCondLst>
                              <p:cond delay="3000"/>
                            </p:stCondLst>
                            <p:childTnLst>
                              <p:par>
                                <p:cTn id="57" presetID="22" presetClass="entr" presetSubtype="8"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nimBg="1"/>
      <p:bldP spid="10262" grpId="0" animBg="1"/>
      <p:bldP spid="10263" grpId="0" animBg="1"/>
      <p:bldP spid="24" grpId="0"/>
      <p:bldP spid="25" grpId="0"/>
      <p:bldP spid="26" grpId="0"/>
      <p:bldP spid="27" grpId="0"/>
      <p:bldP spid="28" grpId="0"/>
      <p:bldP spid="29" grpId="0"/>
      <p:bldP spid="30" grpId="0"/>
      <p:bldP spid="31" grpId="0"/>
      <p:bldP spid="33" grpId="0"/>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a:extLst>
              <a:ext uri="{FF2B5EF4-FFF2-40B4-BE49-F238E27FC236}">
                <a16:creationId xmlns:a16="http://schemas.microsoft.com/office/drawing/2014/main" id="{6756BF18-4EC6-DFAA-9B28-EDC017D515A3}"/>
              </a:ext>
            </a:extLst>
          </p:cNvPr>
          <p:cNvSpPr txBox="1">
            <a:spLocks noChangeArrowheads="1"/>
          </p:cNvSpPr>
          <p:nvPr/>
        </p:nvSpPr>
        <p:spPr bwMode="auto">
          <a:xfrm>
            <a:off x="408850" y="653841"/>
            <a:ext cx="8326297" cy="707886"/>
          </a:xfrm>
          <a:prstGeom prst="rect">
            <a:avLst/>
          </a:prstGeom>
          <a:solidFill>
            <a:srgbClr val="FFFFCC"/>
          </a:solidFill>
          <a:ln w="38100">
            <a:solidFill>
              <a:srgbClr val="00B0F0"/>
            </a:solidFill>
            <a:miter lim="800000"/>
            <a:headEnd/>
            <a:tailEnd/>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a:buNone/>
            </a:pPr>
            <a:r>
              <a:rPr lang="ja-JP" altLang="en-US" sz="4000" b="1" i="0" u="none" strike="noStrike" baseline="0" dirty="0">
                <a:solidFill>
                  <a:srgbClr val="000000"/>
                </a:solidFill>
                <a:latin typeface="Century" panose="02040604050505020304" pitchFamily="18" charset="0"/>
                <a:ea typeface="UD デジタル 教科書体 NP-B" panose="02020700000000000000" pitchFamily="18" charset="-128"/>
              </a:rPr>
              <a:t>同じ面積を２通りの表し方で表そう</a:t>
            </a:r>
            <a:endParaRPr lang="ja-JP" altLang="en-US" sz="4000" b="1" i="0" u="none" strike="noStrike" baseline="0" dirty="0">
              <a:solidFill>
                <a:srgbClr val="000000"/>
              </a:solidFill>
              <a:latin typeface="Century" panose="02040604050505020304" pitchFamily="18" charset="0"/>
              <a:ea typeface="ＭＳ 明朝" panose="02020609040205080304" pitchFamily="17" charset="-128"/>
            </a:endParaRPr>
          </a:p>
        </p:txBody>
      </p:sp>
      <p:sp>
        <p:nvSpPr>
          <p:cNvPr id="3" name="正方形/長方形 2">
            <a:extLst>
              <a:ext uri="{FF2B5EF4-FFF2-40B4-BE49-F238E27FC236}">
                <a16:creationId xmlns:a16="http://schemas.microsoft.com/office/drawing/2014/main" id="{0A20DA1D-87BF-15AD-6F8E-3024E9DC10F0}"/>
              </a:ext>
            </a:extLst>
          </p:cNvPr>
          <p:cNvSpPr/>
          <p:nvPr/>
        </p:nvSpPr>
        <p:spPr>
          <a:xfrm>
            <a:off x="1512308" y="1883157"/>
            <a:ext cx="2378906" cy="2378906"/>
          </a:xfrm>
          <a:prstGeom prst="rect">
            <a:avLst/>
          </a:prstGeom>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5C7DCC77-DB76-6CD0-1ABC-09013BA73E6F}"/>
              </a:ext>
            </a:extLst>
          </p:cNvPr>
          <p:cNvSpPr/>
          <p:nvPr/>
        </p:nvSpPr>
        <p:spPr>
          <a:xfrm>
            <a:off x="5073454" y="1883157"/>
            <a:ext cx="2378906" cy="2378906"/>
          </a:xfrm>
          <a:prstGeom prst="rect">
            <a:avLst/>
          </a:prstGeom>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Text Box 25">
            <a:extLst>
              <a:ext uri="{FF2B5EF4-FFF2-40B4-BE49-F238E27FC236}">
                <a16:creationId xmlns:a16="http://schemas.microsoft.com/office/drawing/2014/main" id="{0C91C103-F92B-CF6E-D756-AF3F9B27B6AD}"/>
              </a:ext>
            </a:extLst>
          </p:cNvPr>
          <p:cNvSpPr txBox="1">
            <a:spLocks noChangeArrowheads="1"/>
          </p:cNvSpPr>
          <p:nvPr/>
        </p:nvSpPr>
        <p:spPr bwMode="auto">
          <a:xfrm>
            <a:off x="6748921" y="2812046"/>
            <a:ext cx="1904506"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100cm</a:t>
            </a:r>
            <a:endParaRPr lang="ja-JP" altLang="en-US" sz="11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7" name="Text Box 25">
            <a:extLst>
              <a:ext uri="{FF2B5EF4-FFF2-40B4-BE49-F238E27FC236}">
                <a16:creationId xmlns:a16="http://schemas.microsoft.com/office/drawing/2014/main" id="{91BF9E52-9132-0887-1DBE-E2BDDC131F63}"/>
              </a:ext>
            </a:extLst>
          </p:cNvPr>
          <p:cNvSpPr txBox="1">
            <a:spLocks noChangeArrowheads="1"/>
          </p:cNvSpPr>
          <p:nvPr/>
        </p:nvSpPr>
        <p:spPr bwMode="auto">
          <a:xfrm>
            <a:off x="5373207" y="1932098"/>
            <a:ext cx="1904506"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100cm</a:t>
            </a:r>
            <a:endParaRPr lang="ja-JP" altLang="en-US" sz="11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9" name="Text Box 25">
            <a:extLst>
              <a:ext uri="{FF2B5EF4-FFF2-40B4-BE49-F238E27FC236}">
                <a16:creationId xmlns:a16="http://schemas.microsoft.com/office/drawing/2014/main" id="{449AC2B3-DFFC-99A5-C5AC-5D32F0DD16E2}"/>
              </a:ext>
            </a:extLst>
          </p:cNvPr>
          <p:cNvSpPr txBox="1">
            <a:spLocks noChangeArrowheads="1"/>
          </p:cNvSpPr>
          <p:nvPr/>
        </p:nvSpPr>
        <p:spPr bwMode="auto">
          <a:xfrm>
            <a:off x="2250107" y="1873772"/>
            <a:ext cx="937594"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1m</a:t>
            </a:r>
            <a:endParaRPr lang="ja-JP" altLang="en-US" sz="11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0" name="Text Box 25">
            <a:extLst>
              <a:ext uri="{FF2B5EF4-FFF2-40B4-BE49-F238E27FC236}">
                <a16:creationId xmlns:a16="http://schemas.microsoft.com/office/drawing/2014/main" id="{E7BF2AF2-D002-81AA-C957-0DC876DE7D64}"/>
              </a:ext>
            </a:extLst>
          </p:cNvPr>
          <p:cNvSpPr txBox="1">
            <a:spLocks noChangeArrowheads="1"/>
          </p:cNvSpPr>
          <p:nvPr/>
        </p:nvSpPr>
        <p:spPr bwMode="auto">
          <a:xfrm>
            <a:off x="1410676" y="2868816"/>
            <a:ext cx="937594"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1m</a:t>
            </a:r>
            <a:endParaRPr lang="ja-JP" altLang="en-US" sz="1100" dirty="0">
              <a:solidFill>
                <a:srgbClr val="FF0000"/>
              </a:solidFill>
              <a:latin typeface="UD デジタル 教科書体 NP-B" panose="02020700000000000000" pitchFamily="18" charset="-128"/>
              <a:ea typeface="UD デジタル 教科書体 NP-B" panose="02020700000000000000" pitchFamily="18" charset="-128"/>
            </a:endParaRPr>
          </a:p>
        </p:txBody>
      </p:sp>
      <p:cxnSp>
        <p:nvCxnSpPr>
          <p:cNvPr id="11" name="直線矢印コネクタ 10">
            <a:extLst>
              <a:ext uri="{FF2B5EF4-FFF2-40B4-BE49-F238E27FC236}">
                <a16:creationId xmlns:a16="http://schemas.microsoft.com/office/drawing/2014/main" id="{B5F33BF2-A6C9-C473-015C-20BDE56EAA19}"/>
              </a:ext>
            </a:extLst>
          </p:cNvPr>
          <p:cNvCxnSpPr>
            <a:cxnSpLocks/>
          </p:cNvCxnSpPr>
          <p:nvPr/>
        </p:nvCxnSpPr>
        <p:spPr>
          <a:xfrm>
            <a:off x="3882515" y="2348865"/>
            <a:ext cx="1190938" cy="0"/>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sp>
        <p:nvSpPr>
          <p:cNvPr id="14" name="Text Box 25">
            <a:extLst>
              <a:ext uri="{FF2B5EF4-FFF2-40B4-BE49-F238E27FC236}">
                <a16:creationId xmlns:a16="http://schemas.microsoft.com/office/drawing/2014/main" id="{8B7532C2-D6EC-482A-6075-660B7DF0CC05}"/>
              </a:ext>
            </a:extLst>
          </p:cNvPr>
          <p:cNvSpPr txBox="1">
            <a:spLocks noChangeArrowheads="1"/>
          </p:cNvSpPr>
          <p:nvPr/>
        </p:nvSpPr>
        <p:spPr bwMode="auto">
          <a:xfrm>
            <a:off x="4145471" y="2384201"/>
            <a:ext cx="649759" cy="2308324"/>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dirty="0">
                <a:latin typeface="UD デジタル 教科書体 NP-B" panose="02020700000000000000" pitchFamily="18" charset="-128"/>
                <a:ea typeface="UD デジタル 教科書体 NP-B" panose="02020700000000000000" pitchFamily="18" charset="-128"/>
              </a:rPr>
              <a:t>同じ面積</a:t>
            </a:r>
            <a:endParaRPr lang="ja-JP" altLang="en-US" sz="1100" dirty="0">
              <a:latin typeface="UD デジタル 教科書体 NP-B" panose="02020700000000000000" pitchFamily="18" charset="-128"/>
              <a:ea typeface="UD デジタル 教科書体 NP-B" panose="02020700000000000000" pitchFamily="18" charset="-128"/>
            </a:endParaRPr>
          </a:p>
        </p:txBody>
      </p:sp>
      <p:sp>
        <p:nvSpPr>
          <p:cNvPr id="15" name="Text Box 25">
            <a:extLst>
              <a:ext uri="{FF2B5EF4-FFF2-40B4-BE49-F238E27FC236}">
                <a16:creationId xmlns:a16="http://schemas.microsoft.com/office/drawing/2014/main" id="{6CE43984-19B2-817E-2016-5EFCADC14F6C}"/>
              </a:ext>
            </a:extLst>
          </p:cNvPr>
          <p:cNvSpPr txBox="1">
            <a:spLocks noChangeArrowheads="1"/>
          </p:cNvSpPr>
          <p:nvPr/>
        </p:nvSpPr>
        <p:spPr bwMode="auto">
          <a:xfrm>
            <a:off x="624676" y="4503274"/>
            <a:ext cx="3305129"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1m×1m</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1m</a:t>
            </a:r>
            <a:endParaRPr lang="ja-JP" altLang="en-US" sz="11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6" name="Text Box 25">
            <a:extLst>
              <a:ext uri="{FF2B5EF4-FFF2-40B4-BE49-F238E27FC236}">
                <a16:creationId xmlns:a16="http://schemas.microsoft.com/office/drawing/2014/main" id="{4FA1293A-1F28-970F-C1CA-C8E07EEE4B06}"/>
              </a:ext>
            </a:extLst>
          </p:cNvPr>
          <p:cNvSpPr txBox="1">
            <a:spLocks noChangeArrowheads="1"/>
          </p:cNvSpPr>
          <p:nvPr/>
        </p:nvSpPr>
        <p:spPr bwMode="auto">
          <a:xfrm>
            <a:off x="3659170" y="4437388"/>
            <a:ext cx="44669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solidFill>
                  <a:srgbClr val="FF0000"/>
                </a:solidFill>
                <a:latin typeface="UD デジタル 教科書体 NP-B" panose="02020700000000000000" pitchFamily="18" charset="-128"/>
                <a:ea typeface="UD デジタル 教科書体 NP-B" panose="02020700000000000000" pitchFamily="18" charset="-128"/>
              </a:rPr>
              <a:t>2</a:t>
            </a:r>
            <a:endParaRPr lang="ja-JP" altLang="en-US" sz="8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7" name="Text Box 25">
            <a:extLst>
              <a:ext uri="{FF2B5EF4-FFF2-40B4-BE49-F238E27FC236}">
                <a16:creationId xmlns:a16="http://schemas.microsoft.com/office/drawing/2014/main" id="{545B64D4-3801-C4D7-B8C1-EE80B355C70E}"/>
              </a:ext>
            </a:extLst>
          </p:cNvPr>
          <p:cNvSpPr txBox="1">
            <a:spLocks noChangeArrowheads="1"/>
          </p:cNvSpPr>
          <p:nvPr/>
        </p:nvSpPr>
        <p:spPr bwMode="auto">
          <a:xfrm>
            <a:off x="4483639" y="4393814"/>
            <a:ext cx="4454163" cy="1200329"/>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　</a:t>
            </a: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100cm×100cm</a:t>
            </a:r>
          </a:p>
          <a:p>
            <a:pPr eaLnBrk="1" hangingPunct="1">
              <a:spcBef>
                <a:spcPct val="0"/>
              </a:spcBef>
              <a:buFontTx/>
              <a:buNone/>
            </a:pP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a:t>
            </a: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10000cm</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8" name="Text Box 25">
            <a:extLst>
              <a:ext uri="{FF2B5EF4-FFF2-40B4-BE49-F238E27FC236}">
                <a16:creationId xmlns:a16="http://schemas.microsoft.com/office/drawing/2014/main" id="{990E94BC-9005-00E7-1B22-2F74621D674F}"/>
              </a:ext>
            </a:extLst>
          </p:cNvPr>
          <p:cNvSpPr txBox="1">
            <a:spLocks noChangeArrowheads="1"/>
          </p:cNvSpPr>
          <p:nvPr/>
        </p:nvSpPr>
        <p:spPr bwMode="auto">
          <a:xfrm>
            <a:off x="7216283" y="4922236"/>
            <a:ext cx="44669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solidFill>
                  <a:srgbClr val="0000FF"/>
                </a:solidFill>
                <a:latin typeface="UD デジタル 教科書体 NP-B" panose="02020700000000000000" pitchFamily="18" charset="-128"/>
                <a:ea typeface="UD デジタル 教科書体 NP-B" panose="02020700000000000000" pitchFamily="18" charset="-128"/>
              </a:rPr>
              <a:t>2</a:t>
            </a:r>
            <a:endParaRPr lang="ja-JP" altLang="en-US" sz="8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9" name="Text Box 25">
            <a:extLst>
              <a:ext uri="{FF2B5EF4-FFF2-40B4-BE49-F238E27FC236}">
                <a16:creationId xmlns:a16="http://schemas.microsoft.com/office/drawing/2014/main" id="{2D9C30AF-75D2-8499-45A5-B4927E9B210E}"/>
              </a:ext>
            </a:extLst>
          </p:cNvPr>
          <p:cNvSpPr txBox="1">
            <a:spLocks noChangeArrowheads="1"/>
          </p:cNvSpPr>
          <p:nvPr/>
        </p:nvSpPr>
        <p:spPr bwMode="auto">
          <a:xfrm>
            <a:off x="2051685" y="5825625"/>
            <a:ext cx="5040629" cy="707886"/>
          </a:xfrm>
          <a:prstGeom prst="rect">
            <a:avLst/>
          </a:prstGeom>
          <a:solidFill>
            <a:srgbClr val="FFFFCC"/>
          </a:solidFill>
          <a:ln w="38100">
            <a:solidFill>
              <a:srgbClr val="00B0F0"/>
            </a:solid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1</a:t>
            </a: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ｍ　</a:t>
            </a:r>
            <a:r>
              <a:rPr lang="ja-JP" altLang="en-US" sz="4000" dirty="0">
                <a:latin typeface="UD デジタル 教科書体 NP-B" panose="02020700000000000000" pitchFamily="18" charset="-128"/>
                <a:ea typeface="UD デジタル 教科書体 NP-B" panose="02020700000000000000" pitchFamily="18" charset="-128"/>
              </a:rPr>
              <a:t>＝</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10000cm</a:t>
            </a:r>
            <a:endParaRPr lang="en-US" altLang="ja-JP" sz="4000" dirty="0">
              <a:solidFill>
                <a:srgbClr val="0033CC"/>
              </a:solidFill>
              <a:latin typeface="UD デジタル 教科書体 NP-B" panose="02020700000000000000" pitchFamily="18" charset="-128"/>
              <a:ea typeface="UD デジタル 教科書体 NP-B" panose="02020700000000000000" pitchFamily="18" charset="-128"/>
            </a:endParaRPr>
          </a:p>
        </p:txBody>
      </p:sp>
      <p:sp>
        <p:nvSpPr>
          <p:cNvPr id="6" name="楕円 5">
            <a:extLst>
              <a:ext uri="{FF2B5EF4-FFF2-40B4-BE49-F238E27FC236}">
                <a16:creationId xmlns:a16="http://schemas.microsoft.com/office/drawing/2014/main" id="{D8ACB3A4-4DBA-3A76-3F65-E8A58B3E510F}"/>
              </a:ext>
            </a:extLst>
          </p:cNvPr>
          <p:cNvSpPr/>
          <p:nvPr/>
        </p:nvSpPr>
        <p:spPr>
          <a:xfrm>
            <a:off x="2884026" y="4393814"/>
            <a:ext cx="1336405" cy="765176"/>
          </a:xfrm>
          <a:prstGeom prst="ellipse">
            <a:avLst/>
          </a:prstGeom>
          <a:noFill/>
          <a:ln w="57150">
            <a:solidFill>
              <a:srgbClr val="FF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4387E571-76B5-6ADF-EC7C-E07DCC7AA510}"/>
              </a:ext>
            </a:extLst>
          </p:cNvPr>
          <p:cNvSpPr/>
          <p:nvPr/>
        </p:nvSpPr>
        <p:spPr>
          <a:xfrm>
            <a:off x="4899705" y="4867762"/>
            <a:ext cx="2973889" cy="765176"/>
          </a:xfrm>
          <a:prstGeom prst="ellipse">
            <a:avLst/>
          </a:prstGeom>
          <a:noFill/>
          <a:ln w="57150">
            <a:solidFill>
              <a:srgbClr val="FF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Text Box 25">
            <a:extLst>
              <a:ext uri="{FF2B5EF4-FFF2-40B4-BE49-F238E27FC236}">
                <a16:creationId xmlns:a16="http://schemas.microsoft.com/office/drawing/2014/main" id="{6FC7BDCD-5288-E8F2-64C6-52BF9373279F}"/>
              </a:ext>
            </a:extLst>
          </p:cNvPr>
          <p:cNvSpPr txBox="1">
            <a:spLocks noChangeArrowheads="1"/>
          </p:cNvSpPr>
          <p:nvPr/>
        </p:nvSpPr>
        <p:spPr bwMode="auto">
          <a:xfrm>
            <a:off x="2964355" y="5837855"/>
            <a:ext cx="44669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solidFill>
                  <a:srgbClr val="FF0000"/>
                </a:solidFill>
                <a:latin typeface="UD デジタル 教科書体 NP-B" panose="02020700000000000000" pitchFamily="18" charset="-128"/>
                <a:ea typeface="UD デジタル 教科書体 NP-B" panose="02020700000000000000" pitchFamily="18" charset="-128"/>
              </a:rPr>
              <a:t>2</a:t>
            </a:r>
            <a:endParaRPr lang="ja-JP" altLang="en-US" sz="8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22" name="Text Box 25">
            <a:extLst>
              <a:ext uri="{FF2B5EF4-FFF2-40B4-BE49-F238E27FC236}">
                <a16:creationId xmlns:a16="http://schemas.microsoft.com/office/drawing/2014/main" id="{6D12C90B-A552-D2C7-A98F-2A80A281FFC6}"/>
              </a:ext>
            </a:extLst>
          </p:cNvPr>
          <p:cNvSpPr txBox="1">
            <a:spLocks noChangeArrowheads="1"/>
          </p:cNvSpPr>
          <p:nvPr/>
        </p:nvSpPr>
        <p:spPr bwMode="auto">
          <a:xfrm>
            <a:off x="6525575" y="5837855"/>
            <a:ext cx="44669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solidFill>
                  <a:srgbClr val="0000FF"/>
                </a:solidFill>
                <a:latin typeface="UD デジタル 教科書体 NP-B" panose="02020700000000000000" pitchFamily="18" charset="-128"/>
                <a:ea typeface="UD デジタル 教科書体 NP-B" panose="02020700000000000000" pitchFamily="18" charset="-128"/>
              </a:rPr>
              <a:t>2</a:t>
            </a:r>
            <a:endParaRPr lang="ja-JP" altLang="en-US" sz="800" dirty="0">
              <a:solidFill>
                <a:srgbClr val="0000FF"/>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446675189"/>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2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2000"/>
                                        <p:tgtEl>
                                          <p:spTgt spid="15"/>
                                        </p:tgtEl>
                                      </p:cBhvr>
                                    </p:animEffect>
                                  </p:childTnLst>
                                </p:cTn>
                              </p:par>
                              <p:par>
                                <p:cTn id="16" presetID="22" presetClass="entr" presetSubtype="8" fill="hold" grpId="0" nodeType="withEffect">
                                  <p:stCondLst>
                                    <p:cond delay="50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2000"/>
                                        <p:tgtEl>
                                          <p:spTgt spid="17"/>
                                        </p:tgtEl>
                                      </p:cBhvr>
                                    </p:animEffect>
                                  </p:childTnLst>
                                </p:cTn>
                              </p:par>
                              <p:par>
                                <p:cTn id="24" presetID="22" presetClass="entr" presetSubtype="8" fill="hold" grpId="0" nodeType="withEffect">
                                  <p:stCondLst>
                                    <p:cond delay="75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750"/>
                                        <p:tgtEl>
                                          <p:spTgt spid="6"/>
                                        </p:tgtEl>
                                      </p:cBhvr>
                                    </p:animEffect>
                                  </p:childTnLst>
                                </p:cTn>
                              </p:par>
                            </p:childTnLst>
                          </p:cTn>
                        </p:par>
                        <p:par>
                          <p:cTn id="32" fill="hold">
                            <p:stCondLst>
                              <p:cond delay="75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1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up)">
                                      <p:cBhvr>
                                        <p:cTn id="40" dur="1500"/>
                                        <p:tgtEl>
                                          <p:spTgt spid="19"/>
                                        </p:tgtEl>
                                      </p:cBhvr>
                                    </p:animEffect>
                                  </p:childTnLst>
                                </p:cTn>
                              </p:par>
                              <p:par>
                                <p:cTn id="41" presetID="22" presetClass="entr" presetSubtype="8" fill="hold" grpId="0" nodeType="withEffect">
                                  <p:stCondLst>
                                    <p:cond delay="25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par>
                                <p:cTn id="44" presetID="22" presetClass="entr" presetSubtype="8" fill="hold" grpId="0" nodeType="withEffect">
                                  <p:stCondLst>
                                    <p:cond delay="25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P spid="17" grpId="0" animBg="1"/>
      <p:bldP spid="18" grpId="0"/>
      <p:bldP spid="19" grpId="0" animBg="1"/>
      <p:bldP spid="6" grpId="0" animBg="1"/>
      <p:bldP spid="8" grpId="0" animBg="1"/>
      <p:bldP spid="21" grpId="0"/>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26">
            <a:extLst>
              <a:ext uri="{FF2B5EF4-FFF2-40B4-BE49-F238E27FC236}">
                <a16:creationId xmlns:a16="http://schemas.microsoft.com/office/drawing/2014/main" id="{1A22FE75-49F3-46EB-8069-3A3F7E725657}"/>
              </a:ext>
            </a:extLst>
          </p:cNvPr>
          <p:cNvSpPr txBox="1">
            <a:spLocks noChangeArrowheads="1"/>
          </p:cNvSpPr>
          <p:nvPr/>
        </p:nvSpPr>
        <p:spPr bwMode="auto">
          <a:xfrm>
            <a:off x="1032896" y="4755077"/>
            <a:ext cx="7139553" cy="1754326"/>
          </a:xfrm>
          <a:prstGeom prst="rect">
            <a:avLst/>
          </a:prstGeom>
          <a:noFill/>
          <a:ln w="2857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3600" b="1" dirty="0">
                <a:latin typeface="UD デジタル 教科書体 NP-B" panose="02020700000000000000" pitchFamily="18" charset="-128"/>
                <a:ea typeface="UD デジタル 教科書体 NP-B" panose="02020700000000000000" pitchFamily="18" charset="-128"/>
              </a:rPr>
              <a:t>面積は、</a:t>
            </a:r>
            <a:r>
              <a:rPr lang="en-US" altLang="ja-JP" sz="3600" b="1" dirty="0">
                <a:latin typeface="UD デジタル 教科書体 NP-B" panose="02020700000000000000" pitchFamily="18" charset="-128"/>
                <a:ea typeface="UD デジタル 教科書体 NP-B" panose="02020700000000000000" pitchFamily="18" charset="-128"/>
              </a:rPr>
              <a:t>1cm</a:t>
            </a:r>
            <a:r>
              <a:rPr lang="ja-JP" altLang="en-US" sz="3600" b="1" dirty="0">
                <a:latin typeface="UD デジタル 教科書体 NP-B" panose="02020700000000000000" pitchFamily="18" charset="-128"/>
                <a:ea typeface="UD デジタル 教科書体 NP-B" panose="02020700000000000000" pitchFamily="18" charset="-128"/>
              </a:rPr>
              <a:t>　や</a:t>
            </a:r>
            <a:r>
              <a:rPr lang="en-US" altLang="ja-JP" sz="3600" b="1" dirty="0">
                <a:latin typeface="UD デジタル 教科書体 NP-B" panose="02020700000000000000" pitchFamily="18" charset="-128"/>
                <a:ea typeface="UD デジタル 教科書体 NP-B" panose="02020700000000000000" pitchFamily="18" charset="-128"/>
              </a:rPr>
              <a:t>1m</a:t>
            </a:r>
            <a:r>
              <a:rPr lang="ja-JP" altLang="en-US" sz="3600" b="1" dirty="0">
                <a:latin typeface="UD デジタル 教科書体 NP-B" panose="02020700000000000000" pitchFamily="18" charset="-128"/>
                <a:ea typeface="UD デジタル 教科書体 NP-B" panose="02020700000000000000" pitchFamily="18" charset="-128"/>
              </a:rPr>
              <a:t>　がいくつあるかを数えます。数えるためには、</a:t>
            </a:r>
            <a:r>
              <a:rPr lang="ja-JP" altLang="en-US" sz="3600" b="1" dirty="0">
                <a:solidFill>
                  <a:srgbClr val="FF66FF"/>
                </a:solidFill>
                <a:latin typeface="UD デジタル 教科書体 NP-B" panose="02020700000000000000" pitchFamily="18" charset="-128"/>
                <a:ea typeface="UD デジタル 教科書体 NP-B" panose="02020700000000000000" pitchFamily="18" charset="-128"/>
              </a:rPr>
              <a:t>たてと横の単位をそろえます。</a:t>
            </a:r>
            <a:endParaRPr lang="en-US" altLang="ja-JP" sz="3600" b="1" dirty="0">
              <a:solidFill>
                <a:srgbClr val="FF66FF"/>
              </a:solidFill>
              <a:latin typeface="UD デジタル 教科書体 NP-B" panose="02020700000000000000" pitchFamily="18" charset="-128"/>
              <a:ea typeface="UD デジタル 教科書体 NP-B" panose="02020700000000000000" pitchFamily="18" charset="-128"/>
            </a:endParaRPr>
          </a:p>
        </p:txBody>
      </p:sp>
      <p:sp>
        <p:nvSpPr>
          <p:cNvPr id="10" name="Text Box 25">
            <a:extLst>
              <a:ext uri="{FF2B5EF4-FFF2-40B4-BE49-F238E27FC236}">
                <a16:creationId xmlns:a16="http://schemas.microsoft.com/office/drawing/2014/main" id="{6F789DD7-BAA3-4220-AC2F-2539CAD54AF0}"/>
              </a:ext>
            </a:extLst>
          </p:cNvPr>
          <p:cNvSpPr txBox="1">
            <a:spLocks noChangeArrowheads="1"/>
          </p:cNvSpPr>
          <p:nvPr/>
        </p:nvSpPr>
        <p:spPr bwMode="auto">
          <a:xfrm>
            <a:off x="3851910" y="4704032"/>
            <a:ext cx="5391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latin typeface="UD デジタル 教科書体 NP-B" panose="02020700000000000000" pitchFamily="18" charset="-128"/>
                <a:ea typeface="UD デジタル 教科書体 NP-B" panose="02020700000000000000" pitchFamily="18" charset="-128"/>
              </a:rPr>
              <a:t>2</a:t>
            </a:r>
            <a:endParaRPr lang="ja-JP" altLang="en-US" sz="900" dirty="0">
              <a:latin typeface="UD デジタル 教科書体 NP-B" panose="02020700000000000000" pitchFamily="18" charset="-128"/>
              <a:ea typeface="UD デジタル 教科書体 NP-B" panose="02020700000000000000" pitchFamily="18" charset="-128"/>
            </a:endParaRPr>
          </a:p>
        </p:txBody>
      </p:sp>
      <p:sp>
        <p:nvSpPr>
          <p:cNvPr id="11" name="Text Box 25">
            <a:extLst>
              <a:ext uri="{FF2B5EF4-FFF2-40B4-BE49-F238E27FC236}">
                <a16:creationId xmlns:a16="http://schemas.microsoft.com/office/drawing/2014/main" id="{97770EFC-3410-45A8-9A14-C321FA331C5D}"/>
              </a:ext>
            </a:extLst>
          </p:cNvPr>
          <p:cNvSpPr txBox="1">
            <a:spLocks noChangeArrowheads="1"/>
          </p:cNvSpPr>
          <p:nvPr/>
        </p:nvSpPr>
        <p:spPr bwMode="auto">
          <a:xfrm>
            <a:off x="5483345" y="4704032"/>
            <a:ext cx="5391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latin typeface="UD デジタル 教科書体 NP-B" panose="02020700000000000000" pitchFamily="18" charset="-128"/>
                <a:ea typeface="UD デジタル 教科書体 NP-B" panose="02020700000000000000" pitchFamily="18" charset="-128"/>
              </a:rPr>
              <a:t>2</a:t>
            </a:r>
            <a:endParaRPr lang="ja-JP" altLang="en-US" sz="900" dirty="0">
              <a:latin typeface="UD デジタル 教科書体 NP-B" panose="02020700000000000000" pitchFamily="18" charset="-128"/>
              <a:ea typeface="UD デジタル 教科書体 NP-B" panose="02020700000000000000" pitchFamily="18" charset="-128"/>
            </a:endParaRPr>
          </a:p>
        </p:txBody>
      </p:sp>
      <p:sp>
        <p:nvSpPr>
          <p:cNvPr id="23" name="Text Box 26">
            <a:extLst>
              <a:ext uri="{FF2B5EF4-FFF2-40B4-BE49-F238E27FC236}">
                <a16:creationId xmlns:a16="http://schemas.microsoft.com/office/drawing/2014/main" id="{ADDDD6A2-851D-4F91-8485-25F03315D7AE}"/>
              </a:ext>
            </a:extLst>
          </p:cNvPr>
          <p:cNvSpPr txBox="1">
            <a:spLocks noChangeArrowheads="1"/>
          </p:cNvSpPr>
          <p:nvPr/>
        </p:nvSpPr>
        <p:spPr bwMode="auto">
          <a:xfrm>
            <a:off x="4572000" y="1617535"/>
            <a:ext cx="957307" cy="584775"/>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b="1" dirty="0">
                <a:solidFill>
                  <a:srgbClr val="FF0000"/>
                </a:solidFill>
                <a:latin typeface="UD デジタル 教科書体 NP-B" panose="02020700000000000000" pitchFamily="18" charset="-128"/>
                <a:ea typeface="UD デジタル 教科書体 NP-B" panose="02020700000000000000" pitchFamily="18" charset="-128"/>
              </a:rPr>
              <a:t>3m</a:t>
            </a:r>
            <a:endParaRPr lang="en-US" altLang="ja-JP" b="1" dirty="0">
              <a:latin typeface="UD デジタル 教科書体 NP-B" panose="02020700000000000000" pitchFamily="18" charset="-128"/>
              <a:ea typeface="UD デジタル 教科書体 NP-B" panose="02020700000000000000" pitchFamily="18" charset="-128"/>
            </a:endParaRPr>
          </a:p>
        </p:txBody>
      </p:sp>
      <p:sp>
        <p:nvSpPr>
          <p:cNvPr id="19" name="Text Box 26">
            <a:extLst>
              <a:ext uri="{FF2B5EF4-FFF2-40B4-BE49-F238E27FC236}">
                <a16:creationId xmlns:a16="http://schemas.microsoft.com/office/drawing/2014/main" id="{AFC04BCC-AFE0-4EAB-B99D-9D792DDEF893}"/>
              </a:ext>
            </a:extLst>
          </p:cNvPr>
          <p:cNvSpPr txBox="1">
            <a:spLocks noChangeArrowheads="1"/>
          </p:cNvSpPr>
          <p:nvPr/>
        </p:nvSpPr>
        <p:spPr bwMode="auto">
          <a:xfrm>
            <a:off x="1225980" y="3154358"/>
            <a:ext cx="1677397" cy="584775"/>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b="1" dirty="0">
                <a:solidFill>
                  <a:srgbClr val="0000FF"/>
                </a:solidFill>
                <a:latin typeface="UD デジタル 教科書体 NP-B" panose="02020700000000000000" pitchFamily="18" charset="-128"/>
                <a:ea typeface="UD デジタル 教科書体 NP-B" panose="02020700000000000000" pitchFamily="18" charset="-128"/>
              </a:rPr>
              <a:t>200cm</a:t>
            </a:r>
            <a:endParaRPr lang="en-US" altLang="ja-JP" b="1" dirty="0">
              <a:latin typeface="UD デジタル 教科書体 NP-B" panose="02020700000000000000" pitchFamily="18" charset="-128"/>
              <a:ea typeface="UD デジタル 教科書体 NP-B" panose="02020700000000000000" pitchFamily="18" charset="-128"/>
            </a:endParaRPr>
          </a:p>
        </p:txBody>
      </p:sp>
      <p:grpSp>
        <p:nvGrpSpPr>
          <p:cNvPr id="2" name="グループ化 1">
            <a:extLst>
              <a:ext uri="{FF2B5EF4-FFF2-40B4-BE49-F238E27FC236}">
                <a16:creationId xmlns:a16="http://schemas.microsoft.com/office/drawing/2014/main" id="{8EC1BFED-8145-F3D0-D895-C9488D346F75}"/>
              </a:ext>
            </a:extLst>
          </p:cNvPr>
          <p:cNvGrpSpPr/>
          <p:nvPr/>
        </p:nvGrpSpPr>
        <p:grpSpPr>
          <a:xfrm>
            <a:off x="2903377" y="2095760"/>
            <a:ext cx="3577021" cy="2431121"/>
            <a:chOff x="2795204" y="1885948"/>
            <a:chExt cx="3577021" cy="2431121"/>
          </a:xfrm>
        </p:grpSpPr>
        <p:sp>
          <p:nvSpPr>
            <p:cNvPr id="4" name="円弧 3">
              <a:extLst>
                <a:ext uri="{FF2B5EF4-FFF2-40B4-BE49-F238E27FC236}">
                  <a16:creationId xmlns:a16="http://schemas.microsoft.com/office/drawing/2014/main" id="{D8785AFD-917E-4D2B-BDA7-D1825F2633EF}"/>
                </a:ext>
              </a:extLst>
            </p:cNvPr>
            <p:cNvSpPr/>
            <p:nvPr/>
          </p:nvSpPr>
          <p:spPr>
            <a:xfrm>
              <a:off x="3131819" y="1885948"/>
              <a:ext cx="3240405" cy="584775"/>
            </a:xfrm>
            <a:prstGeom prst="arc">
              <a:avLst>
                <a:gd name="adj1" fmla="val 10845474"/>
                <a:gd name="adj2" fmla="val 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B47913C1-F4DF-4397-B83E-A7D41E8498F4}"/>
                </a:ext>
              </a:extLst>
            </p:cNvPr>
            <p:cNvSpPr/>
            <p:nvPr/>
          </p:nvSpPr>
          <p:spPr>
            <a:xfrm>
              <a:off x="3131820" y="2156799"/>
              <a:ext cx="3240405" cy="2160270"/>
            </a:xfrm>
            <a:prstGeom prst="rect">
              <a:avLst/>
            </a:prstGeom>
            <a:solidFill>
              <a:srgbClr val="FFFFC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弧 19">
              <a:extLst>
                <a:ext uri="{FF2B5EF4-FFF2-40B4-BE49-F238E27FC236}">
                  <a16:creationId xmlns:a16="http://schemas.microsoft.com/office/drawing/2014/main" id="{44734F52-55AD-4D0B-A5A2-55AA9644024A}"/>
                </a:ext>
              </a:extLst>
            </p:cNvPr>
            <p:cNvSpPr/>
            <p:nvPr/>
          </p:nvSpPr>
          <p:spPr>
            <a:xfrm flipH="1">
              <a:off x="2795204" y="2164880"/>
              <a:ext cx="763695" cy="2152189"/>
            </a:xfrm>
            <a:prstGeom prst="arc">
              <a:avLst>
                <a:gd name="adj1" fmla="val 16200000"/>
                <a:gd name="adj2" fmla="val 5474823"/>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sp>
        <p:nvSpPr>
          <p:cNvPr id="8" name="Text Box 26">
            <a:extLst>
              <a:ext uri="{FF2B5EF4-FFF2-40B4-BE49-F238E27FC236}">
                <a16:creationId xmlns:a16="http://schemas.microsoft.com/office/drawing/2014/main" id="{FDB4D673-DCA2-4C8C-B7E2-0ADB58881B23}"/>
              </a:ext>
            </a:extLst>
          </p:cNvPr>
          <p:cNvSpPr txBox="1">
            <a:spLocks noChangeArrowheads="1"/>
          </p:cNvSpPr>
          <p:nvPr/>
        </p:nvSpPr>
        <p:spPr bwMode="auto">
          <a:xfrm>
            <a:off x="611505" y="629535"/>
            <a:ext cx="7920990" cy="707886"/>
          </a:xfrm>
          <a:prstGeom prst="rect">
            <a:avLst/>
          </a:prstGeom>
          <a:solidFill>
            <a:srgbClr val="FFFFCC"/>
          </a:solidFill>
          <a:ln w="28575">
            <a:solidFill>
              <a:srgbClr val="00B0F0"/>
            </a:solidFill>
            <a:miter lim="800000"/>
            <a:headEnd/>
            <a:tailEnd/>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000" b="1" dirty="0">
                <a:solidFill>
                  <a:srgbClr val="FF66FF"/>
                </a:solidFill>
                <a:latin typeface="UD デジタル 教科書体 NP-B" panose="02020700000000000000" pitchFamily="18" charset="-128"/>
                <a:ea typeface="UD デジタル 教科書体 NP-B" panose="02020700000000000000" pitchFamily="18" charset="-128"/>
              </a:rPr>
              <a:t>単位がちがうとき</a:t>
            </a:r>
            <a:r>
              <a:rPr lang="ja-JP" altLang="en-US" sz="4000" b="1" dirty="0">
                <a:latin typeface="UD デジタル 教科書体 NP-B" panose="02020700000000000000" pitchFamily="18" charset="-128"/>
                <a:ea typeface="UD デジタル 教科書体 NP-B" panose="02020700000000000000" pitchFamily="18" charset="-128"/>
              </a:rPr>
              <a:t>の面積の求め方</a:t>
            </a:r>
            <a:endParaRPr lang="en-US" altLang="ja-JP" sz="4000" b="1"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466123869"/>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3000"/>
                                        <p:tgtEl>
                                          <p:spTgt spid="13"/>
                                        </p:tgtEl>
                                      </p:cBhvr>
                                    </p:animEffect>
                                  </p:childTnLst>
                                </p:cTn>
                              </p:par>
                              <p:par>
                                <p:cTn id="8" presetID="22" presetClass="entr" presetSubtype="1" fill="hold" grpId="0" nodeType="withEffect">
                                  <p:stCondLst>
                                    <p:cond delay="25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grpId="0" nodeType="withEffect">
                                  <p:stCondLst>
                                    <p:cond delay="25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弧 3">
            <a:extLst>
              <a:ext uri="{FF2B5EF4-FFF2-40B4-BE49-F238E27FC236}">
                <a16:creationId xmlns:a16="http://schemas.microsoft.com/office/drawing/2014/main" id="{D8785AFD-917E-4D2B-BDA7-D1825F2633EF}"/>
              </a:ext>
            </a:extLst>
          </p:cNvPr>
          <p:cNvSpPr/>
          <p:nvPr/>
        </p:nvSpPr>
        <p:spPr>
          <a:xfrm>
            <a:off x="1069291" y="1704591"/>
            <a:ext cx="3240405" cy="584775"/>
          </a:xfrm>
          <a:prstGeom prst="arc">
            <a:avLst>
              <a:gd name="adj1" fmla="val 10845474"/>
              <a:gd name="adj2" fmla="val 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8" name="Text Box 26">
            <a:extLst>
              <a:ext uri="{FF2B5EF4-FFF2-40B4-BE49-F238E27FC236}">
                <a16:creationId xmlns:a16="http://schemas.microsoft.com/office/drawing/2014/main" id="{FDB4D673-DCA2-4C8C-B7E2-0ADB58881B23}"/>
              </a:ext>
            </a:extLst>
          </p:cNvPr>
          <p:cNvSpPr txBox="1">
            <a:spLocks noChangeArrowheads="1"/>
          </p:cNvSpPr>
          <p:nvPr/>
        </p:nvSpPr>
        <p:spPr bwMode="auto">
          <a:xfrm>
            <a:off x="374288" y="535439"/>
            <a:ext cx="839542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000" b="1" dirty="0">
                <a:latin typeface="UD デジタル 教科書体 NP-B" panose="02020700000000000000" pitchFamily="18" charset="-128"/>
                <a:ea typeface="UD デジタル 教科書体 NP-B" panose="02020700000000000000" pitchFamily="18" charset="-128"/>
              </a:rPr>
              <a:t>たて</a:t>
            </a:r>
            <a:r>
              <a:rPr lang="en-US" altLang="ja-JP" sz="4000" b="1" dirty="0">
                <a:solidFill>
                  <a:srgbClr val="0000FF"/>
                </a:solidFill>
                <a:latin typeface="UD デジタル 教科書体 NP-B" panose="02020700000000000000" pitchFamily="18" charset="-128"/>
                <a:ea typeface="UD デジタル 教科書体 NP-B" panose="02020700000000000000" pitchFamily="18" charset="-128"/>
              </a:rPr>
              <a:t>200cm</a:t>
            </a:r>
            <a:r>
              <a:rPr lang="ja-JP" altLang="en-US" sz="4000" b="1" dirty="0">
                <a:latin typeface="UD デジタル 教科書体 NP-B" panose="02020700000000000000" pitchFamily="18" charset="-128"/>
                <a:ea typeface="UD デジタル 教科書体 NP-B" panose="02020700000000000000" pitchFamily="18" charset="-128"/>
              </a:rPr>
              <a:t>，横</a:t>
            </a:r>
            <a:r>
              <a:rPr lang="en-US" altLang="ja-JP" sz="4000" b="1" dirty="0">
                <a:solidFill>
                  <a:srgbClr val="FF0000"/>
                </a:solidFill>
                <a:latin typeface="UD デジタル 教科書体 NP-B" panose="02020700000000000000" pitchFamily="18" charset="-128"/>
                <a:ea typeface="UD デジタル 教科書体 NP-B" panose="02020700000000000000" pitchFamily="18" charset="-128"/>
              </a:rPr>
              <a:t>3m</a:t>
            </a:r>
            <a:r>
              <a:rPr lang="ja-JP" altLang="en-US" sz="4000" b="1" dirty="0">
                <a:latin typeface="UD デジタル 教科書体 NP-B" panose="02020700000000000000" pitchFamily="18" charset="-128"/>
                <a:ea typeface="UD デジタル 教科書体 NP-B" panose="02020700000000000000" pitchFamily="18" charset="-128"/>
              </a:rPr>
              <a:t>の長方形の面積</a:t>
            </a:r>
            <a:endParaRPr lang="en-US" altLang="ja-JP" sz="4000" b="1" dirty="0">
              <a:latin typeface="UD デジタル 教科書体 NP-B" panose="02020700000000000000" pitchFamily="18" charset="-128"/>
              <a:ea typeface="UD デジタル 教科書体 NP-B" panose="02020700000000000000" pitchFamily="18" charset="-128"/>
            </a:endParaRPr>
          </a:p>
        </p:txBody>
      </p:sp>
      <p:sp>
        <p:nvSpPr>
          <p:cNvPr id="23" name="Text Box 26">
            <a:extLst>
              <a:ext uri="{FF2B5EF4-FFF2-40B4-BE49-F238E27FC236}">
                <a16:creationId xmlns:a16="http://schemas.microsoft.com/office/drawing/2014/main" id="{ADDDD6A2-851D-4F91-8485-25F03315D7AE}"/>
              </a:ext>
            </a:extLst>
          </p:cNvPr>
          <p:cNvSpPr txBox="1">
            <a:spLocks noChangeArrowheads="1"/>
          </p:cNvSpPr>
          <p:nvPr/>
        </p:nvSpPr>
        <p:spPr bwMode="auto">
          <a:xfrm>
            <a:off x="2233456" y="1412126"/>
            <a:ext cx="957307" cy="584775"/>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b="1" dirty="0">
                <a:solidFill>
                  <a:srgbClr val="FF0000"/>
                </a:solidFill>
                <a:latin typeface="UD デジタル 教科書体 NP-B" panose="02020700000000000000" pitchFamily="18" charset="-128"/>
                <a:ea typeface="UD デジタル 教科書体 NP-B" panose="02020700000000000000" pitchFamily="18" charset="-128"/>
              </a:rPr>
              <a:t>3m</a:t>
            </a:r>
            <a:endParaRPr lang="en-US" altLang="ja-JP" b="1" dirty="0">
              <a:latin typeface="UD デジタル 教科書体 NP-B" panose="02020700000000000000" pitchFamily="18" charset="-128"/>
              <a:ea typeface="UD デジタル 教科書体 NP-B" panose="02020700000000000000" pitchFamily="18" charset="-128"/>
            </a:endParaRPr>
          </a:p>
        </p:txBody>
      </p:sp>
      <p:sp>
        <p:nvSpPr>
          <p:cNvPr id="16" name="円弧 15">
            <a:extLst>
              <a:ext uri="{FF2B5EF4-FFF2-40B4-BE49-F238E27FC236}">
                <a16:creationId xmlns:a16="http://schemas.microsoft.com/office/drawing/2014/main" id="{74F8574D-DE16-41C3-A954-F6C491B87C1F}"/>
              </a:ext>
            </a:extLst>
          </p:cNvPr>
          <p:cNvSpPr/>
          <p:nvPr/>
        </p:nvSpPr>
        <p:spPr>
          <a:xfrm>
            <a:off x="5288592" y="1704591"/>
            <a:ext cx="3240405" cy="584775"/>
          </a:xfrm>
          <a:prstGeom prst="arc">
            <a:avLst>
              <a:gd name="adj1" fmla="val 10845474"/>
              <a:gd name="adj2" fmla="val 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7" name="Text Box 26">
            <a:extLst>
              <a:ext uri="{FF2B5EF4-FFF2-40B4-BE49-F238E27FC236}">
                <a16:creationId xmlns:a16="http://schemas.microsoft.com/office/drawing/2014/main" id="{82915DF5-3F88-4442-97EA-00BFC650347E}"/>
              </a:ext>
            </a:extLst>
          </p:cNvPr>
          <p:cNvSpPr txBox="1">
            <a:spLocks noChangeArrowheads="1"/>
          </p:cNvSpPr>
          <p:nvPr/>
        </p:nvSpPr>
        <p:spPr bwMode="auto">
          <a:xfrm>
            <a:off x="6452757" y="1412126"/>
            <a:ext cx="957307" cy="584775"/>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b="1" dirty="0">
                <a:solidFill>
                  <a:srgbClr val="FF0000"/>
                </a:solidFill>
                <a:latin typeface="UD デジタル 教科書体 NP-B" panose="02020700000000000000" pitchFamily="18" charset="-128"/>
                <a:ea typeface="UD デジタル 教科書体 NP-B" panose="02020700000000000000" pitchFamily="18" charset="-128"/>
              </a:rPr>
              <a:t>3m</a:t>
            </a:r>
            <a:endParaRPr lang="en-US" altLang="ja-JP" b="1" dirty="0">
              <a:latin typeface="UD デジタル 教科書体 NP-B" panose="02020700000000000000" pitchFamily="18" charset="-128"/>
              <a:ea typeface="UD デジタル 教科書体 NP-B" panose="02020700000000000000" pitchFamily="18" charset="-128"/>
            </a:endParaRPr>
          </a:p>
        </p:txBody>
      </p:sp>
      <p:sp>
        <p:nvSpPr>
          <p:cNvPr id="3" name="正方形/長方形 2">
            <a:extLst>
              <a:ext uri="{FF2B5EF4-FFF2-40B4-BE49-F238E27FC236}">
                <a16:creationId xmlns:a16="http://schemas.microsoft.com/office/drawing/2014/main" id="{B47913C1-F4DF-4397-B83E-A7D41E8498F4}"/>
              </a:ext>
            </a:extLst>
          </p:cNvPr>
          <p:cNvSpPr/>
          <p:nvPr/>
        </p:nvSpPr>
        <p:spPr>
          <a:xfrm>
            <a:off x="1069291" y="2006438"/>
            <a:ext cx="3240405" cy="2160270"/>
          </a:xfrm>
          <a:prstGeom prst="rect">
            <a:avLst/>
          </a:prstGeom>
          <a:solidFill>
            <a:srgbClr val="FFFFC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80D31DFA-37BD-4BA0-BB2B-1ADF6F1B22DC}"/>
              </a:ext>
            </a:extLst>
          </p:cNvPr>
          <p:cNvSpPr/>
          <p:nvPr/>
        </p:nvSpPr>
        <p:spPr>
          <a:xfrm>
            <a:off x="5290341" y="2021003"/>
            <a:ext cx="3240405" cy="2160270"/>
          </a:xfrm>
          <a:prstGeom prst="rect">
            <a:avLst/>
          </a:prstGeom>
          <a:solidFill>
            <a:srgbClr val="FFFFC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Text Box 26">
            <a:extLst>
              <a:ext uri="{FF2B5EF4-FFF2-40B4-BE49-F238E27FC236}">
                <a16:creationId xmlns:a16="http://schemas.microsoft.com/office/drawing/2014/main" id="{BF6474EB-6816-4B37-8E73-549CAE451C11}"/>
              </a:ext>
            </a:extLst>
          </p:cNvPr>
          <p:cNvSpPr txBox="1">
            <a:spLocks noChangeArrowheads="1"/>
          </p:cNvSpPr>
          <p:nvPr/>
        </p:nvSpPr>
        <p:spPr bwMode="auto">
          <a:xfrm>
            <a:off x="4572000" y="2769451"/>
            <a:ext cx="1677397" cy="584775"/>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b="1" dirty="0">
                <a:solidFill>
                  <a:srgbClr val="0000FF"/>
                </a:solidFill>
                <a:latin typeface="UD デジタル 教科書体 NP-B" panose="02020700000000000000" pitchFamily="18" charset="-128"/>
                <a:ea typeface="UD デジタル 教科書体 NP-B" panose="02020700000000000000" pitchFamily="18" charset="-128"/>
              </a:rPr>
              <a:t>200cm</a:t>
            </a:r>
            <a:endParaRPr lang="en-US" altLang="ja-JP" b="1" dirty="0">
              <a:latin typeface="UD デジタル 教科書体 NP-B" panose="02020700000000000000" pitchFamily="18" charset="-128"/>
              <a:ea typeface="UD デジタル 教科書体 NP-B" panose="02020700000000000000" pitchFamily="18" charset="-128"/>
            </a:endParaRPr>
          </a:p>
        </p:txBody>
      </p:sp>
      <p:sp>
        <p:nvSpPr>
          <p:cNvPr id="5" name="円弧 4">
            <a:extLst>
              <a:ext uri="{FF2B5EF4-FFF2-40B4-BE49-F238E27FC236}">
                <a16:creationId xmlns:a16="http://schemas.microsoft.com/office/drawing/2014/main" id="{F3866699-0B6C-4E58-B407-3B761DB16702}"/>
              </a:ext>
            </a:extLst>
          </p:cNvPr>
          <p:cNvSpPr/>
          <p:nvPr/>
        </p:nvSpPr>
        <p:spPr>
          <a:xfrm flipH="1">
            <a:off x="4919454" y="1996901"/>
            <a:ext cx="763695" cy="2152189"/>
          </a:xfrm>
          <a:prstGeom prst="arc">
            <a:avLst>
              <a:gd name="adj1" fmla="val 16200000"/>
              <a:gd name="adj2" fmla="val 5474823"/>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9" name="Text Box 26">
            <a:extLst>
              <a:ext uri="{FF2B5EF4-FFF2-40B4-BE49-F238E27FC236}">
                <a16:creationId xmlns:a16="http://schemas.microsoft.com/office/drawing/2014/main" id="{AFC04BCC-AFE0-4EAB-B99D-9D792DDEF893}"/>
              </a:ext>
            </a:extLst>
          </p:cNvPr>
          <p:cNvSpPr txBox="1">
            <a:spLocks noChangeArrowheads="1"/>
          </p:cNvSpPr>
          <p:nvPr/>
        </p:nvSpPr>
        <p:spPr bwMode="auto">
          <a:xfrm>
            <a:off x="385221" y="2769451"/>
            <a:ext cx="1677397" cy="584775"/>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b="1" dirty="0">
                <a:solidFill>
                  <a:srgbClr val="0000FF"/>
                </a:solidFill>
                <a:latin typeface="UD デジタル 教科書体 NP-B" panose="02020700000000000000" pitchFamily="18" charset="-128"/>
                <a:ea typeface="UD デジタル 教科書体 NP-B" panose="02020700000000000000" pitchFamily="18" charset="-128"/>
              </a:rPr>
              <a:t>200cm</a:t>
            </a:r>
            <a:endParaRPr lang="en-US" altLang="ja-JP" b="1" dirty="0">
              <a:latin typeface="UD デジタル 教科書体 NP-B" panose="02020700000000000000" pitchFamily="18" charset="-128"/>
              <a:ea typeface="UD デジタル 教科書体 NP-B" panose="02020700000000000000" pitchFamily="18" charset="-128"/>
            </a:endParaRPr>
          </a:p>
        </p:txBody>
      </p:sp>
      <p:sp>
        <p:nvSpPr>
          <p:cNvPr id="20" name="円弧 19">
            <a:extLst>
              <a:ext uri="{FF2B5EF4-FFF2-40B4-BE49-F238E27FC236}">
                <a16:creationId xmlns:a16="http://schemas.microsoft.com/office/drawing/2014/main" id="{44734F52-55AD-4D0B-A5A2-55AA9644024A}"/>
              </a:ext>
            </a:extLst>
          </p:cNvPr>
          <p:cNvSpPr/>
          <p:nvPr/>
        </p:nvSpPr>
        <p:spPr>
          <a:xfrm flipH="1">
            <a:off x="732675" y="1996901"/>
            <a:ext cx="763695" cy="2152189"/>
          </a:xfrm>
          <a:prstGeom prst="arc">
            <a:avLst>
              <a:gd name="adj1" fmla="val 16200000"/>
              <a:gd name="adj2" fmla="val 5474823"/>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1" name="Text Box 26">
            <a:extLst>
              <a:ext uri="{FF2B5EF4-FFF2-40B4-BE49-F238E27FC236}">
                <a16:creationId xmlns:a16="http://schemas.microsoft.com/office/drawing/2014/main" id="{6ACF2596-746F-44A6-86B0-462873FB1D55}"/>
              </a:ext>
            </a:extLst>
          </p:cNvPr>
          <p:cNvSpPr txBox="1">
            <a:spLocks noChangeArrowheads="1"/>
          </p:cNvSpPr>
          <p:nvPr/>
        </p:nvSpPr>
        <p:spPr bwMode="auto">
          <a:xfrm>
            <a:off x="1496370" y="2126970"/>
            <a:ext cx="2613690" cy="584775"/>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b="1" dirty="0">
                <a:solidFill>
                  <a:srgbClr val="FF0000"/>
                </a:solidFill>
                <a:latin typeface="UD デジタル 教科書体 NP-B" panose="02020700000000000000" pitchFamily="18" charset="-128"/>
                <a:ea typeface="UD デジタル 教科書体 NP-B" panose="02020700000000000000" pitchFamily="18" charset="-128"/>
              </a:rPr>
              <a:t>m</a:t>
            </a:r>
            <a:r>
              <a:rPr lang="ja-JP" altLang="en-US" b="1" dirty="0">
                <a:solidFill>
                  <a:srgbClr val="FF0000"/>
                </a:solidFill>
                <a:latin typeface="UD デジタル 教科書体 NP-B" panose="02020700000000000000" pitchFamily="18" charset="-128"/>
                <a:ea typeface="UD デジタル 教科書体 NP-B" panose="02020700000000000000" pitchFamily="18" charset="-128"/>
              </a:rPr>
              <a:t>にそろえる</a:t>
            </a:r>
            <a:endParaRPr lang="en-US" altLang="ja-JP" b="1"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22" name="Text Box 26">
            <a:extLst>
              <a:ext uri="{FF2B5EF4-FFF2-40B4-BE49-F238E27FC236}">
                <a16:creationId xmlns:a16="http://schemas.microsoft.com/office/drawing/2014/main" id="{BFA631E3-63FA-FAEE-0EE2-9011CFC2916D}"/>
              </a:ext>
            </a:extLst>
          </p:cNvPr>
          <p:cNvSpPr txBox="1">
            <a:spLocks noChangeArrowheads="1"/>
          </p:cNvSpPr>
          <p:nvPr/>
        </p:nvSpPr>
        <p:spPr bwMode="auto">
          <a:xfrm>
            <a:off x="5508486" y="2121323"/>
            <a:ext cx="2845848" cy="584775"/>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b="1" dirty="0">
                <a:solidFill>
                  <a:srgbClr val="0000FF"/>
                </a:solidFill>
                <a:latin typeface="UD デジタル 教科書体 NP-B" panose="02020700000000000000" pitchFamily="18" charset="-128"/>
                <a:ea typeface="UD デジタル 教科書体 NP-B" panose="02020700000000000000" pitchFamily="18" charset="-128"/>
              </a:rPr>
              <a:t>cm</a:t>
            </a:r>
            <a:r>
              <a:rPr lang="ja-JP" altLang="en-US" b="1" dirty="0">
                <a:solidFill>
                  <a:srgbClr val="0000FF"/>
                </a:solidFill>
                <a:latin typeface="UD デジタル 教科書体 NP-B" panose="02020700000000000000" pitchFamily="18" charset="-128"/>
                <a:ea typeface="UD デジタル 教科書体 NP-B" panose="02020700000000000000" pitchFamily="18" charset="-128"/>
              </a:rPr>
              <a:t>にそろえる</a:t>
            </a:r>
            <a:endParaRPr lang="en-US" altLang="ja-JP" b="1"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2" name="Text Box 26">
            <a:extLst>
              <a:ext uri="{FF2B5EF4-FFF2-40B4-BE49-F238E27FC236}">
                <a16:creationId xmlns:a16="http://schemas.microsoft.com/office/drawing/2014/main" id="{DEFC8F7F-FA70-D281-ABE3-1E4C49ADA215}"/>
              </a:ext>
            </a:extLst>
          </p:cNvPr>
          <p:cNvSpPr txBox="1">
            <a:spLocks noChangeArrowheads="1"/>
          </p:cNvSpPr>
          <p:nvPr/>
        </p:nvSpPr>
        <p:spPr bwMode="auto">
          <a:xfrm>
            <a:off x="1069292" y="4509135"/>
            <a:ext cx="734203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3600" b="1" dirty="0">
                <a:latin typeface="UD デジタル 教科書体 NP-B" panose="02020700000000000000" pitchFamily="18" charset="-128"/>
                <a:ea typeface="UD デジタル 教科書体 NP-B" panose="02020700000000000000" pitchFamily="18" charset="-128"/>
              </a:rPr>
              <a:t>m</a:t>
            </a:r>
            <a:r>
              <a:rPr lang="ja-JP" altLang="en-US" sz="3600" b="1" dirty="0">
                <a:latin typeface="UD デジタル 教科書体 NP-B" panose="02020700000000000000" pitchFamily="18" charset="-128"/>
                <a:ea typeface="UD デジタル 教科書体 NP-B" panose="02020700000000000000" pitchFamily="18" charset="-128"/>
              </a:rPr>
              <a:t>にそろえても、</a:t>
            </a:r>
            <a:r>
              <a:rPr lang="en-US" altLang="ja-JP" sz="3600" b="1" dirty="0">
                <a:latin typeface="UD デジタル 教科書体 NP-B" panose="02020700000000000000" pitchFamily="18" charset="-128"/>
                <a:ea typeface="UD デジタル 教科書体 NP-B" panose="02020700000000000000" pitchFamily="18" charset="-128"/>
              </a:rPr>
              <a:t>cm</a:t>
            </a:r>
            <a:r>
              <a:rPr lang="ja-JP" altLang="en-US" sz="3600" b="1" dirty="0">
                <a:latin typeface="UD デジタル 教科書体 NP-B" panose="02020700000000000000" pitchFamily="18" charset="-128"/>
                <a:ea typeface="UD デジタル 教科書体 NP-B" panose="02020700000000000000" pitchFamily="18" charset="-128"/>
              </a:rPr>
              <a:t>にそろえても　ＯＫです。ただし、問題に指示が　　ある場合はそれに従って下さい。</a:t>
            </a:r>
            <a:endParaRPr lang="en-US" altLang="ja-JP" sz="3600" b="1" dirty="0">
              <a:latin typeface="UD デジタル 教科書体 NP-B" panose="02020700000000000000" pitchFamily="18" charset="-128"/>
              <a:ea typeface="UD デジタル 教科書体 NP-B" panose="02020700000000000000" pitchFamily="18" charset="-128"/>
            </a:endParaRPr>
          </a:p>
        </p:txBody>
      </p:sp>
      <p:sp>
        <p:nvSpPr>
          <p:cNvPr id="6" name="Text Box 26">
            <a:extLst>
              <a:ext uri="{FF2B5EF4-FFF2-40B4-BE49-F238E27FC236}">
                <a16:creationId xmlns:a16="http://schemas.microsoft.com/office/drawing/2014/main" id="{338E2184-4C66-97D7-F2D2-66DE4A3BD67F}"/>
              </a:ext>
            </a:extLst>
          </p:cNvPr>
          <p:cNvSpPr txBox="1">
            <a:spLocks noChangeArrowheads="1"/>
          </p:cNvSpPr>
          <p:nvPr/>
        </p:nvSpPr>
        <p:spPr bwMode="auto">
          <a:xfrm>
            <a:off x="328333" y="2769451"/>
            <a:ext cx="1677397" cy="584775"/>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b="1" dirty="0">
                <a:solidFill>
                  <a:srgbClr val="FF0000"/>
                </a:solidFill>
                <a:latin typeface="UD デジタル 教科書体 NP-B" panose="02020700000000000000" pitchFamily="18" charset="-128"/>
                <a:ea typeface="UD デジタル 教科書体 NP-B" panose="02020700000000000000" pitchFamily="18" charset="-128"/>
              </a:rPr>
              <a:t>2m</a:t>
            </a:r>
          </a:p>
        </p:txBody>
      </p:sp>
      <p:sp>
        <p:nvSpPr>
          <p:cNvPr id="7" name="Text Box 26">
            <a:extLst>
              <a:ext uri="{FF2B5EF4-FFF2-40B4-BE49-F238E27FC236}">
                <a16:creationId xmlns:a16="http://schemas.microsoft.com/office/drawing/2014/main" id="{FB288B8C-AE82-087F-E450-9DD40518012F}"/>
              </a:ext>
            </a:extLst>
          </p:cNvPr>
          <p:cNvSpPr txBox="1">
            <a:spLocks noChangeArrowheads="1"/>
          </p:cNvSpPr>
          <p:nvPr/>
        </p:nvSpPr>
        <p:spPr bwMode="auto">
          <a:xfrm>
            <a:off x="6012181" y="1412126"/>
            <a:ext cx="1677396" cy="584775"/>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b="1" dirty="0">
                <a:solidFill>
                  <a:srgbClr val="0000FF"/>
                </a:solidFill>
                <a:latin typeface="UD デジタル 教科書体 NP-B" panose="02020700000000000000" pitchFamily="18" charset="-128"/>
                <a:ea typeface="UD デジタル 教科書体 NP-B" panose="02020700000000000000" pitchFamily="18" charset="-128"/>
              </a:rPr>
              <a:t>300cm</a:t>
            </a:r>
          </a:p>
        </p:txBody>
      </p:sp>
    </p:spTree>
    <p:extLst>
      <p:ext uri="{BB962C8B-B14F-4D97-AF65-F5344CB8AC3E}">
        <p14:creationId xmlns:p14="http://schemas.microsoft.com/office/powerpoint/2010/main" val="3105652193"/>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75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1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175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125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 grpId="0"/>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25">
            <a:extLst>
              <a:ext uri="{FF2B5EF4-FFF2-40B4-BE49-F238E27FC236}">
                <a16:creationId xmlns:a16="http://schemas.microsoft.com/office/drawing/2014/main" id="{35BF368C-C16F-4023-8C96-E6B1A10B6F7B}"/>
              </a:ext>
            </a:extLst>
          </p:cNvPr>
          <p:cNvSpPr txBox="1">
            <a:spLocks noChangeArrowheads="1"/>
          </p:cNvSpPr>
          <p:nvPr/>
        </p:nvSpPr>
        <p:spPr bwMode="auto">
          <a:xfrm>
            <a:off x="5458285" y="4342212"/>
            <a:ext cx="2935411" cy="707886"/>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60000cm</a:t>
            </a:r>
            <a:endParaRPr lang="ja-JP" altLang="en-US" sz="12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4" name="円弧 3">
            <a:extLst>
              <a:ext uri="{FF2B5EF4-FFF2-40B4-BE49-F238E27FC236}">
                <a16:creationId xmlns:a16="http://schemas.microsoft.com/office/drawing/2014/main" id="{D8785AFD-917E-4D2B-BDA7-D1825F2633EF}"/>
              </a:ext>
            </a:extLst>
          </p:cNvPr>
          <p:cNvSpPr/>
          <p:nvPr/>
        </p:nvSpPr>
        <p:spPr>
          <a:xfrm>
            <a:off x="1069291" y="1704591"/>
            <a:ext cx="3240405" cy="584775"/>
          </a:xfrm>
          <a:prstGeom prst="arc">
            <a:avLst>
              <a:gd name="adj1" fmla="val 10845474"/>
              <a:gd name="adj2" fmla="val 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8" name="Text Box 26">
            <a:extLst>
              <a:ext uri="{FF2B5EF4-FFF2-40B4-BE49-F238E27FC236}">
                <a16:creationId xmlns:a16="http://schemas.microsoft.com/office/drawing/2014/main" id="{FDB4D673-DCA2-4C8C-B7E2-0ADB58881B23}"/>
              </a:ext>
            </a:extLst>
          </p:cNvPr>
          <p:cNvSpPr txBox="1">
            <a:spLocks noChangeArrowheads="1"/>
          </p:cNvSpPr>
          <p:nvPr/>
        </p:nvSpPr>
        <p:spPr bwMode="auto">
          <a:xfrm>
            <a:off x="374288" y="535439"/>
            <a:ext cx="839542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000" b="1" dirty="0">
                <a:latin typeface="UD デジタル 教科書体 NP-B" panose="02020700000000000000" pitchFamily="18" charset="-128"/>
                <a:ea typeface="UD デジタル 教科書体 NP-B" panose="02020700000000000000" pitchFamily="18" charset="-128"/>
              </a:rPr>
              <a:t>たて</a:t>
            </a:r>
            <a:r>
              <a:rPr lang="en-US" altLang="ja-JP" sz="4000" b="1" dirty="0">
                <a:solidFill>
                  <a:srgbClr val="0000FF"/>
                </a:solidFill>
                <a:latin typeface="UD デジタル 教科書体 NP-B" panose="02020700000000000000" pitchFamily="18" charset="-128"/>
                <a:ea typeface="UD デジタル 教科書体 NP-B" panose="02020700000000000000" pitchFamily="18" charset="-128"/>
              </a:rPr>
              <a:t>200cm</a:t>
            </a:r>
            <a:r>
              <a:rPr lang="ja-JP" altLang="en-US" sz="4000" b="1" dirty="0">
                <a:latin typeface="UD デジタル 教科書体 NP-B" panose="02020700000000000000" pitchFamily="18" charset="-128"/>
                <a:ea typeface="UD デジタル 教科書体 NP-B" panose="02020700000000000000" pitchFamily="18" charset="-128"/>
              </a:rPr>
              <a:t>，横</a:t>
            </a:r>
            <a:r>
              <a:rPr lang="en-US" altLang="ja-JP" sz="4000" b="1" dirty="0">
                <a:solidFill>
                  <a:srgbClr val="FF0000"/>
                </a:solidFill>
                <a:latin typeface="UD デジタル 教科書体 NP-B" panose="02020700000000000000" pitchFamily="18" charset="-128"/>
                <a:ea typeface="UD デジタル 教科書体 NP-B" panose="02020700000000000000" pitchFamily="18" charset="-128"/>
              </a:rPr>
              <a:t>3m</a:t>
            </a:r>
            <a:r>
              <a:rPr lang="ja-JP" altLang="en-US" sz="4000" b="1" dirty="0">
                <a:latin typeface="UD デジタル 教科書体 NP-B" panose="02020700000000000000" pitchFamily="18" charset="-128"/>
                <a:ea typeface="UD デジタル 教科書体 NP-B" panose="02020700000000000000" pitchFamily="18" charset="-128"/>
              </a:rPr>
              <a:t>の長方形の面積</a:t>
            </a:r>
            <a:endParaRPr lang="en-US" altLang="ja-JP" sz="4000" b="1" dirty="0">
              <a:latin typeface="UD デジタル 教科書体 NP-B" panose="02020700000000000000" pitchFamily="18" charset="-128"/>
              <a:ea typeface="UD デジタル 教科書体 NP-B" panose="02020700000000000000" pitchFamily="18" charset="-128"/>
            </a:endParaRPr>
          </a:p>
        </p:txBody>
      </p:sp>
      <p:sp>
        <p:nvSpPr>
          <p:cNvPr id="23" name="Text Box 26">
            <a:extLst>
              <a:ext uri="{FF2B5EF4-FFF2-40B4-BE49-F238E27FC236}">
                <a16:creationId xmlns:a16="http://schemas.microsoft.com/office/drawing/2014/main" id="{ADDDD6A2-851D-4F91-8485-25F03315D7AE}"/>
              </a:ext>
            </a:extLst>
          </p:cNvPr>
          <p:cNvSpPr txBox="1">
            <a:spLocks noChangeArrowheads="1"/>
          </p:cNvSpPr>
          <p:nvPr/>
        </p:nvSpPr>
        <p:spPr bwMode="auto">
          <a:xfrm>
            <a:off x="2233456" y="1412126"/>
            <a:ext cx="957307" cy="584775"/>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b="1" dirty="0">
                <a:solidFill>
                  <a:srgbClr val="FF0000"/>
                </a:solidFill>
                <a:latin typeface="UD デジタル 教科書体 NP-B" panose="02020700000000000000" pitchFamily="18" charset="-128"/>
                <a:ea typeface="UD デジタル 教科書体 NP-B" panose="02020700000000000000" pitchFamily="18" charset="-128"/>
              </a:rPr>
              <a:t>3m</a:t>
            </a:r>
            <a:endParaRPr lang="en-US" altLang="ja-JP" b="1" dirty="0">
              <a:latin typeface="UD デジタル 教科書体 NP-B" panose="02020700000000000000" pitchFamily="18" charset="-128"/>
              <a:ea typeface="UD デジタル 教科書体 NP-B" panose="02020700000000000000" pitchFamily="18" charset="-128"/>
            </a:endParaRPr>
          </a:p>
        </p:txBody>
      </p:sp>
      <p:sp>
        <p:nvSpPr>
          <p:cNvPr id="14" name="Text Box 25">
            <a:extLst>
              <a:ext uri="{FF2B5EF4-FFF2-40B4-BE49-F238E27FC236}">
                <a16:creationId xmlns:a16="http://schemas.microsoft.com/office/drawing/2014/main" id="{5B512F58-8CD3-480C-9E11-58E1A952DC8A}"/>
              </a:ext>
            </a:extLst>
          </p:cNvPr>
          <p:cNvSpPr txBox="1">
            <a:spLocks noChangeArrowheads="1"/>
          </p:cNvSpPr>
          <p:nvPr/>
        </p:nvSpPr>
        <p:spPr bwMode="auto">
          <a:xfrm>
            <a:off x="1393811" y="2057895"/>
            <a:ext cx="2591364"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latin typeface="UD デジタル 教科書体 NP-B" panose="02020700000000000000" pitchFamily="18" charset="-128"/>
                <a:ea typeface="UD デジタル 教科書体 NP-B" panose="02020700000000000000" pitchFamily="18" charset="-128"/>
              </a:rPr>
              <a:t>m</a:t>
            </a:r>
            <a:r>
              <a:rPr lang="ja-JP" altLang="en-US" dirty="0">
                <a:latin typeface="UD デジタル 教科書体 NP-B" panose="02020700000000000000" pitchFamily="18" charset="-128"/>
                <a:ea typeface="UD デジタル 教科書体 NP-B" panose="02020700000000000000" pitchFamily="18" charset="-128"/>
              </a:rPr>
              <a:t>にそろえる</a:t>
            </a:r>
            <a:endParaRPr lang="ja-JP" altLang="en-US" sz="1050" dirty="0">
              <a:latin typeface="UD デジタル 教科書体 NP-B" panose="02020700000000000000" pitchFamily="18" charset="-128"/>
              <a:ea typeface="UD デジタル 教科書体 NP-B" panose="02020700000000000000" pitchFamily="18" charset="-128"/>
            </a:endParaRPr>
          </a:p>
        </p:txBody>
      </p:sp>
      <p:sp>
        <p:nvSpPr>
          <p:cNvPr id="15" name="Text Box 25">
            <a:extLst>
              <a:ext uri="{FF2B5EF4-FFF2-40B4-BE49-F238E27FC236}">
                <a16:creationId xmlns:a16="http://schemas.microsoft.com/office/drawing/2014/main" id="{FAA915AF-9D23-4DAC-9BFD-0BD3D845BFBF}"/>
              </a:ext>
            </a:extLst>
          </p:cNvPr>
          <p:cNvSpPr txBox="1">
            <a:spLocks noChangeArrowheads="1"/>
          </p:cNvSpPr>
          <p:nvPr/>
        </p:nvSpPr>
        <p:spPr bwMode="auto">
          <a:xfrm>
            <a:off x="5483345" y="2057895"/>
            <a:ext cx="3049150"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latin typeface="UD デジタル 教科書体 NP-B" panose="02020700000000000000" pitchFamily="18" charset="-128"/>
                <a:ea typeface="UD デジタル 教科書体 NP-B" panose="02020700000000000000" pitchFamily="18" charset="-128"/>
              </a:rPr>
              <a:t>cm</a:t>
            </a:r>
            <a:r>
              <a:rPr lang="ja-JP" altLang="en-US" dirty="0">
                <a:latin typeface="UD デジタル 教科書体 NP-B" panose="02020700000000000000" pitchFamily="18" charset="-128"/>
                <a:ea typeface="UD デジタル 教科書体 NP-B" panose="02020700000000000000" pitchFamily="18" charset="-128"/>
              </a:rPr>
              <a:t>にそろえる</a:t>
            </a:r>
            <a:endParaRPr lang="ja-JP" altLang="en-US" sz="1050" dirty="0">
              <a:latin typeface="UD デジタル 教科書体 NP-B" panose="02020700000000000000" pitchFamily="18" charset="-128"/>
              <a:ea typeface="UD デジタル 教科書体 NP-B" panose="02020700000000000000" pitchFamily="18" charset="-128"/>
            </a:endParaRPr>
          </a:p>
        </p:txBody>
      </p:sp>
      <p:sp>
        <p:nvSpPr>
          <p:cNvPr id="16" name="円弧 15">
            <a:extLst>
              <a:ext uri="{FF2B5EF4-FFF2-40B4-BE49-F238E27FC236}">
                <a16:creationId xmlns:a16="http://schemas.microsoft.com/office/drawing/2014/main" id="{74F8574D-DE16-41C3-A954-F6C491B87C1F}"/>
              </a:ext>
            </a:extLst>
          </p:cNvPr>
          <p:cNvSpPr/>
          <p:nvPr/>
        </p:nvSpPr>
        <p:spPr>
          <a:xfrm>
            <a:off x="5288592" y="1704591"/>
            <a:ext cx="3240405" cy="584775"/>
          </a:xfrm>
          <a:prstGeom prst="arc">
            <a:avLst>
              <a:gd name="adj1" fmla="val 10845474"/>
              <a:gd name="adj2" fmla="val 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B47913C1-F4DF-4397-B83E-A7D41E8498F4}"/>
              </a:ext>
            </a:extLst>
          </p:cNvPr>
          <p:cNvSpPr/>
          <p:nvPr/>
        </p:nvSpPr>
        <p:spPr>
          <a:xfrm>
            <a:off x="1069291" y="1988820"/>
            <a:ext cx="3240405" cy="2160270"/>
          </a:xfrm>
          <a:prstGeom prst="rect">
            <a:avLst/>
          </a:prstGeom>
          <a:solidFill>
            <a:srgbClr val="FFFFC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弧 4">
            <a:extLst>
              <a:ext uri="{FF2B5EF4-FFF2-40B4-BE49-F238E27FC236}">
                <a16:creationId xmlns:a16="http://schemas.microsoft.com/office/drawing/2014/main" id="{F3866699-0B6C-4E58-B407-3B761DB16702}"/>
              </a:ext>
            </a:extLst>
          </p:cNvPr>
          <p:cNvSpPr/>
          <p:nvPr/>
        </p:nvSpPr>
        <p:spPr>
          <a:xfrm flipH="1">
            <a:off x="4919454" y="1996901"/>
            <a:ext cx="763695" cy="2152189"/>
          </a:xfrm>
          <a:prstGeom prst="arc">
            <a:avLst>
              <a:gd name="adj1" fmla="val 16200000"/>
              <a:gd name="adj2" fmla="val 5474823"/>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0" name="円弧 19">
            <a:extLst>
              <a:ext uri="{FF2B5EF4-FFF2-40B4-BE49-F238E27FC236}">
                <a16:creationId xmlns:a16="http://schemas.microsoft.com/office/drawing/2014/main" id="{44734F52-55AD-4D0B-A5A2-55AA9644024A}"/>
              </a:ext>
            </a:extLst>
          </p:cNvPr>
          <p:cNvSpPr/>
          <p:nvPr/>
        </p:nvSpPr>
        <p:spPr>
          <a:xfrm flipH="1">
            <a:off x="732675" y="1996901"/>
            <a:ext cx="763695" cy="2152189"/>
          </a:xfrm>
          <a:prstGeom prst="arc">
            <a:avLst>
              <a:gd name="adj1" fmla="val 16200000"/>
              <a:gd name="adj2" fmla="val 5474823"/>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8" name="Text Box 26">
            <a:extLst>
              <a:ext uri="{FF2B5EF4-FFF2-40B4-BE49-F238E27FC236}">
                <a16:creationId xmlns:a16="http://schemas.microsoft.com/office/drawing/2014/main" id="{60EBA5FC-D893-4E54-B66B-73178395AEA6}"/>
              </a:ext>
            </a:extLst>
          </p:cNvPr>
          <p:cNvSpPr txBox="1">
            <a:spLocks noChangeArrowheads="1"/>
          </p:cNvSpPr>
          <p:nvPr/>
        </p:nvSpPr>
        <p:spPr bwMode="auto">
          <a:xfrm>
            <a:off x="328333" y="2769451"/>
            <a:ext cx="957307" cy="584775"/>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b="1" dirty="0">
                <a:solidFill>
                  <a:srgbClr val="FF0000"/>
                </a:solidFill>
                <a:latin typeface="UD デジタル 教科書体 NP-B" panose="02020700000000000000" pitchFamily="18" charset="-128"/>
                <a:ea typeface="UD デジタル 教科書体 NP-B" panose="02020700000000000000" pitchFamily="18" charset="-128"/>
              </a:rPr>
              <a:t>2m</a:t>
            </a:r>
          </a:p>
        </p:txBody>
      </p:sp>
      <p:sp>
        <p:nvSpPr>
          <p:cNvPr id="19" name="Text Box 26">
            <a:extLst>
              <a:ext uri="{FF2B5EF4-FFF2-40B4-BE49-F238E27FC236}">
                <a16:creationId xmlns:a16="http://schemas.microsoft.com/office/drawing/2014/main" id="{94B83C1E-ADAC-41E8-A9AC-4C2BF35599C6}"/>
              </a:ext>
            </a:extLst>
          </p:cNvPr>
          <p:cNvSpPr txBox="1">
            <a:spLocks noChangeArrowheads="1"/>
          </p:cNvSpPr>
          <p:nvPr/>
        </p:nvSpPr>
        <p:spPr bwMode="auto">
          <a:xfrm>
            <a:off x="6012181" y="1412126"/>
            <a:ext cx="1677396" cy="584775"/>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b="1" dirty="0">
                <a:solidFill>
                  <a:srgbClr val="0000FF"/>
                </a:solidFill>
                <a:latin typeface="UD デジタル 教科書体 NP-B" panose="02020700000000000000" pitchFamily="18" charset="-128"/>
                <a:ea typeface="UD デジタル 教科書体 NP-B" panose="02020700000000000000" pitchFamily="18" charset="-128"/>
              </a:rPr>
              <a:t>300cm</a:t>
            </a:r>
          </a:p>
        </p:txBody>
      </p:sp>
      <p:sp>
        <p:nvSpPr>
          <p:cNvPr id="25" name="正方形/長方形 24">
            <a:extLst>
              <a:ext uri="{FF2B5EF4-FFF2-40B4-BE49-F238E27FC236}">
                <a16:creationId xmlns:a16="http://schemas.microsoft.com/office/drawing/2014/main" id="{80D31DFA-37BD-4BA0-BB2B-1ADF6F1B22DC}"/>
              </a:ext>
            </a:extLst>
          </p:cNvPr>
          <p:cNvSpPr/>
          <p:nvPr/>
        </p:nvSpPr>
        <p:spPr>
          <a:xfrm>
            <a:off x="5290341" y="1988820"/>
            <a:ext cx="3240405" cy="2160270"/>
          </a:xfrm>
          <a:prstGeom prst="rect">
            <a:avLst/>
          </a:prstGeom>
          <a:solidFill>
            <a:srgbClr val="FFFFC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Text Box 26">
            <a:extLst>
              <a:ext uri="{FF2B5EF4-FFF2-40B4-BE49-F238E27FC236}">
                <a16:creationId xmlns:a16="http://schemas.microsoft.com/office/drawing/2014/main" id="{BF6474EB-6816-4B37-8E73-549CAE451C11}"/>
              </a:ext>
            </a:extLst>
          </p:cNvPr>
          <p:cNvSpPr txBox="1">
            <a:spLocks noChangeArrowheads="1"/>
          </p:cNvSpPr>
          <p:nvPr/>
        </p:nvSpPr>
        <p:spPr bwMode="auto">
          <a:xfrm>
            <a:off x="4572000" y="2769451"/>
            <a:ext cx="1677397" cy="584775"/>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b="1" dirty="0">
                <a:solidFill>
                  <a:srgbClr val="0000FF"/>
                </a:solidFill>
                <a:latin typeface="UD デジタル 教科書体 NP-B" panose="02020700000000000000" pitchFamily="18" charset="-128"/>
                <a:ea typeface="UD デジタル 教科書体 NP-B" panose="02020700000000000000" pitchFamily="18" charset="-128"/>
              </a:rPr>
              <a:t>200cm</a:t>
            </a:r>
            <a:endParaRPr lang="en-US" altLang="ja-JP" b="1" dirty="0">
              <a:latin typeface="UD デジタル 教科書体 NP-B" panose="02020700000000000000" pitchFamily="18" charset="-128"/>
              <a:ea typeface="UD デジタル 教科書体 NP-B" panose="02020700000000000000" pitchFamily="18" charset="-128"/>
            </a:endParaRPr>
          </a:p>
        </p:txBody>
      </p:sp>
      <p:sp>
        <p:nvSpPr>
          <p:cNvPr id="17" name="Text Box 25">
            <a:extLst>
              <a:ext uri="{FF2B5EF4-FFF2-40B4-BE49-F238E27FC236}">
                <a16:creationId xmlns:a16="http://schemas.microsoft.com/office/drawing/2014/main" id="{4715C63B-11CC-40FA-962D-FF081193965E}"/>
              </a:ext>
            </a:extLst>
          </p:cNvPr>
          <p:cNvSpPr txBox="1">
            <a:spLocks noChangeArrowheads="1"/>
          </p:cNvSpPr>
          <p:nvPr/>
        </p:nvSpPr>
        <p:spPr bwMode="auto">
          <a:xfrm>
            <a:off x="1547944" y="2769451"/>
            <a:ext cx="2199535"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2×3</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6</a:t>
            </a:r>
            <a:endParaRPr lang="ja-JP" altLang="en-US" sz="11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22" name="Text Box 25">
            <a:extLst>
              <a:ext uri="{FF2B5EF4-FFF2-40B4-BE49-F238E27FC236}">
                <a16:creationId xmlns:a16="http://schemas.microsoft.com/office/drawing/2014/main" id="{282ADC24-7F6B-46E1-B33A-EEE9CAFF5C54}"/>
              </a:ext>
            </a:extLst>
          </p:cNvPr>
          <p:cNvSpPr txBox="1">
            <a:spLocks noChangeArrowheads="1"/>
          </p:cNvSpPr>
          <p:nvPr/>
        </p:nvSpPr>
        <p:spPr bwMode="auto">
          <a:xfrm>
            <a:off x="4602354" y="3459270"/>
            <a:ext cx="2793272" cy="584775"/>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solidFill>
                  <a:srgbClr val="0000FF"/>
                </a:solidFill>
                <a:latin typeface="UD デジタル 教科書体 NP-B" panose="02020700000000000000" pitchFamily="18" charset="-128"/>
                <a:ea typeface="UD デジタル 教科書体 NP-B" panose="02020700000000000000" pitchFamily="18" charset="-128"/>
              </a:rPr>
              <a:t>200×300</a:t>
            </a:r>
            <a:r>
              <a:rPr lang="ja-JP" altLang="en-US" dirty="0">
                <a:solidFill>
                  <a:srgbClr val="0000FF"/>
                </a:solidFill>
                <a:latin typeface="UD デジタル 教科書体 NP-B" panose="02020700000000000000" pitchFamily="18" charset="-128"/>
                <a:ea typeface="UD デジタル 教科書体 NP-B" panose="02020700000000000000" pitchFamily="18" charset="-128"/>
              </a:rPr>
              <a:t>＝</a:t>
            </a:r>
            <a:endParaRPr lang="ja-JP" altLang="en-US" sz="105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24" name="Text Box 25">
            <a:extLst>
              <a:ext uri="{FF2B5EF4-FFF2-40B4-BE49-F238E27FC236}">
                <a16:creationId xmlns:a16="http://schemas.microsoft.com/office/drawing/2014/main" id="{CD692DD6-20D3-4412-A34E-336D6A1A7A2F}"/>
              </a:ext>
            </a:extLst>
          </p:cNvPr>
          <p:cNvSpPr txBox="1">
            <a:spLocks noChangeArrowheads="1"/>
          </p:cNvSpPr>
          <p:nvPr/>
        </p:nvSpPr>
        <p:spPr bwMode="auto">
          <a:xfrm>
            <a:off x="7262306" y="3459270"/>
            <a:ext cx="1682731" cy="584775"/>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solidFill>
                  <a:srgbClr val="0000FF"/>
                </a:solidFill>
                <a:latin typeface="UD デジタル 教科書体 NP-B" panose="02020700000000000000" pitchFamily="18" charset="-128"/>
                <a:ea typeface="UD デジタル 教科書体 NP-B" panose="02020700000000000000" pitchFamily="18" charset="-128"/>
              </a:rPr>
              <a:t>60000</a:t>
            </a:r>
            <a:endParaRPr lang="ja-JP" altLang="en-US" sz="105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27" name="Text Box 25">
            <a:extLst>
              <a:ext uri="{FF2B5EF4-FFF2-40B4-BE49-F238E27FC236}">
                <a16:creationId xmlns:a16="http://schemas.microsoft.com/office/drawing/2014/main" id="{C4A261FA-5CE9-4E6C-8BB4-4ACB84F28A9D}"/>
              </a:ext>
            </a:extLst>
          </p:cNvPr>
          <p:cNvSpPr txBox="1">
            <a:spLocks noChangeArrowheads="1"/>
          </p:cNvSpPr>
          <p:nvPr/>
        </p:nvSpPr>
        <p:spPr bwMode="auto">
          <a:xfrm>
            <a:off x="7987065" y="4202988"/>
            <a:ext cx="2849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0000FF"/>
                </a:solidFill>
                <a:latin typeface="UD デジタル 教科書体 NP-B" panose="02020700000000000000" pitchFamily="18" charset="-128"/>
                <a:ea typeface="UD デジタル 教科書体 NP-B" panose="02020700000000000000" pitchFamily="18" charset="-128"/>
              </a:rPr>
              <a:t>2</a:t>
            </a:r>
            <a:endParaRPr lang="ja-JP" altLang="en-US" sz="9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28" name="Text Box 25">
            <a:extLst>
              <a:ext uri="{FF2B5EF4-FFF2-40B4-BE49-F238E27FC236}">
                <a16:creationId xmlns:a16="http://schemas.microsoft.com/office/drawing/2014/main" id="{F31D817A-745B-42C8-9607-03D06BF9DB08}"/>
              </a:ext>
            </a:extLst>
          </p:cNvPr>
          <p:cNvSpPr txBox="1">
            <a:spLocks noChangeArrowheads="1"/>
          </p:cNvSpPr>
          <p:nvPr/>
        </p:nvSpPr>
        <p:spPr bwMode="auto">
          <a:xfrm>
            <a:off x="2233456" y="4377355"/>
            <a:ext cx="1040054" cy="707886"/>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6m</a:t>
            </a:r>
            <a:endParaRPr lang="ja-JP" altLang="en-US" sz="12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29" name="Text Box 25">
            <a:extLst>
              <a:ext uri="{FF2B5EF4-FFF2-40B4-BE49-F238E27FC236}">
                <a16:creationId xmlns:a16="http://schemas.microsoft.com/office/drawing/2014/main" id="{42F672CA-0DA5-46E2-9793-370A29AF12CB}"/>
              </a:ext>
            </a:extLst>
          </p:cNvPr>
          <p:cNvSpPr txBox="1">
            <a:spLocks noChangeArrowheads="1"/>
          </p:cNvSpPr>
          <p:nvPr/>
        </p:nvSpPr>
        <p:spPr bwMode="auto">
          <a:xfrm>
            <a:off x="3069089" y="4282638"/>
            <a:ext cx="6783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FF0000"/>
                </a:solidFill>
                <a:latin typeface="UD デジタル 教科書体 NP-B" panose="02020700000000000000" pitchFamily="18" charset="-128"/>
                <a:ea typeface="UD デジタル 教科書体 NP-B" panose="02020700000000000000" pitchFamily="18" charset="-128"/>
              </a:rPr>
              <a:t>2</a:t>
            </a:r>
            <a:endParaRPr lang="ja-JP" altLang="en-US" sz="9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31" name="Text Box 25">
            <a:extLst>
              <a:ext uri="{FF2B5EF4-FFF2-40B4-BE49-F238E27FC236}">
                <a16:creationId xmlns:a16="http://schemas.microsoft.com/office/drawing/2014/main" id="{F2D7405B-BA6B-44E9-92A6-E783DF759322}"/>
              </a:ext>
            </a:extLst>
          </p:cNvPr>
          <p:cNvSpPr txBox="1">
            <a:spLocks noChangeArrowheads="1"/>
          </p:cNvSpPr>
          <p:nvPr/>
        </p:nvSpPr>
        <p:spPr bwMode="auto">
          <a:xfrm>
            <a:off x="2689494" y="5724898"/>
            <a:ext cx="5505824" cy="707886"/>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000" dirty="0">
                <a:latin typeface="UD デジタル 教科書体 NP-B" panose="02020700000000000000" pitchFamily="18" charset="-128"/>
                <a:ea typeface="UD デジタル 教科書体 NP-B" panose="02020700000000000000" pitchFamily="18" charset="-128"/>
              </a:rPr>
              <a:t>同じ面積を表している</a:t>
            </a:r>
            <a:endParaRPr lang="en-US" altLang="ja-JP" sz="4000" dirty="0">
              <a:latin typeface="UD デジタル 教科書体 NP-B" panose="02020700000000000000" pitchFamily="18" charset="-128"/>
              <a:ea typeface="UD デジタル 教科書体 NP-B" panose="02020700000000000000" pitchFamily="18" charset="-128"/>
            </a:endParaRPr>
          </a:p>
        </p:txBody>
      </p:sp>
      <p:cxnSp>
        <p:nvCxnSpPr>
          <p:cNvPr id="32" name="直線矢印コネクタ 31">
            <a:extLst>
              <a:ext uri="{FF2B5EF4-FFF2-40B4-BE49-F238E27FC236}">
                <a16:creationId xmlns:a16="http://schemas.microsoft.com/office/drawing/2014/main" id="{69B39415-D82C-44AC-8C68-D7BF4C0781E2}"/>
              </a:ext>
            </a:extLst>
          </p:cNvPr>
          <p:cNvCxnSpPr>
            <a:cxnSpLocks/>
          </p:cNvCxnSpPr>
          <p:nvPr/>
        </p:nvCxnSpPr>
        <p:spPr>
          <a:xfrm flipV="1">
            <a:off x="4932045" y="4930034"/>
            <a:ext cx="1856873" cy="71458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33" name="直線矢印コネクタ 32">
            <a:extLst>
              <a:ext uri="{FF2B5EF4-FFF2-40B4-BE49-F238E27FC236}">
                <a16:creationId xmlns:a16="http://schemas.microsoft.com/office/drawing/2014/main" id="{D7D63807-14FD-44CA-AE4C-E46CDE05D64C}"/>
              </a:ext>
            </a:extLst>
          </p:cNvPr>
          <p:cNvCxnSpPr>
            <a:cxnSpLocks/>
          </p:cNvCxnSpPr>
          <p:nvPr/>
        </p:nvCxnSpPr>
        <p:spPr>
          <a:xfrm flipH="1" flipV="1">
            <a:off x="2689494" y="5019884"/>
            <a:ext cx="2242551" cy="61747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89360937"/>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up)">
                                      <p:cBhvr>
                                        <p:cTn id="12" dur="1500"/>
                                        <p:tgtEl>
                                          <p:spTgt spid="28"/>
                                        </p:tgtEl>
                                      </p:cBhvr>
                                    </p:animEffect>
                                  </p:childTnLst>
                                </p:cTn>
                              </p:par>
                              <p:par>
                                <p:cTn id="13" presetID="22" presetClass="entr" presetSubtype="1" fill="hold" grpId="0" nodeType="withEffect">
                                  <p:stCondLst>
                                    <p:cond delay="500"/>
                                  </p:stCondLst>
                                  <p:childTnLst>
                                    <p:set>
                                      <p:cBhvr>
                                        <p:cTn id="14" dur="1" fill="hold">
                                          <p:stCondLst>
                                            <p:cond delay="0"/>
                                          </p:stCondLst>
                                        </p:cTn>
                                        <p:tgtEl>
                                          <p:spTgt spid="29"/>
                                        </p:tgtEl>
                                        <p:attrNameLst>
                                          <p:attrName>style.visibility</p:attrName>
                                        </p:attrNameLst>
                                      </p:cBhvr>
                                      <p:to>
                                        <p:strVal val="visible"/>
                                      </p:to>
                                    </p:set>
                                    <p:animEffect transition="in" filter="wipe(up)">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175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1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1500"/>
                                        <p:tgtEl>
                                          <p:spTgt spid="30"/>
                                        </p:tgtEl>
                                      </p:cBhvr>
                                    </p:animEffect>
                                  </p:childTnLst>
                                </p:cTn>
                              </p:par>
                              <p:par>
                                <p:cTn id="31" presetID="22" presetClass="entr" presetSubtype="1" fill="hold" grpId="0" nodeType="withEffect">
                                  <p:stCondLst>
                                    <p:cond delay="500"/>
                                  </p:stCondLst>
                                  <p:childTnLst>
                                    <p:set>
                                      <p:cBhvr>
                                        <p:cTn id="32" dur="1" fill="hold">
                                          <p:stCondLst>
                                            <p:cond delay="0"/>
                                          </p:stCondLst>
                                        </p:cTn>
                                        <p:tgtEl>
                                          <p:spTgt spid="27"/>
                                        </p:tgtEl>
                                        <p:attrNameLst>
                                          <p:attrName>style.visibility</p:attrName>
                                        </p:attrNameLst>
                                      </p:cBhvr>
                                      <p:to>
                                        <p:strVal val="visible"/>
                                      </p:to>
                                    </p:set>
                                    <p:animEffect transition="in" filter="wipe(up)">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down)">
                                      <p:cBhvr>
                                        <p:cTn id="38" dur="750"/>
                                        <p:tgtEl>
                                          <p:spTgt spid="32"/>
                                        </p:tgtEl>
                                      </p:cBhvr>
                                    </p:animEffect>
                                  </p:childTnLst>
                                </p:cTn>
                              </p:par>
                              <p:par>
                                <p:cTn id="39" presetID="22" presetClass="entr" presetSubtype="4"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down)">
                                      <p:cBhvr>
                                        <p:cTn id="41" dur="750"/>
                                        <p:tgtEl>
                                          <p:spTgt spid="33"/>
                                        </p:tgtEl>
                                      </p:cBhvr>
                                    </p:animEffect>
                                  </p:childTnLst>
                                </p:cTn>
                              </p:par>
                              <p:par>
                                <p:cTn id="42" presetID="22" presetClass="entr" presetSubtype="1" fill="hold" grpId="0" nodeType="withEffect">
                                  <p:stCondLst>
                                    <p:cond delay="50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7" grpId="0" animBg="1"/>
      <p:bldP spid="22" grpId="0" animBg="1"/>
      <p:bldP spid="24" grpId="0" animBg="1"/>
      <p:bldP spid="27" grpId="0"/>
      <p:bldP spid="28" grpId="0" animBg="1"/>
      <p:bldP spid="29"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0">
            <a:extLst>
              <a:ext uri="{FF2B5EF4-FFF2-40B4-BE49-F238E27FC236}">
                <a16:creationId xmlns:a16="http://schemas.microsoft.com/office/drawing/2014/main" id="{08FA4B4C-C0A7-4395-8CD5-1D8EE75C8A18}"/>
              </a:ext>
            </a:extLst>
          </p:cNvPr>
          <p:cNvSpPr txBox="1">
            <a:spLocks noChangeArrowheads="1"/>
          </p:cNvSpPr>
          <p:nvPr/>
        </p:nvSpPr>
        <p:spPr bwMode="auto">
          <a:xfrm>
            <a:off x="1164686" y="848517"/>
            <a:ext cx="18002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800" b="1" dirty="0">
                <a:solidFill>
                  <a:srgbClr val="FFC000"/>
                </a:solidFill>
                <a:latin typeface="UD デジタル 教科書体 NP-B" panose="02020700000000000000" pitchFamily="18" charset="-128"/>
                <a:ea typeface="UD デジタル 教科書体 NP-B" panose="02020700000000000000" pitchFamily="18" charset="-128"/>
              </a:rPr>
              <a:t>P11 -</a:t>
            </a:r>
            <a:r>
              <a:rPr lang="ja-JP" altLang="en-US" sz="2800" b="1" dirty="0">
                <a:solidFill>
                  <a:srgbClr val="FFC000"/>
                </a:solidFill>
                <a:latin typeface="UD デジタル 教科書体 NP-B" panose="02020700000000000000" pitchFamily="18" charset="-128"/>
                <a:ea typeface="UD デジタル 教科書体 NP-B" panose="02020700000000000000" pitchFamily="18" charset="-128"/>
              </a:rPr>
              <a:t>３</a:t>
            </a:r>
          </a:p>
        </p:txBody>
      </p:sp>
      <p:grpSp>
        <p:nvGrpSpPr>
          <p:cNvPr id="12" name="グループ化 11">
            <a:extLst>
              <a:ext uri="{FF2B5EF4-FFF2-40B4-BE49-F238E27FC236}">
                <a16:creationId xmlns:a16="http://schemas.microsoft.com/office/drawing/2014/main" id="{AE2F8727-61EA-C263-A43B-DC48D4F83D52}"/>
              </a:ext>
            </a:extLst>
          </p:cNvPr>
          <p:cNvGrpSpPr/>
          <p:nvPr/>
        </p:nvGrpSpPr>
        <p:grpSpPr>
          <a:xfrm>
            <a:off x="1691640" y="4521112"/>
            <a:ext cx="6533209" cy="1323439"/>
            <a:chOff x="963019" y="1194672"/>
            <a:chExt cx="5049162" cy="3456013"/>
          </a:xfrm>
        </p:grpSpPr>
        <p:sp>
          <p:nvSpPr>
            <p:cNvPr id="13" name="Text Box 25">
              <a:extLst>
                <a:ext uri="{FF2B5EF4-FFF2-40B4-BE49-F238E27FC236}">
                  <a16:creationId xmlns:a16="http://schemas.microsoft.com/office/drawing/2014/main" id="{EECC6D23-FA94-4362-6BB7-955B4F96E6D4}"/>
                </a:ext>
              </a:extLst>
            </p:cNvPr>
            <p:cNvSpPr txBox="1">
              <a:spLocks noChangeArrowheads="1"/>
            </p:cNvSpPr>
            <p:nvPr/>
          </p:nvSpPr>
          <p:spPr bwMode="auto">
            <a:xfrm>
              <a:off x="963019" y="1194672"/>
              <a:ext cx="5049162" cy="3456013"/>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000" dirty="0">
                  <a:latin typeface="UD デジタル 教科書体 NP-B" panose="02020700000000000000" pitchFamily="18" charset="-128"/>
                  <a:ea typeface="UD デジタル 教科書体 NP-B" panose="02020700000000000000" pitchFamily="18" charset="-128"/>
                </a:rPr>
                <a:t>100×100</a:t>
              </a:r>
              <a:r>
                <a:rPr lang="ja-JP" altLang="en-US" sz="4000" dirty="0">
                  <a:latin typeface="UD デジタル 教科書体 NP-B" panose="02020700000000000000" pitchFamily="18" charset="-128"/>
                  <a:ea typeface="UD デジタル 教科書体 NP-B" panose="02020700000000000000" pitchFamily="18" charset="-128"/>
                </a:rPr>
                <a:t>＝</a:t>
              </a:r>
              <a:r>
                <a:rPr lang="en-US" altLang="ja-JP" sz="4000" dirty="0">
                  <a:latin typeface="UD デジタル 教科書体 NP-B" panose="02020700000000000000" pitchFamily="18" charset="-128"/>
                  <a:ea typeface="UD デジタル 教科書体 NP-B" panose="02020700000000000000" pitchFamily="18" charset="-128"/>
                </a:rPr>
                <a:t>10000</a:t>
              </a:r>
              <a:r>
                <a:rPr lang="ja-JP" altLang="en-US" sz="4000" dirty="0">
                  <a:latin typeface="UD デジタル 教科書体 NP-B" panose="02020700000000000000" pitchFamily="18" charset="-128"/>
                  <a:ea typeface="UD デジタル 教科書体 NP-B" panose="02020700000000000000" pitchFamily="18" charset="-128"/>
                </a:rPr>
                <a:t>  </a:t>
              </a:r>
              <a:endParaRPr lang="en-US" altLang="ja-JP" sz="4000" dirty="0">
                <a:latin typeface="UD デジタル 教科書体 NP-B" panose="02020700000000000000" pitchFamily="18" charset="-128"/>
                <a:ea typeface="UD デジタル 教科書体 NP-B" panose="02020700000000000000" pitchFamily="18" charset="-128"/>
              </a:endParaRPr>
            </a:p>
            <a:p>
              <a:pPr eaLnBrk="1" hangingPunct="1">
                <a:spcBef>
                  <a:spcPct val="0"/>
                </a:spcBef>
                <a:buFontTx/>
                <a:buNone/>
              </a:pPr>
              <a:r>
                <a:rPr lang="ja-JP" altLang="en-US" sz="4000" dirty="0">
                  <a:latin typeface="UD デジタル 教科書体 NP-B" panose="02020700000000000000" pitchFamily="18" charset="-128"/>
                  <a:ea typeface="UD デジタル 教科書体 NP-B" panose="02020700000000000000" pitchFamily="18" charset="-128"/>
                </a:rPr>
                <a:t>　　　　　　  </a:t>
              </a:r>
              <a:r>
                <a:rPr lang="en-US" altLang="ja-JP" sz="4000" dirty="0">
                  <a:latin typeface="UD デジタル 教科書体 NP-B" panose="02020700000000000000" pitchFamily="18" charset="-128"/>
                  <a:ea typeface="UD デジタル 教科書体 NP-B" panose="02020700000000000000" pitchFamily="18" charset="-128"/>
                </a:rPr>
                <a:t>10000cm</a:t>
              </a:r>
            </a:p>
          </p:txBody>
        </p:sp>
        <p:sp>
          <p:nvSpPr>
            <p:cNvPr id="14" name="Text Box 25">
              <a:extLst>
                <a:ext uri="{FF2B5EF4-FFF2-40B4-BE49-F238E27FC236}">
                  <a16:creationId xmlns:a16="http://schemas.microsoft.com/office/drawing/2014/main" id="{15E3330E-3DB6-4F97-728B-F24ABCB1F297}"/>
                </a:ext>
              </a:extLst>
            </p:cNvPr>
            <p:cNvSpPr txBox="1">
              <a:spLocks noChangeArrowheads="1"/>
            </p:cNvSpPr>
            <p:nvPr/>
          </p:nvSpPr>
          <p:spPr bwMode="auto">
            <a:xfrm>
              <a:off x="5552315" y="2722621"/>
              <a:ext cx="282215" cy="40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latin typeface="UD デジタル 教科書体 NP-B" panose="02020700000000000000" pitchFamily="18" charset="-128"/>
                  <a:ea typeface="UD デジタル 教科書体 NP-B" panose="02020700000000000000" pitchFamily="18" charset="-128"/>
                </a:rPr>
                <a:t>2</a:t>
              </a:r>
              <a:endParaRPr lang="ja-JP" altLang="en-US" sz="800" dirty="0">
                <a:latin typeface="UD デジタル 教科書体 NP-B" panose="02020700000000000000" pitchFamily="18" charset="-128"/>
                <a:ea typeface="UD デジタル 教科書体 NP-B" panose="02020700000000000000" pitchFamily="18" charset="-128"/>
              </a:endParaRPr>
            </a:p>
          </p:txBody>
        </p:sp>
      </p:grpSp>
      <p:grpSp>
        <p:nvGrpSpPr>
          <p:cNvPr id="19" name="グループ化 18">
            <a:extLst>
              <a:ext uri="{FF2B5EF4-FFF2-40B4-BE49-F238E27FC236}">
                <a16:creationId xmlns:a16="http://schemas.microsoft.com/office/drawing/2014/main" id="{E74C879D-F63E-BEE5-3E73-521165CCF2CC}"/>
              </a:ext>
            </a:extLst>
          </p:cNvPr>
          <p:cNvGrpSpPr/>
          <p:nvPr/>
        </p:nvGrpSpPr>
        <p:grpSpPr>
          <a:xfrm>
            <a:off x="1691640" y="1519765"/>
            <a:ext cx="6577856" cy="1336424"/>
            <a:chOff x="2007042" y="1519765"/>
            <a:chExt cx="6577856" cy="1336424"/>
          </a:xfrm>
        </p:grpSpPr>
        <p:grpSp>
          <p:nvGrpSpPr>
            <p:cNvPr id="8" name="グループ化 7">
              <a:extLst>
                <a:ext uri="{FF2B5EF4-FFF2-40B4-BE49-F238E27FC236}">
                  <a16:creationId xmlns:a16="http://schemas.microsoft.com/office/drawing/2014/main" id="{50D4D66C-FF4E-E1A9-14CE-4F0395D82506}"/>
                </a:ext>
              </a:extLst>
            </p:cNvPr>
            <p:cNvGrpSpPr/>
            <p:nvPr/>
          </p:nvGrpSpPr>
          <p:grpSpPr>
            <a:xfrm>
              <a:off x="2051686" y="1532750"/>
              <a:ext cx="6533212" cy="1323439"/>
              <a:chOff x="550571" y="1014560"/>
              <a:chExt cx="6533212" cy="1323439"/>
            </a:xfrm>
          </p:grpSpPr>
          <p:sp>
            <p:nvSpPr>
              <p:cNvPr id="6" name="Text Box 25">
                <a:extLst>
                  <a:ext uri="{FF2B5EF4-FFF2-40B4-BE49-F238E27FC236}">
                    <a16:creationId xmlns:a16="http://schemas.microsoft.com/office/drawing/2014/main" id="{5B37497F-C9F9-7CCA-FA5E-FB67EE27DB9E}"/>
                  </a:ext>
                </a:extLst>
              </p:cNvPr>
              <p:cNvSpPr txBox="1">
                <a:spLocks noChangeArrowheads="1"/>
              </p:cNvSpPr>
              <p:nvPr/>
            </p:nvSpPr>
            <p:spPr bwMode="auto">
              <a:xfrm>
                <a:off x="550571" y="1014560"/>
                <a:ext cx="6533212" cy="1323439"/>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dirty="0">
                    <a:latin typeface="UD デジタル 教科書体 NP-B" panose="02020700000000000000" pitchFamily="18" charset="-128"/>
                    <a:ea typeface="UD デジタル 教科書体 NP-B" panose="02020700000000000000" pitchFamily="18" charset="-128"/>
                  </a:rPr>
                  <a:t>１</a:t>
                </a:r>
                <a:r>
                  <a:rPr lang="ja-JP" altLang="en-US" sz="4000" dirty="0">
                    <a:latin typeface="UD デジタル 教科書体 NP-B" panose="02020700000000000000" pitchFamily="18" charset="-128"/>
                    <a:ea typeface="UD デジタル 教科書体 NP-B" panose="02020700000000000000" pitchFamily="18" charset="-128"/>
                  </a:rPr>
                  <a:t>  </a:t>
                </a:r>
                <a:r>
                  <a:rPr lang="en-US" altLang="ja-JP" sz="4000" dirty="0">
                    <a:latin typeface="UD デジタル 教科書体 NP-B" panose="02020700000000000000" pitchFamily="18" charset="-128"/>
                    <a:ea typeface="UD デジタル 教科書体 NP-B" panose="02020700000000000000" pitchFamily="18" charset="-128"/>
                  </a:rPr>
                  <a:t>200×400</a:t>
                </a:r>
                <a:r>
                  <a:rPr lang="ja-JP" altLang="en-US" sz="4000" dirty="0">
                    <a:latin typeface="UD デジタル 教科書体 NP-B" panose="02020700000000000000" pitchFamily="18" charset="-128"/>
                    <a:ea typeface="UD デジタル 教科書体 NP-B" panose="02020700000000000000" pitchFamily="18" charset="-128"/>
                  </a:rPr>
                  <a:t>＝</a:t>
                </a:r>
                <a:r>
                  <a:rPr lang="en-US" altLang="ja-JP" sz="4000" dirty="0">
                    <a:latin typeface="UD デジタル 教科書体 NP-B" panose="02020700000000000000" pitchFamily="18" charset="-128"/>
                    <a:ea typeface="UD デジタル 教科書体 NP-B" panose="02020700000000000000" pitchFamily="18" charset="-128"/>
                  </a:rPr>
                  <a:t>80000</a:t>
                </a:r>
                <a:r>
                  <a:rPr lang="ja-JP" altLang="en-US" sz="4000" dirty="0">
                    <a:latin typeface="UD デジタル 教科書体 NP-B" panose="02020700000000000000" pitchFamily="18" charset="-128"/>
                    <a:ea typeface="UD デジタル 教科書体 NP-B" panose="02020700000000000000" pitchFamily="18" charset="-128"/>
                  </a:rPr>
                  <a:t>　　　</a:t>
                </a:r>
                <a:endParaRPr lang="en-US" altLang="ja-JP" sz="4000" dirty="0">
                  <a:latin typeface="UD デジタル 教科書体 NP-B" panose="02020700000000000000" pitchFamily="18" charset="-128"/>
                  <a:ea typeface="UD デジタル 教科書体 NP-B" panose="02020700000000000000" pitchFamily="18" charset="-128"/>
                </a:endParaRPr>
              </a:p>
              <a:p>
                <a:pPr eaLnBrk="1" hangingPunct="1">
                  <a:spcBef>
                    <a:spcPct val="0"/>
                  </a:spcBef>
                  <a:buFontTx/>
                  <a:buNone/>
                </a:pPr>
                <a:r>
                  <a:rPr lang="ja-JP" altLang="en-US" sz="4000" dirty="0">
                    <a:latin typeface="UD デジタル 教科書体 NP-B" panose="02020700000000000000" pitchFamily="18" charset="-128"/>
                    <a:ea typeface="UD デジタル 教科書体 NP-B" panose="02020700000000000000" pitchFamily="18" charset="-128"/>
                  </a:rPr>
                  <a:t>　　　　　　  </a:t>
                </a:r>
                <a:r>
                  <a:rPr lang="en-US" altLang="ja-JP" sz="4000" dirty="0">
                    <a:latin typeface="UD デジタル 教科書体 NP-B" panose="02020700000000000000" pitchFamily="18" charset="-128"/>
                    <a:ea typeface="UD デジタル 教科書体 NP-B" panose="02020700000000000000" pitchFamily="18" charset="-128"/>
                  </a:rPr>
                  <a:t>80000cm</a:t>
                </a:r>
                <a:endParaRPr lang="ja-JP" altLang="en-US" sz="1200" dirty="0">
                  <a:latin typeface="UD デジタル 教科書体 NP-B" panose="02020700000000000000" pitchFamily="18" charset="-128"/>
                  <a:ea typeface="UD デジタル 教科書体 NP-B" panose="02020700000000000000" pitchFamily="18" charset="-128"/>
                </a:endParaRPr>
              </a:p>
            </p:txBody>
          </p:sp>
          <p:sp>
            <p:nvSpPr>
              <p:cNvPr id="7" name="Text Box 25">
                <a:extLst>
                  <a:ext uri="{FF2B5EF4-FFF2-40B4-BE49-F238E27FC236}">
                    <a16:creationId xmlns:a16="http://schemas.microsoft.com/office/drawing/2014/main" id="{5940E9D3-A25C-8769-C79E-FAF7C0F0A3F4}"/>
                  </a:ext>
                </a:extLst>
              </p:cNvPr>
              <p:cNvSpPr txBox="1">
                <a:spLocks noChangeArrowheads="1"/>
              </p:cNvSpPr>
              <p:nvPr/>
            </p:nvSpPr>
            <p:spPr bwMode="auto">
              <a:xfrm>
                <a:off x="6389120" y="1574281"/>
                <a:ext cx="2822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latin typeface="UD デジタル 教科書体 NP-B" panose="02020700000000000000" pitchFamily="18" charset="-128"/>
                    <a:ea typeface="UD デジタル 教科書体 NP-B" panose="02020700000000000000" pitchFamily="18" charset="-128"/>
                  </a:rPr>
                  <a:t>2</a:t>
                </a:r>
                <a:endParaRPr lang="ja-JP" altLang="en-US" sz="800" dirty="0">
                  <a:latin typeface="UD デジタル 教科書体 NP-B" panose="02020700000000000000" pitchFamily="18" charset="-128"/>
                  <a:ea typeface="UD デジタル 教科書体 NP-B" panose="02020700000000000000" pitchFamily="18" charset="-128"/>
                </a:endParaRPr>
              </a:p>
            </p:txBody>
          </p:sp>
        </p:grpSp>
        <p:sp>
          <p:nvSpPr>
            <p:cNvPr id="2" name="楕円 1">
              <a:extLst>
                <a:ext uri="{FF2B5EF4-FFF2-40B4-BE49-F238E27FC236}">
                  <a16:creationId xmlns:a16="http://schemas.microsoft.com/office/drawing/2014/main" id="{F5081141-E63A-6C2F-8BD1-9680D3273CF7}"/>
                </a:ext>
              </a:extLst>
            </p:cNvPr>
            <p:cNvSpPr/>
            <p:nvPr/>
          </p:nvSpPr>
          <p:spPr>
            <a:xfrm>
              <a:off x="2007042" y="1519765"/>
              <a:ext cx="653713" cy="653713"/>
            </a:xfrm>
            <a:prstGeom prst="ellipse">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grpSp>
        <p:nvGrpSpPr>
          <p:cNvPr id="20" name="グループ化 19">
            <a:extLst>
              <a:ext uri="{FF2B5EF4-FFF2-40B4-BE49-F238E27FC236}">
                <a16:creationId xmlns:a16="http://schemas.microsoft.com/office/drawing/2014/main" id="{B92B30F6-0F5E-EBC5-C379-3ADAE8A93F8E}"/>
              </a:ext>
            </a:extLst>
          </p:cNvPr>
          <p:cNvGrpSpPr/>
          <p:nvPr/>
        </p:nvGrpSpPr>
        <p:grpSpPr>
          <a:xfrm>
            <a:off x="1691640" y="2917706"/>
            <a:ext cx="4777631" cy="773567"/>
            <a:chOff x="2007042" y="2917706"/>
            <a:chExt cx="4777631" cy="773567"/>
          </a:xfrm>
        </p:grpSpPr>
        <p:grpSp>
          <p:nvGrpSpPr>
            <p:cNvPr id="9" name="グループ化 8">
              <a:extLst>
                <a:ext uri="{FF2B5EF4-FFF2-40B4-BE49-F238E27FC236}">
                  <a16:creationId xmlns:a16="http://schemas.microsoft.com/office/drawing/2014/main" id="{5046AC5F-BACF-0941-339D-FDD65D79A464}"/>
                </a:ext>
              </a:extLst>
            </p:cNvPr>
            <p:cNvGrpSpPr/>
            <p:nvPr/>
          </p:nvGrpSpPr>
          <p:grpSpPr>
            <a:xfrm>
              <a:off x="2051686" y="2917706"/>
              <a:ext cx="4732987" cy="773567"/>
              <a:chOff x="963019" y="1203049"/>
              <a:chExt cx="5049162" cy="773567"/>
            </a:xfrm>
          </p:grpSpPr>
          <p:sp>
            <p:nvSpPr>
              <p:cNvPr id="10" name="Text Box 25">
                <a:extLst>
                  <a:ext uri="{FF2B5EF4-FFF2-40B4-BE49-F238E27FC236}">
                    <a16:creationId xmlns:a16="http://schemas.microsoft.com/office/drawing/2014/main" id="{FDD818F0-A332-2260-27EA-DCD162137A3E}"/>
                  </a:ext>
                </a:extLst>
              </p:cNvPr>
              <p:cNvSpPr txBox="1">
                <a:spLocks noChangeArrowheads="1"/>
              </p:cNvSpPr>
              <p:nvPr/>
            </p:nvSpPr>
            <p:spPr bwMode="auto">
              <a:xfrm>
                <a:off x="963019" y="1268730"/>
                <a:ext cx="5049162" cy="707886"/>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dirty="0">
                    <a:latin typeface="UD デジタル 教科書体 NP-B" panose="02020700000000000000" pitchFamily="18" charset="-128"/>
                    <a:ea typeface="UD デジタル 教科書体 NP-B" panose="02020700000000000000" pitchFamily="18" charset="-128"/>
                  </a:rPr>
                  <a:t>２</a:t>
                </a:r>
                <a:r>
                  <a:rPr lang="ja-JP" altLang="en-US" sz="4000" dirty="0">
                    <a:latin typeface="UD デジタル 教科書体 NP-B" panose="02020700000000000000" pitchFamily="18" charset="-128"/>
                    <a:ea typeface="UD デジタル 教科書体 NP-B" panose="02020700000000000000" pitchFamily="18" charset="-128"/>
                  </a:rPr>
                  <a:t>  </a:t>
                </a:r>
                <a:r>
                  <a:rPr lang="en-US" altLang="ja-JP" sz="4000" dirty="0">
                    <a:latin typeface="UD デジタル 教科書体 NP-B" panose="02020700000000000000" pitchFamily="18" charset="-128"/>
                    <a:ea typeface="UD デジタル 教科書体 NP-B" panose="02020700000000000000" pitchFamily="18" charset="-128"/>
                  </a:rPr>
                  <a:t>2×4</a:t>
                </a:r>
                <a:r>
                  <a:rPr lang="ja-JP" altLang="en-US" sz="4000" dirty="0">
                    <a:latin typeface="UD デジタル 教科書体 NP-B" panose="02020700000000000000" pitchFamily="18" charset="-128"/>
                    <a:ea typeface="UD デジタル 教科書体 NP-B" panose="02020700000000000000" pitchFamily="18" charset="-128"/>
                  </a:rPr>
                  <a:t>＝</a:t>
                </a:r>
                <a:r>
                  <a:rPr lang="en-US" altLang="ja-JP" sz="4000" dirty="0">
                    <a:latin typeface="UD デジタル 教科書体 NP-B" panose="02020700000000000000" pitchFamily="18" charset="-128"/>
                    <a:ea typeface="UD デジタル 教科書体 NP-B" panose="02020700000000000000" pitchFamily="18" charset="-128"/>
                  </a:rPr>
                  <a:t>8</a:t>
                </a:r>
                <a:r>
                  <a:rPr lang="ja-JP" altLang="en-US" sz="4000" dirty="0">
                    <a:latin typeface="UD デジタル 教科書体 NP-B" panose="02020700000000000000" pitchFamily="18" charset="-128"/>
                    <a:ea typeface="UD デジタル 教科書体 NP-B" panose="02020700000000000000" pitchFamily="18" charset="-128"/>
                  </a:rPr>
                  <a:t>　８</a:t>
                </a:r>
                <a:r>
                  <a:rPr lang="en-US" altLang="ja-JP" sz="4000" dirty="0">
                    <a:latin typeface="UD デジタル 教科書体 NP-B" panose="02020700000000000000" pitchFamily="18" charset="-128"/>
                    <a:ea typeface="UD デジタル 教科書体 NP-B" panose="02020700000000000000" pitchFamily="18" charset="-128"/>
                  </a:rPr>
                  <a:t>m</a:t>
                </a:r>
                <a:endParaRPr lang="ja-JP" altLang="en-US" sz="1200" dirty="0">
                  <a:latin typeface="UD デジタル 教科書体 NP-B" panose="02020700000000000000" pitchFamily="18" charset="-128"/>
                  <a:ea typeface="UD デジタル 教科書体 NP-B" panose="02020700000000000000" pitchFamily="18" charset="-128"/>
                </a:endParaRPr>
              </a:p>
            </p:txBody>
          </p:sp>
          <p:sp>
            <p:nvSpPr>
              <p:cNvPr id="11" name="Text Box 25">
                <a:extLst>
                  <a:ext uri="{FF2B5EF4-FFF2-40B4-BE49-F238E27FC236}">
                    <a16:creationId xmlns:a16="http://schemas.microsoft.com/office/drawing/2014/main" id="{194A608D-BAE5-54C2-97AB-D64027B0C688}"/>
                  </a:ext>
                </a:extLst>
              </p:cNvPr>
              <p:cNvSpPr txBox="1">
                <a:spLocks noChangeArrowheads="1"/>
              </p:cNvSpPr>
              <p:nvPr/>
            </p:nvSpPr>
            <p:spPr bwMode="auto">
              <a:xfrm>
                <a:off x="5524555" y="1203049"/>
                <a:ext cx="2822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latin typeface="UD デジタル 教科書体 NP-B" panose="02020700000000000000" pitchFamily="18" charset="-128"/>
                    <a:ea typeface="UD デジタル 教科書体 NP-B" panose="02020700000000000000" pitchFamily="18" charset="-128"/>
                  </a:rPr>
                  <a:t>2</a:t>
                </a:r>
                <a:endParaRPr lang="ja-JP" altLang="en-US" sz="800" dirty="0">
                  <a:latin typeface="UD デジタル 教科書体 NP-B" panose="02020700000000000000" pitchFamily="18" charset="-128"/>
                  <a:ea typeface="UD デジタル 教科書体 NP-B" panose="02020700000000000000" pitchFamily="18" charset="-128"/>
                </a:endParaRPr>
              </a:p>
            </p:txBody>
          </p:sp>
        </p:grpSp>
        <p:sp>
          <p:nvSpPr>
            <p:cNvPr id="16" name="楕円 15">
              <a:extLst>
                <a:ext uri="{FF2B5EF4-FFF2-40B4-BE49-F238E27FC236}">
                  <a16:creationId xmlns:a16="http://schemas.microsoft.com/office/drawing/2014/main" id="{75DB3EAA-7EFB-21D1-3231-40627BE1618B}"/>
                </a:ext>
              </a:extLst>
            </p:cNvPr>
            <p:cNvSpPr/>
            <p:nvPr/>
          </p:nvSpPr>
          <p:spPr>
            <a:xfrm>
              <a:off x="2007042" y="3010473"/>
              <a:ext cx="653713" cy="653713"/>
            </a:xfrm>
            <a:prstGeom prst="ellipse">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sp>
        <p:nvSpPr>
          <p:cNvPr id="18" name="Text Box 100">
            <a:extLst>
              <a:ext uri="{FF2B5EF4-FFF2-40B4-BE49-F238E27FC236}">
                <a16:creationId xmlns:a16="http://schemas.microsoft.com/office/drawing/2014/main" id="{07ADCB32-7C12-D752-2906-9CA23F21E273}"/>
              </a:ext>
            </a:extLst>
          </p:cNvPr>
          <p:cNvSpPr txBox="1">
            <a:spLocks noChangeArrowheads="1"/>
          </p:cNvSpPr>
          <p:nvPr/>
        </p:nvSpPr>
        <p:spPr bwMode="auto">
          <a:xfrm>
            <a:off x="1164686" y="3977961"/>
            <a:ext cx="18002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800" b="1" dirty="0">
                <a:solidFill>
                  <a:srgbClr val="FFC000"/>
                </a:solidFill>
                <a:latin typeface="UD デジタル 教科書体 NP-B" panose="02020700000000000000" pitchFamily="18" charset="-128"/>
                <a:ea typeface="UD デジタル 教科書体 NP-B" panose="02020700000000000000" pitchFamily="18" charset="-128"/>
              </a:rPr>
              <a:t>P11 -</a:t>
            </a:r>
            <a:r>
              <a:rPr lang="ja-JP" altLang="en-US" sz="2800" b="1" dirty="0">
                <a:solidFill>
                  <a:srgbClr val="FFC000"/>
                </a:solidFill>
                <a:latin typeface="UD デジタル 教科書体 NP-B" panose="02020700000000000000" pitchFamily="18" charset="-128"/>
                <a:ea typeface="UD デジタル 教科書体 NP-B" panose="02020700000000000000" pitchFamily="18" charset="-128"/>
              </a:rPr>
              <a:t>４</a:t>
            </a:r>
          </a:p>
        </p:txBody>
      </p:sp>
      <p:sp>
        <p:nvSpPr>
          <p:cNvPr id="5" name="Text Box 100">
            <a:extLst>
              <a:ext uri="{FF2B5EF4-FFF2-40B4-BE49-F238E27FC236}">
                <a16:creationId xmlns:a16="http://schemas.microsoft.com/office/drawing/2014/main" id="{7EB57562-70DF-BDD5-222E-70F6A8768A1D}"/>
              </a:ext>
            </a:extLst>
          </p:cNvPr>
          <p:cNvSpPr txBox="1">
            <a:spLocks noChangeArrowheads="1"/>
          </p:cNvSpPr>
          <p:nvPr/>
        </p:nvSpPr>
        <p:spPr bwMode="auto">
          <a:xfrm>
            <a:off x="1022645" y="349395"/>
            <a:ext cx="246922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b="1" dirty="0">
                <a:latin typeface="UD デジタル 教科書体 NP-B" panose="02020700000000000000" pitchFamily="18" charset="-128"/>
                <a:ea typeface="UD デジタル 教科書体 NP-B" panose="02020700000000000000" pitchFamily="18" charset="-128"/>
              </a:rPr>
              <a:t>練習問題</a:t>
            </a:r>
            <a:r>
              <a:rPr lang="en-US" altLang="ja-JP" b="1" dirty="0">
                <a:latin typeface="UD デジタル 教科書体 NP-B" panose="02020700000000000000" pitchFamily="18" charset="-128"/>
                <a:ea typeface="UD デジタル 教科書体 NP-B" panose="02020700000000000000" pitchFamily="18" charset="-128"/>
              </a:rPr>
              <a:t>Ⅰ</a:t>
            </a:r>
            <a:endParaRPr lang="ja-JP" altLang="en-US" b="1" dirty="0">
              <a:latin typeface="UD デジタル 教科書体 NP-B" panose="02020700000000000000" pitchFamily="18" charset="-128"/>
              <a:ea typeface="UD デジタル 教科書体 NP-B" panose="02020700000000000000" pitchFamily="18" charset="-128"/>
            </a:endParaRPr>
          </a:p>
        </p:txBody>
      </p:sp>
      <p:pic>
        <p:nvPicPr>
          <p:cNvPr id="15" name="図 14" descr="挿絵, 抽象 が含まれている画像&#10;&#10;自動的に生成された説明">
            <a:extLst>
              <a:ext uri="{FF2B5EF4-FFF2-40B4-BE49-F238E27FC236}">
                <a16:creationId xmlns:a16="http://schemas.microsoft.com/office/drawing/2014/main" id="{4A736FC7-1C3F-9B02-A3A1-351B7226EC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0475" y="341363"/>
            <a:ext cx="1041759" cy="1201263"/>
          </a:xfrm>
          <a:prstGeom prst="rect">
            <a:avLst/>
          </a:prstGeom>
        </p:spPr>
      </p:pic>
    </p:spTree>
    <p:extLst>
      <p:ext uri="{BB962C8B-B14F-4D97-AF65-F5344CB8AC3E}">
        <p14:creationId xmlns:p14="http://schemas.microsoft.com/office/powerpoint/2010/main" val="2632448094"/>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1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0">
            <a:extLst>
              <a:ext uri="{FF2B5EF4-FFF2-40B4-BE49-F238E27FC236}">
                <a16:creationId xmlns:a16="http://schemas.microsoft.com/office/drawing/2014/main" id="{08FA4B4C-C0A7-4395-8CD5-1D8EE75C8A18}"/>
              </a:ext>
            </a:extLst>
          </p:cNvPr>
          <p:cNvSpPr txBox="1">
            <a:spLocks noChangeArrowheads="1"/>
          </p:cNvSpPr>
          <p:nvPr/>
        </p:nvSpPr>
        <p:spPr bwMode="auto">
          <a:xfrm>
            <a:off x="1151574" y="848517"/>
            <a:ext cx="18002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800" b="1" dirty="0">
                <a:solidFill>
                  <a:srgbClr val="FFC000"/>
                </a:solidFill>
                <a:latin typeface="UD デジタル 教科書体 NP-B" panose="02020700000000000000" pitchFamily="18" charset="-128"/>
                <a:ea typeface="UD デジタル 教科書体 NP-B" panose="02020700000000000000" pitchFamily="18" charset="-128"/>
              </a:rPr>
              <a:t>P11 –</a:t>
            </a:r>
            <a:r>
              <a:rPr lang="ja-JP" altLang="en-US" sz="2800" b="1" dirty="0">
                <a:solidFill>
                  <a:srgbClr val="FFC000"/>
                </a:solidFill>
                <a:latin typeface="UD デジタル 教科書体 NP-B" panose="02020700000000000000" pitchFamily="18" charset="-128"/>
                <a:ea typeface="UD デジタル 教科書体 NP-B" panose="02020700000000000000" pitchFamily="18" charset="-128"/>
              </a:rPr>
              <a:t>５</a:t>
            </a:r>
          </a:p>
        </p:txBody>
      </p:sp>
      <p:grpSp>
        <p:nvGrpSpPr>
          <p:cNvPr id="12" name="グループ化 11">
            <a:extLst>
              <a:ext uri="{FF2B5EF4-FFF2-40B4-BE49-F238E27FC236}">
                <a16:creationId xmlns:a16="http://schemas.microsoft.com/office/drawing/2014/main" id="{AE2F8727-61EA-C263-A43B-DC48D4F83D52}"/>
              </a:ext>
            </a:extLst>
          </p:cNvPr>
          <p:cNvGrpSpPr/>
          <p:nvPr/>
        </p:nvGrpSpPr>
        <p:grpSpPr>
          <a:xfrm>
            <a:off x="1331595" y="1628775"/>
            <a:ext cx="6533212" cy="1938992"/>
            <a:chOff x="963019" y="1194672"/>
            <a:chExt cx="5049162" cy="5063461"/>
          </a:xfrm>
        </p:grpSpPr>
        <p:sp>
          <p:nvSpPr>
            <p:cNvPr id="13" name="Text Box 25">
              <a:extLst>
                <a:ext uri="{FF2B5EF4-FFF2-40B4-BE49-F238E27FC236}">
                  <a16:creationId xmlns:a16="http://schemas.microsoft.com/office/drawing/2014/main" id="{EECC6D23-FA94-4362-6BB7-955B4F96E6D4}"/>
                </a:ext>
              </a:extLst>
            </p:cNvPr>
            <p:cNvSpPr txBox="1">
              <a:spLocks noChangeArrowheads="1"/>
            </p:cNvSpPr>
            <p:nvPr/>
          </p:nvSpPr>
          <p:spPr bwMode="auto">
            <a:xfrm>
              <a:off x="963019" y="1194672"/>
              <a:ext cx="5049162" cy="5063461"/>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000" dirty="0">
                  <a:latin typeface="UD デジタル 教科書体 NP-B" panose="02020700000000000000" pitchFamily="18" charset="-128"/>
                  <a:ea typeface="UD デジタル 教科書体 NP-B" panose="02020700000000000000" pitchFamily="18" charset="-128"/>
                </a:rPr>
                <a:t>① </a:t>
              </a:r>
              <a:r>
                <a:rPr lang="en-US" altLang="ja-JP" sz="4000" dirty="0">
                  <a:latin typeface="UD デジタル 教科書体 NP-B" panose="02020700000000000000" pitchFamily="18" charset="-128"/>
                  <a:ea typeface="UD デジタル 教科書体 NP-B" panose="02020700000000000000" pitchFamily="18" charset="-128"/>
                </a:rPr>
                <a:t>400×300</a:t>
              </a:r>
              <a:r>
                <a:rPr lang="ja-JP" altLang="en-US" sz="4000" dirty="0">
                  <a:latin typeface="UD デジタル 教科書体 NP-B" panose="02020700000000000000" pitchFamily="18" charset="-128"/>
                  <a:ea typeface="UD デジタル 教科書体 NP-B" panose="02020700000000000000" pitchFamily="18" charset="-128"/>
                </a:rPr>
                <a:t>＝</a:t>
              </a:r>
              <a:r>
                <a:rPr lang="en-US" altLang="ja-JP" sz="4000" dirty="0">
                  <a:latin typeface="UD デジタル 教科書体 NP-B" panose="02020700000000000000" pitchFamily="18" charset="-128"/>
                  <a:ea typeface="UD デジタル 教科書体 NP-B" panose="02020700000000000000" pitchFamily="18" charset="-128"/>
                </a:rPr>
                <a:t>120000</a:t>
              </a:r>
              <a:r>
                <a:rPr lang="ja-JP" altLang="en-US" sz="4000" dirty="0">
                  <a:latin typeface="UD デジタル 教科書体 NP-B" panose="02020700000000000000" pitchFamily="18" charset="-128"/>
                  <a:ea typeface="UD デジタル 教科書体 NP-B" panose="02020700000000000000" pitchFamily="18" charset="-128"/>
                </a:rPr>
                <a:t>  </a:t>
              </a:r>
              <a:endParaRPr lang="en-US" altLang="ja-JP" sz="4000" dirty="0">
                <a:latin typeface="UD デジタル 教科書体 NP-B" panose="02020700000000000000" pitchFamily="18" charset="-128"/>
                <a:ea typeface="UD デジタル 教科書体 NP-B" panose="02020700000000000000" pitchFamily="18" charset="-128"/>
              </a:endParaRPr>
            </a:p>
            <a:p>
              <a:pPr eaLnBrk="1" hangingPunct="1">
                <a:spcBef>
                  <a:spcPct val="0"/>
                </a:spcBef>
                <a:buFontTx/>
                <a:buNone/>
              </a:pPr>
              <a:r>
                <a:rPr lang="ja-JP" altLang="en-US" sz="4000" dirty="0">
                  <a:latin typeface="UD デジタル 教科書体 NP-B" panose="02020700000000000000" pitchFamily="18" charset="-128"/>
                  <a:ea typeface="UD デジタル 教科書体 NP-B" panose="02020700000000000000" pitchFamily="18" charset="-128"/>
                </a:rPr>
                <a:t>　　　　　　</a:t>
              </a:r>
              <a:r>
                <a:rPr lang="en-US" altLang="ja-JP" sz="4000" dirty="0">
                  <a:latin typeface="UD デジタル 教科書体 NP-B" panose="02020700000000000000" pitchFamily="18" charset="-128"/>
                  <a:ea typeface="UD デジタル 教科書体 NP-B" panose="02020700000000000000" pitchFamily="18" charset="-128"/>
                </a:rPr>
                <a:t>120000cm</a:t>
              </a:r>
            </a:p>
            <a:p>
              <a:pPr eaLnBrk="1" hangingPunct="1">
                <a:spcBef>
                  <a:spcPct val="0"/>
                </a:spcBef>
                <a:buFontTx/>
                <a:buNone/>
              </a:pPr>
              <a:r>
                <a:rPr lang="ja-JP" altLang="en-US" sz="4000" dirty="0">
                  <a:latin typeface="UD デジタル 教科書体 NP-B" panose="02020700000000000000" pitchFamily="18" charset="-128"/>
                  <a:ea typeface="UD デジタル 教科書体 NP-B" panose="02020700000000000000" pitchFamily="18" charset="-128"/>
                </a:rPr>
                <a:t>　 </a:t>
              </a:r>
              <a:r>
                <a:rPr lang="en-US" altLang="ja-JP" sz="4000" dirty="0">
                  <a:solidFill>
                    <a:srgbClr val="3333FF"/>
                  </a:solidFill>
                  <a:latin typeface="UD デジタル 教科書体 NP-B" panose="02020700000000000000" pitchFamily="18" charset="-128"/>
                  <a:ea typeface="UD デジタル 教科書体 NP-B" panose="02020700000000000000" pitchFamily="18" charset="-128"/>
                </a:rPr>
                <a:t>4×3</a:t>
              </a:r>
              <a:r>
                <a:rPr lang="ja-JP" altLang="en-US" sz="4000" dirty="0">
                  <a:solidFill>
                    <a:srgbClr val="3333FF"/>
                  </a:solidFill>
                  <a:latin typeface="UD デジタル 教科書体 NP-B" panose="02020700000000000000" pitchFamily="18" charset="-128"/>
                  <a:ea typeface="UD デジタル 教科書体 NP-B" panose="02020700000000000000" pitchFamily="18" charset="-128"/>
                </a:rPr>
                <a:t>＝</a:t>
              </a:r>
              <a:r>
                <a:rPr lang="en-US" altLang="ja-JP" sz="4000" dirty="0">
                  <a:solidFill>
                    <a:srgbClr val="3333FF"/>
                  </a:solidFill>
                  <a:latin typeface="UD デジタル 教科書体 NP-B" panose="02020700000000000000" pitchFamily="18" charset="-128"/>
                  <a:ea typeface="UD デジタル 教科書体 NP-B" panose="02020700000000000000" pitchFamily="18" charset="-128"/>
                </a:rPr>
                <a:t>12</a:t>
              </a:r>
              <a:r>
                <a:rPr lang="ja-JP" altLang="en-US" sz="4000" dirty="0">
                  <a:solidFill>
                    <a:srgbClr val="3333FF"/>
                  </a:solidFill>
                  <a:latin typeface="UD デジタル 教科書体 NP-B" panose="02020700000000000000" pitchFamily="18" charset="-128"/>
                  <a:ea typeface="UD デジタル 教科書体 NP-B" panose="02020700000000000000" pitchFamily="18" charset="-128"/>
                </a:rPr>
                <a:t>　　　</a:t>
              </a:r>
              <a:r>
                <a:rPr lang="en-US" altLang="ja-JP" sz="4000" dirty="0">
                  <a:solidFill>
                    <a:srgbClr val="3333FF"/>
                  </a:solidFill>
                  <a:latin typeface="UD デジタル 教科書体 NP-B" panose="02020700000000000000" pitchFamily="18" charset="-128"/>
                  <a:ea typeface="UD デジタル 教科書体 NP-B" panose="02020700000000000000" pitchFamily="18" charset="-128"/>
                </a:rPr>
                <a:t>12m</a:t>
              </a:r>
              <a:endParaRPr lang="ja-JP" altLang="en-US" sz="4000" dirty="0">
                <a:solidFill>
                  <a:srgbClr val="3333FF"/>
                </a:solidFill>
                <a:latin typeface="UD デジタル 教科書体 NP-B" panose="02020700000000000000" pitchFamily="18" charset="-128"/>
                <a:ea typeface="UD デジタル 教科書体 NP-B" panose="02020700000000000000" pitchFamily="18" charset="-128"/>
              </a:endParaRPr>
            </a:p>
          </p:txBody>
        </p:sp>
        <p:sp>
          <p:nvSpPr>
            <p:cNvPr id="14" name="Text Box 25">
              <a:extLst>
                <a:ext uri="{FF2B5EF4-FFF2-40B4-BE49-F238E27FC236}">
                  <a16:creationId xmlns:a16="http://schemas.microsoft.com/office/drawing/2014/main" id="{15E3330E-3DB6-4F97-728B-F24ABCB1F297}"/>
                </a:ext>
              </a:extLst>
            </p:cNvPr>
            <p:cNvSpPr txBox="1">
              <a:spLocks noChangeArrowheads="1"/>
            </p:cNvSpPr>
            <p:nvPr/>
          </p:nvSpPr>
          <p:spPr bwMode="auto">
            <a:xfrm>
              <a:off x="5552315" y="2722621"/>
              <a:ext cx="282215" cy="40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latin typeface="UD デジタル 教科書体 NP-B" panose="02020700000000000000" pitchFamily="18" charset="-128"/>
                  <a:ea typeface="UD デジタル 教科書体 NP-B" panose="02020700000000000000" pitchFamily="18" charset="-128"/>
                </a:rPr>
                <a:t>2</a:t>
              </a:r>
              <a:endParaRPr lang="ja-JP" altLang="en-US" sz="800" dirty="0">
                <a:latin typeface="UD デジタル 教科書体 NP-B" panose="02020700000000000000" pitchFamily="18" charset="-128"/>
                <a:ea typeface="UD デジタル 教科書体 NP-B" panose="02020700000000000000" pitchFamily="18" charset="-128"/>
              </a:endParaRPr>
            </a:p>
          </p:txBody>
        </p:sp>
        <p:sp>
          <p:nvSpPr>
            <p:cNvPr id="5" name="Text Box 25">
              <a:extLst>
                <a:ext uri="{FF2B5EF4-FFF2-40B4-BE49-F238E27FC236}">
                  <a16:creationId xmlns:a16="http://schemas.microsoft.com/office/drawing/2014/main" id="{CBBF278A-0B56-B8C2-3DB8-18738FFA168B}"/>
                </a:ext>
              </a:extLst>
            </p:cNvPr>
            <p:cNvSpPr txBox="1">
              <a:spLocks noChangeArrowheads="1"/>
            </p:cNvSpPr>
            <p:nvPr/>
          </p:nvSpPr>
          <p:spPr bwMode="auto">
            <a:xfrm>
              <a:off x="5442232" y="4361095"/>
              <a:ext cx="282215" cy="1044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solidFill>
                    <a:srgbClr val="3333FF"/>
                  </a:solidFill>
                  <a:latin typeface="UD デジタル 教科書体 NP-B" panose="02020700000000000000" pitchFamily="18" charset="-128"/>
                  <a:ea typeface="UD デジタル 教科書体 NP-B" panose="02020700000000000000" pitchFamily="18" charset="-128"/>
                </a:rPr>
                <a:t>2</a:t>
              </a:r>
              <a:endParaRPr lang="ja-JP" altLang="en-US" sz="800" dirty="0">
                <a:solidFill>
                  <a:srgbClr val="3333FF"/>
                </a:solidFill>
                <a:latin typeface="UD デジタル 教科書体 NP-B" panose="02020700000000000000" pitchFamily="18" charset="-128"/>
                <a:ea typeface="UD デジタル 教科書体 NP-B" panose="02020700000000000000" pitchFamily="18" charset="-128"/>
              </a:endParaRPr>
            </a:p>
          </p:txBody>
        </p:sp>
      </p:grpSp>
      <p:grpSp>
        <p:nvGrpSpPr>
          <p:cNvPr id="7" name="グループ化 6">
            <a:extLst>
              <a:ext uri="{FF2B5EF4-FFF2-40B4-BE49-F238E27FC236}">
                <a16:creationId xmlns:a16="http://schemas.microsoft.com/office/drawing/2014/main" id="{DB44026B-1297-B789-EE5A-DAD0286C5195}"/>
              </a:ext>
            </a:extLst>
          </p:cNvPr>
          <p:cNvGrpSpPr/>
          <p:nvPr/>
        </p:nvGrpSpPr>
        <p:grpSpPr>
          <a:xfrm>
            <a:off x="1331595" y="3810815"/>
            <a:ext cx="6533212" cy="1938992"/>
            <a:chOff x="2051686" y="3810815"/>
            <a:chExt cx="6533212" cy="1938992"/>
          </a:xfrm>
        </p:grpSpPr>
        <p:grpSp>
          <p:nvGrpSpPr>
            <p:cNvPr id="18" name="グループ化 17">
              <a:extLst>
                <a:ext uri="{FF2B5EF4-FFF2-40B4-BE49-F238E27FC236}">
                  <a16:creationId xmlns:a16="http://schemas.microsoft.com/office/drawing/2014/main" id="{05D95B4C-1B79-3EDC-7F3D-3C66492C49ED}"/>
                </a:ext>
              </a:extLst>
            </p:cNvPr>
            <p:cNvGrpSpPr/>
            <p:nvPr/>
          </p:nvGrpSpPr>
          <p:grpSpPr>
            <a:xfrm>
              <a:off x="2051686" y="3810815"/>
              <a:ext cx="6533212" cy="1938992"/>
              <a:chOff x="2051686" y="3810815"/>
              <a:chExt cx="6533212" cy="1938992"/>
            </a:xfrm>
          </p:grpSpPr>
          <p:sp>
            <p:nvSpPr>
              <p:cNvPr id="15" name="Text Box 25">
                <a:extLst>
                  <a:ext uri="{FF2B5EF4-FFF2-40B4-BE49-F238E27FC236}">
                    <a16:creationId xmlns:a16="http://schemas.microsoft.com/office/drawing/2014/main" id="{44941F19-D70A-9600-B664-7C6FB5535C96}"/>
                  </a:ext>
                </a:extLst>
              </p:cNvPr>
              <p:cNvSpPr txBox="1">
                <a:spLocks noChangeArrowheads="1"/>
              </p:cNvSpPr>
              <p:nvPr/>
            </p:nvSpPr>
            <p:spPr bwMode="auto">
              <a:xfrm>
                <a:off x="2051686" y="3810815"/>
                <a:ext cx="6533212" cy="1938992"/>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000" dirty="0">
                    <a:latin typeface="UD デジタル 教科書体 NP-B" panose="02020700000000000000" pitchFamily="18" charset="-128"/>
                    <a:ea typeface="UD デジタル 教科書体 NP-B" panose="02020700000000000000" pitchFamily="18" charset="-128"/>
                  </a:rPr>
                  <a:t>② </a:t>
                </a:r>
                <a:r>
                  <a:rPr lang="en-US" altLang="ja-JP" sz="4000" dirty="0">
                    <a:latin typeface="UD デジタル 教科書体 NP-B" panose="02020700000000000000" pitchFamily="18" charset="-128"/>
                    <a:ea typeface="UD デジタル 教科書体 NP-B" panose="02020700000000000000" pitchFamily="18" charset="-128"/>
                  </a:rPr>
                  <a:t>200×200</a:t>
                </a:r>
                <a:r>
                  <a:rPr lang="ja-JP" altLang="en-US" sz="4000" dirty="0">
                    <a:latin typeface="UD デジタル 教科書体 NP-B" panose="02020700000000000000" pitchFamily="18" charset="-128"/>
                    <a:ea typeface="UD デジタル 教科書体 NP-B" panose="02020700000000000000" pitchFamily="18" charset="-128"/>
                  </a:rPr>
                  <a:t>＝</a:t>
                </a:r>
                <a:r>
                  <a:rPr lang="en-US" altLang="ja-JP" sz="4000" dirty="0">
                    <a:latin typeface="UD デジタル 教科書体 NP-B" panose="02020700000000000000" pitchFamily="18" charset="-128"/>
                    <a:ea typeface="UD デジタル 教科書体 NP-B" panose="02020700000000000000" pitchFamily="18" charset="-128"/>
                  </a:rPr>
                  <a:t>40000</a:t>
                </a:r>
                <a:r>
                  <a:rPr lang="ja-JP" altLang="en-US" sz="4000" dirty="0">
                    <a:latin typeface="UD デジタル 教科書体 NP-B" panose="02020700000000000000" pitchFamily="18" charset="-128"/>
                    <a:ea typeface="UD デジタル 教科書体 NP-B" panose="02020700000000000000" pitchFamily="18" charset="-128"/>
                  </a:rPr>
                  <a:t>　　　</a:t>
                </a:r>
                <a:endParaRPr lang="en-US" altLang="ja-JP" sz="4000" dirty="0">
                  <a:latin typeface="UD デジタル 教科書体 NP-B" panose="02020700000000000000" pitchFamily="18" charset="-128"/>
                  <a:ea typeface="UD デジタル 教科書体 NP-B" panose="02020700000000000000" pitchFamily="18" charset="-128"/>
                </a:endParaRPr>
              </a:p>
              <a:p>
                <a:pPr eaLnBrk="1" hangingPunct="1">
                  <a:spcBef>
                    <a:spcPct val="0"/>
                  </a:spcBef>
                  <a:buFontTx/>
                  <a:buNone/>
                </a:pPr>
                <a:r>
                  <a:rPr lang="ja-JP" altLang="en-US" sz="4000" dirty="0">
                    <a:latin typeface="UD デジタル 教科書体 NP-B" panose="02020700000000000000" pitchFamily="18" charset="-128"/>
                    <a:ea typeface="UD デジタル 教科書体 NP-B" panose="02020700000000000000" pitchFamily="18" charset="-128"/>
                  </a:rPr>
                  <a:t>　　　　　　  </a:t>
                </a:r>
                <a:r>
                  <a:rPr lang="en-US" altLang="ja-JP" sz="4000" dirty="0">
                    <a:latin typeface="UD デジタル 教科書体 NP-B" panose="02020700000000000000" pitchFamily="18" charset="-128"/>
                    <a:ea typeface="UD デジタル 教科書体 NP-B" panose="02020700000000000000" pitchFamily="18" charset="-128"/>
                  </a:rPr>
                  <a:t>40000cm</a:t>
                </a:r>
              </a:p>
              <a:p>
                <a:pPr eaLnBrk="1" hangingPunct="1">
                  <a:spcBef>
                    <a:spcPct val="0"/>
                  </a:spcBef>
                  <a:buNone/>
                </a:pPr>
                <a:r>
                  <a:rPr lang="ja-JP" altLang="en-US" sz="4000" dirty="0">
                    <a:latin typeface="UD デジタル 教科書体 NP-B" panose="02020700000000000000" pitchFamily="18" charset="-128"/>
                    <a:ea typeface="UD デジタル 教科書体 NP-B" panose="02020700000000000000" pitchFamily="18" charset="-128"/>
                  </a:rPr>
                  <a:t>　 </a:t>
                </a:r>
                <a:r>
                  <a:rPr lang="en-US" altLang="ja-JP" sz="4000" dirty="0">
                    <a:solidFill>
                      <a:srgbClr val="3333FF"/>
                    </a:solidFill>
                    <a:latin typeface="UD デジタル 教科書体 NP-B" panose="02020700000000000000" pitchFamily="18" charset="-128"/>
                    <a:ea typeface="UD デジタル 教科書体 NP-B" panose="02020700000000000000" pitchFamily="18" charset="-128"/>
                  </a:rPr>
                  <a:t>2×2</a:t>
                </a:r>
                <a:r>
                  <a:rPr lang="ja-JP" altLang="en-US" sz="4000" dirty="0">
                    <a:solidFill>
                      <a:srgbClr val="3333FF"/>
                    </a:solidFill>
                    <a:latin typeface="UD デジタル 教科書体 NP-B" panose="02020700000000000000" pitchFamily="18" charset="-128"/>
                    <a:ea typeface="UD デジタル 教科書体 NP-B" panose="02020700000000000000" pitchFamily="18" charset="-128"/>
                  </a:rPr>
                  <a:t>＝</a:t>
                </a:r>
                <a:r>
                  <a:rPr lang="en-US" altLang="ja-JP" sz="4000" dirty="0">
                    <a:solidFill>
                      <a:srgbClr val="3333FF"/>
                    </a:solidFill>
                    <a:latin typeface="UD デジタル 教科書体 NP-B" panose="02020700000000000000" pitchFamily="18" charset="-128"/>
                    <a:ea typeface="UD デジタル 教科書体 NP-B" panose="02020700000000000000" pitchFamily="18" charset="-128"/>
                  </a:rPr>
                  <a:t>4</a:t>
                </a:r>
                <a:r>
                  <a:rPr lang="ja-JP" altLang="en-US" sz="4000" dirty="0">
                    <a:solidFill>
                      <a:srgbClr val="3333FF"/>
                    </a:solidFill>
                    <a:latin typeface="UD デジタル 教科書体 NP-B" panose="02020700000000000000" pitchFamily="18" charset="-128"/>
                    <a:ea typeface="UD デジタル 教科書体 NP-B" panose="02020700000000000000" pitchFamily="18" charset="-128"/>
                  </a:rPr>
                  <a:t>　</a:t>
                </a:r>
                <a:r>
                  <a:rPr lang="en-US" altLang="ja-JP" sz="4000" dirty="0">
                    <a:solidFill>
                      <a:srgbClr val="3333FF"/>
                    </a:solidFill>
                    <a:latin typeface="UD デジタル 教科書体 NP-B" panose="02020700000000000000" pitchFamily="18" charset="-128"/>
                    <a:ea typeface="UD デジタル 教科書体 NP-B" panose="02020700000000000000" pitchFamily="18" charset="-128"/>
                  </a:rPr>
                  <a:t>4m</a:t>
                </a:r>
                <a:endParaRPr lang="ja-JP" altLang="en-US" sz="2000" dirty="0">
                  <a:solidFill>
                    <a:srgbClr val="3333FF"/>
                  </a:solidFill>
                  <a:latin typeface="UD デジタル 教科書体 NP-B" panose="02020700000000000000" pitchFamily="18" charset="-128"/>
                  <a:ea typeface="UD デジタル 教科書体 NP-B" panose="02020700000000000000" pitchFamily="18" charset="-128"/>
                </a:endParaRPr>
              </a:p>
            </p:txBody>
          </p:sp>
          <p:sp>
            <p:nvSpPr>
              <p:cNvPr id="17" name="Text Box 25">
                <a:extLst>
                  <a:ext uri="{FF2B5EF4-FFF2-40B4-BE49-F238E27FC236}">
                    <a16:creationId xmlns:a16="http://schemas.microsoft.com/office/drawing/2014/main" id="{8EEC10B1-3F55-09C1-8A54-AED011AC3E68}"/>
                  </a:ext>
                </a:extLst>
              </p:cNvPr>
              <p:cNvSpPr txBox="1">
                <a:spLocks noChangeArrowheads="1"/>
              </p:cNvSpPr>
              <p:nvPr/>
            </p:nvSpPr>
            <p:spPr bwMode="auto">
              <a:xfrm>
                <a:off x="6149440" y="5010344"/>
                <a:ext cx="2822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solidFill>
                      <a:srgbClr val="3333FF"/>
                    </a:solidFill>
                    <a:latin typeface="UD デジタル 教科書体 NP-B" panose="02020700000000000000" pitchFamily="18" charset="-128"/>
                    <a:ea typeface="UD デジタル 教科書体 NP-B" panose="02020700000000000000" pitchFamily="18" charset="-128"/>
                  </a:rPr>
                  <a:t>2</a:t>
                </a:r>
                <a:endParaRPr lang="ja-JP" altLang="en-US" sz="800" dirty="0">
                  <a:solidFill>
                    <a:srgbClr val="3333FF"/>
                  </a:solidFill>
                  <a:latin typeface="UD デジタル 教科書体 NP-B" panose="02020700000000000000" pitchFamily="18" charset="-128"/>
                  <a:ea typeface="UD デジタル 教科書体 NP-B" panose="02020700000000000000" pitchFamily="18" charset="-128"/>
                </a:endParaRPr>
              </a:p>
            </p:txBody>
          </p:sp>
        </p:grpSp>
        <p:sp>
          <p:nvSpPr>
            <p:cNvPr id="6" name="Text Box 25">
              <a:extLst>
                <a:ext uri="{FF2B5EF4-FFF2-40B4-BE49-F238E27FC236}">
                  <a16:creationId xmlns:a16="http://schemas.microsoft.com/office/drawing/2014/main" id="{61D66B7F-6A49-FD81-B358-098BE82F62DF}"/>
                </a:ext>
              </a:extLst>
            </p:cNvPr>
            <p:cNvSpPr txBox="1">
              <a:spLocks noChangeArrowheads="1"/>
            </p:cNvSpPr>
            <p:nvPr/>
          </p:nvSpPr>
          <p:spPr bwMode="auto">
            <a:xfrm>
              <a:off x="7927625" y="4278302"/>
              <a:ext cx="2849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latin typeface="UD デジタル 教科書体 NP-B" panose="02020700000000000000" pitchFamily="18" charset="-128"/>
                  <a:ea typeface="UD デジタル 教科書体 NP-B" panose="02020700000000000000" pitchFamily="18" charset="-128"/>
                </a:rPr>
                <a:t>2</a:t>
              </a:r>
              <a:endParaRPr lang="ja-JP" altLang="en-US" sz="900" dirty="0">
                <a:latin typeface="UD デジタル 教科書体 NP-B" panose="02020700000000000000" pitchFamily="18" charset="-128"/>
                <a:ea typeface="UD デジタル 教科書体 NP-B" panose="02020700000000000000" pitchFamily="18" charset="-128"/>
              </a:endParaRPr>
            </a:p>
          </p:txBody>
        </p:sp>
      </p:grpSp>
      <p:pic>
        <p:nvPicPr>
          <p:cNvPr id="2" name="図 1" descr="挿絵, 抽象 が含まれている画像&#10;&#10;自動的に生成された説明">
            <a:extLst>
              <a:ext uri="{FF2B5EF4-FFF2-40B4-BE49-F238E27FC236}">
                <a16:creationId xmlns:a16="http://schemas.microsoft.com/office/drawing/2014/main" id="{70806A94-674D-8E8D-B4B1-CB3552F5FE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2503" y="427512"/>
            <a:ext cx="1041759" cy="1201263"/>
          </a:xfrm>
          <a:prstGeom prst="rect">
            <a:avLst/>
          </a:prstGeom>
        </p:spPr>
      </p:pic>
    </p:spTree>
    <p:extLst>
      <p:ext uri="{BB962C8B-B14F-4D97-AF65-F5344CB8AC3E}">
        <p14:creationId xmlns:p14="http://schemas.microsoft.com/office/powerpoint/2010/main" val="2598881820"/>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3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a:extLst>
              <a:ext uri="{FF2B5EF4-FFF2-40B4-BE49-F238E27FC236}">
                <a16:creationId xmlns:a16="http://schemas.microsoft.com/office/drawing/2014/main" id="{2099E112-F3A1-4529-7EFD-4207235147B4}"/>
              </a:ext>
            </a:extLst>
          </p:cNvPr>
          <p:cNvSpPr txBox="1">
            <a:spLocks noChangeArrowheads="1"/>
          </p:cNvSpPr>
          <p:nvPr/>
        </p:nvSpPr>
        <p:spPr bwMode="auto">
          <a:xfrm>
            <a:off x="1331595" y="411686"/>
            <a:ext cx="6840856" cy="1323439"/>
          </a:xfrm>
          <a:prstGeom prst="rect">
            <a:avLst/>
          </a:prstGeom>
          <a:solidFill>
            <a:srgbClr val="FFFFCC"/>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000" b="1" dirty="0">
                <a:solidFill>
                  <a:schemeClr val="tx2"/>
                </a:solidFill>
                <a:latin typeface="UD デジタル 教科書体 NP-B" panose="02020700000000000000" pitchFamily="18" charset="-128"/>
                <a:ea typeface="UD デジタル 教科書体 NP-B" panose="02020700000000000000" pitchFamily="18" charset="-128"/>
              </a:rPr>
              <a:t>一辺の長さを</a:t>
            </a:r>
            <a:r>
              <a:rPr lang="en-US" altLang="ja-JP" sz="4000" b="1" dirty="0">
                <a:solidFill>
                  <a:schemeClr val="tx2"/>
                </a:solidFill>
                <a:latin typeface="UD デジタル 教科書体 NP-B" panose="02020700000000000000" pitchFamily="18" charset="-128"/>
                <a:ea typeface="UD デジタル 教科書体 NP-B" panose="02020700000000000000" pitchFamily="18" charset="-128"/>
              </a:rPr>
              <a:t>10</a:t>
            </a:r>
            <a:r>
              <a:rPr lang="ja-JP" altLang="en-US" sz="4000" b="1" dirty="0">
                <a:solidFill>
                  <a:schemeClr val="tx2"/>
                </a:solidFill>
                <a:latin typeface="UD デジタル 教科書体 NP-B" panose="02020700000000000000" pitchFamily="18" charset="-128"/>
                <a:ea typeface="UD デジタル 教科書体 NP-B" panose="02020700000000000000" pitchFamily="18" charset="-128"/>
              </a:rPr>
              <a:t>倍すると　</a:t>
            </a:r>
            <a:r>
              <a:rPr lang="ja-JP" altLang="en-US" sz="4000" b="1" dirty="0">
                <a:latin typeface="UD デジタル 教科書体 NP-B" panose="02020700000000000000" pitchFamily="18" charset="-128"/>
                <a:ea typeface="UD デジタル 教科書体 NP-B" panose="02020700000000000000" pitchFamily="18" charset="-128"/>
              </a:rPr>
              <a:t>正方形の面積は何倍になる？</a:t>
            </a:r>
            <a:endParaRPr lang="en-US" altLang="ja-JP" sz="4000" b="1" dirty="0">
              <a:latin typeface="UD デジタル 教科書体 NP-B" panose="02020700000000000000" pitchFamily="18" charset="-128"/>
              <a:ea typeface="UD デジタル 教科書体 NP-B" panose="02020700000000000000" pitchFamily="18" charset="-128"/>
            </a:endParaRPr>
          </a:p>
        </p:txBody>
      </p:sp>
      <p:sp>
        <p:nvSpPr>
          <p:cNvPr id="4" name="正方形/長方形 3">
            <a:extLst>
              <a:ext uri="{FF2B5EF4-FFF2-40B4-BE49-F238E27FC236}">
                <a16:creationId xmlns:a16="http://schemas.microsoft.com/office/drawing/2014/main" id="{1002EED1-CAD8-A57E-E573-EC26375F7F0D}"/>
              </a:ext>
            </a:extLst>
          </p:cNvPr>
          <p:cNvSpPr/>
          <p:nvPr/>
        </p:nvSpPr>
        <p:spPr>
          <a:xfrm>
            <a:off x="5736508" y="2434738"/>
            <a:ext cx="2795987" cy="279598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Text Box 25">
            <a:extLst>
              <a:ext uri="{FF2B5EF4-FFF2-40B4-BE49-F238E27FC236}">
                <a16:creationId xmlns:a16="http://schemas.microsoft.com/office/drawing/2014/main" id="{718AC4D7-A98D-240B-3ACC-D7ADB95FA57F}"/>
              </a:ext>
            </a:extLst>
          </p:cNvPr>
          <p:cNvSpPr txBox="1">
            <a:spLocks noChangeArrowheads="1"/>
          </p:cNvSpPr>
          <p:nvPr/>
        </p:nvSpPr>
        <p:spPr bwMode="auto">
          <a:xfrm>
            <a:off x="6317373" y="1849964"/>
            <a:ext cx="1553143"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solidFill>
                  <a:srgbClr val="0000FF"/>
                </a:solidFill>
                <a:latin typeface="UD デジタル 教科書体 NP-B" panose="02020700000000000000" pitchFamily="18" charset="-128"/>
                <a:ea typeface="UD デジタル 教科書体 NP-B" panose="02020700000000000000" pitchFamily="18" charset="-128"/>
              </a:rPr>
              <a:t>10cm</a:t>
            </a:r>
            <a:endParaRPr lang="ja-JP" altLang="en-US" sz="105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9" name="Text Box 25">
            <a:extLst>
              <a:ext uri="{FF2B5EF4-FFF2-40B4-BE49-F238E27FC236}">
                <a16:creationId xmlns:a16="http://schemas.microsoft.com/office/drawing/2014/main" id="{8D575094-88EA-0B5A-3155-72476027C344}"/>
              </a:ext>
            </a:extLst>
          </p:cNvPr>
          <p:cNvSpPr txBox="1">
            <a:spLocks noChangeArrowheads="1"/>
          </p:cNvSpPr>
          <p:nvPr/>
        </p:nvSpPr>
        <p:spPr bwMode="auto">
          <a:xfrm>
            <a:off x="4399210" y="3525594"/>
            <a:ext cx="1466157"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solidFill>
                  <a:srgbClr val="0000FF"/>
                </a:solidFill>
                <a:latin typeface="UD デジタル 教科書体 NP-B" panose="02020700000000000000" pitchFamily="18" charset="-128"/>
                <a:ea typeface="UD デジタル 教科書体 NP-B" panose="02020700000000000000" pitchFamily="18" charset="-128"/>
              </a:rPr>
              <a:t>10cm</a:t>
            </a:r>
            <a:endParaRPr lang="ja-JP" altLang="en-US" sz="105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0" name="Text Box 25">
            <a:extLst>
              <a:ext uri="{FF2B5EF4-FFF2-40B4-BE49-F238E27FC236}">
                <a16:creationId xmlns:a16="http://schemas.microsoft.com/office/drawing/2014/main" id="{1C4E9687-1A83-EC78-18AC-4480451C10AF}"/>
              </a:ext>
            </a:extLst>
          </p:cNvPr>
          <p:cNvSpPr txBox="1">
            <a:spLocks noChangeArrowheads="1"/>
          </p:cNvSpPr>
          <p:nvPr/>
        </p:nvSpPr>
        <p:spPr bwMode="auto">
          <a:xfrm>
            <a:off x="2006621" y="2936612"/>
            <a:ext cx="2193746" cy="523220"/>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dirty="0">
                <a:latin typeface="UD デジタル 教科書体 NP-B" panose="02020700000000000000" pitchFamily="18" charset="-128"/>
                <a:ea typeface="UD デジタル 教科書体 NP-B" panose="02020700000000000000" pitchFamily="18" charset="-128"/>
              </a:rPr>
              <a:t>1cm×1cm</a:t>
            </a:r>
            <a:endParaRPr lang="ja-JP" altLang="en-US" sz="1000" dirty="0">
              <a:latin typeface="UD デジタル 教科書体 NP-B" panose="02020700000000000000" pitchFamily="18" charset="-128"/>
              <a:ea typeface="UD デジタル 教科書体 NP-B" panose="02020700000000000000" pitchFamily="18" charset="-128"/>
            </a:endParaRPr>
          </a:p>
        </p:txBody>
      </p:sp>
      <p:sp>
        <p:nvSpPr>
          <p:cNvPr id="11" name="Text Box 26">
            <a:extLst>
              <a:ext uri="{FF2B5EF4-FFF2-40B4-BE49-F238E27FC236}">
                <a16:creationId xmlns:a16="http://schemas.microsoft.com/office/drawing/2014/main" id="{E7478557-E403-C10E-096C-1B1DA9B1B954}"/>
              </a:ext>
            </a:extLst>
          </p:cNvPr>
          <p:cNvSpPr txBox="1">
            <a:spLocks noChangeArrowheads="1"/>
          </p:cNvSpPr>
          <p:nvPr/>
        </p:nvSpPr>
        <p:spPr bwMode="auto">
          <a:xfrm>
            <a:off x="2524616" y="5388267"/>
            <a:ext cx="564783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b="1" dirty="0">
                <a:latin typeface="UD デジタル 教科書体 NP-B" panose="02020700000000000000" pitchFamily="18" charset="-128"/>
                <a:ea typeface="UD デジタル 教科書体 NP-B" panose="02020700000000000000" pitchFamily="18" charset="-128"/>
              </a:rPr>
              <a:t>面積は（　　 　）倍になった　</a:t>
            </a:r>
            <a:endParaRPr lang="en-US" altLang="ja-JP" b="1" dirty="0">
              <a:latin typeface="UD デジタル 教科書体 NP-B" panose="02020700000000000000" pitchFamily="18" charset="-128"/>
              <a:ea typeface="UD デジタル 教科書体 NP-B" panose="02020700000000000000" pitchFamily="18" charset="-128"/>
            </a:endParaRPr>
          </a:p>
        </p:txBody>
      </p:sp>
      <p:sp>
        <p:nvSpPr>
          <p:cNvPr id="12" name="Text Box 26">
            <a:extLst>
              <a:ext uri="{FF2B5EF4-FFF2-40B4-BE49-F238E27FC236}">
                <a16:creationId xmlns:a16="http://schemas.microsoft.com/office/drawing/2014/main" id="{600FC8E5-C466-314B-AB51-6774B68F7CD1}"/>
              </a:ext>
            </a:extLst>
          </p:cNvPr>
          <p:cNvSpPr txBox="1">
            <a:spLocks noChangeArrowheads="1"/>
          </p:cNvSpPr>
          <p:nvPr/>
        </p:nvSpPr>
        <p:spPr bwMode="auto">
          <a:xfrm>
            <a:off x="4383834" y="5367733"/>
            <a:ext cx="12036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b="1" dirty="0">
                <a:solidFill>
                  <a:srgbClr val="FF0000"/>
                </a:solidFill>
                <a:latin typeface="UD デジタル 教科書体 NP-B" panose="02020700000000000000" pitchFamily="18" charset="-128"/>
                <a:ea typeface="UD デジタル 教科書体 NP-B" panose="02020700000000000000" pitchFamily="18" charset="-128"/>
              </a:rPr>
              <a:t>100</a:t>
            </a:r>
            <a:r>
              <a:rPr lang="ja-JP" altLang="en-US" b="1" dirty="0">
                <a:solidFill>
                  <a:srgbClr val="FF0000"/>
                </a:solidFill>
                <a:latin typeface="UD デジタル 教科書体 NP-B" panose="02020700000000000000" pitchFamily="18" charset="-128"/>
                <a:ea typeface="UD デジタル 教科書体 NP-B" panose="02020700000000000000" pitchFamily="18" charset="-128"/>
              </a:rPr>
              <a:t>　</a:t>
            </a:r>
            <a:endParaRPr lang="en-US" altLang="ja-JP" b="1"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6" name="正方形/長方形 5">
            <a:extLst>
              <a:ext uri="{FF2B5EF4-FFF2-40B4-BE49-F238E27FC236}">
                <a16:creationId xmlns:a16="http://schemas.microsoft.com/office/drawing/2014/main" id="{6FFB2B51-E8C9-2F01-1FC6-B1A968F21BDC}"/>
              </a:ext>
            </a:extLst>
          </p:cNvPr>
          <p:cNvSpPr/>
          <p:nvPr/>
        </p:nvSpPr>
        <p:spPr>
          <a:xfrm>
            <a:off x="1608271" y="2458217"/>
            <a:ext cx="2795987" cy="279598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Text Box 25">
            <a:extLst>
              <a:ext uri="{FF2B5EF4-FFF2-40B4-BE49-F238E27FC236}">
                <a16:creationId xmlns:a16="http://schemas.microsoft.com/office/drawing/2014/main" id="{CCD8C363-302F-739F-3AA9-7FC56D20810E}"/>
              </a:ext>
            </a:extLst>
          </p:cNvPr>
          <p:cNvSpPr txBox="1">
            <a:spLocks noChangeArrowheads="1"/>
          </p:cNvSpPr>
          <p:nvPr/>
        </p:nvSpPr>
        <p:spPr bwMode="auto">
          <a:xfrm>
            <a:off x="2489159" y="1849964"/>
            <a:ext cx="1193098"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latin typeface="UD デジタル 教科書体 NP-B" panose="02020700000000000000" pitchFamily="18" charset="-128"/>
                <a:ea typeface="UD デジタル 教科書体 NP-B" panose="02020700000000000000" pitchFamily="18" charset="-128"/>
              </a:rPr>
              <a:t>1cm</a:t>
            </a:r>
            <a:endParaRPr lang="ja-JP" altLang="en-US" sz="1050" dirty="0">
              <a:latin typeface="UD デジタル 教科書体 NP-B" panose="02020700000000000000" pitchFamily="18" charset="-128"/>
              <a:ea typeface="UD デジタル 教科書体 NP-B" panose="02020700000000000000" pitchFamily="18" charset="-128"/>
            </a:endParaRPr>
          </a:p>
        </p:txBody>
      </p:sp>
      <p:grpSp>
        <p:nvGrpSpPr>
          <p:cNvPr id="15" name="グループ化 14">
            <a:extLst>
              <a:ext uri="{FF2B5EF4-FFF2-40B4-BE49-F238E27FC236}">
                <a16:creationId xmlns:a16="http://schemas.microsoft.com/office/drawing/2014/main" id="{60DD346A-5B4B-3B42-151C-039DD8D77896}"/>
              </a:ext>
            </a:extLst>
          </p:cNvPr>
          <p:cNvGrpSpPr/>
          <p:nvPr/>
        </p:nvGrpSpPr>
        <p:grpSpPr>
          <a:xfrm>
            <a:off x="2524616" y="3915486"/>
            <a:ext cx="1435006" cy="584775"/>
            <a:chOff x="1135420" y="1847441"/>
            <a:chExt cx="1435006" cy="584775"/>
          </a:xfrm>
        </p:grpSpPr>
        <p:sp>
          <p:nvSpPr>
            <p:cNvPr id="16" name="Text Box 25">
              <a:extLst>
                <a:ext uri="{FF2B5EF4-FFF2-40B4-BE49-F238E27FC236}">
                  <a16:creationId xmlns:a16="http://schemas.microsoft.com/office/drawing/2014/main" id="{EF4C5C7F-1DAD-2925-460A-3C583AB0A752}"/>
                </a:ext>
              </a:extLst>
            </p:cNvPr>
            <p:cNvSpPr txBox="1">
              <a:spLocks noChangeArrowheads="1"/>
            </p:cNvSpPr>
            <p:nvPr/>
          </p:nvSpPr>
          <p:spPr bwMode="auto">
            <a:xfrm>
              <a:off x="2061828" y="1847441"/>
              <a:ext cx="5085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latin typeface="UD デジタル 教科書体 NP-B" panose="02020700000000000000" pitchFamily="18" charset="-128"/>
                  <a:ea typeface="UD デジタル 教科書体 NP-B" panose="02020700000000000000" pitchFamily="18" charset="-128"/>
                </a:rPr>
                <a:t>2</a:t>
              </a:r>
              <a:endParaRPr lang="ja-JP" altLang="en-US" sz="700" dirty="0">
                <a:latin typeface="UD デジタル 教科書体 NP-B" panose="02020700000000000000" pitchFamily="18" charset="-128"/>
                <a:ea typeface="UD デジタル 教科書体 NP-B" panose="02020700000000000000" pitchFamily="18" charset="-128"/>
              </a:endParaRPr>
            </a:p>
          </p:txBody>
        </p:sp>
        <p:sp>
          <p:nvSpPr>
            <p:cNvPr id="17" name="Text Box 25">
              <a:extLst>
                <a:ext uri="{FF2B5EF4-FFF2-40B4-BE49-F238E27FC236}">
                  <a16:creationId xmlns:a16="http://schemas.microsoft.com/office/drawing/2014/main" id="{AC16CF99-901A-A648-54EE-5E97CEB270A3}"/>
                </a:ext>
              </a:extLst>
            </p:cNvPr>
            <p:cNvSpPr txBox="1">
              <a:spLocks noChangeArrowheads="1"/>
            </p:cNvSpPr>
            <p:nvPr/>
          </p:nvSpPr>
          <p:spPr bwMode="auto">
            <a:xfrm>
              <a:off x="1135420" y="1847441"/>
              <a:ext cx="1206701"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latin typeface="UD デジタル 教科書体 NP-B" panose="02020700000000000000" pitchFamily="18" charset="-128"/>
                  <a:ea typeface="UD デジタル 教科書体 NP-B" panose="02020700000000000000" pitchFamily="18" charset="-128"/>
                </a:rPr>
                <a:t>1cm</a:t>
              </a:r>
              <a:endParaRPr lang="ja-JP" altLang="en-US" sz="1050" dirty="0">
                <a:latin typeface="UD デジタル 教科書体 NP-B" panose="02020700000000000000" pitchFamily="18" charset="-128"/>
                <a:ea typeface="UD デジタル 教科書体 NP-B" panose="02020700000000000000" pitchFamily="18" charset="-128"/>
              </a:endParaRPr>
            </a:p>
          </p:txBody>
        </p:sp>
      </p:grpSp>
      <p:sp>
        <p:nvSpPr>
          <p:cNvPr id="18" name="Text Box 25">
            <a:extLst>
              <a:ext uri="{FF2B5EF4-FFF2-40B4-BE49-F238E27FC236}">
                <a16:creationId xmlns:a16="http://schemas.microsoft.com/office/drawing/2014/main" id="{45C9161E-A791-AE03-8E53-AFCA50583743}"/>
              </a:ext>
            </a:extLst>
          </p:cNvPr>
          <p:cNvSpPr txBox="1">
            <a:spLocks noChangeArrowheads="1"/>
          </p:cNvSpPr>
          <p:nvPr/>
        </p:nvSpPr>
        <p:spPr bwMode="auto">
          <a:xfrm>
            <a:off x="565913" y="3540343"/>
            <a:ext cx="1193098"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latin typeface="UD デジタル 教科書体 NP-B" panose="02020700000000000000" pitchFamily="18" charset="-128"/>
                <a:ea typeface="UD デジタル 教科書体 NP-B" panose="02020700000000000000" pitchFamily="18" charset="-128"/>
              </a:rPr>
              <a:t>1cm</a:t>
            </a:r>
            <a:endParaRPr lang="ja-JP" altLang="en-US" sz="1050" dirty="0">
              <a:latin typeface="UD デジタル 教科書体 NP-B" panose="02020700000000000000" pitchFamily="18" charset="-128"/>
              <a:ea typeface="UD デジタル 教科書体 NP-B" panose="02020700000000000000" pitchFamily="18" charset="-128"/>
            </a:endParaRPr>
          </a:p>
        </p:txBody>
      </p:sp>
      <p:grpSp>
        <p:nvGrpSpPr>
          <p:cNvPr id="20" name="グループ化 19">
            <a:extLst>
              <a:ext uri="{FF2B5EF4-FFF2-40B4-BE49-F238E27FC236}">
                <a16:creationId xmlns:a16="http://schemas.microsoft.com/office/drawing/2014/main" id="{819DF689-F7FA-1D03-D306-EBC9B68BD1A0}"/>
              </a:ext>
            </a:extLst>
          </p:cNvPr>
          <p:cNvGrpSpPr/>
          <p:nvPr/>
        </p:nvGrpSpPr>
        <p:grpSpPr>
          <a:xfrm>
            <a:off x="6229838" y="3927093"/>
            <a:ext cx="2036996" cy="661720"/>
            <a:chOff x="5868589" y="5069482"/>
            <a:chExt cx="2036996" cy="661720"/>
          </a:xfrm>
        </p:grpSpPr>
        <p:sp>
          <p:nvSpPr>
            <p:cNvPr id="21" name="Text Box 25">
              <a:extLst>
                <a:ext uri="{FF2B5EF4-FFF2-40B4-BE49-F238E27FC236}">
                  <a16:creationId xmlns:a16="http://schemas.microsoft.com/office/drawing/2014/main" id="{62DB801F-B305-980D-4A21-0AE6D70520C3}"/>
                </a:ext>
              </a:extLst>
            </p:cNvPr>
            <p:cNvSpPr txBox="1">
              <a:spLocks noChangeArrowheads="1"/>
            </p:cNvSpPr>
            <p:nvPr/>
          </p:nvSpPr>
          <p:spPr bwMode="auto">
            <a:xfrm>
              <a:off x="7362560" y="5069482"/>
              <a:ext cx="5430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solidFill>
                    <a:srgbClr val="0000FF"/>
                  </a:solidFill>
                  <a:latin typeface="UD デジタル 教科書体 NP-B" panose="02020700000000000000" pitchFamily="18" charset="-128"/>
                  <a:ea typeface="UD デジタル 教科書体 NP-B" panose="02020700000000000000" pitchFamily="18" charset="-128"/>
                </a:rPr>
                <a:t>2</a:t>
              </a:r>
              <a:endParaRPr lang="ja-JP" altLang="en-US" sz="7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22" name="Text Box 25">
              <a:extLst>
                <a:ext uri="{FF2B5EF4-FFF2-40B4-BE49-F238E27FC236}">
                  <a16:creationId xmlns:a16="http://schemas.microsoft.com/office/drawing/2014/main" id="{F4EE781A-1BAD-F951-5568-B95297179DEA}"/>
                </a:ext>
              </a:extLst>
            </p:cNvPr>
            <p:cNvSpPr txBox="1">
              <a:spLocks noChangeArrowheads="1"/>
            </p:cNvSpPr>
            <p:nvPr/>
          </p:nvSpPr>
          <p:spPr bwMode="auto">
            <a:xfrm>
              <a:off x="5868589" y="5146427"/>
              <a:ext cx="1765484"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solidFill>
                    <a:srgbClr val="0000FF"/>
                  </a:solidFill>
                  <a:latin typeface="UD デジタル 教科書体 NP-B" panose="02020700000000000000" pitchFamily="18" charset="-128"/>
                  <a:ea typeface="UD デジタル 教科書体 NP-B" panose="02020700000000000000" pitchFamily="18" charset="-128"/>
                </a:rPr>
                <a:t>100cm</a:t>
              </a:r>
            </a:p>
          </p:txBody>
        </p:sp>
      </p:grpSp>
      <p:cxnSp>
        <p:nvCxnSpPr>
          <p:cNvPr id="23" name="直線矢印コネクタ 22">
            <a:extLst>
              <a:ext uri="{FF2B5EF4-FFF2-40B4-BE49-F238E27FC236}">
                <a16:creationId xmlns:a16="http://schemas.microsoft.com/office/drawing/2014/main" id="{C9FC25EF-7957-DC46-4FAC-9D36CCBFE11D}"/>
              </a:ext>
            </a:extLst>
          </p:cNvPr>
          <p:cNvCxnSpPr>
            <a:cxnSpLocks/>
          </p:cNvCxnSpPr>
          <p:nvPr/>
        </p:nvCxnSpPr>
        <p:spPr>
          <a:xfrm>
            <a:off x="3663764" y="2142351"/>
            <a:ext cx="2635116" cy="0"/>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5" name="Text Box 25">
            <a:extLst>
              <a:ext uri="{FF2B5EF4-FFF2-40B4-BE49-F238E27FC236}">
                <a16:creationId xmlns:a16="http://schemas.microsoft.com/office/drawing/2014/main" id="{A29E5229-F64E-BFE0-0110-9A143BE2AE5A}"/>
              </a:ext>
            </a:extLst>
          </p:cNvPr>
          <p:cNvSpPr txBox="1">
            <a:spLocks noChangeArrowheads="1"/>
          </p:cNvSpPr>
          <p:nvPr/>
        </p:nvSpPr>
        <p:spPr bwMode="auto">
          <a:xfrm>
            <a:off x="4489169" y="2174258"/>
            <a:ext cx="1191601" cy="523220"/>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dirty="0">
                <a:solidFill>
                  <a:srgbClr val="FF0000"/>
                </a:solidFill>
                <a:latin typeface="UD デジタル 教科書体 NP-B" panose="02020700000000000000" pitchFamily="18" charset="-128"/>
                <a:ea typeface="UD デジタル 教科書体 NP-B" panose="02020700000000000000" pitchFamily="18" charset="-128"/>
              </a:rPr>
              <a:t>10</a:t>
            </a:r>
            <a:r>
              <a:rPr lang="ja-JP" altLang="en-US" sz="2800" dirty="0">
                <a:solidFill>
                  <a:srgbClr val="FF0000"/>
                </a:solidFill>
                <a:latin typeface="UD デジタル 教科書体 NP-B" panose="02020700000000000000" pitchFamily="18" charset="-128"/>
                <a:ea typeface="UD デジタル 教科書体 NP-B" panose="02020700000000000000" pitchFamily="18" charset="-128"/>
              </a:rPr>
              <a:t>倍</a:t>
            </a:r>
            <a:endParaRPr lang="ja-JP" altLang="en-US" sz="10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9" name="Text Box 25">
            <a:extLst>
              <a:ext uri="{FF2B5EF4-FFF2-40B4-BE49-F238E27FC236}">
                <a16:creationId xmlns:a16="http://schemas.microsoft.com/office/drawing/2014/main" id="{C89DA206-C195-0B14-FB27-1CA492339B5C}"/>
              </a:ext>
            </a:extLst>
          </p:cNvPr>
          <p:cNvSpPr txBox="1">
            <a:spLocks noChangeArrowheads="1"/>
          </p:cNvSpPr>
          <p:nvPr/>
        </p:nvSpPr>
        <p:spPr bwMode="auto">
          <a:xfrm>
            <a:off x="5870715" y="2919306"/>
            <a:ext cx="2795987" cy="523220"/>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dirty="0">
                <a:solidFill>
                  <a:srgbClr val="0000FF"/>
                </a:solidFill>
                <a:latin typeface="UD デジタル 教科書体 NP-B" panose="02020700000000000000" pitchFamily="18" charset="-128"/>
                <a:ea typeface="UD デジタル 教科書体 NP-B" panose="02020700000000000000" pitchFamily="18" charset="-128"/>
              </a:rPr>
              <a:t>10cm×10cm</a:t>
            </a:r>
            <a:endParaRPr lang="ja-JP" altLang="en-US" sz="1000" dirty="0">
              <a:solidFill>
                <a:srgbClr val="0000FF"/>
              </a:solidFill>
              <a:latin typeface="UD デジタル 教科書体 NP-B" panose="02020700000000000000" pitchFamily="18" charset="-128"/>
              <a:ea typeface="UD デジタル 教科書体 NP-B" panose="02020700000000000000" pitchFamily="18" charset="-128"/>
            </a:endParaRPr>
          </a:p>
        </p:txBody>
      </p:sp>
      <p:cxnSp>
        <p:nvCxnSpPr>
          <p:cNvPr id="7" name="直線コネクタ 6">
            <a:extLst>
              <a:ext uri="{FF2B5EF4-FFF2-40B4-BE49-F238E27FC236}">
                <a16:creationId xmlns:a16="http://schemas.microsoft.com/office/drawing/2014/main" id="{806EAF6F-42B6-72B6-ADF4-C9C7DB0F398E}"/>
              </a:ext>
            </a:extLst>
          </p:cNvPr>
          <p:cNvCxnSpPr>
            <a:cxnSpLocks/>
          </p:cNvCxnSpPr>
          <p:nvPr/>
        </p:nvCxnSpPr>
        <p:spPr>
          <a:xfrm>
            <a:off x="2138332" y="4500261"/>
            <a:ext cx="1808714" cy="0"/>
          </a:xfrm>
          <a:prstGeom prst="line">
            <a:avLst/>
          </a:prstGeom>
          <a:ln w="57150">
            <a:solidFill>
              <a:schemeClr val="accent6"/>
            </a:solidFill>
          </a:ln>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A6513B2C-D2DE-B3D2-4DFE-77A620E67C5E}"/>
              </a:ext>
            </a:extLst>
          </p:cNvPr>
          <p:cNvCxnSpPr/>
          <p:nvPr/>
        </p:nvCxnSpPr>
        <p:spPr>
          <a:xfrm>
            <a:off x="1865723" y="3432772"/>
            <a:ext cx="2353933" cy="0"/>
          </a:xfrm>
          <a:prstGeom prst="line">
            <a:avLst/>
          </a:prstGeom>
          <a:ln w="57150">
            <a:solidFill>
              <a:schemeClr val="accent6"/>
            </a:solidFill>
          </a:ln>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078A194C-6A15-0325-2226-CDEF97A1F6A2}"/>
              </a:ext>
            </a:extLst>
          </p:cNvPr>
          <p:cNvCxnSpPr>
            <a:cxnSpLocks/>
          </p:cNvCxnSpPr>
          <p:nvPr/>
        </p:nvCxnSpPr>
        <p:spPr>
          <a:xfrm>
            <a:off x="5980168" y="3429000"/>
            <a:ext cx="2353932" cy="0"/>
          </a:xfrm>
          <a:prstGeom prst="line">
            <a:avLst/>
          </a:prstGeom>
          <a:ln w="57150">
            <a:solidFill>
              <a:schemeClr val="accent6"/>
            </a:solidFill>
          </a:ln>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4085DA25-D7C3-141A-0109-577D87F5AB33}"/>
              </a:ext>
            </a:extLst>
          </p:cNvPr>
          <p:cNvCxnSpPr>
            <a:cxnSpLocks/>
          </p:cNvCxnSpPr>
          <p:nvPr/>
        </p:nvCxnSpPr>
        <p:spPr>
          <a:xfrm>
            <a:off x="6170584" y="4500261"/>
            <a:ext cx="1808714" cy="0"/>
          </a:xfrm>
          <a:prstGeom prst="line">
            <a:avLst/>
          </a:prstGeom>
          <a:ln w="57150">
            <a:solidFill>
              <a:schemeClr val="accent6"/>
            </a:solidFill>
          </a:ln>
        </p:spPr>
        <p:style>
          <a:lnRef idx="1">
            <a:schemeClr val="dk1"/>
          </a:lnRef>
          <a:fillRef idx="0">
            <a:schemeClr val="dk1"/>
          </a:fillRef>
          <a:effectRef idx="0">
            <a:schemeClr val="dk1"/>
          </a:effectRef>
          <a:fontRef idx="minor">
            <a:schemeClr val="tx1"/>
          </a:fontRef>
        </p:style>
      </p:cxnSp>
      <p:sp>
        <p:nvSpPr>
          <p:cNvPr id="33" name="矢印: U ターン 32">
            <a:extLst>
              <a:ext uri="{FF2B5EF4-FFF2-40B4-BE49-F238E27FC236}">
                <a16:creationId xmlns:a16="http://schemas.microsoft.com/office/drawing/2014/main" id="{F4B2B4E7-B7CB-A9DB-1A23-2BEB5BEE919E}"/>
              </a:ext>
            </a:extLst>
          </p:cNvPr>
          <p:cNvSpPr/>
          <p:nvPr/>
        </p:nvSpPr>
        <p:spPr>
          <a:xfrm rot="10800000" flipH="1">
            <a:off x="3140682" y="4631572"/>
            <a:ext cx="3953262" cy="286864"/>
          </a:xfrm>
          <a:prstGeom prst="utur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6976948"/>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750"/>
                                        <p:tgtEl>
                                          <p:spTgt spid="10"/>
                                        </p:tgtEl>
                                      </p:cBhvr>
                                    </p:animEffect>
                                  </p:childTnLst>
                                </p:cTn>
                              </p:par>
                            </p:childTnLst>
                          </p:cTn>
                        </p:par>
                        <p:par>
                          <p:cTn id="8" fill="hold">
                            <p:stCondLst>
                              <p:cond delay="175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25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up)">
                                      <p:cBhvr>
                                        <p:cTn id="16" dur="1750"/>
                                        <p:tgtEl>
                                          <p:spTgt spid="19"/>
                                        </p:tgtEl>
                                      </p:cBhvr>
                                    </p:animEffect>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25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1250"/>
                                        <p:tgtEl>
                                          <p:spTgt spid="33"/>
                                        </p:tgtEl>
                                      </p:cBhvr>
                                    </p:animEffect>
                                  </p:childTnLst>
                                </p:cTn>
                              </p:par>
                            </p:childTnLst>
                          </p:cTn>
                        </p:par>
                        <p:par>
                          <p:cTn id="26" fill="hold">
                            <p:stCondLst>
                              <p:cond delay="1250"/>
                            </p:stCondLst>
                            <p:childTnLst>
                              <p:par>
                                <p:cTn id="27" presetID="22" presetClass="entr" presetSubtype="1"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9" grpId="0"/>
      <p:bldP spid="3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a:extLst>
              <a:ext uri="{FF2B5EF4-FFF2-40B4-BE49-F238E27FC236}">
                <a16:creationId xmlns:a16="http://schemas.microsoft.com/office/drawing/2014/main" id="{2099E112-F3A1-4529-7EFD-4207235147B4}"/>
              </a:ext>
            </a:extLst>
          </p:cNvPr>
          <p:cNvSpPr txBox="1">
            <a:spLocks noChangeArrowheads="1"/>
          </p:cNvSpPr>
          <p:nvPr/>
        </p:nvSpPr>
        <p:spPr bwMode="auto">
          <a:xfrm>
            <a:off x="1331595" y="411686"/>
            <a:ext cx="6840856" cy="1323439"/>
          </a:xfrm>
          <a:prstGeom prst="rect">
            <a:avLst/>
          </a:prstGeom>
          <a:solidFill>
            <a:srgbClr val="FFFFCC"/>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000" b="1" dirty="0">
                <a:solidFill>
                  <a:schemeClr val="tx2"/>
                </a:solidFill>
                <a:latin typeface="UD デジタル 教科書体 NP-B" panose="02020700000000000000" pitchFamily="18" charset="-128"/>
                <a:ea typeface="UD デジタル 教科書体 NP-B" panose="02020700000000000000" pitchFamily="18" charset="-128"/>
              </a:rPr>
              <a:t>一辺の長さを</a:t>
            </a:r>
            <a:r>
              <a:rPr lang="en-US" altLang="ja-JP" sz="4000" b="1" dirty="0">
                <a:solidFill>
                  <a:schemeClr val="tx2"/>
                </a:solidFill>
                <a:latin typeface="UD デジタル 教科書体 NP-B" panose="02020700000000000000" pitchFamily="18" charset="-128"/>
                <a:ea typeface="UD デジタル 教科書体 NP-B" panose="02020700000000000000" pitchFamily="18" charset="-128"/>
              </a:rPr>
              <a:t>10</a:t>
            </a:r>
            <a:r>
              <a:rPr lang="ja-JP" altLang="en-US" sz="4000" b="1" dirty="0">
                <a:solidFill>
                  <a:schemeClr val="tx2"/>
                </a:solidFill>
                <a:latin typeface="UD デジタル 教科書体 NP-B" panose="02020700000000000000" pitchFamily="18" charset="-128"/>
                <a:ea typeface="UD デジタル 教科書体 NP-B" panose="02020700000000000000" pitchFamily="18" charset="-128"/>
              </a:rPr>
              <a:t>倍すると　</a:t>
            </a:r>
            <a:r>
              <a:rPr lang="ja-JP" altLang="en-US" sz="4000" b="1" dirty="0">
                <a:latin typeface="UD デジタル 教科書体 NP-B" panose="02020700000000000000" pitchFamily="18" charset="-128"/>
                <a:ea typeface="UD デジタル 教科書体 NP-B" panose="02020700000000000000" pitchFamily="18" charset="-128"/>
              </a:rPr>
              <a:t>正方形の面積は何倍になる？</a:t>
            </a:r>
            <a:endParaRPr lang="en-US" altLang="ja-JP" sz="4000" b="1" dirty="0">
              <a:latin typeface="UD デジタル 教科書体 NP-B" panose="02020700000000000000" pitchFamily="18" charset="-128"/>
              <a:ea typeface="UD デジタル 教科書体 NP-B" panose="02020700000000000000" pitchFamily="18" charset="-128"/>
            </a:endParaRPr>
          </a:p>
        </p:txBody>
      </p:sp>
      <p:sp>
        <p:nvSpPr>
          <p:cNvPr id="4" name="正方形/長方形 3">
            <a:extLst>
              <a:ext uri="{FF2B5EF4-FFF2-40B4-BE49-F238E27FC236}">
                <a16:creationId xmlns:a16="http://schemas.microsoft.com/office/drawing/2014/main" id="{1002EED1-CAD8-A57E-E573-EC26375F7F0D}"/>
              </a:ext>
            </a:extLst>
          </p:cNvPr>
          <p:cNvSpPr/>
          <p:nvPr/>
        </p:nvSpPr>
        <p:spPr>
          <a:xfrm>
            <a:off x="5736508" y="2434738"/>
            <a:ext cx="2795987" cy="279598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Text Box 25">
            <a:extLst>
              <a:ext uri="{FF2B5EF4-FFF2-40B4-BE49-F238E27FC236}">
                <a16:creationId xmlns:a16="http://schemas.microsoft.com/office/drawing/2014/main" id="{718AC4D7-A98D-240B-3ACC-D7ADB95FA57F}"/>
              </a:ext>
            </a:extLst>
          </p:cNvPr>
          <p:cNvSpPr txBox="1">
            <a:spLocks noChangeArrowheads="1"/>
          </p:cNvSpPr>
          <p:nvPr/>
        </p:nvSpPr>
        <p:spPr bwMode="auto">
          <a:xfrm>
            <a:off x="6317373" y="1849964"/>
            <a:ext cx="1553143" cy="523220"/>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dirty="0">
                <a:solidFill>
                  <a:srgbClr val="00CC00"/>
                </a:solidFill>
                <a:latin typeface="UD デジタル 教科書体 NP-B" panose="02020700000000000000" pitchFamily="18" charset="-128"/>
                <a:ea typeface="UD デジタル 教科書体 NP-B" panose="02020700000000000000" pitchFamily="18" charset="-128"/>
              </a:rPr>
              <a:t>100cm</a:t>
            </a:r>
            <a:endParaRPr lang="ja-JP" altLang="en-US" sz="1000" dirty="0">
              <a:solidFill>
                <a:srgbClr val="00CC00"/>
              </a:solidFill>
              <a:latin typeface="UD デジタル 教科書体 NP-B" panose="02020700000000000000" pitchFamily="18" charset="-128"/>
              <a:ea typeface="UD デジタル 教科書体 NP-B" panose="02020700000000000000" pitchFamily="18" charset="-128"/>
            </a:endParaRPr>
          </a:p>
        </p:txBody>
      </p:sp>
      <p:sp>
        <p:nvSpPr>
          <p:cNvPr id="9" name="Text Box 25">
            <a:extLst>
              <a:ext uri="{FF2B5EF4-FFF2-40B4-BE49-F238E27FC236}">
                <a16:creationId xmlns:a16="http://schemas.microsoft.com/office/drawing/2014/main" id="{8D575094-88EA-0B5A-3155-72476027C344}"/>
              </a:ext>
            </a:extLst>
          </p:cNvPr>
          <p:cNvSpPr txBox="1">
            <a:spLocks noChangeArrowheads="1"/>
          </p:cNvSpPr>
          <p:nvPr/>
        </p:nvSpPr>
        <p:spPr bwMode="auto">
          <a:xfrm>
            <a:off x="4399210" y="3525594"/>
            <a:ext cx="1466157" cy="523220"/>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dirty="0">
                <a:solidFill>
                  <a:srgbClr val="00CC00"/>
                </a:solidFill>
                <a:latin typeface="UD デジタル 教科書体 NP-B" panose="02020700000000000000" pitchFamily="18" charset="-128"/>
                <a:ea typeface="UD デジタル 教科書体 NP-B" panose="02020700000000000000" pitchFamily="18" charset="-128"/>
              </a:rPr>
              <a:t>100cm</a:t>
            </a:r>
            <a:endParaRPr lang="ja-JP" altLang="en-US" sz="1000" dirty="0">
              <a:solidFill>
                <a:srgbClr val="00CC00"/>
              </a:solidFill>
              <a:latin typeface="UD デジタル 教科書体 NP-B" panose="02020700000000000000" pitchFamily="18" charset="-128"/>
              <a:ea typeface="UD デジタル 教科書体 NP-B" panose="02020700000000000000" pitchFamily="18" charset="-128"/>
            </a:endParaRPr>
          </a:p>
        </p:txBody>
      </p:sp>
      <p:sp>
        <p:nvSpPr>
          <p:cNvPr id="10" name="Text Box 25">
            <a:extLst>
              <a:ext uri="{FF2B5EF4-FFF2-40B4-BE49-F238E27FC236}">
                <a16:creationId xmlns:a16="http://schemas.microsoft.com/office/drawing/2014/main" id="{1C4E9687-1A83-EC78-18AC-4480451C10AF}"/>
              </a:ext>
            </a:extLst>
          </p:cNvPr>
          <p:cNvSpPr txBox="1">
            <a:spLocks noChangeArrowheads="1"/>
          </p:cNvSpPr>
          <p:nvPr/>
        </p:nvSpPr>
        <p:spPr bwMode="auto">
          <a:xfrm>
            <a:off x="1974127" y="2936639"/>
            <a:ext cx="2307678" cy="46166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3333FF"/>
                </a:solidFill>
                <a:latin typeface="UD デジタル 教科書体 NP-B" panose="02020700000000000000" pitchFamily="18" charset="-128"/>
                <a:ea typeface="UD デジタル 教科書体 NP-B" panose="02020700000000000000" pitchFamily="18" charset="-128"/>
              </a:rPr>
              <a:t>10cm×10cm</a:t>
            </a:r>
            <a:endParaRPr lang="ja-JP" altLang="en-US" sz="900" dirty="0">
              <a:solidFill>
                <a:srgbClr val="3333FF"/>
              </a:solidFill>
              <a:latin typeface="UD デジタル 教科書体 NP-B" panose="02020700000000000000" pitchFamily="18" charset="-128"/>
              <a:ea typeface="UD デジタル 教科書体 NP-B" panose="02020700000000000000" pitchFamily="18" charset="-128"/>
            </a:endParaRPr>
          </a:p>
        </p:txBody>
      </p:sp>
      <p:sp>
        <p:nvSpPr>
          <p:cNvPr id="11" name="Text Box 26">
            <a:extLst>
              <a:ext uri="{FF2B5EF4-FFF2-40B4-BE49-F238E27FC236}">
                <a16:creationId xmlns:a16="http://schemas.microsoft.com/office/drawing/2014/main" id="{E7478557-E403-C10E-096C-1B1DA9B1B954}"/>
              </a:ext>
            </a:extLst>
          </p:cNvPr>
          <p:cNvSpPr txBox="1">
            <a:spLocks noChangeArrowheads="1"/>
          </p:cNvSpPr>
          <p:nvPr/>
        </p:nvSpPr>
        <p:spPr bwMode="auto">
          <a:xfrm>
            <a:off x="2524616" y="5388267"/>
            <a:ext cx="564783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b="1" dirty="0">
                <a:latin typeface="UD デジタル 教科書体 NP-B" panose="02020700000000000000" pitchFamily="18" charset="-128"/>
                <a:ea typeface="UD デジタル 教科書体 NP-B" panose="02020700000000000000" pitchFamily="18" charset="-128"/>
              </a:rPr>
              <a:t>面積は（　　 　）倍になった　</a:t>
            </a:r>
            <a:endParaRPr lang="en-US" altLang="ja-JP" b="1" dirty="0">
              <a:latin typeface="UD デジタル 教科書体 NP-B" panose="02020700000000000000" pitchFamily="18" charset="-128"/>
              <a:ea typeface="UD デジタル 教科書体 NP-B" panose="02020700000000000000" pitchFamily="18" charset="-128"/>
            </a:endParaRPr>
          </a:p>
        </p:txBody>
      </p:sp>
      <p:sp>
        <p:nvSpPr>
          <p:cNvPr id="12" name="Text Box 26">
            <a:extLst>
              <a:ext uri="{FF2B5EF4-FFF2-40B4-BE49-F238E27FC236}">
                <a16:creationId xmlns:a16="http://schemas.microsoft.com/office/drawing/2014/main" id="{600FC8E5-C466-314B-AB51-6774B68F7CD1}"/>
              </a:ext>
            </a:extLst>
          </p:cNvPr>
          <p:cNvSpPr txBox="1">
            <a:spLocks noChangeArrowheads="1"/>
          </p:cNvSpPr>
          <p:nvPr/>
        </p:nvSpPr>
        <p:spPr bwMode="auto">
          <a:xfrm>
            <a:off x="4383834" y="5367733"/>
            <a:ext cx="12036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b="1" dirty="0">
                <a:solidFill>
                  <a:srgbClr val="FF0000"/>
                </a:solidFill>
                <a:latin typeface="UD デジタル 教科書体 NP-B" panose="02020700000000000000" pitchFamily="18" charset="-128"/>
                <a:ea typeface="UD デジタル 教科書体 NP-B" panose="02020700000000000000" pitchFamily="18" charset="-128"/>
              </a:rPr>
              <a:t>100</a:t>
            </a:r>
            <a:r>
              <a:rPr lang="ja-JP" altLang="en-US" b="1" dirty="0">
                <a:solidFill>
                  <a:srgbClr val="FF0000"/>
                </a:solidFill>
                <a:latin typeface="UD デジタル 教科書体 NP-B" panose="02020700000000000000" pitchFamily="18" charset="-128"/>
                <a:ea typeface="UD デジタル 教科書体 NP-B" panose="02020700000000000000" pitchFamily="18" charset="-128"/>
              </a:rPr>
              <a:t>　</a:t>
            </a:r>
            <a:endParaRPr lang="en-US" altLang="ja-JP" b="1"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6" name="正方形/長方形 5">
            <a:extLst>
              <a:ext uri="{FF2B5EF4-FFF2-40B4-BE49-F238E27FC236}">
                <a16:creationId xmlns:a16="http://schemas.microsoft.com/office/drawing/2014/main" id="{6FFB2B51-E8C9-2F01-1FC6-B1A968F21BDC}"/>
              </a:ext>
            </a:extLst>
          </p:cNvPr>
          <p:cNvSpPr/>
          <p:nvPr/>
        </p:nvSpPr>
        <p:spPr>
          <a:xfrm>
            <a:off x="1608271" y="2458217"/>
            <a:ext cx="2795987" cy="279598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Text Box 25">
            <a:extLst>
              <a:ext uri="{FF2B5EF4-FFF2-40B4-BE49-F238E27FC236}">
                <a16:creationId xmlns:a16="http://schemas.microsoft.com/office/drawing/2014/main" id="{CCD8C363-302F-739F-3AA9-7FC56D20810E}"/>
              </a:ext>
            </a:extLst>
          </p:cNvPr>
          <p:cNvSpPr txBox="1">
            <a:spLocks noChangeArrowheads="1"/>
          </p:cNvSpPr>
          <p:nvPr/>
        </p:nvSpPr>
        <p:spPr bwMode="auto">
          <a:xfrm>
            <a:off x="2411730" y="1849964"/>
            <a:ext cx="1270527" cy="523220"/>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dirty="0">
                <a:solidFill>
                  <a:srgbClr val="3333FF"/>
                </a:solidFill>
                <a:latin typeface="UD デジタル 教科書体 NP-B" panose="02020700000000000000" pitchFamily="18" charset="-128"/>
                <a:ea typeface="UD デジタル 教科書体 NP-B" panose="02020700000000000000" pitchFamily="18" charset="-128"/>
              </a:rPr>
              <a:t>10cm</a:t>
            </a:r>
            <a:endParaRPr lang="ja-JP" altLang="en-US" sz="1000" dirty="0">
              <a:solidFill>
                <a:srgbClr val="3333FF"/>
              </a:solidFill>
              <a:latin typeface="UD デジタル 教科書体 NP-B" panose="02020700000000000000" pitchFamily="18" charset="-128"/>
              <a:ea typeface="UD デジタル 教科書体 NP-B" panose="02020700000000000000" pitchFamily="18" charset="-128"/>
            </a:endParaRPr>
          </a:p>
        </p:txBody>
      </p:sp>
      <p:grpSp>
        <p:nvGrpSpPr>
          <p:cNvPr id="3" name="グループ化 2">
            <a:extLst>
              <a:ext uri="{FF2B5EF4-FFF2-40B4-BE49-F238E27FC236}">
                <a16:creationId xmlns:a16="http://schemas.microsoft.com/office/drawing/2014/main" id="{00EB5026-8E44-DB57-8F82-504606D6643E}"/>
              </a:ext>
            </a:extLst>
          </p:cNvPr>
          <p:cNvGrpSpPr/>
          <p:nvPr/>
        </p:nvGrpSpPr>
        <p:grpSpPr>
          <a:xfrm>
            <a:off x="2177829" y="3838541"/>
            <a:ext cx="1959161" cy="661720"/>
            <a:chOff x="2177829" y="3838541"/>
            <a:chExt cx="1959161" cy="661720"/>
          </a:xfrm>
        </p:grpSpPr>
        <p:sp>
          <p:nvSpPr>
            <p:cNvPr id="16" name="Text Box 25">
              <a:extLst>
                <a:ext uri="{FF2B5EF4-FFF2-40B4-BE49-F238E27FC236}">
                  <a16:creationId xmlns:a16="http://schemas.microsoft.com/office/drawing/2014/main" id="{EF4C5C7F-1DAD-2925-460A-3C583AB0A752}"/>
                </a:ext>
              </a:extLst>
            </p:cNvPr>
            <p:cNvSpPr txBox="1">
              <a:spLocks noChangeArrowheads="1"/>
            </p:cNvSpPr>
            <p:nvPr/>
          </p:nvSpPr>
          <p:spPr bwMode="auto">
            <a:xfrm>
              <a:off x="3628392" y="3838541"/>
              <a:ext cx="5085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solidFill>
                    <a:srgbClr val="3333FF"/>
                  </a:solidFill>
                  <a:latin typeface="UD デジタル 教科書体 NP-B" panose="02020700000000000000" pitchFamily="18" charset="-128"/>
                  <a:ea typeface="UD デジタル 教科書体 NP-B" panose="02020700000000000000" pitchFamily="18" charset="-128"/>
                </a:rPr>
                <a:t>2</a:t>
              </a:r>
              <a:endParaRPr lang="ja-JP" altLang="en-US" sz="700" dirty="0">
                <a:solidFill>
                  <a:srgbClr val="3333FF"/>
                </a:solidFill>
                <a:latin typeface="UD デジタル 教科書体 NP-B" panose="02020700000000000000" pitchFamily="18" charset="-128"/>
                <a:ea typeface="UD デジタル 教科書体 NP-B" panose="02020700000000000000" pitchFamily="18" charset="-128"/>
              </a:endParaRPr>
            </a:p>
          </p:txBody>
        </p:sp>
        <p:sp>
          <p:nvSpPr>
            <p:cNvPr id="17" name="Text Box 25">
              <a:extLst>
                <a:ext uri="{FF2B5EF4-FFF2-40B4-BE49-F238E27FC236}">
                  <a16:creationId xmlns:a16="http://schemas.microsoft.com/office/drawing/2014/main" id="{AC16CF99-901A-A648-54EE-5E97CEB270A3}"/>
                </a:ext>
              </a:extLst>
            </p:cNvPr>
            <p:cNvSpPr txBox="1">
              <a:spLocks noChangeArrowheads="1"/>
            </p:cNvSpPr>
            <p:nvPr/>
          </p:nvSpPr>
          <p:spPr bwMode="auto">
            <a:xfrm>
              <a:off x="2177829" y="3915486"/>
              <a:ext cx="1695879"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solidFill>
                    <a:srgbClr val="3333FF"/>
                  </a:solidFill>
                  <a:latin typeface="UD デジタル 教科書体 NP-B" panose="02020700000000000000" pitchFamily="18" charset="-128"/>
                  <a:ea typeface="UD デジタル 教科書体 NP-B" panose="02020700000000000000" pitchFamily="18" charset="-128"/>
                </a:rPr>
                <a:t>100cm</a:t>
              </a:r>
              <a:endParaRPr lang="ja-JP" altLang="en-US" sz="1050" dirty="0">
                <a:solidFill>
                  <a:srgbClr val="3333FF"/>
                </a:solidFill>
                <a:latin typeface="UD デジタル 教科書体 NP-B" panose="02020700000000000000" pitchFamily="18" charset="-128"/>
                <a:ea typeface="UD デジタル 教科書体 NP-B" panose="02020700000000000000" pitchFamily="18" charset="-128"/>
              </a:endParaRPr>
            </a:p>
          </p:txBody>
        </p:sp>
      </p:grpSp>
      <p:sp>
        <p:nvSpPr>
          <p:cNvPr id="18" name="Text Box 25">
            <a:extLst>
              <a:ext uri="{FF2B5EF4-FFF2-40B4-BE49-F238E27FC236}">
                <a16:creationId xmlns:a16="http://schemas.microsoft.com/office/drawing/2014/main" id="{45C9161E-A791-AE03-8E53-AFCA50583743}"/>
              </a:ext>
            </a:extLst>
          </p:cNvPr>
          <p:cNvSpPr txBox="1">
            <a:spLocks noChangeArrowheads="1"/>
          </p:cNvSpPr>
          <p:nvPr/>
        </p:nvSpPr>
        <p:spPr bwMode="auto">
          <a:xfrm>
            <a:off x="425324" y="3556371"/>
            <a:ext cx="1306758" cy="523220"/>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dirty="0">
                <a:solidFill>
                  <a:srgbClr val="3333FF"/>
                </a:solidFill>
                <a:latin typeface="UD デジタル 教科書体 NP-B" panose="02020700000000000000" pitchFamily="18" charset="-128"/>
                <a:ea typeface="UD デジタル 教科書体 NP-B" panose="02020700000000000000" pitchFamily="18" charset="-128"/>
              </a:rPr>
              <a:t>10cm</a:t>
            </a:r>
            <a:endParaRPr lang="ja-JP" altLang="en-US" sz="1000" dirty="0">
              <a:solidFill>
                <a:srgbClr val="3333FF"/>
              </a:solidFill>
              <a:latin typeface="UD デジタル 教科書体 NP-B" panose="02020700000000000000" pitchFamily="18" charset="-128"/>
              <a:ea typeface="UD デジタル 教科書体 NP-B" panose="02020700000000000000" pitchFamily="18" charset="-128"/>
            </a:endParaRPr>
          </a:p>
        </p:txBody>
      </p:sp>
      <p:grpSp>
        <p:nvGrpSpPr>
          <p:cNvPr id="27" name="グループ化 26">
            <a:extLst>
              <a:ext uri="{FF2B5EF4-FFF2-40B4-BE49-F238E27FC236}">
                <a16:creationId xmlns:a16="http://schemas.microsoft.com/office/drawing/2014/main" id="{3442FA99-3758-B8C2-EB2C-58038FD8ACF6}"/>
              </a:ext>
            </a:extLst>
          </p:cNvPr>
          <p:cNvGrpSpPr/>
          <p:nvPr/>
        </p:nvGrpSpPr>
        <p:grpSpPr>
          <a:xfrm>
            <a:off x="6054631" y="3927093"/>
            <a:ext cx="2295404" cy="619446"/>
            <a:chOff x="6054631" y="3927093"/>
            <a:chExt cx="2295404" cy="619446"/>
          </a:xfrm>
        </p:grpSpPr>
        <p:sp>
          <p:nvSpPr>
            <p:cNvPr id="21" name="Text Box 25">
              <a:extLst>
                <a:ext uri="{FF2B5EF4-FFF2-40B4-BE49-F238E27FC236}">
                  <a16:creationId xmlns:a16="http://schemas.microsoft.com/office/drawing/2014/main" id="{62DB801F-B305-980D-4A21-0AE6D70520C3}"/>
                </a:ext>
              </a:extLst>
            </p:cNvPr>
            <p:cNvSpPr txBox="1">
              <a:spLocks noChangeArrowheads="1"/>
            </p:cNvSpPr>
            <p:nvPr/>
          </p:nvSpPr>
          <p:spPr bwMode="auto">
            <a:xfrm>
              <a:off x="7807010" y="3927093"/>
              <a:ext cx="5430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solidFill>
                    <a:srgbClr val="00CC00"/>
                  </a:solidFill>
                  <a:latin typeface="UD デジタル 教科書体 NP-B" panose="02020700000000000000" pitchFamily="18" charset="-128"/>
                  <a:ea typeface="UD デジタル 教科書体 NP-B" panose="02020700000000000000" pitchFamily="18" charset="-128"/>
                </a:rPr>
                <a:t>2</a:t>
              </a:r>
              <a:endParaRPr lang="ja-JP" altLang="en-US" sz="700" dirty="0">
                <a:solidFill>
                  <a:srgbClr val="00CC00"/>
                </a:solidFill>
                <a:latin typeface="UD デジタル 教科書体 NP-B" panose="02020700000000000000" pitchFamily="18" charset="-128"/>
                <a:ea typeface="UD デジタル 教科書体 NP-B" panose="02020700000000000000" pitchFamily="18" charset="-128"/>
              </a:endParaRPr>
            </a:p>
          </p:txBody>
        </p:sp>
        <p:sp>
          <p:nvSpPr>
            <p:cNvPr id="22" name="Text Box 25">
              <a:extLst>
                <a:ext uri="{FF2B5EF4-FFF2-40B4-BE49-F238E27FC236}">
                  <a16:creationId xmlns:a16="http://schemas.microsoft.com/office/drawing/2014/main" id="{F4EE781A-1BAD-F951-5568-B95297179DEA}"/>
                </a:ext>
              </a:extLst>
            </p:cNvPr>
            <p:cNvSpPr txBox="1">
              <a:spLocks noChangeArrowheads="1"/>
            </p:cNvSpPr>
            <p:nvPr/>
          </p:nvSpPr>
          <p:spPr bwMode="auto">
            <a:xfrm>
              <a:off x="6054631" y="4023319"/>
              <a:ext cx="2036996" cy="523220"/>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dirty="0">
                  <a:solidFill>
                    <a:srgbClr val="00CC00"/>
                  </a:solidFill>
                  <a:latin typeface="UD デジタル 教科書体 NP-B" panose="02020700000000000000" pitchFamily="18" charset="-128"/>
                  <a:ea typeface="UD デジタル 教科書体 NP-B" panose="02020700000000000000" pitchFamily="18" charset="-128"/>
                </a:rPr>
                <a:t>10000cm</a:t>
              </a:r>
            </a:p>
          </p:txBody>
        </p:sp>
      </p:grpSp>
      <p:cxnSp>
        <p:nvCxnSpPr>
          <p:cNvPr id="23" name="直線矢印コネクタ 22">
            <a:extLst>
              <a:ext uri="{FF2B5EF4-FFF2-40B4-BE49-F238E27FC236}">
                <a16:creationId xmlns:a16="http://schemas.microsoft.com/office/drawing/2014/main" id="{C9FC25EF-7957-DC46-4FAC-9D36CCBFE11D}"/>
              </a:ext>
            </a:extLst>
          </p:cNvPr>
          <p:cNvCxnSpPr>
            <a:cxnSpLocks/>
          </p:cNvCxnSpPr>
          <p:nvPr/>
        </p:nvCxnSpPr>
        <p:spPr>
          <a:xfrm>
            <a:off x="3682257" y="2142351"/>
            <a:ext cx="2635116" cy="0"/>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5" name="Text Box 25">
            <a:extLst>
              <a:ext uri="{FF2B5EF4-FFF2-40B4-BE49-F238E27FC236}">
                <a16:creationId xmlns:a16="http://schemas.microsoft.com/office/drawing/2014/main" id="{A29E5229-F64E-BFE0-0110-9A143BE2AE5A}"/>
              </a:ext>
            </a:extLst>
          </p:cNvPr>
          <p:cNvSpPr txBox="1">
            <a:spLocks noChangeArrowheads="1"/>
          </p:cNvSpPr>
          <p:nvPr/>
        </p:nvSpPr>
        <p:spPr bwMode="auto">
          <a:xfrm>
            <a:off x="4489169" y="2174258"/>
            <a:ext cx="1191601" cy="523220"/>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dirty="0">
                <a:solidFill>
                  <a:srgbClr val="FF0000"/>
                </a:solidFill>
                <a:latin typeface="UD デジタル 教科書体 NP-B" panose="02020700000000000000" pitchFamily="18" charset="-128"/>
                <a:ea typeface="UD デジタル 教科書体 NP-B" panose="02020700000000000000" pitchFamily="18" charset="-128"/>
              </a:rPr>
              <a:t>10</a:t>
            </a:r>
            <a:r>
              <a:rPr lang="ja-JP" altLang="en-US" sz="2800" dirty="0">
                <a:solidFill>
                  <a:srgbClr val="FF0000"/>
                </a:solidFill>
                <a:latin typeface="UD デジタル 教科書体 NP-B" panose="02020700000000000000" pitchFamily="18" charset="-128"/>
                <a:ea typeface="UD デジタル 教科書体 NP-B" panose="02020700000000000000" pitchFamily="18" charset="-128"/>
              </a:rPr>
              <a:t>倍</a:t>
            </a:r>
            <a:endParaRPr lang="ja-JP" altLang="en-US" sz="10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9" name="Text Box 25">
            <a:extLst>
              <a:ext uri="{FF2B5EF4-FFF2-40B4-BE49-F238E27FC236}">
                <a16:creationId xmlns:a16="http://schemas.microsoft.com/office/drawing/2014/main" id="{C89DA206-C195-0B14-FB27-1CA492339B5C}"/>
              </a:ext>
            </a:extLst>
          </p:cNvPr>
          <p:cNvSpPr txBox="1">
            <a:spLocks noChangeArrowheads="1"/>
          </p:cNvSpPr>
          <p:nvPr/>
        </p:nvSpPr>
        <p:spPr bwMode="auto">
          <a:xfrm>
            <a:off x="5870715" y="2919306"/>
            <a:ext cx="2795987" cy="46166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00CC00"/>
                </a:solidFill>
                <a:latin typeface="UD デジタル 教科書体 NP-B" panose="02020700000000000000" pitchFamily="18" charset="-128"/>
                <a:ea typeface="UD デジタル 教科書体 NP-B" panose="02020700000000000000" pitchFamily="18" charset="-128"/>
              </a:rPr>
              <a:t>100cm×100cm</a:t>
            </a:r>
            <a:endParaRPr lang="ja-JP" altLang="en-US" sz="900" dirty="0">
              <a:solidFill>
                <a:srgbClr val="00CC00"/>
              </a:solidFill>
              <a:latin typeface="UD デジタル 教科書体 NP-B" panose="02020700000000000000" pitchFamily="18" charset="-128"/>
              <a:ea typeface="UD デジタル 教科書体 NP-B" panose="02020700000000000000" pitchFamily="18" charset="-128"/>
            </a:endParaRPr>
          </a:p>
        </p:txBody>
      </p:sp>
      <p:cxnSp>
        <p:nvCxnSpPr>
          <p:cNvPr id="7" name="直線コネクタ 6">
            <a:extLst>
              <a:ext uri="{FF2B5EF4-FFF2-40B4-BE49-F238E27FC236}">
                <a16:creationId xmlns:a16="http://schemas.microsoft.com/office/drawing/2014/main" id="{806EAF6F-42B6-72B6-ADF4-C9C7DB0F398E}"/>
              </a:ext>
            </a:extLst>
          </p:cNvPr>
          <p:cNvCxnSpPr>
            <a:cxnSpLocks/>
          </p:cNvCxnSpPr>
          <p:nvPr/>
        </p:nvCxnSpPr>
        <p:spPr>
          <a:xfrm>
            <a:off x="2138332" y="4500261"/>
            <a:ext cx="1808714" cy="0"/>
          </a:xfrm>
          <a:prstGeom prst="line">
            <a:avLst/>
          </a:prstGeom>
          <a:ln w="57150">
            <a:solidFill>
              <a:schemeClr val="accent6"/>
            </a:solidFill>
          </a:ln>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A6513B2C-D2DE-B3D2-4DFE-77A620E67C5E}"/>
              </a:ext>
            </a:extLst>
          </p:cNvPr>
          <p:cNvCxnSpPr/>
          <p:nvPr/>
        </p:nvCxnSpPr>
        <p:spPr>
          <a:xfrm>
            <a:off x="1865723" y="3432772"/>
            <a:ext cx="2353933" cy="0"/>
          </a:xfrm>
          <a:prstGeom prst="line">
            <a:avLst/>
          </a:prstGeom>
          <a:ln w="57150">
            <a:solidFill>
              <a:schemeClr val="accent6"/>
            </a:solidFill>
          </a:ln>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078A194C-6A15-0325-2226-CDEF97A1F6A2}"/>
              </a:ext>
            </a:extLst>
          </p:cNvPr>
          <p:cNvCxnSpPr>
            <a:cxnSpLocks/>
          </p:cNvCxnSpPr>
          <p:nvPr/>
        </p:nvCxnSpPr>
        <p:spPr>
          <a:xfrm>
            <a:off x="5980168" y="3429000"/>
            <a:ext cx="2353932" cy="0"/>
          </a:xfrm>
          <a:prstGeom prst="line">
            <a:avLst/>
          </a:prstGeom>
          <a:ln w="57150">
            <a:solidFill>
              <a:schemeClr val="accent6"/>
            </a:solidFill>
          </a:ln>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4085DA25-D7C3-141A-0109-577D87F5AB33}"/>
              </a:ext>
            </a:extLst>
          </p:cNvPr>
          <p:cNvCxnSpPr>
            <a:cxnSpLocks/>
          </p:cNvCxnSpPr>
          <p:nvPr/>
        </p:nvCxnSpPr>
        <p:spPr>
          <a:xfrm>
            <a:off x="6170584" y="4500261"/>
            <a:ext cx="1982415" cy="0"/>
          </a:xfrm>
          <a:prstGeom prst="line">
            <a:avLst/>
          </a:prstGeom>
          <a:ln w="57150">
            <a:solidFill>
              <a:schemeClr val="accent6"/>
            </a:solidFill>
          </a:ln>
        </p:spPr>
        <p:style>
          <a:lnRef idx="1">
            <a:schemeClr val="dk1"/>
          </a:lnRef>
          <a:fillRef idx="0">
            <a:schemeClr val="dk1"/>
          </a:fillRef>
          <a:effectRef idx="0">
            <a:schemeClr val="dk1"/>
          </a:effectRef>
          <a:fontRef idx="minor">
            <a:schemeClr val="tx1"/>
          </a:fontRef>
        </p:style>
      </p:cxnSp>
      <p:sp>
        <p:nvSpPr>
          <p:cNvPr id="33" name="矢印: U ターン 32">
            <a:extLst>
              <a:ext uri="{FF2B5EF4-FFF2-40B4-BE49-F238E27FC236}">
                <a16:creationId xmlns:a16="http://schemas.microsoft.com/office/drawing/2014/main" id="{F4B2B4E7-B7CB-A9DB-1A23-2BEB5BEE919E}"/>
              </a:ext>
            </a:extLst>
          </p:cNvPr>
          <p:cNvSpPr/>
          <p:nvPr/>
        </p:nvSpPr>
        <p:spPr>
          <a:xfrm rot="10800000" flipH="1">
            <a:off x="3140682" y="4631572"/>
            <a:ext cx="3953262" cy="286864"/>
          </a:xfrm>
          <a:prstGeom prst="utur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テキスト ボックス 12">
            <a:extLst>
              <a:ext uri="{FF2B5EF4-FFF2-40B4-BE49-F238E27FC236}">
                <a16:creationId xmlns:a16="http://schemas.microsoft.com/office/drawing/2014/main" id="{A3887710-F59B-09F1-B430-83E60AB01914}"/>
              </a:ext>
            </a:extLst>
          </p:cNvPr>
          <p:cNvSpPr txBox="1"/>
          <p:nvPr/>
        </p:nvSpPr>
        <p:spPr>
          <a:xfrm>
            <a:off x="791528" y="6014815"/>
            <a:ext cx="7920989" cy="523220"/>
          </a:xfrm>
          <a:prstGeom prst="rect">
            <a:avLst/>
          </a:prstGeom>
          <a:noFill/>
        </p:spPr>
        <p:txBody>
          <a:bodyPr wrap="square">
            <a:spAutoFit/>
          </a:bodyPr>
          <a:lstStyle/>
          <a:p>
            <a:pPr eaLnBrk="1" hangingPunct="1">
              <a:spcBef>
                <a:spcPct val="50000"/>
              </a:spcBef>
              <a:buFontTx/>
              <a:buNone/>
            </a:pPr>
            <a:r>
              <a:rPr lang="ja-JP" altLang="en-US" sz="2800" b="1" dirty="0">
                <a:solidFill>
                  <a:srgbClr val="FF0000"/>
                </a:solidFill>
                <a:latin typeface="UD デジタル 教科書体 NP-B" panose="02020700000000000000" pitchFamily="18" charset="-128"/>
                <a:ea typeface="UD デジタル 教科書体 NP-B" panose="02020700000000000000" pitchFamily="18" charset="-128"/>
              </a:rPr>
              <a:t>一辺を</a:t>
            </a:r>
            <a:r>
              <a:rPr lang="en-US" altLang="ja-JP" sz="2800" b="1" dirty="0">
                <a:solidFill>
                  <a:srgbClr val="FF0000"/>
                </a:solidFill>
                <a:latin typeface="UD デジタル 教科書体 NP-B" panose="02020700000000000000" pitchFamily="18" charset="-128"/>
                <a:ea typeface="UD デジタル 教科書体 NP-B" panose="02020700000000000000" pitchFamily="18" charset="-128"/>
              </a:rPr>
              <a:t>10</a:t>
            </a:r>
            <a:r>
              <a:rPr lang="ja-JP" altLang="en-US" sz="2800" b="1" dirty="0">
                <a:solidFill>
                  <a:srgbClr val="FF0000"/>
                </a:solidFill>
                <a:latin typeface="UD デジタル 教科書体 NP-B" panose="02020700000000000000" pitchFamily="18" charset="-128"/>
                <a:ea typeface="UD デジタル 教科書体 NP-B" panose="02020700000000000000" pitchFamily="18" charset="-128"/>
              </a:rPr>
              <a:t>倍すると、いつも面積は</a:t>
            </a:r>
            <a:r>
              <a:rPr lang="en-US" altLang="ja-JP" sz="2800" b="1" dirty="0">
                <a:solidFill>
                  <a:srgbClr val="FF0000"/>
                </a:solidFill>
                <a:latin typeface="UD デジタル 教科書体 NP-B" panose="02020700000000000000" pitchFamily="18" charset="-128"/>
                <a:ea typeface="UD デジタル 教科書体 NP-B" panose="02020700000000000000" pitchFamily="18" charset="-128"/>
              </a:rPr>
              <a:t>100</a:t>
            </a:r>
            <a:r>
              <a:rPr lang="ja-JP" altLang="en-US" sz="2800" b="1" dirty="0">
                <a:solidFill>
                  <a:srgbClr val="FF0000"/>
                </a:solidFill>
                <a:latin typeface="UD デジタル 教科書体 NP-B" panose="02020700000000000000" pitchFamily="18" charset="-128"/>
                <a:ea typeface="UD デジタル 教科書体 NP-B" panose="02020700000000000000" pitchFamily="18" charset="-128"/>
              </a:rPr>
              <a:t>倍になる</a:t>
            </a:r>
            <a:endParaRPr lang="en-US" altLang="ja-JP" sz="2800" b="1" dirty="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31120253"/>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750"/>
                                        <p:tgtEl>
                                          <p:spTgt spid="10"/>
                                        </p:tgtEl>
                                      </p:cBhvr>
                                    </p:animEffect>
                                  </p:childTnLst>
                                </p:cTn>
                              </p:par>
                            </p:childTnLst>
                          </p:cTn>
                        </p:par>
                        <p:par>
                          <p:cTn id="8" fill="hold">
                            <p:stCondLst>
                              <p:cond delay="175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125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up)">
                                      <p:cBhvr>
                                        <p:cTn id="16" dur="1750"/>
                                        <p:tgtEl>
                                          <p:spTgt spid="19"/>
                                        </p:tgtEl>
                                      </p:cBhvr>
                                    </p:animEffect>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up)">
                                      <p:cBhvr>
                                        <p:cTn id="20" dur="125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1250"/>
                                        <p:tgtEl>
                                          <p:spTgt spid="33"/>
                                        </p:tgtEl>
                                      </p:cBhvr>
                                    </p:animEffect>
                                  </p:childTnLst>
                                </p:cTn>
                              </p:par>
                            </p:childTnLst>
                          </p:cTn>
                        </p:par>
                        <p:par>
                          <p:cTn id="26" fill="hold">
                            <p:stCondLst>
                              <p:cond delay="1250"/>
                            </p:stCondLst>
                            <p:childTnLst>
                              <p:par>
                                <p:cTn id="27" presetID="22" presetClass="entr" presetSubtype="1"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125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up)">
                                      <p:cBhvr>
                                        <p:cTn id="34" dur="1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9" grpId="0"/>
      <p:bldP spid="33"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5">
            <a:extLst>
              <a:ext uri="{FF2B5EF4-FFF2-40B4-BE49-F238E27FC236}">
                <a16:creationId xmlns:a16="http://schemas.microsoft.com/office/drawing/2014/main" id="{F13B7F6C-7A47-1E17-EB36-8F89A1A79058}"/>
              </a:ext>
            </a:extLst>
          </p:cNvPr>
          <p:cNvSpPr txBox="1">
            <a:spLocks noChangeArrowheads="1"/>
          </p:cNvSpPr>
          <p:nvPr/>
        </p:nvSpPr>
        <p:spPr bwMode="auto">
          <a:xfrm>
            <a:off x="3781609" y="1672729"/>
            <a:ext cx="4677018" cy="2062103"/>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dirty="0">
                <a:latin typeface="UD デジタル 教科書体 NP-B" panose="02020700000000000000" pitchFamily="18" charset="-128"/>
                <a:ea typeface="UD デジタル 教科書体 NP-B" panose="02020700000000000000" pitchFamily="18" charset="-128"/>
              </a:rPr>
              <a:t>この正方形の面積は</a:t>
            </a:r>
            <a:endParaRPr lang="en-US" altLang="ja-JP" dirty="0">
              <a:latin typeface="UD デジタル 教科書体 NP-B" panose="02020700000000000000" pitchFamily="18" charset="-128"/>
              <a:ea typeface="UD デジタル 教科書体 NP-B" panose="02020700000000000000" pitchFamily="18" charset="-128"/>
            </a:endParaRPr>
          </a:p>
          <a:p>
            <a:pPr eaLnBrk="1" hangingPunct="1">
              <a:spcBef>
                <a:spcPct val="0"/>
              </a:spcBef>
              <a:buFontTx/>
              <a:buNone/>
            </a:pPr>
            <a:r>
              <a:rPr lang="en-US" altLang="ja-JP" dirty="0">
                <a:latin typeface="UD デジタル 教科書体 NP-B" panose="02020700000000000000" pitchFamily="18" charset="-128"/>
                <a:ea typeface="UD デジタル 教科書体 NP-B" panose="02020700000000000000" pitchFamily="18" charset="-128"/>
              </a:rPr>
              <a:t>10</a:t>
            </a:r>
            <a:r>
              <a:rPr lang="ja-JP" altLang="en-US" dirty="0">
                <a:latin typeface="UD デジタル 教科書体 NP-B" panose="02020700000000000000" pitchFamily="18" charset="-128"/>
                <a:ea typeface="UD デジタル 教科書体 NP-B" panose="02020700000000000000" pitchFamily="18" charset="-128"/>
              </a:rPr>
              <a:t>ｍ</a:t>
            </a:r>
            <a:r>
              <a:rPr lang="en-US" altLang="ja-JP" dirty="0">
                <a:latin typeface="UD デジタル 教科書体 NP-B" panose="02020700000000000000" pitchFamily="18" charset="-128"/>
                <a:ea typeface="UD デジタル 教科書体 NP-B" panose="02020700000000000000" pitchFamily="18" charset="-128"/>
              </a:rPr>
              <a:t>×10m</a:t>
            </a:r>
            <a:r>
              <a:rPr lang="ja-JP" altLang="en-US" dirty="0">
                <a:latin typeface="UD デジタル 教科書体 NP-B" panose="02020700000000000000" pitchFamily="18" charset="-128"/>
                <a:ea typeface="UD デジタル 教科書体 NP-B" panose="02020700000000000000" pitchFamily="18" charset="-128"/>
              </a:rPr>
              <a:t>＝</a:t>
            </a:r>
            <a:r>
              <a:rPr lang="en-US" altLang="ja-JP" dirty="0">
                <a:latin typeface="UD デジタル 教科書体 NP-B" panose="02020700000000000000" pitchFamily="18" charset="-128"/>
                <a:ea typeface="UD デジタル 教科書体 NP-B" panose="02020700000000000000" pitchFamily="18" charset="-128"/>
              </a:rPr>
              <a:t>100m</a:t>
            </a:r>
          </a:p>
          <a:p>
            <a:pPr eaLnBrk="1" hangingPunct="1">
              <a:spcBef>
                <a:spcPct val="0"/>
              </a:spcBef>
              <a:buFontTx/>
              <a:buNone/>
            </a:pPr>
            <a:r>
              <a:rPr lang="ja-JP" altLang="en-US" dirty="0">
                <a:latin typeface="UD デジタル 教科書体 NP-B" panose="02020700000000000000" pitchFamily="18" charset="-128"/>
                <a:ea typeface="UD デジタル 教科書体 NP-B" panose="02020700000000000000" pitchFamily="18" charset="-128"/>
              </a:rPr>
              <a:t>ですが、</a:t>
            </a:r>
            <a:endParaRPr lang="en-US" altLang="ja-JP" dirty="0">
              <a:latin typeface="UD デジタル 教科書体 NP-B" panose="02020700000000000000" pitchFamily="18" charset="-128"/>
              <a:ea typeface="UD デジタル 教科書体 NP-B" panose="02020700000000000000" pitchFamily="18" charset="-128"/>
            </a:endParaRPr>
          </a:p>
          <a:p>
            <a:pPr eaLnBrk="1" hangingPunct="1">
              <a:spcBef>
                <a:spcPct val="0"/>
              </a:spcBef>
              <a:buFontTx/>
              <a:buNone/>
            </a:pPr>
            <a:r>
              <a:rPr lang="ja-JP" altLang="en-US" dirty="0">
                <a:latin typeface="UD デジタル 教科書体 NP-B" panose="02020700000000000000" pitchFamily="18" charset="-128"/>
                <a:ea typeface="UD デジタル 教科書体 NP-B" panose="02020700000000000000" pitchFamily="18" charset="-128"/>
              </a:rPr>
              <a:t>別の表し方があります。</a:t>
            </a:r>
            <a:endParaRPr lang="en-US" altLang="ja-JP" sz="4000" dirty="0">
              <a:latin typeface="UD デジタル 教科書体 NP-B" panose="02020700000000000000" pitchFamily="18" charset="-128"/>
              <a:ea typeface="UD デジタル 教科書体 NP-B" panose="02020700000000000000" pitchFamily="18" charset="-128"/>
            </a:endParaRPr>
          </a:p>
        </p:txBody>
      </p:sp>
      <p:sp>
        <p:nvSpPr>
          <p:cNvPr id="2" name="正方形/長方形 1">
            <a:extLst>
              <a:ext uri="{FF2B5EF4-FFF2-40B4-BE49-F238E27FC236}">
                <a16:creationId xmlns:a16="http://schemas.microsoft.com/office/drawing/2014/main" id="{9BFDE2CE-4DFB-48F1-9B1D-2064473BD608}"/>
              </a:ext>
            </a:extLst>
          </p:cNvPr>
          <p:cNvSpPr/>
          <p:nvPr/>
        </p:nvSpPr>
        <p:spPr>
          <a:xfrm>
            <a:off x="1844025" y="1952973"/>
            <a:ext cx="1761185" cy="1761185"/>
          </a:xfrm>
          <a:prstGeom prst="rect">
            <a:avLst/>
          </a:prstGeom>
          <a:solidFill>
            <a:srgbClr val="CCFF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Text Box 26">
            <a:extLst>
              <a:ext uri="{FF2B5EF4-FFF2-40B4-BE49-F238E27FC236}">
                <a16:creationId xmlns:a16="http://schemas.microsoft.com/office/drawing/2014/main" id="{FDB4D673-DCA2-4C8C-B7E2-0ADB58881B23}"/>
              </a:ext>
            </a:extLst>
          </p:cNvPr>
          <p:cNvSpPr txBox="1">
            <a:spLocks noChangeArrowheads="1"/>
          </p:cNvSpPr>
          <p:nvPr/>
        </p:nvSpPr>
        <p:spPr bwMode="auto">
          <a:xfrm>
            <a:off x="971551" y="463444"/>
            <a:ext cx="7405424" cy="769441"/>
          </a:xfrm>
          <a:prstGeom prst="rect">
            <a:avLst/>
          </a:prstGeom>
          <a:solidFill>
            <a:srgbClr val="FFFFCC"/>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400" b="1" dirty="0">
                <a:solidFill>
                  <a:schemeClr val="tx2"/>
                </a:solidFill>
                <a:latin typeface="UD デジタル 教科書体 NP-B" panose="02020700000000000000" pitchFamily="18" charset="-128"/>
                <a:ea typeface="UD デジタル 教科書体 NP-B" panose="02020700000000000000" pitchFamily="18" charset="-128"/>
              </a:rPr>
              <a:t>水田や畑の面積を表す単位</a:t>
            </a:r>
            <a:r>
              <a:rPr lang="en-US" altLang="ja-JP" sz="4400" b="1" dirty="0">
                <a:solidFill>
                  <a:schemeClr val="tx2"/>
                </a:solidFill>
                <a:latin typeface="UD デジタル 教科書体 NP-B" panose="02020700000000000000" pitchFamily="18" charset="-128"/>
                <a:ea typeface="UD デジタル 教科書体 NP-B" panose="02020700000000000000" pitchFamily="18" charset="-128"/>
              </a:rPr>
              <a:t>1</a:t>
            </a:r>
            <a:endParaRPr lang="en-US" altLang="ja-JP" sz="4400" b="1" dirty="0">
              <a:latin typeface="UD デジタル 教科書体 NP-B" panose="02020700000000000000" pitchFamily="18" charset="-128"/>
              <a:ea typeface="UD デジタル 教科書体 NP-B" panose="02020700000000000000" pitchFamily="18" charset="-128"/>
            </a:endParaRPr>
          </a:p>
        </p:txBody>
      </p:sp>
      <p:sp>
        <p:nvSpPr>
          <p:cNvPr id="15" name="Text Box 25">
            <a:extLst>
              <a:ext uri="{FF2B5EF4-FFF2-40B4-BE49-F238E27FC236}">
                <a16:creationId xmlns:a16="http://schemas.microsoft.com/office/drawing/2014/main" id="{E0DD6C55-258D-41FF-A694-F883723FD82F}"/>
              </a:ext>
            </a:extLst>
          </p:cNvPr>
          <p:cNvSpPr txBox="1">
            <a:spLocks noChangeArrowheads="1"/>
          </p:cNvSpPr>
          <p:nvPr/>
        </p:nvSpPr>
        <p:spPr bwMode="auto">
          <a:xfrm>
            <a:off x="7680203" y="2075595"/>
            <a:ext cx="5085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latin typeface="UD デジタル 教科書体 NP-B" panose="02020700000000000000" pitchFamily="18" charset="-128"/>
                <a:ea typeface="UD デジタル 教科書体 NP-B" panose="02020700000000000000" pitchFamily="18" charset="-128"/>
              </a:rPr>
              <a:t>2</a:t>
            </a:r>
            <a:endParaRPr lang="ja-JP" altLang="en-US" sz="2400" dirty="0">
              <a:latin typeface="UD デジタル 教科書体 NP-B" panose="02020700000000000000" pitchFamily="18" charset="-128"/>
              <a:ea typeface="UD デジタル 教科書体 NP-B" panose="02020700000000000000" pitchFamily="18" charset="-128"/>
            </a:endParaRPr>
          </a:p>
        </p:txBody>
      </p:sp>
      <p:sp>
        <p:nvSpPr>
          <p:cNvPr id="16" name="Text Box 25">
            <a:extLst>
              <a:ext uri="{FF2B5EF4-FFF2-40B4-BE49-F238E27FC236}">
                <a16:creationId xmlns:a16="http://schemas.microsoft.com/office/drawing/2014/main" id="{0C94FADE-19EF-4D51-A618-B84EDE924B6C}"/>
              </a:ext>
            </a:extLst>
          </p:cNvPr>
          <p:cNvSpPr txBox="1">
            <a:spLocks noChangeArrowheads="1"/>
          </p:cNvSpPr>
          <p:nvPr/>
        </p:nvSpPr>
        <p:spPr bwMode="auto">
          <a:xfrm>
            <a:off x="2052509" y="1390004"/>
            <a:ext cx="1344216"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latin typeface="UD デジタル 教科書体 NP-B" panose="02020700000000000000" pitchFamily="18" charset="-128"/>
                <a:ea typeface="UD デジタル 教科書体 NP-B" panose="02020700000000000000" pitchFamily="18" charset="-128"/>
              </a:rPr>
              <a:t>10m</a:t>
            </a:r>
            <a:endParaRPr lang="ja-JP" altLang="en-US" sz="1100" dirty="0">
              <a:latin typeface="UD デジタル 教科書体 NP-B" panose="02020700000000000000" pitchFamily="18" charset="-128"/>
              <a:ea typeface="UD デジタル 教科書体 NP-B" panose="02020700000000000000" pitchFamily="18" charset="-128"/>
            </a:endParaRPr>
          </a:p>
        </p:txBody>
      </p:sp>
      <p:sp>
        <p:nvSpPr>
          <p:cNvPr id="17" name="Text Box 25">
            <a:extLst>
              <a:ext uri="{FF2B5EF4-FFF2-40B4-BE49-F238E27FC236}">
                <a16:creationId xmlns:a16="http://schemas.microsoft.com/office/drawing/2014/main" id="{C16BAC34-E908-4838-AD02-72D5C38ADFAC}"/>
              </a:ext>
            </a:extLst>
          </p:cNvPr>
          <p:cNvSpPr txBox="1">
            <a:spLocks noChangeArrowheads="1"/>
          </p:cNvSpPr>
          <p:nvPr/>
        </p:nvSpPr>
        <p:spPr bwMode="auto">
          <a:xfrm>
            <a:off x="653288" y="2456990"/>
            <a:ext cx="1235404"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latin typeface="UD デジタル 教科書体 NP-B" panose="02020700000000000000" pitchFamily="18" charset="-128"/>
                <a:ea typeface="UD デジタル 教科書体 NP-B" panose="02020700000000000000" pitchFamily="18" charset="-128"/>
              </a:rPr>
              <a:t>10m</a:t>
            </a:r>
            <a:endParaRPr lang="ja-JP" altLang="en-US" sz="1100" dirty="0">
              <a:latin typeface="UD デジタル 教科書体 NP-B" panose="02020700000000000000" pitchFamily="18" charset="-128"/>
              <a:ea typeface="UD デジタル 教科書体 NP-B" panose="02020700000000000000" pitchFamily="18" charset="-128"/>
            </a:endParaRPr>
          </a:p>
        </p:txBody>
      </p:sp>
      <p:grpSp>
        <p:nvGrpSpPr>
          <p:cNvPr id="4" name="グループ化 3">
            <a:extLst>
              <a:ext uri="{FF2B5EF4-FFF2-40B4-BE49-F238E27FC236}">
                <a16:creationId xmlns:a16="http://schemas.microsoft.com/office/drawing/2014/main" id="{EBCD6798-0D04-C59F-A204-B916E1E83E9B}"/>
              </a:ext>
            </a:extLst>
          </p:cNvPr>
          <p:cNvGrpSpPr/>
          <p:nvPr/>
        </p:nvGrpSpPr>
        <p:grpSpPr>
          <a:xfrm>
            <a:off x="971551" y="3918148"/>
            <a:ext cx="6655757" cy="1754326"/>
            <a:chOff x="796603" y="3863670"/>
            <a:chExt cx="6655757" cy="1810550"/>
          </a:xfrm>
          <a:solidFill>
            <a:srgbClr val="CCFFCC"/>
          </a:solidFill>
        </p:grpSpPr>
        <p:sp>
          <p:nvSpPr>
            <p:cNvPr id="10" name="Text Box 25">
              <a:extLst>
                <a:ext uri="{FF2B5EF4-FFF2-40B4-BE49-F238E27FC236}">
                  <a16:creationId xmlns:a16="http://schemas.microsoft.com/office/drawing/2014/main" id="{7963AD29-EFFB-4F37-8B64-9CEFBCEF9568}"/>
                </a:ext>
              </a:extLst>
            </p:cNvPr>
            <p:cNvSpPr txBox="1">
              <a:spLocks noChangeArrowheads="1"/>
            </p:cNvSpPr>
            <p:nvPr/>
          </p:nvSpPr>
          <p:spPr bwMode="auto">
            <a:xfrm>
              <a:off x="796603" y="3863670"/>
              <a:ext cx="6655757" cy="1810550"/>
            </a:xfrm>
            <a:prstGeom prst="rect">
              <a:avLst/>
            </a:prstGeom>
            <a:grp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1</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辺が</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10m</a:t>
              </a:r>
              <a:r>
                <a:rPr lang="ja-JP" altLang="en-US" sz="3600" dirty="0">
                  <a:latin typeface="UD デジタル 教科書体 NP-B" panose="02020700000000000000" pitchFamily="18" charset="-128"/>
                  <a:ea typeface="UD デジタル 教科書体 NP-B" panose="02020700000000000000" pitchFamily="18" charset="-128"/>
                </a:rPr>
                <a:t>の正方形の面積を</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1</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a</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アール</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a:t>
              </a:r>
              <a:r>
                <a:rPr lang="ja-JP" altLang="en-US" sz="3600" dirty="0">
                  <a:latin typeface="UD デジタル 教科書体 NP-B" panose="02020700000000000000" pitchFamily="18" charset="-128"/>
                  <a:ea typeface="UD デジタル 教科書体 NP-B" panose="02020700000000000000" pitchFamily="18" charset="-128"/>
                </a:rPr>
                <a:t>と表します</a:t>
              </a:r>
              <a:endParaRPr lang="en-US" altLang="ja-JP" sz="3600" dirty="0">
                <a:latin typeface="UD デジタル 教科書体 NP-B" panose="02020700000000000000" pitchFamily="18" charset="-128"/>
                <a:ea typeface="UD デジタル 教科書体 NP-B" panose="02020700000000000000" pitchFamily="18" charset="-128"/>
              </a:endParaRPr>
            </a:p>
            <a:p>
              <a:pPr eaLnBrk="1" hangingPunct="1">
                <a:spcBef>
                  <a:spcPct val="0"/>
                </a:spcBef>
                <a:buFontTx/>
                <a:buNone/>
              </a:pPr>
              <a:r>
                <a:rPr lang="ja-JP" altLang="en-US" sz="3600" dirty="0">
                  <a:latin typeface="UD デジタル 教科書体 NP-B" panose="02020700000000000000" pitchFamily="18" charset="-128"/>
                  <a:ea typeface="UD デジタル 教科書体 NP-B" panose="02020700000000000000" pitchFamily="18" charset="-128"/>
                </a:rPr>
                <a:t>つまり</a:t>
              </a:r>
              <a:r>
                <a:rPr lang="en-US" altLang="ja-JP" sz="3600" dirty="0">
                  <a:latin typeface="UD デジタル 教科書体 NP-B" panose="02020700000000000000" pitchFamily="18" charset="-128"/>
                  <a:ea typeface="UD デジタル 教科書体 NP-B" panose="02020700000000000000" pitchFamily="18" charset="-128"/>
                </a:rPr>
                <a:t>1a</a:t>
              </a:r>
              <a:r>
                <a:rPr lang="ja-JP" altLang="en-US" sz="3600" dirty="0">
                  <a:latin typeface="UD デジタル 教科書体 NP-B" panose="02020700000000000000" pitchFamily="18" charset="-128"/>
                  <a:ea typeface="UD デジタル 教科書体 NP-B" panose="02020700000000000000" pitchFamily="18" charset="-128"/>
                </a:rPr>
                <a:t>＝</a:t>
              </a:r>
              <a:r>
                <a:rPr lang="en-US" altLang="ja-JP" sz="3600" dirty="0">
                  <a:latin typeface="UD デジタル 教科書体 NP-B" panose="02020700000000000000" pitchFamily="18" charset="-128"/>
                  <a:ea typeface="UD デジタル 教科書体 NP-B" panose="02020700000000000000" pitchFamily="18" charset="-128"/>
                </a:rPr>
                <a:t>100m  </a:t>
              </a:r>
              <a:r>
                <a:rPr lang="ja-JP" altLang="en-US" sz="3600" dirty="0">
                  <a:latin typeface="UD デジタル 教科書体 NP-B" panose="02020700000000000000" pitchFamily="18" charset="-128"/>
                  <a:ea typeface="UD デジタル 教科書体 NP-B" panose="02020700000000000000" pitchFamily="18" charset="-128"/>
                </a:rPr>
                <a:t>となります</a:t>
              </a:r>
              <a:endParaRPr lang="en-US" altLang="ja-JP" sz="3600" dirty="0">
                <a:latin typeface="UD デジタル 教科書体 NP-B" panose="02020700000000000000" pitchFamily="18" charset="-128"/>
                <a:ea typeface="UD デジタル 教科書体 NP-B" panose="02020700000000000000" pitchFamily="18" charset="-128"/>
              </a:endParaRPr>
            </a:p>
          </p:txBody>
        </p:sp>
        <p:sp>
          <p:nvSpPr>
            <p:cNvPr id="3" name="Text Box 25">
              <a:extLst>
                <a:ext uri="{FF2B5EF4-FFF2-40B4-BE49-F238E27FC236}">
                  <a16:creationId xmlns:a16="http://schemas.microsoft.com/office/drawing/2014/main" id="{F7C151DD-F5C9-DCB4-0B2D-77ABA5A262B0}"/>
                </a:ext>
              </a:extLst>
            </p:cNvPr>
            <p:cNvSpPr txBox="1">
              <a:spLocks noChangeArrowheads="1"/>
            </p:cNvSpPr>
            <p:nvPr/>
          </p:nvSpPr>
          <p:spPr bwMode="auto">
            <a:xfrm>
              <a:off x="4649118" y="4937742"/>
              <a:ext cx="453013" cy="41293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latin typeface="UD デジタル 教科書体 NP-B" panose="02020700000000000000" pitchFamily="18" charset="-128"/>
                  <a:ea typeface="UD デジタル 教科書体 NP-B" panose="02020700000000000000" pitchFamily="18" charset="-128"/>
                </a:rPr>
                <a:t>2</a:t>
              </a:r>
              <a:endParaRPr lang="ja-JP" altLang="en-US" sz="2000" dirty="0">
                <a:latin typeface="UD デジタル 教科書体 NP-B" panose="02020700000000000000" pitchFamily="18" charset="-128"/>
                <a:ea typeface="UD デジタル 教科書体 NP-B" panose="02020700000000000000" pitchFamily="18" charset="-128"/>
              </a:endParaRPr>
            </a:p>
          </p:txBody>
        </p:sp>
      </p:grpSp>
      <p:sp>
        <p:nvSpPr>
          <p:cNvPr id="12" name="Text Box 25">
            <a:extLst>
              <a:ext uri="{FF2B5EF4-FFF2-40B4-BE49-F238E27FC236}">
                <a16:creationId xmlns:a16="http://schemas.microsoft.com/office/drawing/2014/main" id="{07B9A87B-6E74-9E0B-DEE0-4BA8CED214A8}"/>
              </a:ext>
            </a:extLst>
          </p:cNvPr>
          <p:cNvSpPr txBox="1">
            <a:spLocks noChangeArrowheads="1"/>
          </p:cNvSpPr>
          <p:nvPr/>
        </p:nvSpPr>
        <p:spPr bwMode="auto">
          <a:xfrm>
            <a:off x="3781609" y="5617996"/>
            <a:ext cx="4741190" cy="954107"/>
          </a:xfrm>
          <a:prstGeom prst="rect">
            <a:avLst/>
          </a:prstGeom>
          <a:noFill/>
          <a:ln w="28575">
            <a:solidFill>
              <a:srgbClr val="00B0F0"/>
            </a:solid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dirty="0">
                <a:solidFill>
                  <a:srgbClr val="FF0000"/>
                </a:solidFill>
                <a:latin typeface="UD デジタル 教科書体 NP-B" panose="02020700000000000000" pitchFamily="18" charset="-128"/>
                <a:ea typeface="UD デジタル 教科書体 NP-B" panose="02020700000000000000" pitchFamily="18" charset="-128"/>
              </a:rPr>
              <a:t>a</a:t>
            </a:r>
            <a:r>
              <a:rPr lang="ja-JP" altLang="en-US" sz="2800" dirty="0">
                <a:latin typeface="UD デジタル 教科書体 NP-B" panose="02020700000000000000" pitchFamily="18" charset="-128"/>
                <a:ea typeface="UD デジタル 教科書体 NP-B" panose="02020700000000000000" pitchFamily="18" charset="-128"/>
              </a:rPr>
              <a:t>は面積そのものを表す単位</a:t>
            </a:r>
            <a:endParaRPr lang="en-US" altLang="ja-JP" sz="2800" dirty="0">
              <a:latin typeface="UD デジタル 教科書体 NP-B" panose="02020700000000000000" pitchFamily="18" charset="-128"/>
              <a:ea typeface="UD デジタル 教科書体 NP-B" panose="02020700000000000000" pitchFamily="18" charset="-128"/>
            </a:endParaRPr>
          </a:p>
          <a:p>
            <a:pPr eaLnBrk="1" hangingPunct="1">
              <a:spcBef>
                <a:spcPct val="0"/>
              </a:spcBef>
              <a:buFontTx/>
              <a:buNone/>
            </a:pPr>
            <a:r>
              <a:rPr lang="ja-JP" altLang="en-US" sz="2800" dirty="0">
                <a:latin typeface="UD デジタル 教科書体 NP-B" panose="02020700000000000000" pitchFamily="18" charset="-128"/>
                <a:ea typeface="UD デジタル 教科書体 NP-B" panose="02020700000000000000" pitchFamily="18" charset="-128"/>
              </a:rPr>
              <a:t>なので「</a:t>
            </a:r>
            <a:r>
              <a:rPr lang="en-US" altLang="ja-JP" sz="2800" dirty="0">
                <a:latin typeface="UD デジタル 教科書体 NP-B" panose="02020700000000000000" pitchFamily="18" charset="-128"/>
                <a:ea typeface="UD デジタル 教科書体 NP-B" panose="02020700000000000000" pitchFamily="18" charset="-128"/>
              </a:rPr>
              <a:t>2</a:t>
            </a:r>
            <a:r>
              <a:rPr lang="ja-JP" altLang="en-US" sz="2800" dirty="0">
                <a:latin typeface="UD デジタル 教科書体 NP-B" panose="02020700000000000000" pitchFamily="18" charset="-128"/>
                <a:ea typeface="UD デジタル 教科書体 NP-B" panose="02020700000000000000" pitchFamily="18" charset="-128"/>
              </a:rPr>
              <a:t>」はつきません</a:t>
            </a:r>
            <a:endParaRPr lang="ja-JP" altLang="en-US" sz="900" dirty="0">
              <a:latin typeface="UD デジタル 教科書体 NP-B" panose="02020700000000000000" pitchFamily="18" charset="-128"/>
              <a:ea typeface="UD デジタル 教科書体 NP-B" panose="02020700000000000000" pitchFamily="18" charset="-128"/>
            </a:endParaRPr>
          </a:p>
        </p:txBody>
      </p:sp>
      <p:sp>
        <p:nvSpPr>
          <p:cNvPr id="5" name="Text Box 25">
            <a:extLst>
              <a:ext uri="{FF2B5EF4-FFF2-40B4-BE49-F238E27FC236}">
                <a16:creationId xmlns:a16="http://schemas.microsoft.com/office/drawing/2014/main" id="{35279B90-6397-9DFF-487B-F1882DB33E39}"/>
              </a:ext>
            </a:extLst>
          </p:cNvPr>
          <p:cNvSpPr txBox="1">
            <a:spLocks noChangeArrowheads="1"/>
          </p:cNvSpPr>
          <p:nvPr/>
        </p:nvSpPr>
        <p:spPr bwMode="auto">
          <a:xfrm>
            <a:off x="2182954" y="2435663"/>
            <a:ext cx="1077093" cy="830997"/>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800" dirty="0">
                <a:solidFill>
                  <a:srgbClr val="FF0000"/>
                </a:solidFill>
                <a:latin typeface="UD デジタル 教科書体 NP-B" panose="02020700000000000000" pitchFamily="18" charset="-128"/>
                <a:ea typeface="UD デジタル 教科書体 NP-B" panose="02020700000000000000" pitchFamily="18" charset="-128"/>
              </a:rPr>
              <a:t>1a</a:t>
            </a:r>
            <a:endParaRPr lang="ja-JP" altLang="en-US" sz="1600" dirty="0">
              <a:solidFill>
                <a:srgbClr val="FF0000"/>
              </a:solidFill>
              <a:latin typeface="UD デジタル 教科書体 NP-B" panose="02020700000000000000" pitchFamily="18" charset="-128"/>
              <a:ea typeface="UD デジタル 教科書体 NP-B" panose="02020700000000000000" pitchFamily="18" charset="-128"/>
            </a:endParaRPr>
          </a:p>
        </p:txBody>
      </p:sp>
      <p:cxnSp>
        <p:nvCxnSpPr>
          <p:cNvPr id="7" name="直線コネクタ 6">
            <a:extLst>
              <a:ext uri="{FF2B5EF4-FFF2-40B4-BE49-F238E27FC236}">
                <a16:creationId xmlns:a16="http://schemas.microsoft.com/office/drawing/2014/main" id="{74BB46EF-784E-BD0F-5065-0C9333CE3E0A}"/>
              </a:ext>
            </a:extLst>
          </p:cNvPr>
          <p:cNvCxnSpPr/>
          <p:nvPr/>
        </p:nvCxnSpPr>
        <p:spPr>
          <a:xfrm>
            <a:off x="2124484" y="3266660"/>
            <a:ext cx="127224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直線コネクタ 8">
            <a:extLst>
              <a:ext uri="{FF2B5EF4-FFF2-40B4-BE49-F238E27FC236}">
                <a16:creationId xmlns:a16="http://schemas.microsoft.com/office/drawing/2014/main" id="{B8DDD522-0B27-EF4B-428E-C31D3BB9C913}"/>
              </a:ext>
            </a:extLst>
          </p:cNvPr>
          <p:cNvCxnSpPr>
            <a:cxnSpLocks/>
          </p:cNvCxnSpPr>
          <p:nvPr/>
        </p:nvCxnSpPr>
        <p:spPr>
          <a:xfrm>
            <a:off x="1137774" y="5030635"/>
            <a:ext cx="2365108" cy="0"/>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44862079"/>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3000"/>
                                        <p:tgtEl>
                                          <p:spTgt spid="4"/>
                                        </p:tgtEl>
                                      </p:cBhvr>
                                    </p:animEffect>
                                  </p:childTnLst>
                                </p:cTn>
                              </p:par>
                            </p:childTnLst>
                          </p:cTn>
                        </p:par>
                        <p:par>
                          <p:cTn id="8" fill="hold">
                            <p:stCondLst>
                              <p:cond delay="30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25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6">
            <a:extLst>
              <a:ext uri="{FF2B5EF4-FFF2-40B4-BE49-F238E27FC236}">
                <a16:creationId xmlns:a16="http://schemas.microsoft.com/office/drawing/2014/main" id="{FDB4D673-DCA2-4C8C-B7E2-0ADB58881B23}"/>
              </a:ext>
            </a:extLst>
          </p:cNvPr>
          <p:cNvSpPr txBox="1">
            <a:spLocks noChangeArrowheads="1"/>
          </p:cNvSpPr>
          <p:nvPr/>
        </p:nvSpPr>
        <p:spPr bwMode="auto">
          <a:xfrm>
            <a:off x="542466" y="464303"/>
            <a:ext cx="8281034" cy="707886"/>
          </a:xfrm>
          <a:prstGeom prst="rect">
            <a:avLst/>
          </a:prstGeom>
          <a:solidFill>
            <a:srgbClr val="FFFFCC"/>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000" b="1" dirty="0">
                <a:solidFill>
                  <a:srgbClr val="FF0000"/>
                </a:solidFill>
                <a:latin typeface="UD デジタル 教科書体 NP-B" panose="02020700000000000000" pitchFamily="18" charset="-128"/>
                <a:ea typeface="UD デジタル 教科書体 NP-B" panose="02020700000000000000" pitchFamily="18" charset="-128"/>
              </a:rPr>
              <a:t>アール</a:t>
            </a:r>
            <a:r>
              <a:rPr lang="en-US" altLang="ja-JP" sz="4000" b="1" dirty="0">
                <a:solidFill>
                  <a:srgbClr val="FF0000"/>
                </a:solidFill>
                <a:latin typeface="UD デジタル 教科書体 NP-B" panose="02020700000000000000" pitchFamily="18" charset="-128"/>
                <a:ea typeface="UD デジタル 教科書体 NP-B" panose="02020700000000000000" pitchFamily="18" charset="-128"/>
              </a:rPr>
              <a:t>(a)</a:t>
            </a:r>
            <a:r>
              <a:rPr lang="ja-JP" altLang="en-US" sz="4000" b="1" dirty="0">
                <a:solidFill>
                  <a:schemeClr val="tx2"/>
                </a:solidFill>
                <a:latin typeface="UD デジタル 教科書体 NP-B" panose="02020700000000000000" pitchFamily="18" charset="-128"/>
                <a:ea typeface="UD デジタル 教科書体 NP-B" panose="02020700000000000000" pitchFamily="18" charset="-128"/>
              </a:rPr>
              <a:t>で長方形の面積を表そう</a:t>
            </a:r>
            <a:endParaRPr lang="en-US" altLang="ja-JP" sz="4000" b="1" dirty="0">
              <a:latin typeface="UD デジタル 教科書体 NP-B" panose="02020700000000000000" pitchFamily="18" charset="-128"/>
              <a:ea typeface="UD デジタル 教科書体 NP-B" panose="02020700000000000000" pitchFamily="18" charset="-128"/>
            </a:endParaRPr>
          </a:p>
        </p:txBody>
      </p:sp>
      <p:sp>
        <p:nvSpPr>
          <p:cNvPr id="20" name="Text Box 25">
            <a:extLst>
              <a:ext uri="{FF2B5EF4-FFF2-40B4-BE49-F238E27FC236}">
                <a16:creationId xmlns:a16="http://schemas.microsoft.com/office/drawing/2014/main" id="{0CCCC2CB-75D0-449F-8C6E-C95FCB0BBC01}"/>
              </a:ext>
            </a:extLst>
          </p:cNvPr>
          <p:cNvSpPr txBox="1">
            <a:spLocks noChangeArrowheads="1"/>
          </p:cNvSpPr>
          <p:nvPr/>
        </p:nvSpPr>
        <p:spPr bwMode="auto">
          <a:xfrm>
            <a:off x="542466" y="2768539"/>
            <a:ext cx="1235404"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latin typeface="UD デジタル 教科書体 NP-B" panose="02020700000000000000" pitchFamily="18" charset="-128"/>
                <a:ea typeface="UD デジタル 教科書体 NP-B" panose="02020700000000000000" pitchFamily="18" charset="-128"/>
              </a:rPr>
              <a:t>20m</a:t>
            </a:r>
            <a:endParaRPr lang="ja-JP" altLang="en-US" sz="1100" dirty="0">
              <a:latin typeface="UD デジタル 教科書体 NP-B" panose="02020700000000000000" pitchFamily="18" charset="-128"/>
              <a:ea typeface="UD デジタル 教科書体 NP-B" panose="02020700000000000000" pitchFamily="18" charset="-128"/>
            </a:endParaRPr>
          </a:p>
        </p:txBody>
      </p:sp>
      <p:sp>
        <p:nvSpPr>
          <p:cNvPr id="21" name="Text Box 25">
            <a:extLst>
              <a:ext uri="{FF2B5EF4-FFF2-40B4-BE49-F238E27FC236}">
                <a16:creationId xmlns:a16="http://schemas.microsoft.com/office/drawing/2014/main" id="{125EB3E1-2DE7-43CB-A047-A9125952A2C4}"/>
              </a:ext>
            </a:extLst>
          </p:cNvPr>
          <p:cNvSpPr txBox="1">
            <a:spLocks noChangeArrowheads="1"/>
          </p:cNvSpPr>
          <p:nvPr/>
        </p:nvSpPr>
        <p:spPr bwMode="auto">
          <a:xfrm>
            <a:off x="2982652" y="1367186"/>
            <a:ext cx="1344216"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latin typeface="UD デジタル 教科書体 NP-B" panose="02020700000000000000" pitchFamily="18" charset="-128"/>
                <a:ea typeface="UD デジタル 教科書体 NP-B" panose="02020700000000000000" pitchFamily="18" charset="-128"/>
              </a:rPr>
              <a:t>30m</a:t>
            </a:r>
            <a:endParaRPr lang="ja-JP" altLang="en-US" sz="1100" dirty="0">
              <a:latin typeface="UD デジタル 教科書体 NP-B" panose="02020700000000000000" pitchFamily="18" charset="-128"/>
              <a:ea typeface="UD デジタル 教科書体 NP-B" panose="02020700000000000000" pitchFamily="18" charset="-128"/>
            </a:endParaRPr>
          </a:p>
        </p:txBody>
      </p:sp>
      <p:grpSp>
        <p:nvGrpSpPr>
          <p:cNvPr id="9" name="グループ化 8">
            <a:extLst>
              <a:ext uri="{FF2B5EF4-FFF2-40B4-BE49-F238E27FC236}">
                <a16:creationId xmlns:a16="http://schemas.microsoft.com/office/drawing/2014/main" id="{42EB16B7-37E1-7AD7-D5A7-3AFBE1E248A2}"/>
              </a:ext>
            </a:extLst>
          </p:cNvPr>
          <p:cNvGrpSpPr/>
          <p:nvPr/>
        </p:nvGrpSpPr>
        <p:grpSpPr>
          <a:xfrm>
            <a:off x="1804917" y="1921032"/>
            <a:ext cx="3543927" cy="2366648"/>
            <a:chOff x="2108208" y="1921032"/>
            <a:chExt cx="4282830" cy="2860090"/>
          </a:xfrm>
        </p:grpSpPr>
        <p:sp>
          <p:nvSpPr>
            <p:cNvPr id="29" name="正方形/長方形 28">
              <a:extLst>
                <a:ext uri="{FF2B5EF4-FFF2-40B4-BE49-F238E27FC236}">
                  <a16:creationId xmlns:a16="http://schemas.microsoft.com/office/drawing/2014/main" id="{2A5F8EAF-7EC5-4237-8EA7-7E9A8F0CB66B}"/>
                </a:ext>
              </a:extLst>
            </p:cNvPr>
            <p:cNvSpPr/>
            <p:nvPr/>
          </p:nvSpPr>
          <p:spPr>
            <a:xfrm>
              <a:off x="2108208" y="1921032"/>
              <a:ext cx="1427610" cy="1427610"/>
            </a:xfrm>
            <a:prstGeom prst="rect">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A35A749A-C806-4362-1011-A1175428F1F0}"/>
                </a:ext>
              </a:extLst>
            </p:cNvPr>
            <p:cNvSpPr/>
            <p:nvPr/>
          </p:nvSpPr>
          <p:spPr>
            <a:xfrm>
              <a:off x="3535818" y="1921032"/>
              <a:ext cx="1427610" cy="1427610"/>
            </a:xfrm>
            <a:prstGeom prst="rect">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18BB53AC-C87B-B369-48C1-7C99556D9461}"/>
                </a:ext>
              </a:extLst>
            </p:cNvPr>
            <p:cNvSpPr/>
            <p:nvPr/>
          </p:nvSpPr>
          <p:spPr>
            <a:xfrm>
              <a:off x="4963428" y="1921032"/>
              <a:ext cx="1427610" cy="1427610"/>
            </a:xfrm>
            <a:prstGeom prst="rect">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3BCCD3DC-DF5E-8254-863C-B69AD9584C8B}"/>
                </a:ext>
              </a:extLst>
            </p:cNvPr>
            <p:cNvSpPr/>
            <p:nvPr/>
          </p:nvSpPr>
          <p:spPr>
            <a:xfrm>
              <a:off x="2108208" y="3353512"/>
              <a:ext cx="1427610" cy="1427610"/>
            </a:xfrm>
            <a:prstGeom prst="rect">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9DAED52C-AC4A-683F-47D7-42C790EA7B56}"/>
                </a:ext>
              </a:extLst>
            </p:cNvPr>
            <p:cNvSpPr/>
            <p:nvPr/>
          </p:nvSpPr>
          <p:spPr>
            <a:xfrm>
              <a:off x="3535818" y="3353512"/>
              <a:ext cx="1427610" cy="1427610"/>
            </a:xfrm>
            <a:prstGeom prst="rect">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C75F0B5F-3EA3-091F-6A8E-9D699C8B1307}"/>
                </a:ext>
              </a:extLst>
            </p:cNvPr>
            <p:cNvSpPr/>
            <p:nvPr/>
          </p:nvSpPr>
          <p:spPr>
            <a:xfrm>
              <a:off x="4963428" y="3353512"/>
              <a:ext cx="1427610" cy="1427610"/>
            </a:xfrm>
            <a:prstGeom prst="rect">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Text Box 25">
            <a:extLst>
              <a:ext uri="{FF2B5EF4-FFF2-40B4-BE49-F238E27FC236}">
                <a16:creationId xmlns:a16="http://schemas.microsoft.com/office/drawing/2014/main" id="{09D6910C-DBA7-404D-8F50-B88C39AB5DD2}"/>
              </a:ext>
            </a:extLst>
          </p:cNvPr>
          <p:cNvSpPr txBox="1">
            <a:spLocks noChangeArrowheads="1"/>
          </p:cNvSpPr>
          <p:nvPr/>
        </p:nvSpPr>
        <p:spPr bwMode="auto">
          <a:xfrm>
            <a:off x="1936180" y="2196089"/>
            <a:ext cx="1077093" cy="707886"/>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1a</a:t>
            </a:r>
            <a:endParaRPr lang="ja-JP" altLang="en-US" sz="12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8" name="Text Box 25">
            <a:extLst>
              <a:ext uri="{FF2B5EF4-FFF2-40B4-BE49-F238E27FC236}">
                <a16:creationId xmlns:a16="http://schemas.microsoft.com/office/drawing/2014/main" id="{0614EE35-FC20-13D1-10F7-4F6DF07832C4}"/>
              </a:ext>
            </a:extLst>
          </p:cNvPr>
          <p:cNvSpPr txBox="1">
            <a:spLocks noChangeArrowheads="1"/>
          </p:cNvSpPr>
          <p:nvPr/>
        </p:nvSpPr>
        <p:spPr bwMode="auto">
          <a:xfrm>
            <a:off x="4981114" y="3462360"/>
            <a:ext cx="3347510" cy="707886"/>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2×3</a:t>
            </a: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a:t>
            </a: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6  6a</a:t>
            </a:r>
            <a:endParaRPr lang="ja-JP" altLang="en-US" sz="1200" dirty="0">
              <a:solidFill>
                <a:srgbClr val="FF0000"/>
              </a:solidFill>
              <a:latin typeface="UD デジタル 教科書体 NP-B" panose="02020700000000000000" pitchFamily="18" charset="-128"/>
              <a:ea typeface="UD デジタル 教科書体 NP-B" panose="02020700000000000000" pitchFamily="18" charset="-128"/>
            </a:endParaRPr>
          </a:p>
        </p:txBody>
      </p:sp>
      <p:grpSp>
        <p:nvGrpSpPr>
          <p:cNvPr id="16" name="グループ化 15">
            <a:extLst>
              <a:ext uri="{FF2B5EF4-FFF2-40B4-BE49-F238E27FC236}">
                <a16:creationId xmlns:a16="http://schemas.microsoft.com/office/drawing/2014/main" id="{39613F37-4332-FFBE-95AE-8287831B50C1}"/>
              </a:ext>
            </a:extLst>
          </p:cNvPr>
          <p:cNvGrpSpPr/>
          <p:nvPr/>
        </p:nvGrpSpPr>
        <p:grpSpPr>
          <a:xfrm>
            <a:off x="3654760" y="5602132"/>
            <a:ext cx="3256564" cy="738784"/>
            <a:chOff x="3654760" y="5602132"/>
            <a:chExt cx="3256564" cy="738784"/>
          </a:xfrm>
        </p:grpSpPr>
        <p:sp>
          <p:nvSpPr>
            <p:cNvPr id="26" name="Text Box 25">
              <a:extLst>
                <a:ext uri="{FF2B5EF4-FFF2-40B4-BE49-F238E27FC236}">
                  <a16:creationId xmlns:a16="http://schemas.microsoft.com/office/drawing/2014/main" id="{FF5E47EF-2286-E753-9870-DB4BDEC3ADB7}"/>
                </a:ext>
              </a:extLst>
            </p:cNvPr>
            <p:cNvSpPr txBox="1">
              <a:spLocks noChangeArrowheads="1"/>
            </p:cNvSpPr>
            <p:nvPr/>
          </p:nvSpPr>
          <p:spPr bwMode="auto">
            <a:xfrm>
              <a:off x="3654760" y="5633030"/>
              <a:ext cx="3256564" cy="707886"/>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6a</a:t>
              </a:r>
              <a:r>
                <a:rPr lang="ja-JP" altLang="en-US" sz="4000" dirty="0">
                  <a:latin typeface="UD デジタル 教科書体 NP-B" panose="02020700000000000000" pitchFamily="18" charset="-128"/>
                  <a:ea typeface="UD デジタル 教科書体 NP-B" panose="02020700000000000000" pitchFamily="18" charset="-128"/>
                </a:rPr>
                <a:t>＝</a:t>
              </a:r>
              <a:r>
                <a:rPr lang="en-US" altLang="ja-JP" sz="4000" dirty="0">
                  <a:latin typeface="UD デジタル 教科書体 NP-B" panose="02020700000000000000" pitchFamily="18" charset="-128"/>
                  <a:ea typeface="UD デジタル 教科書体 NP-B" panose="02020700000000000000" pitchFamily="18" charset="-128"/>
                </a:rPr>
                <a:t>600</a:t>
              </a:r>
              <a:r>
                <a:rPr lang="ja-JP" altLang="en-US" sz="4000" dirty="0">
                  <a:latin typeface="UD デジタル 教科書体 NP-B" panose="02020700000000000000" pitchFamily="18" charset="-128"/>
                  <a:ea typeface="UD デジタル 教科書体 NP-B" panose="02020700000000000000" pitchFamily="18" charset="-128"/>
                </a:rPr>
                <a:t>ｍ</a:t>
              </a:r>
              <a:endParaRPr lang="ja-JP" altLang="en-US" sz="1200" dirty="0">
                <a:latin typeface="UD デジタル 教科書体 NP-B" panose="02020700000000000000" pitchFamily="18" charset="-128"/>
                <a:ea typeface="UD デジタル 教科書体 NP-B" panose="02020700000000000000" pitchFamily="18" charset="-128"/>
              </a:endParaRPr>
            </a:p>
          </p:txBody>
        </p:sp>
        <p:sp>
          <p:nvSpPr>
            <p:cNvPr id="38" name="Text Box 25">
              <a:extLst>
                <a:ext uri="{FF2B5EF4-FFF2-40B4-BE49-F238E27FC236}">
                  <a16:creationId xmlns:a16="http://schemas.microsoft.com/office/drawing/2014/main" id="{E6B7AFDE-4D81-2063-EABB-51E373B1BBF8}"/>
                </a:ext>
              </a:extLst>
            </p:cNvPr>
            <p:cNvSpPr txBox="1">
              <a:spLocks noChangeArrowheads="1"/>
            </p:cNvSpPr>
            <p:nvPr/>
          </p:nvSpPr>
          <p:spPr bwMode="auto">
            <a:xfrm>
              <a:off x="6395644" y="5602132"/>
              <a:ext cx="5085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latin typeface="UD デジタル 教科書体 NP-B" panose="02020700000000000000" pitchFamily="18" charset="-128"/>
                  <a:ea typeface="UD デジタル 教科書体 NP-B" panose="02020700000000000000" pitchFamily="18" charset="-128"/>
                </a:rPr>
                <a:t>2</a:t>
              </a:r>
              <a:endParaRPr lang="ja-JP" altLang="en-US" sz="900" dirty="0">
                <a:latin typeface="UD デジタル 教科書体 NP-B" panose="02020700000000000000" pitchFamily="18" charset="-128"/>
                <a:ea typeface="UD デジタル 教科書体 NP-B" panose="02020700000000000000" pitchFamily="18" charset="-128"/>
              </a:endParaRPr>
            </a:p>
          </p:txBody>
        </p:sp>
      </p:grpSp>
      <p:sp>
        <p:nvSpPr>
          <p:cNvPr id="25" name="Text Box 25">
            <a:extLst>
              <a:ext uri="{FF2B5EF4-FFF2-40B4-BE49-F238E27FC236}">
                <a16:creationId xmlns:a16="http://schemas.microsoft.com/office/drawing/2014/main" id="{92C93A9A-AAF0-4A3C-8403-0EE786880525}"/>
              </a:ext>
            </a:extLst>
          </p:cNvPr>
          <p:cNvSpPr txBox="1">
            <a:spLocks noChangeArrowheads="1"/>
          </p:cNvSpPr>
          <p:nvPr/>
        </p:nvSpPr>
        <p:spPr bwMode="auto">
          <a:xfrm>
            <a:off x="4522687" y="2202060"/>
            <a:ext cx="4072493" cy="1200329"/>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1</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マスが</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1a</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なので</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a</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で表せば</a:t>
            </a:r>
            <a:endParaRPr lang="ja-JP" altLang="en-US" sz="1100" dirty="0">
              <a:solidFill>
                <a:srgbClr val="FF0000"/>
              </a:solidFill>
              <a:latin typeface="UD デジタル 教科書体 NP-B" panose="02020700000000000000" pitchFamily="18" charset="-128"/>
              <a:ea typeface="UD デジタル 教科書体 NP-B" panose="02020700000000000000" pitchFamily="18" charset="-128"/>
            </a:endParaRPr>
          </a:p>
        </p:txBody>
      </p:sp>
      <p:grpSp>
        <p:nvGrpSpPr>
          <p:cNvPr id="19" name="グループ化 18">
            <a:extLst>
              <a:ext uri="{FF2B5EF4-FFF2-40B4-BE49-F238E27FC236}">
                <a16:creationId xmlns:a16="http://schemas.microsoft.com/office/drawing/2014/main" id="{42914DC7-1CA6-F615-03C1-2F825D1ECF6B}"/>
              </a:ext>
            </a:extLst>
          </p:cNvPr>
          <p:cNvGrpSpPr/>
          <p:nvPr/>
        </p:nvGrpSpPr>
        <p:grpSpPr>
          <a:xfrm>
            <a:off x="611418" y="4670674"/>
            <a:ext cx="8175463" cy="712272"/>
            <a:chOff x="611418" y="4670674"/>
            <a:chExt cx="8175463" cy="712272"/>
          </a:xfrm>
        </p:grpSpPr>
        <p:grpSp>
          <p:nvGrpSpPr>
            <p:cNvPr id="17" name="グループ化 16">
              <a:extLst>
                <a:ext uri="{FF2B5EF4-FFF2-40B4-BE49-F238E27FC236}">
                  <a16:creationId xmlns:a16="http://schemas.microsoft.com/office/drawing/2014/main" id="{5F75EB2D-E58A-2A76-D79A-BE28767B119F}"/>
                </a:ext>
              </a:extLst>
            </p:cNvPr>
            <p:cNvGrpSpPr/>
            <p:nvPr/>
          </p:nvGrpSpPr>
          <p:grpSpPr>
            <a:xfrm>
              <a:off x="611418" y="4697068"/>
              <a:ext cx="7921164" cy="685878"/>
              <a:chOff x="611418" y="4697068"/>
              <a:chExt cx="7921164" cy="685878"/>
            </a:xfrm>
          </p:grpSpPr>
          <p:grpSp>
            <p:nvGrpSpPr>
              <p:cNvPr id="10" name="グループ化 9">
                <a:extLst>
                  <a:ext uri="{FF2B5EF4-FFF2-40B4-BE49-F238E27FC236}">
                    <a16:creationId xmlns:a16="http://schemas.microsoft.com/office/drawing/2014/main" id="{A99E89DF-74F9-2405-B4FD-C45A5C18D059}"/>
                  </a:ext>
                </a:extLst>
              </p:cNvPr>
              <p:cNvGrpSpPr/>
              <p:nvPr/>
            </p:nvGrpSpPr>
            <p:grpSpPr>
              <a:xfrm>
                <a:off x="611418" y="4697068"/>
                <a:ext cx="2880447" cy="685878"/>
                <a:chOff x="1331595" y="4327225"/>
                <a:chExt cx="2880447" cy="685878"/>
              </a:xfrm>
            </p:grpSpPr>
            <p:sp>
              <p:nvSpPr>
                <p:cNvPr id="22" name="Text Box 25">
                  <a:extLst>
                    <a:ext uri="{FF2B5EF4-FFF2-40B4-BE49-F238E27FC236}">
                      <a16:creationId xmlns:a16="http://schemas.microsoft.com/office/drawing/2014/main" id="{FC56131D-F768-4745-84EC-0D3ED4046E76}"/>
                    </a:ext>
                  </a:extLst>
                </p:cNvPr>
                <p:cNvSpPr txBox="1">
                  <a:spLocks noChangeArrowheads="1"/>
                </p:cNvSpPr>
                <p:nvPr/>
              </p:nvSpPr>
              <p:spPr bwMode="auto">
                <a:xfrm>
                  <a:off x="1331595" y="4366772"/>
                  <a:ext cx="2880447"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en-US" altLang="ja-JP" sz="3600" dirty="0">
                      <a:latin typeface="UD デジタル 教科書体 NP-B" panose="02020700000000000000" pitchFamily="18" charset="-128"/>
                      <a:ea typeface="UD デジタル 教科書体 NP-B" panose="02020700000000000000" pitchFamily="18" charset="-128"/>
                    </a:rPr>
                    <a:t>m</a:t>
                  </a:r>
                  <a:r>
                    <a:rPr lang="ja-JP" altLang="en-US" sz="3600" dirty="0">
                      <a:latin typeface="UD デジタル 教科書体 NP-B" panose="02020700000000000000" pitchFamily="18" charset="-128"/>
                      <a:ea typeface="UD デジタル 教科書体 NP-B" panose="02020700000000000000" pitchFamily="18" charset="-128"/>
                    </a:rPr>
                    <a:t>  で表せば　　　　　　　　　</a:t>
                  </a:r>
                </a:p>
              </p:txBody>
            </p:sp>
            <p:sp>
              <p:nvSpPr>
                <p:cNvPr id="11" name="Text Box 25">
                  <a:extLst>
                    <a:ext uri="{FF2B5EF4-FFF2-40B4-BE49-F238E27FC236}">
                      <a16:creationId xmlns:a16="http://schemas.microsoft.com/office/drawing/2014/main" id="{CBB5BB0A-6BBE-C814-F4D3-A0F56A283338}"/>
                    </a:ext>
                  </a:extLst>
                </p:cNvPr>
                <p:cNvSpPr txBox="1">
                  <a:spLocks noChangeArrowheads="1"/>
                </p:cNvSpPr>
                <p:nvPr/>
              </p:nvSpPr>
              <p:spPr bwMode="auto">
                <a:xfrm>
                  <a:off x="1715034" y="4327225"/>
                  <a:ext cx="5085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latin typeface="UD デジタル 教科書体 NP-B" panose="02020700000000000000" pitchFamily="18" charset="-128"/>
                      <a:ea typeface="UD デジタル 教科書体 NP-B" panose="02020700000000000000" pitchFamily="18" charset="-128"/>
                    </a:rPr>
                    <a:t>2</a:t>
                  </a:r>
                  <a:endParaRPr lang="ja-JP" altLang="en-US" sz="2400" dirty="0">
                    <a:latin typeface="UD デジタル 教科書体 NP-B" panose="02020700000000000000" pitchFamily="18" charset="-128"/>
                    <a:ea typeface="UD デジタル 教科書体 NP-B" panose="02020700000000000000" pitchFamily="18" charset="-128"/>
                  </a:endParaRPr>
                </a:p>
              </p:txBody>
            </p:sp>
          </p:grpSp>
          <p:sp>
            <p:nvSpPr>
              <p:cNvPr id="12" name="Text Box 25">
                <a:extLst>
                  <a:ext uri="{FF2B5EF4-FFF2-40B4-BE49-F238E27FC236}">
                    <a16:creationId xmlns:a16="http://schemas.microsoft.com/office/drawing/2014/main" id="{0210A496-FC14-FDFE-901B-DBA13E824F7A}"/>
                  </a:ext>
                </a:extLst>
              </p:cNvPr>
              <p:cNvSpPr txBox="1">
                <a:spLocks noChangeArrowheads="1"/>
              </p:cNvSpPr>
              <p:nvPr/>
            </p:nvSpPr>
            <p:spPr bwMode="auto">
              <a:xfrm>
                <a:off x="3410716" y="4716841"/>
                <a:ext cx="5121866"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latin typeface="UD デジタル 教科書体 NP-B" panose="02020700000000000000" pitchFamily="18" charset="-128"/>
                    <a:ea typeface="UD デジタル 教科書体 NP-B" panose="02020700000000000000" pitchFamily="18" charset="-128"/>
                  </a:rPr>
                  <a:t>20×30</a:t>
                </a:r>
                <a:r>
                  <a:rPr lang="ja-JP" altLang="en-US" sz="3600" dirty="0">
                    <a:latin typeface="UD デジタル 教科書体 NP-B" panose="02020700000000000000" pitchFamily="18" charset="-128"/>
                    <a:ea typeface="UD デジタル 教科書体 NP-B" panose="02020700000000000000" pitchFamily="18" charset="-128"/>
                  </a:rPr>
                  <a:t>＝</a:t>
                </a:r>
                <a:r>
                  <a:rPr lang="en-US" altLang="ja-JP" sz="3600" dirty="0">
                    <a:latin typeface="UD デジタル 教科書体 NP-B" panose="02020700000000000000" pitchFamily="18" charset="-128"/>
                    <a:ea typeface="UD デジタル 教科書体 NP-B" panose="02020700000000000000" pitchFamily="18" charset="-128"/>
                  </a:rPr>
                  <a:t>600  600</a:t>
                </a:r>
                <a:r>
                  <a:rPr lang="ja-JP" altLang="en-US" sz="3600" dirty="0">
                    <a:latin typeface="UD デジタル 教科書体 NP-B" panose="02020700000000000000" pitchFamily="18" charset="-128"/>
                    <a:ea typeface="UD デジタル 教科書体 NP-B" panose="02020700000000000000" pitchFamily="18" charset="-128"/>
                  </a:rPr>
                  <a:t>ｍ</a:t>
                </a:r>
                <a:endParaRPr lang="ja-JP" altLang="en-US" sz="1100" dirty="0">
                  <a:latin typeface="UD デジタル 教科書体 NP-B" panose="02020700000000000000" pitchFamily="18" charset="-128"/>
                  <a:ea typeface="UD デジタル 教科書体 NP-B" panose="02020700000000000000" pitchFamily="18" charset="-128"/>
                </a:endParaRPr>
              </a:p>
            </p:txBody>
          </p:sp>
        </p:grpSp>
        <p:sp>
          <p:nvSpPr>
            <p:cNvPr id="15" name="Text Box 25">
              <a:extLst>
                <a:ext uri="{FF2B5EF4-FFF2-40B4-BE49-F238E27FC236}">
                  <a16:creationId xmlns:a16="http://schemas.microsoft.com/office/drawing/2014/main" id="{DBA6D131-B159-578D-7F56-C13F206562B4}"/>
                </a:ext>
              </a:extLst>
            </p:cNvPr>
            <p:cNvSpPr txBox="1">
              <a:spLocks noChangeArrowheads="1"/>
            </p:cNvSpPr>
            <p:nvPr/>
          </p:nvSpPr>
          <p:spPr bwMode="auto">
            <a:xfrm>
              <a:off x="8278283" y="4670674"/>
              <a:ext cx="5085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latin typeface="UD デジタル 教科書体 NP-B" panose="02020700000000000000" pitchFamily="18" charset="-128"/>
                  <a:ea typeface="UD デジタル 教科書体 NP-B" panose="02020700000000000000" pitchFamily="18" charset="-128"/>
                </a:rPr>
                <a:t>2</a:t>
              </a:r>
              <a:endParaRPr lang="ja-JP" altLang="en-US" sz="700" dirty="0">
                <a:latin typeface="UD デジタル 教科書体 NP-B" panose="02020700000000000000" pitchFamily="18" charset="-128"/>
                <a:ea typeface="UD デジタル 教科書体 NP-B" panose="02020700000000000000" pitchFamily="18" charset="-128"/>
              </a:endParaRPr>
            </a:p>
          </p:txBody>
        </p:sp>
      </p:grpSp>
      <p:cxnSp>
        <p:nvCxnSpPr>
          <p:cNvPr id="2" name="直線コネクタ 1">
            <a:extLst>
              <a:ext uri="{FF2B5EF4-FFF2-40B4-BE49-F238E27FC236}">
                <a16:creationId xmlns:a16="http://schemas.microsoft.com/office/drawing/2014/main" id="{AD487AF0-00F0-C477-59D5-A1AC18F8EE74}"/>
              </a:ext>
            </a:extLst>
          </p:cNvPr>
          <p:cNvCxnSpPr>
            <a:cxnSpLocks/>
          </p:cNvCxnSpPr>
          <p:nvPr/>
        </p:nvCxnSpPr>
        <p:spPr>
          <a:xfrm>
            <a:off x="1969230" y="2804823"/>
            <a:ext cx="858168"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直線コネクタ 13">
            <a:extLst>
              <a:ext uri="{FF2B5EF4-FFF2-40B4-BE49-F238E27FC236}">
                <a16:creationId xmlns:a16="http://schemas.microsoft.com/office/drawing/2014/main" id="{F2587AC3-8C55-03B2-72CA-6AD488301E14}"/>
              </a:ext>
            </a:extLst>
          </p:cNvPr>
          <p:cNvCxnSpPr>
            <a:cxnSpLocks/>
          </p:cNvCxnSpPr>
          <p:nvPr/>
        </p:nvCxnSpPr>
        <p:spPr>
          <a:xfrm>
            <a:off x="4806228" y="4095335"/>
            <a:ext cx="357203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9F35772E-BAD6-FC91-3983-262DD1526FBB}"/>
              </a:ext>
            </a:extLst>
          </p:cNvPr>
          <p:cNvCxnSpPr>
            <a:cxnSpLocks/>
          </p:cNvCxnSpPr>
          <p:nvPr/>
        </p:nvCxnSpPr>
        <p:spPr>
          <a:xfrm>
            <a:off x="3491865" y="5347538"/>
            <a:ext cx="5103315"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C4EC29D8-4237-B788-D14C-98E19B92D014}"/>
              </a:ext>
            </a:extLst>
          </p:cNvPr>
          <p:cNvCxnSpPr>
            <a:cxnSpLocks/>
          </p:cNvCxnSpPr>
          <p:nvPr/>
        </p:nvCxnSpPr>
        <p:spPr>
          <a:xfrm>
            <a:off x="3500884" y="6340916"/>
            <a:ext cx="3231386"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71189521"/>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1250"/>
                                        <p:tgtEl>
                                          <p:spTgt spid="35"/>
                                        </p:tgtEl>
                                      </p:cBhvr>
                                    </p:animEffect>
                                  </p:childTnLst>
                                </p:cTn>
                              </p:par>
                            </p:childTnLst>
                          </p:cTn>
                        </p:par>
                        <p:par>
                          <p:cTn id="8" fill="hold">
                            <p:stCondLst>
                              <p:cond delay="1250"/>
                            </p:stCondLst>
                            <p:childTnLst>
                              <p:par>
                                <p:cTn id="9" presetID="22" presetClass="entr" presetSubtype="1"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1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125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up)">
                                      <p:cBhvr>
                                        <p:cTn id="21" dur="125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8"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楕円 61">
            <a:extLst>
              <a:ext uri="{FF2B5EF4-FFF2-40B4-BE49-F238E27FC236}">
                <a16:creationId xmlns:a16="http://schemas.microsoft.com/office/drawing/2014/main" id="{B5B478D3-32A0-4A20-A9A2-BE72D12CD267}"/>
              </a:ext>
            </a:extLst>
          </p:cNvPr>
          <p:cNvSpPr/>
          <p:nvPr/>
        </p:nvSpPr>
        <p:spPr>
          <a:xfrm>
            <a:off x="820738" y="2674938"/>
            <a:ext cx="2879725" cy="2879725"/>
          </a:xfrm>
          <a:prstGeom prst="ellipse">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dirty="0"/>
          </a:p>
        </p:txBody>
      </p:sp>
      <p:sp>
        <p:nvSpPr>
          <p:cNvPr id="14338" name="Rectangle 4">
            <a:extLst>
              <a:ext uri="{FF2B5EF4-FFF2-40B4-BE49-F238E27FC236}">
                <a16:creationId xmlns:a16="http://schemas.microsoft.com/office/drawing/2014/main" id="{71495895-1D68-4C85-90E2-9B313630CF4E}"/>
              </a:ext>
            </a:extLst>
          </p:cNvPr>
          <p:cNvSpPr>
            <a:spLocks noGrp="1" noChangeArrowheads="1"/>
          </p:cNvSpPr>
          <p:nvPr>
            <p:ph type="title"/>
          </p:nvPr>
        </p:nvSpPr>
        <p:spPr/>
        <p:txBody>
          <a:bodyPr/>
          <a:lstStyle/>
          <a:p>
            <a:pPr eaLnBrk="1" hangingPunct="1"/>
            <a:r>
              <a:rPr lang="ja-JP" altLang="en-US" sz="4000" b="1">
                <a:solidFill>
                  <a:schemeClr val="tx1"/>
                </a:solidFill>
                <a:latin typeface="UD デジタル 教科書体 NP-B" panose="02020700000000000000" pitchFamily="18" charset="-128"/>
                <a:ea typeface="UD デジタル 教科書体 NP-B" panose="02020700000000000000" pitchFamily="18" charset="-128"/>
              </a:rPr>
              <a:t>どちらの面積の方が大きいですか</a:t>
            </a:r>
          </a:p>
        </p:txBody>
      </p:sp>
      <p:sp>
        <p:nvSpPr>
          <p:cNvPr id="14341" name="Line 28">
            <a:extLst>
              <a:ext uri="{FF2B5EF4-FFF2-40B4-BE49-F238E27FC236}">
                <a16:creationId xmlns:a16="http://schemas.microsoft.com/office/drawing/2014/main" id="{018FF4DA-2543-45C0-A1AE-1E53A386E9B1}"/>
              </a:ext>
            </a:extLst>
          </p:cNvPr>
          <p:cNvSpPr>
            <a:spLocks noChangeShapeType="1"/>
          </p:cNvSpPr>
          <p:nvPr/>
        </p:nvSpPr>
        <p:spPr bwMode="auto">
          <a:xfrm>
            <a:off x="1692275" y="2708275"/>
            <a:ext cx="0" cy="720725"/>
          </a:xfrm>
          <a:prstGeom prst="line">
            <a:avLst/>
          </a:prstGeom>
          <a:noFill/>
          <a:ln w="41275">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42" name="Line 30">
            <a:extLst>
              <a:ext uri="{FF2B5EF4-FFF2-40B4-BE49-F238E27FC236}">
                <a16:creationId xmlns:a16="http://schemas.microsoft.com/office/drawing/2014/main" id="{62EC39A9-562D-4441-B913-DF37DE047E35}"/>
              </a:ext>
            </a:extLst>
          </p:cNvPr>
          <p:cNvSpPr>
            <a:spLocks noChangeShapeType="1"/>
          </p:cNvSpPr>
          <p:nvPr/>
        </p:nvSpPr>
        <p:spPr bwMode="auto">
          <a:xfrm>
            <a:off x="2411413" y="2708275"/>
            <a:ext cx="0" cy="720725"/>
          </a:xfrm>
          <a:prstGeom prst="line">
            <a:avLst/>
          </a:prstGeom>
          <a:noFill/>
          <a:ln w="41275">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43" name="Line 32">
            <a:extLst>
              <a:ext uri="{FF2B5EF4-FFF2-40B4-BE49-F238E27FC236}">
                <a16:creationId xmlns:a16="http://schemas.microsoft.com/office/drawing/2014/main" id="{5016335B-0C38-4128-BA28-4B95CE463B7B}"/>
              </a:ext>
            </a:extLst>
          </p:cNvPr>
          <p:cNvSpPr>
            <a:spLocks noChangeShapeType="1"/>
          </p:cNvSpPr>
          <p:nvPr/>
        </p:nvSpPr>
        <p:spPr bwMode="auto">
          <a:xfrm>
            <a:off x="6011863" y="3429000"/>
            <a:ext cx="0" cy="720725"/>
          </a:xfrm>
          <a:prstGeom prst="line">
            <a:avLst/>
          </a:prstGeom>
          <a:noFill/>
          <a:ln w="41275">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44" name="Line 34">
            <a:extLst>
              <a:ext uri="{FF2B5EF4-FFF2-40B4-BE49-F238E27FC236}">
                <a16:creationId xmlns:a16="http://schemas.microsoft.com/office/drawing/2014/main" id="{55F69027-26AD-4698-ACA3-C11614DD8193}"/>
              </a:ext>
            </a:extLst>
          </p:cNvPr>
          <p:cNvSpPr>
            <a:spLocks noChangeShapeType="1"/>
          </p:cNvSpPr>
          <p:nvPr/>
        </p:nvSpPr>
        <p:spPr bwMode="auto">
          <a:xfrm flipH="1">
            <a:off x="2411413" y="4868863"/>
            <a:ext cx="722312" cy="1587"/>
          </a:xfrm>
          <a:prstGeom prst="line">
            <a:avLst/>
          </a:prstGeom>
          <a:noFill/>
          <a:ln w="41275">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45" name="Line 35">
            <a:extLst>
              <a:ext uri="{FF2B5EF4-FFF2-40B4-BE49-F238E27FC236}">
                <a16:creationId xmlns:a16="http://schemas.microsoft.com/office/drawing/2014/main" id="{E3536ABF-4FB6-41DE-984E-D428FD285508}"/>
              </a:ext>
            </a:extLst>
          </p:cNvPr>
          <p:cNvSpPr>
            <a:spLocks noChangeShapeType="1"/>
          </p:cNvSpPr>
          <p:nvPr/>
        </p:nvSpPr>
        <p:spPr bwMode="auto">
          <a:xfrm flipH="1">
            <a:off x="2411413" y="4149725"/>
            <a:ext cx="722312" cy="1588"/>
          </a:xfrm>
          <a:prstGeom prst="line">
            <a:avLst/>
          </a:prstGeom>
          <a:noFill/>
          <a:ln w="41275">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46" name="Line 37">
            <a:extLst>
              <a:ext uri="{FF2B5EF4-FFF2-40B4-BE49-F238E27FC236}">
                <a16:creationId xmlns:a16="http://schemas.microsoft.com/office/drawing/2014/main" id="{7997E641-C0D1-4AAB-9997-EEB1D0ADC9E8}"/>
              </a:ext>
            </a:extLst>
          </p:cNvPr>
          <p:cNvSpPr>
            <a:spLocks noChangeShapeType="1"/>
          </p:cNvSpPr>
          <p:nvPr/>
        </p:nvSpPr>
        <p:spPr bwMode="auto">
          <a:xfrm flipH="1">
            <a:off x="2411413" y="3429000"/>
            <a:ext cx="720725" cy="1588"/>
          </a:xfrm>
          <a:prstGeom prst="line">
            <a:avLst/>
          </a:prstGeom>
          <a:noFill/>
          <a:ln w="41275">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47" name="Line 38">
            <a:extLst>
              <a:ext uri="{FF2B5EF4-FFF2-40B4-BE49-F238E27FC236}">
                <a16:creationId xmlns:a16="http://schemas.microsoft.com/office/drawing/2014/main" id="{1B4E3416-B8E1-45D4-B008-3870D1BB9F72}"/>
              </a:ext>
            </a:extLst>
          </p:cNvPr>
          <p:cNvSpPr>
            <a:spLocks noChangeShapeType="1"/>
          </p:cNvSpPr>
          <p:nvPr/>
        </p:nvSpPr>
        <p:spPr bwMode="auto">
          <a:xfrm>
            <a:off x="5292725" y="2708275"/>
            <a:ext cx="720725" cy="0"/>
          </a:xfrm>
          <a:prstGeom prst="line">
            <a:avLst/>
          </a:prstGeom>
          <a:noFill/>
          <a:ln w="412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48" name="Line 39">
            <a:extLst>
              <a:ext uri="{FF2B5EF4-FFF2-40B4-BE49-F238E27FC236}">
                <a16:creationId xmlns:a16="http://schemas.microsoft.com/office/drawing/2014/main" id="{2538DE4D-87C9-48E6-ABBB-81B42C7E58CE}"/>
              </a:ext>
            </a:extLst>
          </p:cNvPr>
          <p:cNvSpPr>
            <a:spLocks noChangeShapeType="1"/>
          </p:cNvSpPr>
          <p:nvPr/>
        </p:nvSpPr>
        <p:spPr bwMode="auto">
          <a:xfrm>
            <a:off x="2411413" y="4868863"/>
            <a:ext cx="0" cy="720725"/>
          </a:xfrm>
          <a:prstGeom prst="line">
            <a:avLst/>
          </a:prstGeom>
          <a:noFill/>
          <a:ln w="412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49" name="Line 40">
            <a:extLst>
              <a:ext uri="{FF2B5EF4-FFF2-40B4-BE49-F238E27FC236}">
                <a16:creationId xmlns:a16="http://schemas.microsoft.com/office/drawing/2014/main" id="{43AA449D-023E-4BD4-806B-8C6C30213491}"/>
              </a:ext>
            </a:extLst>
          </p:cNvPr>
          <p:cNvSpPr>
            <a:spLocks noChangeShapeType="1"/>
          </p:cNvSpPr>
          <p:nvPr/>
        </p:nvSpPr>
        <p:spPr bwMode="auto">
          <a:xfrm>
            <a:off x="2411413" y="4149725"/>
            <a:ext cx="0" cy="720725"/>
          </a:xfrm>
          <a:prstGeom prst="line">
            <a:avLst/>
          </a:prstGeom>
          <a:noFill/>
          <a:ln w="41275">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50" name="Line 42">
            <a:extLst>
              <a:ext uri="{FF2B5EF4-FFF2-40B4-BE49-F238E27FC236}">
                <a16:creationId xmlns:a16="http://schemas.microsoft.com/office/drawing/2014/main" id="{5FA5F72A-E1B3-4D31-B585-012A95BC8E58}"/>
              </a:ext>
            </a:extLst>
          </p:cNvPr>
          <p:cNvSpPr>
            <a:spLocks noChangeShapeType="1"/>
          </p:cNvSpPr>
          <p:nvPr/>
        </p:nvSpPr>
        <p:spPr bwMode="auto">
          <a:xfrm>
            <a:off x="2411413" y="4149725"/>
            <a:ext cx="0" cy="720725"/>
          </a:xfrm>
          <a:prstGeom prst="line">
            <a:avLst/>
          </a:prstGeom>
          <a:noFill/>
          <a:ln w="41275">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51" name="Line 43">
            <a:extLst>
              <a:ext uri="{FF2B5EF4-FFF2-40B4-BE49-F238E27FC236}">
                <a16:creationId xmlns:a16="http://schemas.microsoft.com/office/drawing/2014/main" id="{30B642CB-36B2-4477-B44A-82427307ED51}"/>
              </a:ext>
            </a:extLst>
          </p:cNvPr>
          <p:cNvSpPr>
            <a:spLocks noChangeShapeType="1"/>
          </p:cNvSpPr>
          <p:nvPr/>
        </p:nvSpPr>
        <p:spPr bwMode="auto">
          <a:xfrm>
            <a:off x="3132138" y="4149725"/>
            <a:ext cx="0" cy="720725"/>
          </a:xfrm>
          <a:prstGeom prst="line">
            <a:avLst/>
          </a:prstGeom>
          <a:noFill/>
          <a:ln w="41275">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52" name="Line 44">
            <a:extLst>
              <a:ext uri="{FF2B5EF4-FFF2-40B4-BE49-F238E27FC236}">
                <a16:creationId xmlns:a16="http://schemas.microsoft.com/office/drawing/2014/main" id="{9E6222A5-B2F7-494B-915F-B3BA2A659176}"/>
              </a:ext>
            </a:extLst>
          </p:cNvPr>
          <p:cNvSpPr>
            <a:spLocks noChangeShapeType="1"/>
          </p:cNvSpPr>
          <p:nvPr/>
        </p:nvSpPr>
        <p:spPr bwMode="auto">
          <a:xfrm>
            <a:off x="971550" y="2708275"/>
            <a:ext cx="0" cy="720725"/>
          </a:xfrm>
          <a:prstGeom prst="line">
            <a:avLst/>
          </a:prstGeom>
          <a:noFill/>
          <a:ln w="412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53" name="Line 45">
            <a:extLst>
              <a:ext uri="{FF2B5EF4-FFF2-40B4-BE49-F238E27FC236}">
                <a16:creationId xmlns:a16="http://schemas.microsoft.com/office/drawing/2014/main" id="{F11C1DE8-54EC-4315-9110-8C16AC8E1092}"/>
              </a:ext>
            </a:extLst>
          </p:cNvPr>
          <p:cNvSpPr>
            <a:spLocks noChangeShapeType="1"/>
          </p:cNvSpPr>
          <p:nvPr/>
        </p:nvSpPr>
        <p:spPr bwMode="auto">
          <a:xfrm>
            <a:off x="1692275" y="4149725"/>
            <a:ext cx="0" cy="720725"/>
          </a:xfrm>
          <a:prstGeom prst="line">
            <a:avLst/>
          </a:prstGeom>
          <a:noFill/>
          <a:ln w="412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54" name="Line 48">
            <a:extLst>
              <a:ext uri="{FF2B5EF4-FFF2-40B4-BE49-F238E27FC236}">
                <a16:creationId xmlns:a16="http://schemas.microsoft.com/office/drawing/2014/main" id="{678D46F2-58B8-4772-B43A-2D2D729C37AE}"/>
              </a:ext>
            </a:extLst>
          </p:cNvPr>
          <p:cNvSpPr>
            <a:spLocks noChangeShapeType="1"/>
          </p:cNvSpPr>
          <p:nvPr/>
        </p:nvSpPr>
        <p:spPr bwMode="auto">
          <a:xfrm flipH="1">
            <a:off x="971550" y="2708275"/>
            <a:ext cx="2159000" cy="0"/>
          </a:xfrm>
          <a:prstGeom prst="line">
            <a:avLst/>
          </a:prstGeom>
          <a:noFill/>
          <a:ln w="412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55" name="Line 49">
            <a:extLst>
              <a:ext uri="{FF2B5EF4-FFF2-40B4-BE49-F238E27FC236}">
                <a16:creationId xmlns:a16="http://schemas.microsoft.com/office/drawing/2014/main" id="{B706CFD7-9DEF-41CA-90A9-F998D536ACD5}"/>
              </a:ext>
            </a:extLst>
          </p:cNvPr>
          <p:cNvSpPr>
            <a:spLocks noChangeShapeType="1"/>
          </p:cNvSpPr>
          <p:nvPr/>
        </p:nvSpPr>
        <p:spPr bwMode="auto">
          <a:xfrm>
            <a:off x="3851275" y="4149725"/>
            <a:ext cx="0" cy="720725"/>
          </a:xfrm>
          <a:prstGeom prst="line">
            <a:avLst/>
          </a:prstGeom>
          <a:noFill/>
          <a:ln w="412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56" name="Line 51">
            <a:extLst>
              <a:ext uri="{FF2B5EF4-FFF2-40B4-BE49-F238E27FC236}">
                <a16:creationId xmlns:a16="http://schemas.microsoft.com/office/drawing/2014/main" id="{281F678D-07C2-46DA-9EE5-E9CA4C7549AC}"/>
              </a:ext>
            </a:extLst>
          </p:cNvPr>
          <p:cNvSpPr>
            <a:spLocks noChangeShapeType="1"/>
          </p:cNvSpPr>
          <p:nvPr/>
        </p:nvSpPr>
        <p:spPr bwMode="auto">
          <a:xfrm>
            <a:off x="971550" y="3429000"/>
            <a:ext cx="1439863" cy="0"/>
          </a:xfrm>
          <a:prstGeom prst="line">
            <a:avLst/>
          </a:prstGeom>
          <a:noFill/>
          <a:ln w="412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57" name="Line 52">
            <a:extLst>
              <a:ext uri="{FF2B5EF4-FFF2-40B4-BE49-F238E27FC236}">
                <a16:creationId xmlns:a16="http://schemas.microsoft.com/office/drawing/2014/main" id="{6EFEEB4A-67FD-4DDF-95C3-3C4C613EEC15}"/>
              </a:ext>
            </a:extLst>
          </p:cNvPr>
          <p:cNvSpPr>
            <a:spLocks noChangeShapeType="1"/>
          </p:cNvSpPr>
          <p:nvPr/>
        </p:nvSpPr>
        <p:spPr bwMode="auto">
          <a:xfrm>
            <a:off x="2411413" y="3429000"/>
            <a:ext cx="0" cy="720725"/>
          </a:xfrm>
          <a:prstGeom prst="line">
            <a:avLst/>
          </a:prstGeom>
          <a:noFill/>
          <a:ln w="412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58" name="Line 53">
            <a:extLst>
              <a:ext uri="{FF2B5EF4-FFF2-40B4-BE49-F238E27FC236}">
                <a16:creationId xmlns:a16="http://schemas.microsoft.com/office/drawing/2014/main" id="{9114BD89-D2C8-45DA-A392-1117021E7F6F}"/>
              </a:ext>
            </a:extLst>
          </p:cNvPr>
          <p:cNvSpPr>
            <a:spLocks noChangeShapeType="1"/>
          </p:cNvSpPr>
          <p:nvPr/>
        </p:nvSpPr>
        <p:spPr bwMode="auto">
          <a:xfrm>
            <a:off x="3132138" y="4868863"/>
            <a:ext cx="0" cy="720725"/>
          </a:xfrm>
          <a:prstGeom prst="line">
            <a:avLst/>
          </a:prstGeom>
          <a:noFill/>
          <a:ln w="412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59" name="Line 54">
            <a:extLst>
              <a:ext uri="{FF2B5EF4-FFF2-40B4-BE49-F238E27FC236}">
                <a16:creationId xmlns:a16="http://schemas.microsoft.com/office/drawing/2014/main" id="{38A3F682-0A83-433C-AE66-42E403F17F8D}"/>
              </a:ext>
            </a:extLst>
          </p:cNvPr>
          <p:cNvSpPr>
            <a:spLocks noChangeShapeType="1"/>
          </p:cNvSpPr>
          <p:nvPr/>
        </p:nvSpPr>
        <p:spPr bwMode="auto">
          <a:xfrm>
            <a:off x="3132138" y="2708275"/>
            <a:ext cx="0" cy="1441450"/>
          </a:xfrm>
          <a:prstGeom prst="line">
            <a:avLst/>
          </a:prstGeom>
          <a:noFill/>
          <a:ln w="412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60" name="Line 55">
            <a:extLst>
              <a:ext uri="{FF2B5EF4-FFF2-40B4-BE49-F238E27FC236}">
                <a16:creationId xmlns:a16="http://schemas.microsoft.com/office/drawing/2014/main" id="{8BD99CE8-D3ED-45B5-B06B-DAC301C4AD8C}"/>
              </a:ext>
            </a:extLst>
          </p:cNvPr>
          <p:cNvSpPr>
            <a:spLocks noChangeShapeType="1"/>
          </p:cNvSpPr>
          <p:nvPr/>
        </p:nvSpPr>
        <p:spPr bwMode="auto">
          <a:xfrm>
            <a:off x="2411413" y="5589588"/>
            <a:ext cx="720725" cy="0"/>
          </a:xfrm>
          <a:prstGeom prst="line">
            <a:avLst/>
          </a:prstGeom>
          <a:noFill/>
          <a:ln w="412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61" name="Line 56">
            <a:extLst>
              <a:ext uri="{FF2B5EF4-FFF2-40B4-BE49-F238E27FC236}">
                <a16:creationId xmlns:a16="http://schemas.microsoft.com/office/drawing/2014/main" id="{8265007B-4398-40F6-B6BB-891D7A7D8D19}"/>
              </a:ext>
            </a:extLst>
          </p:cNvPr>
          <p:cNvSpPr>
            <a:spLocks noChangeShapeType="1"/>
          </p:cNvSpPr>
          <p:nvPr/>
        </p:nvSpPr>
        <p:spPr bwMode="auto">
          <a:xfrm>
            <a:off x="3132138" y="4868863"/>
            <a:ext cx="720725" cy="0"/>
          </a:xfrm>
          <a:prstGeom prst="line">
            <a:avLst/>
          </a:prstGeom>
          <a:noFill/>
          <a:ln w="412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62" name="Line 58">
            <a:extLst>
              <a:ext uri="{FF2B5EF4-FFF2-40B4-BE49-F238E27FC236}">
                <a16:creationId xmlns:a16="http://schemas.microsoft.com/office/drawing/2014/main" id="{95504849-B778-471F-91E5-B3ECD0C2F63E}"/>
              </a:ext>
            </a:extLst>
          </p:cNvPr>
          <p:cNvSpPr>
            <a:spLocks noChangeShapeType="1"/>
          </p:cNvSpPr>
          <p:nvPr/>
        </p:nvSpPr>
        <p:spPr bwMode="auto">
          <a:xfrm>
            <a:off x="3132138" y="4149725"/>
            <a:ext cx="720725" cy="0"/>
          </a:xfrm>
          <a:prstGeom prst="line">
            <a:avLst/>
          </a:prstGeom>
          <a:noFill/>
          <a:ln w="412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63" name="Line 60">
            <a:extLst>
              <a:ext uri="{FF2B5EF4-FFF2-40B4-BE49-F238E27FC236}">
                <a16:creationId xmlns:a16="http://schemas.microsoft.com/office/drawing/2014/main" id="{02DE3588-4E5C-46F6-9673-4AFE0B38E3A2}"/>
              </a:ext>
            </a:extLst>
          </p:cNvPr>
          <p:cNvSpPr>
            <a:spLocks noChangeShapeType="1"/>
          </p:cNvSpPr>
          <p:nvPr/>
        </p:nvSpPr>
        <p:spPr bwMode="auto">
          <a:xfrm>
            <a:off x="1692275" y="4868863"/>
            <a:ext cx="720725" cy="0"/>
          </a:xfrm>
          <a:prstGeom prst="line">
            <a:avLst/>
          </a:prstGeom>
          <a:noFill/>
          <a:ln w="412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64" name="Line 61">
            <a:extLst>
              <a:ext uri="{FF2B5EF4-FFF2-40B4-BE49-F238E27FC236}">
                <a16:creationId xmlns:a16="http://schemas.microsoft.com/office/drawing/2014/main" id="{664EF2F9-4169-4336-8D0D-6E7D3C14DA25}"/>
              </a:ext>
            </a:extLst>
          </p:cNvPr>
          <p:cNvSpPr>
            <a:spLocks noChangeShapeType="1"/>
          </p:cNvSpPr>
          <p:nvPr/>
        </p:nvSpPr>
        <p:spPr bwMode="auto">
          <a:xfrm>
            <a:off x="1692275" y="4149725"/>
            <a:ext cx="720725" cy="0"/>
          </a:xfrm>
          <a:prstGeom prst="line">
            <a:avLst/>
          </a:prstGeom>
          <a:noFill/>
          <a:ln w="412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65" name="Line 62">
            <a:extLst>
              <a:ext uri="{FF2B5EF4-FFF2-40B4-BE49-F238E27FC236}">
                <a16:creationId xmlns:a16="http://schemas.microsoft.com/office/drawing/2014/main" id="{F356D4C5-BE48-43C1-AFF6-8C140A9291BF}"/>
              </a:ext>
            </a:extLst>
          </p:cNvPr>
          <p:cNvSpPr>
            <a:spLocks noChangeShapeType="1"/>
          </p:cNvSpPr>
          <p:nvPr/>
        </p:nvSpPr>
        <p:spPr bwMode="auto">
          <a:xfrm>
            <a:off x="7451725" y="4149725"/>
            <a:ext cx="0" cy="720725"/>
          </a:xfrm>
          <a:prstGeom prst="line">
            <a:avLst/>
          </a:prstGeom>
          <a:noFill/>
          <a:ln w="41275">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66" name="Line 63">
            <a:extLst>
              <a:ext uri="{FF2B5EF4-FFF2-40B4-BE49-F238E27FC236}">
                <a16:creationId xmlns:a16="http://schemas.microsoft.com/office/drawing/2014/main" id="{2AAA4B3D-62F4-471E-B83E-A08C923410C7}"/>
              </a:ext>
            </a:extLst>
          </p:cNvPr>
          <p:cNvSpPr>
            <a:spLocks noChangeShapeType="1"/>
          </p:cNvSpPr>
          <p:nvPr/>
        </p:nvSpPr>
        <p:spPr bwMode="auto">
          <a:xfrm>
            <a:off x="6732588" y="4149725"/>
            <a:ext cx="0" cy="720725"/>
          </a:xfrm>
          <a:prstGeom prst="line">
            <a:avLst/>
          </a:prstGeom>
          <a:noFill/>
          <a:ln w="41275">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67" name="Line 64">
            <a:extLst>
              <a:ext uri="{FF2B5EF4-FFF2-40B4-BE49-F238E27FC236}">
                <a16:creationId xmlns:a16="http://schemas.microsoft.com/office/drawing/2014/main" id="{C03DE6AD-0BD1-4242-B5CE-A8D1E49947A4}"/>
              </a:ext>
            </a:extLst>
          </p:cNvPr>
          <p:cNvSpPr>
            <a:spLocks noChangeShapeType="1"/>
          </p:cNvSpPr>
          <p:nvPr/>
        </p:nvSpPr>
        <p:spPr bwMode="auto">
          <a:xfrm flipH="1">
            <a:off x="5292725" y="3429000"/>
            <a:ext cx="720725" cy="1588"/>
          </a:xfrm>
          <a:prstGeom prst="line">
            <a:avLst/>
          </a:prstGeom>
          <a:noFill/>
          <a:ln w="41275">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68" name="Line 65">
            <a:extLst>
              <a:ext uri="{FF2B5EF4-FFF2-40B4-BE49-F238E27FC236}">
                <a16:creationId xmlns:a16="http://schemas.microsoft.com/office/drawing/2014/main" id="{48AFF925-221E-483C-8A74-D52C6835D186}"/>
              </a:ext>
            </a:extLst>
          </p:cNvPr>
          <p:cNvSpPr>
            <a:spLocks noChangeShapeType="1"/>
          </p:cNvSpPr>
          <p:nvPr/>
        </p:nvSpPr>
        <p:spPr bwMode="auto">
          <a:xfrm flipH="1">
            <a:off x="6011863" y="4149725"/>
            <a:ext cx="720725" cy="1588"/>
          </a:xfrm>
          <a:prstGeom prst="line">
            <a:avLst/>
          </a:prstGeom>
          <a:noFill/>
          <a:ln w="41275">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69" name="Line 66">
            <a:extLst>
              <a:ext uri="{FF2B5EF4-FFF2-40B4-BE49-F238E27FC236}">
                <a16:creationId xmlns:a16="http://schemas.microsoft.com/office/drawing/2014/main" id="{F3415768-625A-48A0-ABAA-3FCAF70596DE}"/>
              </a:ext>
            </a:extLst>
          </p:cNvPr>
          <p:cNvSpPr>
            <a:spLocks noChangeShapeType="1"/>
          </p:cNvSpPr>
          <p:nvPr/>
        </p:nvSpPr>
        <p:spPr bwMode="auto">
          <a:xfrm flipH="1">
            <a:off x="5292725" y="3429000"/>
            <a:ext cx="720725" cy="1588"/>
          </a:xfrm>
          <a:prstGeom prst="line">
            <a:avLst/>
          </a:prstGeom>
          <a:noFill/>
          <a:ln w="41275">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70" name="Line 67">
            <a:extLst>
              <a:ext uri="{FF2B5EF4-FFF2-40B4-BE49-F238E27FC236}">
                <a16:creationId xmlns:a16="http://schemas.microsoft.com/office/drawing/2014/main" id="{658104F4-FDF3-45F1-A92C-F863F85B747A}"/>
              </a:ext>
            </a:extLst>
          </p:cNvPr>
          <p:cNvSpPr>
            <a:spLocks noChangeShapeType="1"/>
          </p:cNvSpPr>
          <p:nvPr/>
        </p:nvSpPr>
        <p:spPr bwMode="auto">
          <a:xfrm flipH="1">
            <a:off x="6011863" y="4868863"/>
            <a:ext cx="720725" cy="1587"/>
          </a:xfrm>
          <a:prstGeom prst="line">
            <a:avLst/>
          </a:prstGeom>
          <a:noFill/>
          <a:ln w="41275">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71" name="Line 68">
            <a:extLst>
              <a:ext uri="{FF2B5EF4-FFF2-40B4-BE49-F238E27FC236}">
                <a16:creationId xmlns:a16="http://schemas.microsoft.com/office/drawing/2014/main" id="{44CE47FC-B577-43DD-9C14-5F4BE85476EB}"/>
              </a:ext>
            </a:extLst>
          </p:cNvPr>
          <p:cNvSpPr>
            <a:spLocks noChangeShapeType="1"/>
          </p:cNvSpPr>
          <p:nvPr/>
        </p:nvSpPr>
        <p:spPr bwMode="auto">
          <a:xfrm>
            <a:off x="6011863" y="4149725"/>
            <a:ext cx="0" cy="1439863"/>
          </a:xfrm>
          <a:prstGeom prst="line">
            <a:avLst/>
          </a:prstGeom>
          <a:noFill/>
          <a:ln w="412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72" name="Line 69">
            <a:extLst>
              <a:ext uri="{FF2B5EF4-FFF2-40B4-BE49-F238E27FC236}">
                <a16:creationId xmlns:a16="http://schemas.microsoft.com/office/drawing/2014/main" id="{3192B46F-0191-4C2E-A310-97781904154C}"/>
              </a:ext>
            </a:extLst>
          </p:cNvPr>
          <p:cNvSpPr>
            <a:spLocks noChangeShapeType="1"/>
          </p:cNvSpPr>
          <p:nvPr/>
        </p:nvSpPr>
        <p:spPr bwMode="auto">
          <a:xfrm>
            <a:off x="5292725" y="4149725"/>
            <a:ext cx="720725" cy="0"/>
          </a:xfrm>
          <a:prstGeom prst="line">
            <a:avLst/>
          </a:prstGeom>
          <a:noFill/>
          <a:ln w="412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73" name="Line 70">
            <a:extLst>
              <a:ext uri="{FF2B5EF4-FFF2-40B4-BE49-F238E27FC236}">
                <a16:creationId xmlns:a16="http://schemas.microsoft.com/office/drawing/2014/main" id="{D802DEE5-CF52-4C35-906F-CDA8ECFCFC4B}"/>
              </a:ext>
            </a:extLst>
          </p:cNvPr>
          <p:cNvSpPr>
            <a:spLocks noChangeShapeType="1"/>
          </p:cNvSpPr>
          <p:nvPr/>
        </p:nvSpPr>
        <p:spPr bwMode="auto">
          <a:xfrm>
            <a:off x="6011863" y="2708275"/>
            <a:ext cx="0" cy="720725"/>
          </a:xfrm>
          <a:prstGeom prst="line">
            <a:avLst/>
          </a:prstGeom>
          <a:noFill/>
          <a:ln w="412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74" name="Line 71">
            <a:extLst>
              <a:ext uri="{FF2B5EF4-FFF2-40B4-BE49-F238E27FC236}">
                <a16:creationId xmlns:a16="http://schemas.microsoft.com/office/drawing/2014/main" id="{28FA58D9-3BD8-44E9-B9D0-6571CD493CC8}"/>
              </a:ext>
            </a:extLst>
          </p:cNvPr>
          <p:cNvSpPr>
            <a:spLocks noChangeShapeType="1"/>
          </p:cNvSpPr>
          <p:nvPr/>
        </p:nvSpPr>
        <p:spPr bwMode="auto">
          <a:xfrm>
            <a:off x="5292725" y="2708275"/>
            <a:ext cx="0" cy="1441450"/>
          </a:xfrm>
          <a:prstGeom prst="line">
            <a:avLst/>
          </a:prstGeom>
          <a:noFill/>
          <a:ln w="412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75" name="Line 72">
            <a:extLst>
              <a:ext uri="{FF2B5EF4-FFF2-40B4-BE49-F238E27FC236}">
                <a16:creationId xmlns:a16="http://schemas.microsoft.com/office/drawing/2014/main" id="{0FDD84DD-37FB-4130-BF0E-1E8BB27909A4}"/>
              </a:ext>
            </a:extLst>
          </p:cNvPr>
          <p:cNvSpPr>
            <a:spLocks noChangeShapeType="1"/>
          </p:cNvSpPr>
          <p:nvPr/>
        </p:nvSpPr>
        <p:spPr bwMode="auto">
          <a:xfrm flipH="1" flipV="1">
            <a:off x="8172450" y="4149725"/>
            <a:ext cx="0" cy="719138"/>
          </a:xfrm>
          <a:prstGeom prst="line">
            <a:avLst/>
          </a:prstGeom>
          <a:noFill/>
          <a:ln w="412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76" name="Line 73">
            <a:extLst>
              <a:ext uri="{FF2B5EF4-FFF2-40B4-BE49-F238E27FC236}">
                <a16:creationId xmlns:a16="http://schemas.microsoft.com/office/drawing/2014/main" id="{F7AA9A3F-0CE5-4C95-8426-21DA91F0D125}"/>
              </a:ext>
            </a:extLst>
          </p:cNvPr>
          <p:cNvSpPr>
            <a:spLocks noChangeShapeType="1"/>
          </p:cNvSpPr>
          <p:nvPr/>
        </p:nvSpPr>
        <p:spPr bwMode="auto">
          <a:xfrm flipH="1">
            <a:off x="6011863" y="3403600"/>
            <a:ext cx="720725" cy="0"/>
          </a:xfrm>
          <a:prstGeom prst="line">
            <a:avLst/>
          </a:prstGeom>
          <a:noFill/>
          <a:ln w="412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77" name="Line 74">
            <a:extLst>
              <a:ext uri="{FF2B5EF4-FFF2-40B4-BE49-F238E27FC236}">
                <a16:creationId xmlns:a16="http://schemas.microsoft.com/office/drawing/2014/main" id="{AFF00357-D48D-4FDD-B469-225CCA894443}"/>
              </a:ext>
            </a:extLst>
          </p:cNvPr>
          <p:cNvSpPr>
            <a:spLocks noChangeShapeType="1"/>
          </p:cNvSpPr>
          <p:nvPr/>
        </p:nvSpPr>
        <p:spPr bwMode="auto">
          <a:xfrm>
            <a:off x="6732588" y="3429000"/>
            <a:ext cx="0" cy="720725"/>
          </a:xfrm>
          <a:prstGeom prst="line">
            <a:avLst/>
          </a:prstGeom>
          <a:noFill/>
          <a:ln w="412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78" name="Line 75">
            <a:extLst>
              <a:ext uri="{FF2B5EF4-FFF2-40B4-BE49-F238E27FC236}">
                <a16:creationId xmlns:a16="http://schemas.microsoft.com/office/drawing/2014/main" id="{88A28A9C-B000-42ED-B5C7-E3CD21E47A0E}"/>
              </a:ext>
            </a:extLst>
          </p:cNvPr>
          <p:cNvSpPr>
            <a:spLocks noChangeShapeType="1"/>
          </p:cNvSpPr>
          <p:nvPr/>
        </p:nvSpPr>
        <p:spPr bwMode="auto">
          <a:xfrm flipH="1">
            <a:off x="6011863" y="5589588"/>
            <a:ext cx="720725" cy="0"/>
          </a:xfrm>
          <a:prstGeom prst="line">
            <a:avLst/>
          </a:prstGeom>
          <a:noFill/>
          <a:ln w="412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79" name="Line 76">
            <a:extLst>
              <a:ext uri="{FF2B5EF4-FFF2-40B4-BE49-F238E27FC236}">
                <a16:creationId xmlns:a16="http://schemas.microsoft.com/office/drawing/2014/main" id="{60AD2C2B-300F-4C25-B3DC-B513C16B28FE}"/>
              </a:ext>
            </a:extLst>
          </p:cNvPr>
          <p:cNvSpPr>
            <a:spLocks noChangeShapeType="1"/>
          </p:cNvSpPr>
          <p:nvPr/>
        </p:nvSpPr>
        <p:spPr bwMode="auto">
          <a:xfrm>
            <a:off x="6732588" y="4868863"/>
            <a:ext cx="0" cy="720725"/>
          </a:xfrm>
          <a:prstGeom prst="line">
            <a:avLst/>
          </a:prstGeom>
          <a:noFill/>
          <a:ln w="412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80" name="Line 77">
            <a:extLst>
              <a:ext uri="{FF2B5EF4-FFF2-40B4-BE49-F238E27FC236}">
                <a16:creationId xmlns:a16="http://schemas.microsoft.com/office/drawing/2014/main" id="{018AB26B-F999-4C72-BEFA-820897C52E32}"/>
              </a:ext>
            </a:extLst>
          </p:cNvPr>
          <p:cNvSpPr>
            <a:spLocks noChangeShapeType="1"/>
          </p:cNvSpPr>
          <p:nvPr/>
        </p:nvSpPr>
        <p:spPr bwMode="auto">
          <a:xfrm flipH="1">
            <a:off x="5292725" y="7750175"/>
            <a:ext cx="720725" cy="0"/>
          </a:xfrm>
          <a:prstGeom prst="line">
            <a:avLst/>
          </a:prstGeom>
          <a:noFill/>
          <a:ln w="412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81" name="Line 79">
            <a:extLst>
              <a:ext uri="{FF2B5EF4-FFF2-40B4-BE49-F238E27FC236}">
                <a16:creationId xmlns:a16="http://schemas.microsoft.com/office/drawing/2014/main" id="{8B22A118-85C2-4516-911D-FA58BC9C2169}"/>
              </a:ext>
            </a:extLst>
          </p:cNvPr>
          <p:cNvSpPr>
            <a:spLocks noChangeShapeType="1"/>
          </p:cNvSpPr>
          <p:nvPr/>
        </p:nvSpPr>
        <p:spPr bwMode="auto">
          <a:xfrm flipH="1">
            <a:off x="6732588" y="4149725"/>
            <a:ext cx="1439862" cy="0"/>
          </a:xfrm>
          <a:prstGeom prst="line">
            <a:avLst/>
          </a:prstGeom>
          <a:noFill/>
          <a:ln w="412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82" name="Line 80">
            <a:extLst>
              <a:ext uri="{FF2B5EF4-FFF2-40B4-BE49-F238E27FC236}">
                <a16:creationId xmlns:a16="http://schemas.microsoft.com/office/drawing/2014/main" id="{FC23D9B4-576A-4CBA-9B21-C1CDC7972A8E}"/>
              </a:ext>
            </a:extLst>
          </p:cNvPr>
          <p:cNvSpPr>
            <a:spLocks noChangeShapeType="1"/>
          </p:cNvSpPr>
          <p:nvPr/>
        </p:nvSpPr>
        <p:spPr bwMode="auto">
          <a:xfrm flipH="1">
            <a:off x="6732588" y="4868863"/>
            <a:ext cx="1439862" cy="0"/>
          </a:xfrm>
          <a:prstGeom prst="line">
            <a:avLst/>
          </a:prstGeom>
          <a:noFill/>
          <a:ln w="412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7" name="Text Box 26">
            <a:extLst>
              <a:ext uri="{FF2B5EF4-FFF2-40B4-BE49-F238E27FC236}">
                <a16:creationId xmlns:a16="http://schemas.microsoft.com/office/drawing/2014/main" id="{73494216-4B46-4C0B-B7F7-DE4C7AA35BE9}"/>
              </a:ext>
            </a:extLst>
          </p:cNvPr>
          <p:cNvSpPr txBox="1">
            <a:spLocks noChangeArrowheads="1"/>
          </p:cNvSpPr>
          <p:nvPr/>
        </p:nvSpPr>
        <p:spPr bwMode="auto">
          <a:xfrm>
            <a:off x="969965" y="2726739"/>
            <a:ext cx="72072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000" dirty="0"/>
              <a:t>①</a:t>
            </a:r>
          </a:p>
        </p:txBody>
      </p:sp>
      <p:sp>
        <p:nvSpPr>
          <p:cNvPr id="48" name="Text Box 26">
            <a:extLst>
              <a:ext uri="{FF2B5EF4-FFF2-40B4-BE49-F238E27FC236}">
                <a16:creationId xmlns:a16="http://schemas.microsoft.com/office/drawing/2014/main" id="{2D2126D8-0B4A-4E31-B12E-418F2584EA44}"/>
              </a:ext>
            </a:extLst>
          </p:cNvPr>
          <p:cNvSpPr txBox="1">
            <a:spLocks noChangeArrowheads="1"/>
          </p:cNvSpPr>
          <p:nvPr/>
        </p:nvSpPr>
        <p:spPr bwMode="auto">
          <a:xfrm>
            <a:off x="1689895" y="2728327"/>
            <a:ext cx="72072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000" dirty="0"/>
              <a:t>②</a:t>
            </a:r>
          </a:p>
        </p:txBody>
      </p:sp>
      <p:sp>
        <p:nvSpPr>
          <p:cNvPr id="49" name="Text Box 26">
            <a:extLst>
              <a:ext uri="{FF2B5EF4-FFF2-40B4-BE49-F238E27FC236}">
                <a16:creationId xmlns:a16="http://schemas.microsoft.com/office/drawing/2014/main" id="{A13A3C20-6A5E-4586-80B9-675F9DFD87EA}"/>
              </a:ext>
            </a:extLst>
          </p:cNvPr>
          <p:cNvSpPr txBox="1">
            <a:spLocks noChangeArrowheads="1"/>
          </p:cNvSpPr>
          <p:nvPr/>
        </p:nvSpPr>
        <p:spPr bwMode="auto">
          <a:xfrm>
            <a:off x="2409824" y="2748378"/>
            <a:ext cx="7207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000" dirty="0"/>
              <a:t>③</a:t>
            </a:r>
          </a:p>
        </p:txBody>
      </p:sp>
      <p:sp>
        <p:nvSpPr>
          <p:cNvPr id="50" name="Text Box 26">
            <a:extLst>
              <a:ext uri="{FF2B5EF4-FFF2-40B4-BE49-F238E27FC236}">
                <a16:creationId xmlns:a16="http://schemas.microsoft.com/office/drawing/2014/main" id="{13F0E0E4-E805-47EE-8853-CEC46F2A0561}"/>
              </a:ext>
            </a:extLst>
          </p:cNvPr>
          <p:cNvSpPr txBox="1">
            <a:spLocks noChangeArrowheads="1"/>
          </p:cNvSpPr>
          <p:nvPr/>
        </p:nvSpPr>
        <p:spPr bwMode="auto">
          <a:xfrm>
            <a:off x="2406438" y="3430588"/>
            <a:ext cx="72072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000" dirty="0"/>
              <a:t>④</a:t>
            </a:r>
          </a:p>
        </p:txBody>
      </p:sp>
      <p:sp>
        <p:nvSpPr>
          <p:cNvPr id="51" name="Text Box 26">
            <a:extLst>
              <a:ext uri="{FF2B5EF4-FFF2-40B4-BE49-F238E27FC236}">
                <a16:creationId xmlns:a16="http://schemas.microsoft.com/office/drawing/2014/main" id="{4EE3F231-FF78-417E-BAD0-64747644B339}"/>
              </a:ext>
            </a:extLst>
          </p:cNvPr>
          <p:cNvSpPr txBox="1">
            <a:spLocks noChangeArrowheads="1"/>
          </p:cNvSpPr>
          <p:nvPr/>
        </p:nvSpPr>
        <p:spPr bwMode="auto">
          <a:xfrm>
            <a:off x="2406438" y="4191327"/>
            <a:ext cx="72072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000" dirty="0"/>
              <a:t>⑤</a:t>
            </a:r>
          </a:p>
        </p:txBody>
      </p:sp>
      <p:sp>
        <p:nvSpPr>
          <p:cNvPr id="52" name="Text Box 26">
            <a:extLst>
              <a:ext uri="{FF2B5EF4-FFF2-40B4-BE49-F238E27FC236}">
                <a16:creationId xmlns:a16="http://schemas.microsoft.com/office/drawing/2014/main" id="{1FB120BE-5343-4875-B09F-3AF78B8F7795}"/>
              </a:ext>
            </a:extLst>
          </p:cNvPr>
          <p:cNvSpPr txBox="1">
            <a:spLocks noChangeArrowheads="1"/>
          </p:cNvSpPr>
          <p:nvPr/>
        </p:nvSpPr>
        <p:spPr bwMode="auto">
          <a:xfrm>
            <a:off x="2406438" y="4888815"/>
            <a:ext cx="72072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000" dirty="0"/>
              <a:t>⑥</a:t>
            </a:r>
          </a:p>
        </p:txBody>
      </p:sp>
      <p:sp>
        <p:nvSpPr>
          <p:cNvPr id="53" name="Text Box 26">
            <a:extLst>
              <a:ext uri="{FF2B5EF4-FFF2-40B4-BE49-F238E27FC236}">
                <a16:creationId xmlns:a16="http://schemas.microsoft.com/office/drawing/2014/main" id="{9C9DC058-1161-459E-99AD-3F0D812820E9}"/>
              </a:ext>
            </a:extLst>
          </p:cNvPr>
          <p:cNvSpPr txBox="1">
            <a:spLocks noChangeArrowheads="1"/>
          </p:cNvSpPr>
          <p:nvPr/>
        </p:nvSpPr>
        <p:spPr bwMode="auto">
          <a:xfrm>
            <a:off x="1692274" y="4160131"/>
            <a:ext cx="72072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000" dirty="0"/>
              <a:t>⑦</a:t>
            </a:r>
          </a:p>
        </p:txBody>
      </p:sp>
      <p:sp>
        <p:nvSpPr>
          <p:cNvPr id="54" name="Text Box 26">
            <a:extLst>
              <a:ext uri="{FF2B5EF4-FFF2-40B4-BE49-F238E27FC236}">
                <a16:creationId xmlns:a16="http://schemas.microsoft.com/office/drawing/2014/main" id="{EBED0D20-915B-4545-99E5-E61616EC598C}"/>
              </a:ext>
            </a:extLst>
          </p:cNvPr>
          <p:cNvSpPr txBox="1">
            <a:spLocks noChangeArrowheads="1"/>
          </p:cNvSpPr>
          <p:nvPr/>
        </p:nvSpPr>
        <p:spPr bwMode="auto">
          <a:xfrm>
            <a:off x="3138700" y="4160131"/>
            <a:ext cx="72072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000" dirty="0"/>
              <a:t>⑧</a:t>
            </a:r>
          </a:p>
        </p:txBody>
      </p:sp>
      <p:sp>
        <p:nvSpPr>
          <p:cNvPr id="55" name="Text Box 26">
            <a:extLst>
              <a:ext uri="{FF2B5EF4-FFF2-40B4-BE49-F238E27FC236}">
                <a16:creationId xmlns:a16="http://schemas.microsoft.com/office/drawing/2014/main" id="{22D36AAD-51CE-4BD2-A1CF-B47BAA56DE4D}"/>
              </a:ext>
            </a:extLst>
          </p:cNvPr>
          <p:cNvSpPr txBox="1">
            <a:spLocks noChangeArrowheads="1"/>
          </p:cNvSpPr>
          <p:nvPr/>
        </p:nvSpPr>
        <p:spPr bwMode="auto">
          <a:xfrm>
            <a:off x="5292724" y="2726739"/>
            <a:ext cx="72072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000" dirty="0"/>
              <a:t>①</a:t>
            </a:r>
          </a:p>
        </p:txBody>
      </p:sp>
      <p:sp>
        <p:nvSpPr>
          <p:cNvPr id="56" name="Text Box 26">
            <a:extLst>
              <a:ext uri="{FF2B5EF4-FFF2-40B4-BE49-F238E27FC236}">
                <a16:creationId xmlns:a16="http://schemas.microsoft.com/office/drawing/2014/main" id="{FD8BA28A-6CE7-41F6-BBC8-F973708E27A6}"/>
              </a:ext>
            </a:extLst>
          </p:cNvPr>
          <p:cNvSpPr txBox="1">
            <a:spLocks noChangeArrowheads="1"/>
          </p:cNvSpPr>
          <p:nvPr/>
        </p:nvSpPr>
        <p:spPr bwMode="auto">
          <a:xfrm>
            <a:off x="5289553" y="3422720"/>
            <a:ext cx="72072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000" dirty="0"/>
              <a:t>②</a:t>
            </a:r>
          </a:p>
        </p:txBody>
      </p:sp>
      <p:sp>
        <p:nvSpPr>
          <p:cNvPr id="57" name="Text Box 26">
            <a:extLst>
              <a:ext uri="{FF2B5EF4-FFF2-40B4-BE49-F238E27FC236}">
                <a16:creationId xmlns:a16="http://schemas.microsoft.com/office/drawing/2014/main" id="{46437F1E-FB83-46E5-B6FD-656497DF1690}"/>
              </a:ext>
            </a:extLst>
          </p:cNvPr>
          <p:cNvSpPr txBox="1">
            <a:spLocks noChangeArrowheads="1"/>
          </p:cNvSpPr>
          <p:nvPr/>
        </p:nvSpPr>
        <p:spPr bwMode="auto">
          <a:xfrm>
            <a:off x="6016622" y="3430588"/>
            <a:ext cx="7207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000" dirty="0"/>
              <a:t>③</a:t>
            </a:r>
          </a:p>
        </p:txBody>
      </p:sp>
      <p:sp>
        <p:nvSpPr>
          <p:cNvPr id="58" name="Text Box 26">
            <a:extLst>
              <a:ext uri="{FF2B5EF4-FFF2-40B4-BE49-F238E27FC236}">
                <a16:creationId xmlns:a16="http://schemas.microsoft.com/office/drawing/2014/main" id="{EAD145F8-995D-458A-A714-410F6F6B505F}"/>
              </a:ext>
            </a:extLst>
          </p:cNvPr>
          <p:cNvSpPr txBox="1">
            <a:spLocks noChangeArrowheads="1"/>
          </p:cNvSpPr>
          <p:nvPr/>
        </p:nvSpPr>
        <p:spPr bwMode="auto">
          <a:xfrm>
            <a:off x="6018423" y="4188869"/>
            <a:ext cx="72072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000" dirty="0"/>
              <a:t>④</a:t>
            </a:r>
          </a:p>
        </p:txBody>
      </p:sp>
      <p:sp>
        <p:nvSpPr>
          <p:cNvPr id="59" name="Text Box 26">
            <a:extLst>
              <a:ext uri="{FF2B5EF4-FFF2-40B4-BE49-F238E27FC236}">
                <a16:creationId xmlns:a16="http://schemas.microsoft.com/office/drawing/2014/main" id="{DEB5AFA6-6774-46A8-B22C-23F8CA7F25DE}"/>
              </a:ext>
            </a:extLst>
          </p:cNvPr>
          <p:cNvSpPr txBox="1">
            <a:spLocks noChangeArrowheads="1"/>
          </p:cNvSpPr>
          <p:nvPr/>
        </p:nvSpPr>
        <p:spPr bwMode="auto">
          <a:xfrm>
            <a:off x="6018423" y="4909593"/>
            <a:ext cx="72072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000" dirty="0"/>
              <a:t>⑤</a:t>
            </a:r>
          </a:p>
        </p:txBody>
      </p:sp>
      <p:sp>
        <p:nvSpPr>
          <p:cNvPr id="60" name="Text Box 26">
            <a:extLst>
              <a:ext uri="{FF2B5EF4-FFF2-40B4-BE49-F238E27FC236}">
                <a16:creationId xmlns:a16="http://schemas.microsoft.com/office/drawing/2014/main" id="{D8AD4A08-0381-4304-A02D-00A5A55CDE70}"/>
              </a:ext>
            </a:extLst>
          </p:cNvPr>
          <p:cNvSpPr txBox="1">
            <a:spLocks noChangeArrowheads="1"/>
          </p:cNvSpPr>
          <p:nvPr/>
        </p:nvSpPr>
        <p:spPr bwMode="auto">
          <a:xfrm>
            <a:off x="6769133" y="4176086"/>
            <a:ext cx="72072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000" dirty="0"/>
              <a:t>⑥</a:t>
            </a:r>
          </a:p>
        </p:txBody>
      </p:sp>
      <p:sp>
        <p:nvSpPr>
          <p:cNvPr id="61" name="Text Box 26">
            <a:extLst>
              <a:ext uri="{FF2B5EF4-FFF2-40B4-BE49-F238E27FC236}">
                <a16:creationId xmlns:a16="http://schemas.microsoft.com/office/drawing/2014/main" id="{564DABB3-A78C-4BB1-BC6B-63650684E2DC}"/>
              </a:ext>
            </a:extLst>
          </p:cNvPr>
          <p:cNvSpPr txBox="1">
            <a:spLocks noChangeArrowheads="1"/>
          </p:cNvSpPr>
          <p:nvPr/>
        </p:nvSpPr>
        <p:spPr bwMode="auto">
          <a:xfrm>
            <a:off x="7470792" y="4176086"/>
            <a:ext cx="72072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000" dirty="0"/>
              <a:t>⑦</a:t>
            </a:r>
          </a:p>
        </p:txBody>
      </p:sp>
      <p:sp>
        <p:nvSpPr>
          <p:cNvPr id="2" name="Text Box 26">
            <a:extLst>
              <a:ext uri="{FF2B5EF4-FFF2-40B4-BE49-F238E27FC236}">
                <a16:creationId xmlns:a16="http://schemas.microsoft.com/office/drawing/2014/main" id="{A7176BB6-7756-2D55-B8B6-C4C44FEB60FB}"/>
              </a:ext>
            </a:extLst>
          </p:cNvPr>
          <p:cNvSpPr txBox="1">
            <a:spLocks noChangeArrowheads="1"/>
          </p:cNvSpPr>
          <p:nvPr/>
        </p:nvSpPr>
        <p:spPr bwMode="auto">
          <a:xfrm>
            <a:off x="820738" y="1514489"/>
            <a:ext cx="7711757" cy="646331"/>
          </a:xfrm>
          <a:prstGeom prst="rect">
            <a:avLst/>
          </a:prstGeom>
          <a:solidFill>
            <a:srgbClr val="FFFFCC"/>
          </a:solidFill>
          <a:ln w="9525">
            <a:solidFill>
              <a:schemeClr val="tx1"/>
            </a:solidFill>
            <a:miter lim="800000"/>
            <a:headEnd/>
            <a:tailEnd/>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3600" dirty="0">
                <a:latin typeface="UD デジタル 教科書体 NP-B" panose="02020700000000000000" pitchFamily="18" charset="-128"/>
                <a:ea typeface="UD デジタル 教科書体 NP-B" panose="02020700000000000000" pitchFamily="18" charset="-128"/>
              </a:rPr>
              <a:t>同じ大きさの正方形の数を数えよう</a:t>
            </a: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left)">
                                      <p:cBhvr>
                                        <p:cTn id="12" dur="750"/>
                                        <p:tgtEl>
                                          <p:spTgt spid="47"/>
                                        </p:tgtEl>
                                      </p:cBhvr>
                                    </p:animEffect>
                                  </p:childTnLst>
                                </p:cTn>
                              </p:par>
                            </p:childTnLst>
                          </p:cTn>
                        </p:par>
                        <p:par>
                          <p:cTn id="13" fill="hold">
                            <p:stCondLst>
                              <p:cond delay="750"/>
                            </p:stCondLst>
                            <p:childTnLst>
                              <p:par>
                                <p:cTn id="14" presetID="22" presetClass="entr" presetSubtype="8" fill="hold" grpId="0" nodeType="after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wipe(left)">
                                      <p:cBhvr>
                                        <p:cTn id="16" dur="750"/>
                                        <p:tgtEl>
                                          <p:spTgt spid="4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left)">
                                      <p:cBhvr>
                                        <p:cTn id="20" dur="750"/>
                                        <p:tgtEl>
                                          <p:spTgt spid="49"/>
                                        </p:tgtEl>
                                      </p:cBhvr>
                                    </p:animEffect>
                                  </p:childTnLst>
                                </p:cTn>
                              </p:par>
                            </p:childTnLst>
                          </p:cTn>
                        </p:par>
                        <p:par>
                          <p:cTn id="21" fill="hold">
                            <p:stCondLst>
                              <p:cond delay="2250"/>
                            </p:stCondLst>
                            <p:childTnLst>
                              <p:par>
                                <p:cTn id="22" presetID="22" presetClass="entr" presetSubtype="8"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wipe(left)">
                                      <p:cBhvr>
                                        <p:cTn id="24" dur="750"/>
                                        <p:tgtEl>
                                          <p:spTgt spid="50"/>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left)">
                                      <p:cBhvr>
                                        <p:cTn id="28" dur="750"/>
                                        <p:tgtEl>
                                          <p:spTgt spid="51"/>
                                        </p:tgtEl>
                                      </p:cBhvr>
                                    </p:animEffect>
                                  </p:childTnLst>
                                </p:cTn>
                              </p:par>
                            </p:childTnLst>
                          </p:cTn>
                        </p:par>
                        <p:par>
                          <p:cTn id="29" fill="hold">
                            <p:stCondLst>
                              <p:cond delay="3750"/>
                            </p:stCondLst>
                            <p:childTnLst>
                              <p:par>
                                <p:cTn id="30" presetID="22" presetClass="entr" presetSubtype="8" fill="hold" grpId="0" nodeType="after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wipe(left)">
                                      <p:cBhvr>
                                        <p:cTn id="32" dur="750"/>
                                        <p:tgtEl>
                                          <p:spTgt spid="5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left)">
                                      <p:cBhvr>
                                        <p:cTn id="36" dur="750"/>
                                        <p:tgtEl>
                                          <p:spTgt spid="53"/>
                                        </p:tgtEl>
                                      </p:cBhvr>
                                    </p:animEffect>
                                  </p:childTnLst>
                                </p:cTn>
                              </p:par>
                            </p:childTnLst>
                          </p:cTn>
                        </p:par>
                        <p:par>
                          <p:cTn id="37" fill="hold">
                            <p:stCondLst>
                              <p:cond delay="5250"/>
                            </p:stCondLst>
                            <p:childTnLst>
                              <p:par>
                                <p:cTn id="38" presetID="22" presetClass="entr" presetSubtype="8" fill="hold" grpId="0" nodeType="after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wipe(left)">
                                      <p:cBhvr>
                                        <p:cTn id="40" dur="750"/>
                                        <p:tgtEl>
                                          <p:spTgt spid="5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wipe(left)">
                                      <p:cBhvr>
                                        <p:cTn id="45" dur="750"/>
                                        <p:tgtEl>
                                          <p:spTgt spid="55"/>
                                        </p:tgtEl>
                                      </p:cBhvr>
                                    </p:animEffect>
                                  </p:childTnLst>
                                </p:cTn>
                              </p:par>
                            </p:childTnLst>
                          </p:cTn>
                        </p:par>
                        <p:par>
                          <p:cTn id="46" fill="hold">
                            <p:stCondLst>
                              <p:cond delay="750"/>
                            </p:stCondLst>
                            <p:childTnLst>
                              <p:par>
                                <p:cTn id="47" presetID="2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wipe(left)">
                                      <p:cBhvr>
                                        <p:cTn id="49" dur="750"/>
                                        <p:tgtEl>
                                          <p:spTgt spid="56"/>
                                        </p:tgtEl>
                                      </p:cBhvr>
                                    </p:animEffect>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750"/>
                                        <p:tgtEl>
                                          <p:spTgt spid="57"/>
                                        </p:tgtEl>
                                      </p:cBhvr>
                                    </p:animEffect>
                                  </p:childTnLst>
                                </p:cTn>
                              </p:par>
                            </p:childTnLst>
                          </p:cTn>
                        </p:par>
                        <p:par>
                          <p:cTn id="54" fill="hold">
                            <p:stCondLst>
                              <p:cond delay="2250"/>
                            </p:stCondLst>
                            <p:childTnLst>
                              <p:par>
                                <p:cTn id="55" presetID="22" presetClass="entr" presetSubtype="8"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wipe(left)">
                                      <p:cBhvr>
                                        <p:cTn id="57" dur="750"/>
                                        <p:tgtEl>
                                          <p:spTgt spid="58"/>
                                        </p:tgtEl>
                                      </p:cBhvr>
                                    </p:animEffect>
                                  </p:childTnLst>
                                </p:cTn>
                              </p:par>
                            </p:childTnLst>
                          </p:cTn>
                        </p:par>
                        <p:par>
                          <p:cTn id="58" fill="hold">
                            <p:stCondLst>
                              <p:cond delay="3000"/>
                            </p:stCondLst>
                            <p:childTnLst>
                              <p:par>
                                <p:cTn id="59" presetID="22" presetClass="entr" presetSubtype="8"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wipe(left)">
                                      <p:cBhvr>
                                        <p:cTn id="61" dur="750"/>
                                        <p:tgtEl>
                                          <p:spTgt spid="59"/>
                                        </p:tgtEl>
                                      </p:cBhvr>
                                    </p:animEffect>
                                  </p:childTnLst>
                                </p:cTn>
                              </p:par>
                            </p:childTnLst>
                          </p:cTn>
                        </p:par>
                        <p:par>
                          <p:cTn id="62" fill="hold">
                            <p:stCondLst>
                              <p:cond delay="3750"/>
                            </p:stCondLst>
                            <p:childTnLst>
                              <p:par>
                                <p:cTn id="63" presetID="22" presetClass="entr" presetSubtype="8" fill="hold" grpId="0" nodeType="after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wipe(left)">
                                      <p:cBhvr>
                                        <p:cTn id="65" dur="750"/>
                                        <p:tgtEl>
                                          <p:spTgt spid="60"/>
                                        </p:tgtEl>
                                      </p:cBhvr>
                                    </p:animEffect>
                                  </p:childTnLst>
                                </p:cTn>
                              </p:par>
                            </p:childTnLst>
                          </p:cTn>
                        </p:par>
                        <p:par>
                          <p:cTn id="66" fill="hold">
                            <p:stCondLst>
                              <p:cond delay="4500"/>
                            </p:stCondLst>
                            <p:childTnLst>
                              <p:par>
                                <p:cTn id="67" presetID="22" presetClass="entr" presetSubtype="8" fill="hold" grpId="0"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left)">
                                      <p:cBhvr>
                                        <p:cTn id="69" dur="750"/>
                                        <p:tgtEl>
                                          <p:spTgt spid="61"/>
                                        </p:tgtEl>
                                      </p:cBhvr>
                                    </p:animEffect>
                                  </p:childTnLst>
                                </p:cTn>
                              </p:par>
                            </p:childTnLst>
                          </p:cTn>
                        </p:par>
                        <p:par>
                          <p:cTn id="70" fill="hold">
                            <p:stCondLst>
                              <p:cond delay="5250"/>
                            </p:stCondLst>
                            <p:childTnLst>
                              <p:par>
                                <p:cTn id="71" presetID="22" presetClass="entr" presetSubtype="8" fill="hold" grpId="0" nodeType="afterEffect">
                                  <p:stCondLst>
                                    <p:cond delay="0"/>
                                  </p:stCondLst>
                                  <p:childTnLst>
                                    <p:set>
                                      <p:cBhvr>
                                        <p:cTn id="72" dur="1" fill="hold">
                                          <p:stCondLst>
                                            <p:cond delay="0"/>
                                          </p:stCondLst>
                                        </p:cTn>
                                        <p:tgtEl>
                                          <p:spTgt spid="62"/>
                                        </p:tgtEl>
                                        <p:attrNameLst>
                                          <p:attrName>style.visibility</p:attrName>
                                        </p:attrNameLst>
                                      </p:cBhvr>
                                      <p:to>
                                        <p:strVal val="visible"/>
                                      </p:to>
                                    </p:set>
                                    <p:animEffect transition="in" filter="wipe(left)">
                                      <p:cBhvr>
                                        <p:cTn id="73"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5">
            <a:extLst>
              <a:ext uri="{FF2B5EF4-FFF2-40B4-BE49-F238E27FC236}">
                <a16:creationId xmlns:a16="http://schemas.microsoft.com/office/drawing/2014/main" id="{F13B7F6C-7A47-1E17-EB36-8F89A1A79058}"/>
              </a:ext>
            </a:extLst>
          </p:cNvPr>
          <p:cNvSpPr txBox="1">
            <a:spLocks noChangeArrowheads="1"/>
          </p:cNvSpPr>
          <p:nvPr/>
        </p:nvSpPr>
        <p:spPr bwMode="auto">
          <a:xfrm>
            <a:off x="3851910" y="1713169"/>
            <a:ext cx="4677018" cy="2062103"/>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dirty="0">
                <a:latin typeface="UD デジタル 教科書体 NP-B" panose="02020700000000000000" pitchFamily="18" charset="-128"/>
                <a:ea typeface="UD デジタル 教科書体 NP-B" panose="02020700000000000000" pitchFamily="18" charset="-128"/>
              </a:rPr>
              <a:t>この正方形の面積は</a:t>
            </a:r>
            <a:endParaRPr lang="en-US" altLang="ja-JP" dirty="0">
              <a:latin typeface="UD デジタル 教科書体 NP-B" panose="02020700000000000000" pitchFamily="18" charset="-128"/>
              <a:ea typeface="UD デジタル 教科書体 NP-B" panose="02020700000000000000" pitchFamily="18" charset="-128"/>
            </a:endParaRPr>
          </a:p>
          <a:p>
            <a:pPr eaLnBrk="1" hangingPunct="1">
              <a:spcBef>
                <a:spcPct val="0"/>
              </a:spcBef>
              <a:buFontTx/>
              <a:buNone/>
            </a:pPr>
            <a:r>
              <a:rPr lang="en-US" altLang="ja-JP" dirty="0">
                <a:latin typeface="UD デジタル 教科書体 NP-B" panose="02020700000000000000" pitchFamily="18" charset="-128"/>
                <a:ea typeface="UD デジタル 教科書体 NP-B" panose="02020700000000000000" pitchFamily="18" charset="-128"/>
              </a:rPr>
              <a:t>100</a:t>
            </a:r>
            <a:r>
              <a:rPr lang="ja-JP" altLang="en-US" dirty="0">
                <a:latin typeface="UD デジタル 教科書体 NP-B" panose="02020700000000000000" pitchFamily="18" charset="-128"/>
                <a:ea typeface="UD デジタル 教科書体 NP-B" panose="02020700000000000000" pitchFamily="18" charset="-128"/>
              </a:rPr>
              <a:t>ｍ</a:t>
            </a:r>
            <a:r>
              <a:rPr lang="en-US" altLang="ja-JP" dirty="0">
                <a:latin typeface="UD デジタル 教科書体 NP-B" panose="02020700000000000000" pitchFamily="18" charset="-128"/>
                <a:ea typeface="UD デジタル 教科書体 NP-B" panose="02020700000000000000" pitchFamily="18" charset="-128"/>
              </a:rPr>
              <a:t>×100m</a:t>
            </a:r>
          </a:p>
          <a:p>
            <a:pPr eaLnBrk="1" hangingPunct="1">
              <a:spcBef>
                <a:spcPct val="0"/>
              </a:spcBef>
              <a:buNone/>
            </a:pPr>
            <a:r>
              <a:rPr lang="ja-JP" altLang="en-US" dirty="0">
                <a:latin typeface="UD デジタル 教科書体 NP-B" panose="02020700000000000000" pitchFamily="18" charset="-128"/>
                <a:ea typeface="UD デジタル 教科書体 NP-B" panose="02020700000000000000" pitchFamily="18" charset="-128"/>
              </a:rPr>
              <a:t>＝</a:t>
            </a:r>
            <a:r>
              <a:rPr lang="en-US" altLang="ja-JP" dirty="0">
                <a:latin typeface="UD デジタル 教科書体 NP-B" panose="02020700000000000000" pitchFamily="18" charset="-128"/>
                <a:ea typeface="UD デジタル 教科書体 NP-B" panose="02020700000000000000" pitchFamily="18" charset="-128"/>
              </a:rPr>
              <a:t>10000m</a:t>
            </a:r>
            <a:r>
              <a:rPr lang="ja-JP" altLang="en-US" dirty="0">
                <a:latin typeface="UD デジタル 教科書体 NP-B" panose="02020700000000000000" pitchFamily="18" charset="-128"/>
                <a:ea typeface="UD デジタル 教科書体 NP-B" panose="02020700000000000000" pitchFamily="18" charset="-128"/>
              </a:rPr>
              <a:t>　ですが、別の表し方があります。</a:t>
            </a:r>
            <a:endParaRPr lang="en-US" altLang="ja-JP" sz="6000" dirty="0">
              <a:latin typeface="UD デジタル 教科書体 NP-B" panose="02020700000000000000" pitchFamily="18" charset="-128"/>
              <a:ea typeface="UD デジタル 教科書体 NP-B" panose="02020700000000000000" pitchFamily="18" charset="-128"/>
            </a:endParaRPr>
          </a:p>
        </p:txBody>
      </p:sp>
      <p:sp>
        <p:nvSpPr>
          <p:cNvPr id="2" name="正方形/長方形 1">
            <a:extLst>
              <a:ext uri="{FF2B5EF4-FFF2-40B4-BE49-F238E27FC236}">
                <a16:creationId xmlns:a16="http://schemas.microsoft.com/office/drawing/2014/main" id="{9BFDE2CE-4DFB-48F1-9B1D-2064473BD608}"/>
              </a:ext>
            </a:extLst>
          </p:cNvPr>
          <p:cNvSpPr/>
          <p:nvPr/>
        </p:nvSpPr>
        <p:spPr>
          <a:xfrm>
            <a:off x="1844025" y="1952973"/>
            <a:ext cx="1761185" cy="1761185"/>
          </a:xfrm>
          <a:prstGeom prst="rect">
            <a:avLst/>
          </a:prstGeom>
          <a:solidFill>
            <a:srgbClr val="CCFF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Text Box 26">
            <a:extLst>
              <a:ext uri="{FF2B5EF4-FFF2-40B4-BE49-F238E27FC236}">
                <a16:creationId xmlns:a16="http://schemas.microsoft.com/office/drawing/2014/main" id="{FDB4D673-DCA2-4C8C-B7E2-0ADB58881B23}"/>
              </a:ext>
            </a:extLst>
          </p:cNvPr>
          <p:cNvSpPr txBox="1">
            <a:spLocks noChangeArrowheads="1"/>
          </p:cNvSpPr>
          <p:nvPr/>
        </p:nvSpPr>
        <p:spPr bwMode="auto">
          <a:xfrm>
            <a:off x="971551" y="463444"/>
            <a:ext cx="7405424" cy="769441"/>
          </a:xfrm>
          <a:prstGeom prst="rect">
            <a:avLst/>
          </a:prstGeom>
          <a:solidFill>
            <a:srgbClr val="FFFFCC"/>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400" b="1" dirty="0">
                <a:solidFill>
                  <a:schemeClr val="tx2"/>
                </a:solidFill>
                <a:latin typeface="UD デジタル 教科書体 NP-B" panose="02020700000000000000" pitchFamily="18" charset="-128"/>
                <a:ea typeface="UD デジタル 教科書体 NP-B" panose="02020700000000000000" pitchFamily="18" charset="-128"/>
              </a:rPr>
              <a:t>水田や畑の面積を表す単位</a:t>
            </a:r>
            <a:r>
              <a:rPr lang="en-US" altLang="ja-JP" sz="4400" b="1" dirty="0">
                <a:solidFill>
                  <a:schemeClr val="tx2"/>
                </a:solidFill>
                <a:latin typeface="UD デジタル 教科書体 NP-B" panose="02020700000000000000" pitchFamily="18" charset="-128"/>
                <a:ea typeface="UD デジタル 教科書体 NP-B" panose="02020700000000000000" pitchFamily="18" charset="-128"/>
              </a:rPr>
              <a:t>2</a:t>
            </a:r>
            <a:endParaRPr lang="en-US" altLang="ja-JP" sz="4400" b="1" dirty="0">
              <a:latin typeface="UD デジタル 教科書体 NP-B" panose="02020700000000000000" pitchFamily="18" charset="-128"/>
              <a:ea typeface="UD デジタル 教科書体 NP-B" panose="02020700000000000000" pitchFamily="18" charset="-128"/>
            </a:endParaRPr>
          </a:p>
        </p:txBody>
      </p:sp>
      <p:sp>
        <p:nvSpPr>
          <p:cNvPr id="15" name="Text Box 25">
            <a:extLst>
              <a:ext uri="{FF2B5EF4-FFF2-40B4-BE49-F238E27FC236}">
                <a16:creationId xmlns:a16="http://schemas.microsoft.com/office/drawing/2014/main" id="{E0DD6C55-258D-41FF-A694-F883723FD82F}"/>
              </a:ext>
            </a:extLst>
          </p:cNvPr>
          <p:cNvSpPr txBox="1">
            <a:spLocks noChangeArrowheads="1"/>
          </p:cNvSpPr>
          <p:nvPr/>
        </p:nvSpPr>
        <p:spPr bwMode="auto">
          <a:xfrm>
            <a:off x="6089112" y="2616326"/>
            <a:ext cx="5085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latin typeface="UD デジタル 教科書体 NP-B" panose="02020700000000000000" pitchFamily="18" charset="-128"/>
                <a:ea typeface="UD デジタル 教科書体 NP-B" panose="02020700000000000000" pitchFamily="18" charset="-128"/>
              </a:rPr>
              <a:t>2</a:t>
            </a:r>
            <a:endParaRPr lang="ja-JP" altLang="en-US" sz="2400" dirty="0">
              <a:latin typeface="UD デジタル 教科書体 NP-B" panose="02020700000000000000" pitchFamily="18" charset="-128"/>
              <a:ea typeface="UD デジタル 教科書体 NP-B" panose="02020700000000000000" pitchFamily="18" charset="-128"/>
            </a:endParaRPr>
          </a:p>
        </p:txBody>
      </p:sp>
      <p:sp>
        <p:nvSpPr>
          <p:cNvPr id="16" name="Text Box 25">
            <a:extLst>
              <a:ext uri="{FF2B5EF4-FFF2-40B4-BE49-F238E27FC236}">
                <a16:creationId xmlns:a16="http://schemas.microsoft.com/office/drawing/2014/main" id="{0C94FADE-19EF-4D51-A618-B84EDE924B6C}"/>
              </a:ext>
            </a:extLst>
          </p:cNvPr>
          <p:cNvSpPr txBox="1">
            <a:spLocks noChangeArrowheads="1"/>
          </p:cNvSpPr>
          <p:nvPr/>
        </p:nvSpPr>
        <p:spPr bwMode="auto">
          <a:xfrm>
            <a:off x="1844025" y="1390004"/>
            <a:ext cx="1591476"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latin typeface="UD デジタル 教科書体 NP-B" panose="02020700000000000000" pitchFamily="18" charset="-128"/>
                <a:ea typeface="UD デジタル 教科書体 NP-B" panose="02020700000000000000" pitchFamily="18" charset="-128"/>
              </a:rPr>
              <a:t>100m</a:t>
            </a:r>
            <a:endParaRPr lang="ja-JP" altLang="en-US" sz="1100" dirty="0">
              <a:latin typeface="UD デジタル 教科書体 NP-B" panose="02020700000000000000" pitchFamily="18" charset="-128"/>
              <a:ea typeface="UD デジタル 教科書体 NP-B" panose="02020700000000000000" pitchFamily="18" charset="-128"/>
            </a:endParaRPr>
          </a:p>
        </p:txBody>
      </p:sp>
      <p:sp>
        <p:nvSpPr>
          <p:cNvPr id="17" name="Text Box 25">
            <a:extLst>
              <a:ext uri="{FF2B5EF4-FFF2-40B4-BE49-F238E27FC236}">
                <a16:creationId xmlns:a16="http://schemas.microsoft.com/office/drawing/2014/main" id="{C16BAC34-E908-4838-AD02-72D5C38ADFAC}"/>
              </a:ext>
            </a:extLst>
          </p:cNvPr>
          <p:cNvSpPr txBox="1">
            <a:spLocks noChangeArrowheads="1"/>
          </p:cNvSpPr>
          <p:nvPr/>
        </p:nvSpPr>
        <p:spPr bwMode="auto">
          <a:xfrm>
            <a:off x="357017" y="2526225"/>
            <a:ext cx="1591475"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latin typeface="UD デジタル 教科書体 NP-B" panose="02020700000000000000" pitchFamily="18" charset="-128"/>
                <a:ea typeface="UD デジタル 教科書体 NP-B" panose="02020700000000000000" pitchFamily="18" charset="-128"/>
              </a:rPr>
              <a:t>100m</a:t>
            </a:r>
            <a:endParaRPr lang="ja-JP" altLang="en-US" sz="1100" dirty="0">
              <a:latin typeface="UD デジタル 教科書体 NP-B" panose="02020700000000000000" pitchFamily="18" charset="-128"/>
              <a:ea typeface="UD デジタル 教科書体 NP-B" panose="02020700000000000000" pitchFamily="18" charset="-128"/>
            </a:endParaRPr>
          </a:p>
        </p:txBody>
      </p:sp>
      <p:grpSp>
        <p:nvGrpSpPr>
          <p:cNvPr id="5" name="グループ化 4">
            <a:extLst>
              <a:ext uri="{FF2B5EF4-FFF2-40B4-BE49-F238E27FC236}">
                <a16:creationId xmlns:a16="http://schemas.microsoft.com/office/drawing/2014/main" id="{AD2906A3-B4DB-65FB-BE77-E0DE0176EF91}"/>
              </a:ext>
            </a:extLst>
          </p:cNvPr>
          <p:cNvGrpSpPr/>
          <p:nvPr/>
        </p:nvGrpSpPr>
        <p:grpSpPr>
          <a:xfrm>
            <a:off x="795704" y="3900858"/>
            <a:ext cx="7105984" cy="1754326"/>
            <a:chOff x="795704" y="3900858"/>
            <a:chExt cx="7105984" cy="1754326"/>
          </a:xfrm>
          <a:solidFill>
            <a:srgbClr val="CCFFCC"/>
          </a:solidFill>
        </p:grpSpPr>
        <p:sp>
          <p:nvSpPr>
            <p:cNvPr id="10" name="Text Box 25">
              <a:extLst>
                <a:ext uri="{FF2B5EF4-FFF2-40B4-BE49-F238E27FC236}">
                  <a16:creationId xmlns:a16="http://schemas.microsoft.com/office/drawing/2014/main" id="{7963AD29-EFFB-4F37-8B64-9CEFBCEF9568}"/>
                </a:ext>
              </a:extLst>
            </p:cNvPr>
            <p:cNvSpPr txBox="1">
              <a:spLocks noChangeArrowheads="1"/>
            </p:cNvSpPr>
            <p:nvPr/>
          </p:nvSpPr>
          <p:spPr bwMode="auto">
            <a:xfrm>
              <a:off x="795704" y="3900858"/>
              <a:ext cx="7105984" cy="1754326"/>
            </a:xfrm>
            <a:prstGeom prst="rect">
              <a:avLst/>
            </a:prstGeom>
            <a:grp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1</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辺が</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100m</a:t>
              </a:r>
              <a:r>
                <a:rPr lang="ja-JP" altLang="en-US" sz="3600" dirty="0">
                  <a:latin typeface="UD デジタル 教科書体 NP-B" panose="02020700000000000000" pitchFamily="18" charset="-128"/>
                  <a:ea typeface="UD デジタル 教科書体 NP-B" panose="02020700000000000000" pitchFamily="18" charset="-128"/>
                </a:rPr>
                <a:t>の正方形の面積を</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1h</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a</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ヘクタアール</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a:t>
              </a:r>
              <a:r>
                <a:rPr lang="ja-JP" altLang="en-US" sz="3600" dirty="0">
                  <a:latin typeface="UD デジタル 教科書体 NP-B" panose="02020700000000000000" pitchFamily="18" charset="-128"/>
                  <a:ea typeface="UD デジタル 教科書体 NP-B" panose="02020700000000000000" pitchFamily="18" charset="-128"/>
                </a:rPr>
                <a:t>と表します</a:t>
              </a:r>
              <a:endParaRPr lang="en-US" altLang="ja-JP" sz="3600" dirty="0">
                <a:latin typeface="UD デジタル 教科書体 NP-B" panose="02020700000000000000" pitchFamily="18" charset="-128"/>
                <a:ea typeface="UD デジタル 教科書体 NP-B" panose="02020700000000000000" pitchFamily="18" charset="-128"/>
              </a:endParaRPr>
            </a:p>
            <a:p>
              <a:pPr eaLnBrk="1" hangingPunct="1">
                <a:spcBef>
                  <a:spcPct val="0"/>
                </a:spcBef>
                <a:buFontTx/>
                <a:buNone/>
              </a:pPr>
              <a:r>
                <a:rPr lang="en-US" altLang="ja-JP" sz="3600" dirty="0">
                  <a:latin typeface="UD デジタル 教科書体 NP-B" panose="02020700000000000000" pitchFamily="18" charset="-128"/>
                  <a:ea typeface="UD デジタル 教科書体 NP-B" panose="02020700000000000000" pitchFamily="18" charset="-128"/>
                </a:rPr>
                <a:t>1ha</a:t>
              </a:r>
              <a:r>
                <a:rPr lang="ja-JP" altLang="en-US" sz="3600" dirty="0">
                  <a:latin typeface="UD デジタル 教科書体 NP-B" panose="02020700000000000000" pitchFamily="18" charset="-128"/>
                  <a:ea typeface="UD デジタル 教科書体 NP-B" panose="02020700000000000000" pitchFamily="18" charset="-128"/>
                </a:rPr>
                <a:t>＝</a:t>
              </a:r>
              <a:r>
                <a:rPr lang="en-US" altLang="ja-JP" sz="3600" dirty="0">
                  <a:latin typeface="UD デジタル 教科書体 NP-B" panose="02020700000000000000" pitchFamily="18" charset="-128"/>
                  <a:ea typeface="UD デジタル 教科書体 NP-B" panose="02020700000000000000" pitchFamily="18" charset="-128"/>
                </a:rPr>
                <a:t>10000m   </a:t>
              </a:r>
              <a:r>
                <a:rPr lang="ja-JP" altLang="en-US" sz="3600" dirty="0">
                  <a:latin typeface="UD デジタル 教科書体 NP-B" panose="02020700000000000000" pitchFamily="18" charset="-128"/>
                  <a:ea typeface="UD デジタル 教科書体 NP-B" panose="02020700000000000000" pitchFamily="18" charset="-128"/>
                </a:rPr>
                <a:t>となります</a:t>
              </a:r>
              <a:endParaRPr lang="en-US" altLang="ja-JP" sz="3600" dirty="0">
                <a:latin typeface="UD デジタル 教科書体 NP-B" panose="02020700000000000000" pitchFamily="18" charset="-128"/>
                <a:ea typeface="UD デジタル 教科書体 NP-B" panose="02020700000000000000" pitchFamily="18" charset="-128"/>
              </a:endParaRPr>
            </a:p>
          </p:txBody>
        </p:sp>
        <p:sp>
          <p:nvSpPr>
            <p:cNvPr id="4" name="Text Box 25">
              <a:extLst>
                <a:ext uri="{FF2B5EF4-FFF2-40B4-BE49-F238E27FC236}">
                  <a16:creationId xmlns:a16="http://schemas.microsoft.com/office/drawing/2014/main" id="{FE28E4DB-7E4A-C64D-11DF-7B57A56C1819}"/>
                </a:ext>
              </a:extLst>
            </p:cNvPr>
            <p:cNvSpPr txBox="1">
              <a:spLocks noChangeArrowheads="1"/>
            </p:cNvSpPr>
            <p:nvPr/>
          </p:nvSpPr>
          <p:spPr bwMode="auto">
            <a:xfrm>
              <a:off x="4214613" y="4929304"/>
              <a:ext cx="508598" cy="46166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latin typeface="UD デジタル 教科書体 NP-B" panose="02020700000000000000" pitchFamily="18" charset="-128"/>
                  <a:ea typeface="UD デジタル 教科書体 NP-B" panose="02020700000000000000" pitchFamily="18" charset="-128"/>
                </a:rPr>
                <a:t>2</a:t>
              </a:r>
              <a:endParaRPr lang="ja-JP" altLang="en-US" sz="2400" dirty="0">
                <a:latin typeface="UD デジタル 教科書体 NP-B" panose="02020700000000000000" pitchFamily="18" charset="-128"/>
                <a:ea typeface="UD デジタル 教科書体 NP-B" panose="02020700000000000000" pitchFamily="18" charset="-128"/>
              </a:endParaRPr>
            </a:p>
          </p:txBody>
        </p:sp>
      </p:grpSp>
      <p:sp>
        <p:nvSpPr>
          <p:cNvPr id="6" name="Text Box 25">
            <a:extLst>
              <a:ext uri="{FF2B5EF4-FFF2-40B4-BE49-F238E27FC236}">
                <a16:creationId xmlns:a16="http://schemas.microsoft.com/office/drawing/2014/main" id="{BF03A44A-54AE-FE50-CA16-8F8E645ED190}"/>
              </a:ext>
            </a:extLst>
          </p:cNvPr>
          <p:cNvSpPr txBox="1">
            <a:spLocks noChangeArrowheads="1"/>
          </p:cNvSpPr>
          <p:nvPr/>
        </p:nvSpPr>
        <p:spPr bwMode="auto">
          <a:xfrm>
            <a:off x="2036488" y="2459748"/>
            <a:ext cx="1480726" cy="830997"/>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800" dirty="0">
                <a:solidFill>
                  <a:srgbClr val="FF0000"/>
                </a:solidFill>
                <a:latin typeface="UD デジタル 教科書体 NP-B" panose="02020700000000000000" pitchFamily="18" charset="-128"/>
                <a:ea typeface="UD デジタル 教科書体 NP-B" panose="02020700000000000000" pitchFamily="18" charset="-128"/>
              </a:rPr>
              <a:t>1ha</a:t>
            </a:r>
            <a:endParaRPr lang="ja-JP" altLang="en-US" sz="16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3" name="Text Box 25">
            <a:extLst>
              <a:ext uri="{FF2B5EF4-FFF2-40B4-BE49-F238E27FC236}">
                <a16:creationId xmlns:a16="http://schemas.microsoft.com/office/drawing/2014/main" id="{9A7BCE41-2FBB-5CB4-BD26-AF22280B8D5F}"/>
              </a:ext>
            </a:extLst>
          </p:cNvPr>
          <p:cNvSpPr txBox="1">
            <a:spLocks noChangeArrowheads="1"/>
          </p:cNvSpPr>
          <p:nvPr/>
        </p:nvSpPr>
        <p:spPr bwMode="auto">
          <a:xfrm>
            <a:off x="3435501" y="5617996"/>
            <a:ext cx="5087298" cy="954107"/>
          </a:xfrm>
          <a:prstGeom prst="rect">
            <a:avLst/>
          </a:prstGeom>
          <a:noFill/>
          <a:ln w="28575">
            <a:solidFill>
              <a:srgbClr val="00B0F0"/>
            </a:solid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dirty="0">
                <a:solidFill>
                  <a:srgbClr val="FF0000"/>
                </a:solidFill>
                <a:latin typeface="UD デジタル 教科書体 NP-B" panose="02020700000000000000" pitchFamily="18" charset="-128"/>
                <a:ea typeface="UD デジタル 教科書体 NP-B" panose="02020700000000000000" pitchFamily="18" charset="-128"/>
              </a:rPr>
              <a:t>ha</a:t>
            </a:r>
            <a:r>
              <a:rPr lang="ja-JP" altLang="en-US" sz="2800" dirty="0">
                <a:latin typeface="UD デジタル 教科書体 NP-B" panose="02020700000000000000" pitchFamily="18" charset="-128"/>
                <a:ea typeface="UD デジタル 教科書体 NP-B" panose="02020700000000000000" pitchFamily="18" charset="-128"/>
              </a:rPr>
              <a:t>も面積そのものを表す単位</a:t>
            </a:r>
            <a:endParaRPr lang="en-US" altLang="ja-JP" sz="2800" dirty="0">
              <a:latin typeface="UD デジタル 教科書体 NP-B" panose="02020700000000000000" pitchFamily="18" charset="-128"/>
              <a:ea typeface="UD デジタル 教科書体 NP-B" panose="02020700000000000000" pitchFamily="18" charset="-128"/>
            </a:endParaRPr>
          </a:p>
          <a:p>
            <a:pPr eaLnBrk="1" hangingPunct="1">
              <a:spcBef>
                <a:spcPct val="0"/>
              </a:spcBef>
              <a:buFontTx/>
              <a:buNone/>
            </a:pPr>
            <a:r>
              <a:rPr lang="ja-JP" altLang="en-US" sz="2800" dirty="0">
                <a:latin typeface="UD デジタル 教科書体 NP-B" panose="02020700000000000000" pitchFamily="18" charset="-128"/>
                <a:ea typeface="UD デジタル 教科書体 NP-B" panose="02020700000000000000" pitchFamily="18" charset="-128"/>
              </a:rPr>
              <a:t>なので「</a:t>
            </a:r>
            <a:r>
              <a:rPr lang="en-US" altLang="ja-JP" sz="2800" dirty="0">
                <a:latin typeface="UD デジタル 教科書体 NP-B" panose="02020700000000000000" pitchFamily="18" charset="-128"/>
                <a:ea typeface="UD デジタル 教科書体 NP-B" panose="02020700000000000000" pitchFamily="18" charset="-128"/>
              </a:rPr>
              <a:t>2</a:t>
            </a:r>
            <a:r>
              <a:rPr lang="ja-JP" altLang="en-US" sz="2800" dirty="0">
                <a:latin typeface="UD デジタル 教科書体 NP-B" panose="02020700000000000000" pitchFamily="18" charset="-128"/>
                <a:ea typeface="UD デジタル 教科書体 NP-B" panose="02020700000000000000" pitchFamily="18" charset="-128"/>
              </a:rPr>
              <a:t>」はつきません</a:t>
            </a:r>
            <a:endParaRPr lang="ja-JP" altLang="en-US" sz="900" dirty="0">
              <a:latin typeface="UD デジタル 教科書体 NP-B" panose="02020700000000000000" pitchFamily="18" charset="-128"/>
              <a:ea typeface="UD デジタル 教科書体 NP-B" panose="02020700000000000000" pitchFamily="18" charset="-128"/>
            </a:endParaRPr>
          </a:p>
        </p:txBody>
      </p:sp>
      <p:cxnSp>
        <p:nvCxnSpPr>
          <p:cNvPr id="7" name="直線コネクタ 6">
            <a:extLst>
              <a:ext uri="{FF2B5EF4-FFF2-40B4-BE49-F238E27FC236}">
                <a16:creationId xmlns:a16="http://schemas.microsoft.com/office/drawing/2014/main" id="{2912D877-2F6C-2AFA-7747-2C7BECBEF1C8}"/>
              </a:ext>
            </a:extLst>
          </p:cNvPr>
          <p:cNvCxnSpPr/>
          <p:nvPr/>
        </p:nvCxnSpPr>
        <p:spPr>
          <a:xfrm>
            <a:off x="2124484" y="3266660"/>
            <a:ext cx="127224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直線コネクタ 8">
            <a:extLst>
              <a:ext uri="{FF2B5EF4-FFF2-40B4-BE49-F238E27FC236}">
                <a16:creationId xmlns:a16="http://schemas.microsoft.com/office/drawing/2014/main" id="{B18D3446-F5BD-DDE4-3318-33E0B4BD3DC0}"/>
              </a:ext>
            </a:extLst>
          </p:cNvPr>
          <p:cNvCxnSpPr>
            <a:cxnSpLocks/>
          </p:cNvCxnSpPr>
          <p:nvPr/>
        </p:nvCxnSpPr>
        <p:spPr>
          <a:xfrm>
            <a:off x="850788" y="4997584"/>
            <a:ext cx="4136341" cy="0"/>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73586101"/>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3000"/>
                                        <p:tgtEl>
                                          <p:spTgt spid="5"/>
                                        </p:tgtEl>
                                      </p:cBhvr>
                                    </p:animEffect>
                                  </p:childTnLst>
                                </p:cTn>
                              </p:par>
                            </p:childTnLst>
                          </p:cTn>
                        </p:par>
                        <p:par>
                          <p:cTn id="8" fill="hold">
                            <p:stCondLst>
                              <p:cond delay="30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25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42EB16B7-37E1-7AD7-D5A7-3AFBE1E248A2}"/>
              </a:ext>
            </a:extLst>
          </p:cNvPr>
          <p:cNvGrpSpPr/>
          <p:nvPr/>
        </p:nvGrpSpPr>
        <p:grpSpPr>
          <a:xfrm>
            <a:off x="1804917" y="1921032"/>
            <a:ext cx="3543927" cy="2366648"/>
            <a:chOff x="2108208" y="1921032"/>
            <a:chExt cx="4282830" cy="2860090"/>
          </a:xfrm>
        </p:grpSpPr>
        <p:sp>
          <p:nvSpPr>
            <p:cNvPr id="29" name="正方形/長方形 28">
              <a:extLst>
                <a:ext uri="{FF2B5EF4-FFF2-40B4-BE49-F238E27FC236}">
                  <a16:creationId xmlns:a16="http://schemas.microsoft.com/office/drawing/2014/main" id="{2A5F8EAF-7EC5-4237-8EA7-7E9A8F0CB66B}"/>
                </a:ext>
              </a:extLst>
            </p:cNvPr>
            <p:cNvSpPr/>
            <p:nvPr/>
          </p:nvSpPr>
          <p:spPr>
            <a:xfrm>
              <a:off x="2108208" y="1921032"/>
              <a:ext cx="1427610" cy="1427610"/>
            </a:xfrm>
            <a:prstGeom prst="rect">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A35A749A-C806-4362-1011-A1175428F1F0}"/>
                </a:ext>
              </a:extLst>
            </p:cNvPr>
            <p:cNvSpPr/>
            <p:nvPr/>
          </p:nvSpPr>
          <p:spPr>
            <a:xfrm>
              <a:off x="3535818" y="1921032"/>
              <a:ext cx="1427610" cy="1427610"/>
            </a:xfrm>
            <a:prstGeom prst="rect">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18BB53AC-C87B-B369-48C1-7C99556D9461}"/>
                </a:ext>
              </a:extLst>
            </p:cNvPr>
            <p:cNvSpPr/>
            <p:nvPr/>
          </p:nvSpPr>
          <p:spPr>
            <a:xfrm>
              <a:off x="4963428" y="1921032"/>
              <a:ext cx="1427610" cy="1427610"/>
            </a:xfrm>
            <a:prstGeom prst="rect">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3BCCD3DC-DF5E-8254-863C-B69AD9584C8B}"/>
                </a:ext>
              </a:extLst>
            </p:cNvPr>
            <p:cNvSpPr/>
            <p:nvPr/>
          </p:nvSpPr>
          <p:spPr>
            <a:xfrm>
              <a:off x="2108208" y="3353512"/>
              <a:ext cx="1427610" cy="1427610"/>
            </a:xfrm>
            <a:prstGeom prst="rect">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9DAED52C-AC4A-683F-47D7-42C790EA7B56}"/>
                </a:ext>
              </a:extLst>
            </p:cNvPr>
            <p:cNvSpPr/>
            <p:nvPr/>
          </p:nvSpPr>
          <p:spPr>
            <a:xfrm>
              <a:off x="3535818" y="3353512"/>
              <a:ext cx="1427610" cy="1427610"/>
            </a:xfrm>
            <a:prstGeom prst="rect">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C75F0B5F-3EA3-091F-6A8E-9D699C8B1307}"/>
                </a:ext>
              </a:extLst>
            </p:cNvPr>
            <p:cNvSpPr/>
            <p:nvPr/>
          </p:nvSpPr>
          <p:spPr>
            <a:xfrm>
              <a:off x="4963428" y="3353512"/>
              <a:ext cx="1427610" cy="1427610"/>
            </a:xfrm>
            <a:prstGeom prst="rect">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Text Box 25">
            <a:extLst>
              <a:ext uri="{FF2B5EF4-FFF2-40B4-BE49-F238E27FC236}">
                <a16:creationId xmlns:a16="http://schemas.microsoft.com/office/drawing/2014/main" id="{09D6910C-DBA7-404D-8F50-B88C39AB5DD2}"/>
              </a:ext>
            </a:extLst>
          </p:cNvPr>
          <p:cNvSpPr txBox="1">
            <a:spLocks noChangeArrowheads="1"/>
          </p:cNvSpPr>
          <p:nvPr/>
        </p:nvSpPr>
        <p:spPr bwMode="auto">
          <a:xfrm>
            <a:off x="1812459" y="2213420"/>
            <a:ext cx="1324533" cy="707886"/>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1ha</a:t>
            </a:r>
            <a:endParaRPr lang="ja-JP" altLang="en-US" sz="1200" dirty="0">
              <a:solidFill>
                <a:srgbClr val="FF0000"/>
              </a:solidFill>
              <a:latin typeface="UD デジタル 教科書体 NP-B" panose="02020700000000000000" pitchFamily="18" charset="-128"/>
              <a:ea typeface="UD デジタル 教科書体 NP-B" panose="02020700000000000000" pitchFamily="18" charset="-128"/>
            </a:endParaRPr>
          </a:p>
        </p:txBody>
      </p:sp>
      <p:grpSp>
        <p:nvGrpSpPr>
          <p:cNvPr id="10" name="グループ化 9">
            <a:extLst>
              <a:ext uri="{FF2B5EF4-FFF2-40B4-BE49-F238E27FC236}">
                <a16:creationId xmlns:a16="http://schemas.microsoft.com/office/drawing/2014/main" id="{A99E89DF-74F9-2405-B4FD-C45A5C18D059}"/>
              </a:ext>
            </a:extLst>
          </p:cNvPr>
          <p:cNvGrpSpPr/>
          <p:nvPr/>
        </p:nvGrpSpPr>
        <p:grpSpPr>
          <a:xfrm>
            <a:off x="1132443" y="4429169"/>
            <a:ext cx="7760095" cy="1231824"/>
            <a:chOff x="1751526" y="4335277"/>
            <a:chExt cx="5521388" cy="1231824"/>
          </a:xfrm>
        </p:grpSpPr>
        <p:sp>
          <p:nvSpPr>
            <p:cNvPr id="22" name="Text Box 25">
              <a:extLst>
                <a:ext uri="{FF2B5EF4-FFF2-40B4-BE49-F238E27FC236}">
                  <a16:creationId xmlns:a16="http://schemas.microsoft.com/office/drawing/2014/main" id="{FC56131D-F768-4745-84EC-0D3ED4046E76}"/>
                </a:ext>
              </a:extLst>
            </p:cNvPr>
            <p:cNvSpPr txBox="1">
              <a:spLocks noChangeArrowheads="1"/>
            </p:cNvSpPr>
            <p:nvPr/>
          </p:nvSpPr>
          <p:spPr bwMode="auto">
            <a:xfrm>
              <a:off x="1751526" y="4366772"/>
              <a:ext cx="5340790" cy="1200329"/>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en-US" altLang="ja-JP" sz="3600" dirty="0">
                  <a:latin typeface="UD デジタル 教科書体 NP-B" panose="02020700000000000000" pitchFamily="18" charset="-128"/>
                  <a:ea typeface="UD デジタル 教科書体 NP-B" panose="02020700000000000000" pitchFamily="18" charset="-128"/>
                </a:rPr>
                <a:t>m</a:t>
              </a:r>
              <a:r>
                <a:rPr lang="ja-JP" altLang="en-US" sz="3600" dirty="0">
                  <a:latin typeface="UD デジタル 教科書体 NP-B" panose="02020700000000000000" pitchFamily="18" charset="-128"/>
                  <a:ea typeface="UD デジタル 教科書体 NP-B" panose="02020700000000000000" pitchFamily="18" charset="-128"/>
                </a:rPr>
                <a:t>  で表せば</a:t>
              </a:r>
              <a:endParaRPr lang="en-US" altLang="ja-JP" sz="3600" dirty="0">
                <a:latin typeface="UD デジタル 教科書体 NP-B" panose="02020700000000000000" pitchFamily="18" charset="-128"/>
                <a:ea typeface="UD デジタル 教科書体 NP-B" panose="02020700000000000000" pitchFamily="18" charset="-128"/>
              </a:endParaRPr>
            </a:p>
            <a:p>
              <a:pPr eaLnBrk="1" hangingPunct="1">
                <a:spcBef>
                  <a:spcPct val="0"/>
                </a:spcBef>
                <a:buFontTx/>
                <a:buNone/>
              </a:pPr>
              <a:r>
                <a:rPr lang="en-US" altLang="ja-JP" sz="3600" dirty="0">
                  <a:latin typeface="UD デジタル 教科書体 NP-B" panose="02020700000000000000" pitchFamily="18" charset="-128"/>
                  <a:ea typeface="UD デジタル 教科書体 NP-B" panose="02020700000000000000" pitchFamily="18" charset="-128"/>
                </a:rPr>
                <a:t>200×300</a:t>
              </a:r>
              <a:r>
                <a:rPr lang="ja-JP" altLang="en-US" sz="3600" dirty="0">
                  <a:latin typeface="UD デジタル 教科書体 NP-B" panose="02020700000000000000" pitchFamily="18" charset="-128"/>
                  <a:ea typeface="UD デジタル 教科書体 NP-B" panose="02020700000000000000" pitchFamily="18" charset="-128"/>
                </a:rPr>
                <a:t>＝</a:t>
              </a:r>
              <a:r>
                <a:rPr lang="en-US" altLang="ja-JP" sz="3600" dirty="0">
                  <a:latin typeface="UD デジタル 教科書体 NP-B" panose="02020700000000000000" pitchFamily="18" charset="-128"/>
                  <a:ea typeface="UD デジタル 教科書体 NP-B" panose="02020700000000000000" pitchFamily="18" charset="-128"/>
                </a:rPr>
                <a:t>60000</a:t>
              </a:r>
              <a:r>
                <a:rPr lang="ja-JP" altLang="en-US" sz="3600" dirty="0">
                  <a:latin typeface="UD デジタル 教科書体 NP-B" panose="02020700000000000000" pitchFamily="18" charset="-128"/>
                  <a:ea typeface="UD デジタル 教科書体 NP-B" panose="02020700000000000000" pitchFamily="18" charset="-128"/>
                </a:rPr>
                <a:t>　</a:t>
              </a:r>
              <a:r>
                <a:rPr lang="en-US" altLang="ja-JP" sz="3600" dirty="0">
                  <a:latin typeface="UD デジタル 教科書体 NP-B" panose="02020700000000000000" pitchFamily="18" charset="-128"/>
                  <a:ea typeface="UD デジタル 教科書体 NP-B" panose="02020700000000000000" pitchFamily="18" charset="-128"/>
                </a:rPr>
                <a:t>60000</a:t>
              </a:r>
              <a:r>
                <a:rPr lang="ja-JP" altLang="en-US" sz="3600" dirty="0">
                  <a:latin typeface="UD デジタル 教科書体 NP-B" panose="02020700000000000000" pitchFamily="18" charset="-128"/>
                  <a:ea typeface="UD デジタル 教科書体 NP-B" panose="02020700000000000000" pitchFamily="18" charset="-128"/>
                </a:rPr>
                <a:t>ｍ　　　　　　　</a:t>
              </a:r>
              <a:endParaRPr lang="ja-JP" altLang="en-US" sz="1100" dirty="0">
                <a:latin typeface="UD デジタル 教科書体 NP-B" panose="02020700000000000000" pitchFamily="18" charset="-128"/>
                <a:ea typeface="UD デジタル 教科書体 NP-B" panose="02020700000000000000" pitchFamily="18" charset="-128"/>
              </a:endParaRPr>
            </a:p>
          </p:txBody>
        </p:sp>
        <p:sp>
          <p:nvSpPr>
            <p:cNvPr id="11" name="Text Box 25">
              <a:extLst>
                <a:ext uri="{FF2B5EF4-FFF2-40B4-BE49-F238E27FC236}">
                  <a16:creationId xmlns:a16="http://schemas.microsoft.com/office/drawing/2014/main" id="{CBB5BB0A-6BBE-C814-F4D3-A0F56A283338}"/>
                </a:ext>
              </a:extLst>
            </p:cNvPr>
            <p:cNvSpPr txBox="1">
              <a:spLocks noChangeArrowheads="1"/>
            </p:cNvSpPr>
            <p:nvPr/>
          </p:nvSpPr>
          <p:spPr bwMode="auto">
            <a:xfrm>
              <a:off x="2093230" y="4335277"/>
              <a:ext cx="5085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latin typeface="UD デジタル 教科書体 NP-B" panose="02020700000000000000" pitchFamily="18" charset="-128"/>
                  <a:ea typeface="UD デジタル 教科書体 NP-B" panose="02020700000000000000" pitchFamily="18" charset="-128"/>
                </a:rPr>
                <a:t>2</a:t>
              </a:r>
              <a:endParaRPr lang="ja-JP" altLang="en-US" sz="800" dirty="0">
                <a:latin typeface="UD デジタル 教科書体 NP-B" panose="02020700000000000000" pitchFamily="18" charset="-128"/>
                <a:ea typeface="UD デジタル 教科書体 NP-B" panose="02020700000000000000" pitchFamily="18" charset="-128"/>
              </a:endParaRPr>
            </a:p>
          </p:txBody>
        </p:sp>
        <p:sp>
          <p:nvSpPr>
            <p:cNvPr id="2" name="Text Box 25">
              <a:extLst>
                <a:ext uri="{FF2B5EF4-FFF2-40B4-BE49-F238E27FC236}">
                  <a16:creationId xmlns:a16="http://schemas.microsoft.com/office/drawing/2014/main" id="{516AAB6F-30A5-F010-B648-9FD14E7C3EFD}"/>
                </a:ext>
              </a:extLst>
            </p:cNvPr>
            <p:cNvSpPr txBox="1">
              <a:spLocks noChangeArrowheads="1"/>
            </p:cNvSpPr>
            <p:nvPr/>
          </p:nvSpPr>
          <p:spPr bwMode="auto">
            <a:xfrm>
              <a:off x="6764316" y="4841678"/>
              <a:ext cx="5085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latin typeface="UD デジタル 教科書体 NP-B" panose="02020700000000000000" pitchFamily="18" charset="-128"/>
                  <a:ea typeface="UD デジタル 教科書体 NP-B" panose="02020700000000000000" pitchFamily="18" charset="-128"/>
                </a:rPr>
                <a:t>2</a:t>
              </a:r>
              <a:endParaRPr lang="ja-JP" altLang="en-US" sz="800" dirty="0">
                <a:latin typeface="UD デジタル 教科書体 NP-B" panose="02020700000000000000" pitchFamily="18" charset="-128"/>
                <a:ea typeface="UD デジタル 教科書体 NP-B" panose="02020700000000000000" pitchFamily="18" charset="-128"/>
              </a:endParaRPr>
            </a:p>
          </p:txBody>
        </p:sp>
      </p:grpSp>
      <p:sp>
        <p:nvSpPr>
          <p:cNvPr id="18" name="Text Box 25">
            <a:extLst>
              <a:ext uri="{FF2B5EF4-FFF2-40B4-BE49-F238E27FC236}">
                <a16:creationId xmlns:a16="http://schemas.microsoft.com/office/drawing/2014/main" id="{0614EE35-FC20-13D1-10F7-4F6DF07832C4}"/>
              </a:ext>
            </a:extLst>
          </p:cNvPr>
          <p:cNvSpPr txBox="1">
            <a:spLocks noChangeArrowheads="1"/>
          </p:cNvSpPr>
          <p:nvPr/>
        </p:nvSpPr>
        <p:spPr bwMode="auto">
          <a:xfrm>
            <a:off x="4927367" y="3211179"/>
            <a:ext cx="3855528" cy="707886"/>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2×3</a:t>
            </a: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a:t>
            </a: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6  6ha</a:t>
            </a:r>
            <a:endParaRPr lang="ja-JP" altLang="en-US" sz="12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25" name="Text Box 25">
            <a:extLst>
              <a:ext uri="{FF2B5EF4-FFF2-40B4-BE49-F238E27FC236}">
                <a16:creationId xmlns:a16="http://schemas.microsoft.com/office/drawing/2014/main" id="{92C93A9A-AAF0-4A3C-8403-0EE786880525}"/>
              </a:ext>
            </a:extLst>
          </p:cNvPr>
          <p:cNvSpPr txBox="1">
            <a:spLocks noChangeArrowheads="1"/>
          </p:cNvSpPr>
          <p:nvPr/>
        </p:nvSpPr>
        <p:spPr bwMode="auto">
          <a:xfrm>
            <a:off x="4130188" y="2203169"/>
            <a:ext cx="4762351" cy="707886"/>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1</a:t>
            </a: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マスが</a:t>
            </a: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1ha</a:t>
            </a: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なので</a:t>
            </a:r>
            <a:endParaRPr lang="ja-JP" altLang="en-US" sz="12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2" name="Text Box 26">
            <a:extLst>
              <a:ext uri="{FF2B5EF4-FFF2-40B4-BE49-F238E27FC236}">
                <a16:creationId xmlns:a16="http://schemas.microsoft.com/office/drawing/2014/main" id="{8F0DEBB1-3978-6F5E-9081-C0BC9D3F1E27}"/>
              </a:ext>
            </a:extLst>
          </p:cNvPr>
          <p:cNvSpPr txBox="1">
            <a:spLocks noChangeArrowheads="1"/>
          </p:cNvSpPr>
          <p:nvPr/>
        </p:nvSpPr>
        <p:spPr bwMode="auto">
          <a:xfrm>
            <a:off x="611506" y="463444"/>
            <a:ext cx="8003616" cy="707886"/>
          </a:xfrm>
          <a:prstGeom prst="rect">
            <a:avLst/>
          </a:prstGeom>
          <a:solidFill>
            <a:srgbClr val="FFFFCC"/>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000" b="1" dirty="0">
                <a:solidFill>
                  <a:srgbClr val="FF0000"/>
                </a:solidFill>
                <a:latin typeface="UD デジタル 教科書体 NP-B" panose="02020700000000000000" pitchFamily="18" charset="-128"/>
                <a:ea typeface="UD デジタル 教科書体 NP-B" panose="02020700000000000000" pitchFamily="18" charset="-128"/>
              </a:rPr>
              <a:t>ヘクタール</a:t>
            </a:r>
            <a:r>
              <a:rPr lang="en-US" altLang="ja-JP" sz="4000" b="1" dirty="0">
                <a:solidFill>
                  <a:srgbClr val="FF0000"/>
                </a:solidFill>
                <a:latin typeface="UD デジタル 教科書体 NP-B" panose="02020700000000000000" pitchFamily="18" charset="-128"/>
                <a:ea typeface="UD デジタル 教科書体 NP-B" panose="02020700000000000000" pitchFamily="18" charset="-128"/>
              </a:rPr>
              <a:t>(ha)</a:t>
            </a:r>
            <a:r>
              <a:rPr lang="ja-JP" altLang="en-US" sz="4000" b="1" dirty="0">
                <a:solidFill>
                  <a:schemeClr val="tx2"/>
                </a:solidFill>
                <a:latin typeface="UD デジタル 教科書体 NP-B" panose="02020700000000000000" pitchFamily="18" charset="-128"/>
                <a:ea typeface="UD デジタル 教科書体 NP-B" panose="02020700000000000000" pitchFamily="18" charset="-128"/>
              </a:rPr>
              <a:t>で長方形の面積を</a:t>
            </a:r>
            <a:endParaRPr lang="en-US" altLang="ja-JP" sz="4000" b="1" dirty="0">
              <a:latin typeface="UD デジタル 教科書体 NP-B" panose="02020700000000000000" pitchFamily="18" charset="-128"/>
              <a:ea typeface="UD デジタル 教科書体 NP-B" panose="02020700000000000000" pitchFamily="18" charset="-128"/>
            </a:endParaRPr>
          </a:p>
        </p:txBody>
      </p:sp>
      <p:sp>
        <p:nvSpPr>
          <p:cNvPr id="13" name="Text Box 25">
            <a:extLst>
              <a:ext uri="{FF2B5EF4-FFF2-40B4-BE49-F238E27FC236}">
                <a16:creationId xmlns:a16="http://schemas.microsoft.com/office/drawing/2014/main" id="{E327C9D8-1672-8007-4B69-0D41158B5C55}"/>
              </a:ext>
            </a:extLst>
          </p:cNvPr>
          <p:cNvSpPr txBox="1">
            <a:spLocks noChangeArrowheads="1"/>
          </p:cNvSpPr>
          <p:nvPr/>
        </p:nvSpPr>
        <p:spPr bwMode="auto">
          <a:xfrm>
            <a:off x="542465" y="2768539"/>
            <a:ext cx="1672939"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latin typeface="UD デジタル 教科書体 NP-B" panose="02020700000000000000" pitchFamily="18" charset="-128"/>
                <a:ea typeface="UD デジタル 教科書体 NP-B" panose="02020700000000000000" pitchFamily="18" charset="-128"/>
              </a:rPr>
              <a:t>200m</a:t>
            </a:r>
            <a:endParaRPr lang="ja-JP" altLang="en-US" sz="1100" dirty="0">
              <a:latin typeface="UD デジタル 教科書体 NP-B" panose="02020700000000000000" pitchFamily="18" charset="-128"/>
              <a:ea typeface="UD デジタル 教科書体 NP-B" panose="02020700000000000000" pitchFamily="18" charset="-128"/>
            </a:endParaRPr>
          </a:p>
        </p:txBody>
      </p:sp>
      <p:sp>
        <p:nvSpPr>
          <p:cNvPr id="14" name="Text Box 25">
            <a:extLst>
              <a:ext uri="{FF2B5EF4-FFF2-40B4-BE49-F238E27FC236}">
                <a16:creationId xmlns:a16="http://schemas.microsoft.com/office/drawing/2014/main" id="{DB3B79C4-553D-CC96-BD55-5A1E69E662C9}"/>
              </a:ext>
            </a:extLst>
          </p:cNvPr>
          <p:cNvSpPr txBox="1">
            <a:spLocks noChangeArrowheads="1"/>
          </p:cNvSpPr>
          <p:nvPr/>
        </p:nvSpPr>
        <p:spPr bwMode="auto">
          <a:xfrm>
            <a:off x="2982652" y="1367186"/>
            <a:ext cx="1589348"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latin typeface="UD デジタル 教科書体 NP-B" panose="02020700000000000000" pitchFamily="18" charset="-128"/>
                <a:ea typeface="UD デジタル 教科書体 NP-B" panose="02020700000000000000" pitchFamily="18" charset="-128"/>
              </a:rPr>
              <a:t>300m</a:t>
            </a:r>
            <a:endParaRPr lang="ja-JP" altLang="en-US" sz="1100" dirty="0">
              <a:latin typeface="UD デジタル 教科書体 NP-B" panose="02020700000000000000" pitchFamily="18" charset="-128"/>
              <a:ea typeface="UD デジタル 教科書体 NP-B" panose="02020700000000000000" pitchFamily="18" charset="-128"/>
            </a:endParaRPr>
          </a:p>
        </p:txBody>
      </p:sp>
      <p:grpSp>
        <p:nvGrpSpPr>
          <p:cNvPr id="8" name="グループ化 7">
            <a:extLst>
              <a:ext uri="{FF2B5EF4-FFF2-40B4-BE49-F238E27FC236}">
                <a16:creationId xmlns:a16="http://schemas.microsoft.com/office/drawing/2014/main" id="{1B3C5373-3A6B-0B03-C8B8-FD856AFE9F6E}"/>
              </a:ext>
            </a:extLst>
          </p:cNvPr>
          <p:cNvGrpSpPr/>
          <p:nvPr/>
        </p:nvGrpSpPr>
        <p:grpSpPr>
          <a:xfrm>
            <a:off x="3737048" y="5740927"/>
            <a:ext cx="4214794" cy="786285"/>
            <a:chOff x="3737048" y="5740927"/>
            <a:chExt cx="4214794" cy="786285"/>
          </a:xfrm>
        </p:grpSpPr>
        <p:sp>
          <p:nvSpPr>
            <p:cNvPr id="26" name="Text Box 25">
              <a:extLst>
                <a:ext uri="{FF2B5EF4-FFF2-40B4-BE49-F238E27FC236}">
                  <a16:creationId xmlns:a16="http://schemas.microsoft.com/office/drawing/2014/main" id="{FF5E47EF-2286-E753-9870-DB4BDEC3ADB7}"/>
                </a:ext>
              </a:extLst>
            </p:cNvPr>
            <p:cNvSpPr txBox="1">
              <a:spLocks noChangeArrowheads="1"/>
            </p:cNvSpPr>
            <p:nvPr/>
          </p:nvSpPr>
          <p:spPr bwMode="auto">
            <a:xfrm>
              <a:off x="3737048" y="5819326"/>
              <a:ext cx="3960495" cy="707886"/>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6ha</a:t>
              </a:r>
              <a:r>
                <a:rPr lang="en-US" altLang="ja-JP" sz="4000" dirty="0">
                  <a:latin typeface="UD デジタル 教科書体 NP-B" panose="02020700000000000000" pitchFamily="18" charset="-128"/>
                  <a:ea typeface="UD デジタル 教科書体 NP-B" panose="02020700000000000000" pitchFamily="18" charset="-128"/>
                </a:rPr>
                <a:t>=60000</a:t>
              </a:r>
              <a:r>
                <a:rPr lang="ja-JP" altLang="en-US" sz="4000" dirty="0">
                  <a:latin typeface="UD デジタル 教科書体 NP-B" panose="02020700000000000000" pitchFamily="18" charset="-128"/>
                  <a:ea typeface="UD デジタル 教科書体 NP-B" panose="02020700000000000000" pitchFamily="18" charset="-128"/>
                </a:rPr>
                <a:t>ｍ</a:t>
              </a:r>
              <a:endParaRPr lang="ja-JP" altLang="en-US" sz="800" dirty="0">
                <a:latin typeface="UD デジタル 教科書体 NP-B" panose="02020700000000000000" pitchFamily="18" charset="-128"/>
                <a:ea typeface="UD デジタル 教科書体 NP-B" panose="02020700000000000000" pitchFamily="18" charset="-128"/>
              </a:endParaRPr>
            </a:p>
          </p:txBody>
        </p:sp>
        <p:sp>
          <p:nvSpPr>
            <p:cNvPr id="16" name="Text Box 25">
              <a:extLst>
                <a:ext uri="{FF2B5EF4-FFF2-40B4-BE49-F238E27FC236}">
                  <a16:creationId xmlns:a16="http://schemas.microsoft.com/office/drawing/2014/main" id="{976853EB-8C33-B296-5090-A759E0FD8CAC}"/>
                </a:ext>
              </a:extLst>
            </p:cNvPr>
            <p:cNvSpPr txBox="1">
              <a:spLocks noChangeArrowheads="1"/>
            </p:cNvSpPr>
            <p:nvPr/>
          </p:nvSpPr>
          <p:spPr bwMode="auto">
            <a:xfrm>
              <a:off x="7443244" y="5740927"/>
              <a:ext cx="5085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latin typeface="UD デジタル 教科書体 NP-B" panose="02020700000000000000" pitchFamily="18" charset="-128"/>
                  <a:ea typeface="UD デジタル 教科書体 NP-B" panose="02020700000000000000" pitchFamily="18" charset="-128"/>
                </a:rPr>
                <a:t>2</a:t>
              </a:r>
              <a:endParaRPr lang="ja-JP" altLang="en-US" sz="900" dirty="0">
                <a:latin typeface="UD デジタル 教科書体 NP-B" panose="02020700000000000000" pitchFamily="18" charset="-128"/>
                <a:ea typeface="UD デジタル 教科書体 NP-B" panose="02020700000000000000" pitchFamily="18" charset="-128"/>
              </a:endParaRPr>
            </a:p>
          </p:txBody>
        </p:sp>
      </p:grpSp>
      <p:cxnSp>
        <p:nvCxnSpPr>
          <p:cNvPr id="15" name="直線コネクタ 14">
            <a:extLst>
              <a:ext uri="{FF2B5EF4-FFF2-40B4-BE49-F238E27FC236}">
                <a16:creationId xmlns:a16="http://schemas.microsoft.com/office/drawing/2014/main" id="{28984208-9AA4-C104-1957-273A3ECE381C}"/>
              </a:ext>
            </a:extLst>
          </p:cNvPr>
          <p:cNvCxnSpPr>
            <a:cxnSpLocks/>
          </p:cNvCxnSpPr>
          <p:nvPr/>
        </p:nvCxnSpPr>
        <p:spPr>
          <a:xfrm>
            <a:off x="1969230" y="2804823"/>
            <a:ext cx="858168"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直線コネクタ 16">
            <a:extLst>
              <a:ext uri="{FF2B5EF4-FFF2-40B4-BE49-F238E27FC236}">
                <a16:creationId xmlns:a16="http://schemas.microsoft.com/office/drawing/2014/main" id="{D0A0E4E2-889E-29C3-FBB8-C247171E1498}"/>
              </a:ext>
            </a:extLst>
          </p:cNvPr>
          <p:cNvCxnSpPr>
            <a:cxnSpLocks/>
          </p:cNvCxnSpPr>
          <p:nvPr/>
        </p:nvCxnSpPr>
        <p:spPr>
          <a:xfrm>
            <a:off x="4960464" y="3919065"/>
            <a:ext cx="357203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0513852A-24BB-188A-D513-4BA55F319411}"/>
              </a:ext>
            </a:extLst>
          </p:cNvPr>
          <p:cNvCxnSpPr>
            <a:cxnSpLocks/>
          </p:cNvCxnSpPr>
          <p:nvPr/>
        </p:nvCxnSpPr>
        <p:spPr>
          <a:xfrm>
            <a:off x="1132443" y="5591952"/>
            <a:ext cx="740005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9432CD49-D340-3BEB-F2B9-55BE805FDD44}"/>
              </a:ext>
            </a:extLst>
          </p:cNvPr>
          <p:cNvCxnSpPr>
            <a:cxnSpLocks/>
          </p:cNvCxnSpPr>
          <p:nvPr/>
        </p:nvCxnSpPr>
        <p:spPr>
          <a:xfrm>
            <a:off x="3710204" y="6451084"/>
            <a:ext cx="3987339"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21338257"/>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1250"/>
                                        <p:tgtEl>
                                          <p:spTgt spid="35"/>
                                        </p:tgtEl>
                                      </p:cBhvr>
                                    </p:animEffect>
                                  </p:childTnLst>
                                </p:cTn>
                              </p:par>
                            </p:childTnLst>
                          </p:cTn>
                        </p:par>
                        <p:par>
                          <p:cTn id="8" fill="hold">
                            <p:stCondLst>
                              <p:cond delay="1250"/>
                            </p:stCondLst>
                            <p:childTnLst>
                              <p:par>
                                <p:cTn id="9" presetID="22" presetClass="entr" presetSubtype="1"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1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125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8" grpId="0"/>
      <p:bldP spid="2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a:extLst>
              <a:ext uri="{FF2B5EF4-FFF2-40B4-BE49-F238E27FC236}">
                <a16:creationId xmlns:a16="http://schemas.microsoft.com/office/drawing/2014/main" id="{2099E112-F3A1-4529-7EFD-4207235147B4}"/>
              </a:ext>
            </a:extLst>
          </p:cNvPr>
          <p:cNvSpPr txBox="1">
            <a:spLocks noChangeArrowheads="1"/>
          </p:cNvSpPr>
          <p:nvPr/>
        </p:nvSpPr>
        <p:spPr bwMode="auto">
          <a:xfrm>
            <a:off x="971549" y="411686"/>
            <a:ext cx="7200901" cy="1200329"/>
          </a:xfrm>
          <a:prstGeom prst="rect">
            <a:avLst/>
          </a:prstGeom>
          <a:solidFill>
            <a:srgbClr val="FFFFCC"/>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3600" b="1" dirty="0">
                <a:solidFill>
                  <a:schemeClr val="tx2"/>
                </a:solidFill>
                <a:latin typeface="UD デジタル 教科書体 NP-B" panose="02020700000000000000" pitchFamily="18" charset="-128"/>
                <a:ea typeface="UD デジタル 教科書体 NP-B" panose="02020700000000000000" pitchFamily="18" charset="-128"/>
              </a:rPr>
              <a:t>さらに広い面積を表すために　　　単位を</a:t>
            </a:r>
            <a:r>
              <a:rPr lang="en-US" altLang="ja-JP" sz="3600" b="1" dirty="0">
                <a:solidFill>
                  <a:srgbClr val="FF0000"/>
                </a:solidFill>
                <a:latin typeface="UD デジタル 教科書体 NP-B" panose="02020700000000000000" pitchFamily="18" charset="-128"/>
                <a:ea typeface="UD デジタル 教科書体 NP-B" panose="02020700000000000000" pitchFamily="18" charset="-128"/>
              </a:rPr>
              <a:t>1km</a:t>
            </a:r>
            <a:r>
              <a:rPr lang="ja-JP" altLang="en-US" sz="3600" b="1" dirty="0">
                <a:solidFill>
                  <a:srgbClr val="3333FF"/>
                </a:solidFill>
                <a:latin typeface="UD デジタル 教科書体 NP-B" panose="02020700000000000000" pitchFamily="18" charset="-128"/>
                <a:ea typeface="UD デジタル 教科書体 NP-B" panose="02020700000000000000" pitchFamily="18" charset="-128"/>
              </a:rPr>
              <a:t>（</a:t>
            </a:r>
            <a:r>
              <a:rPr lang="en-US" altLang="ja-JP" sz="3600" b="1" dirty="0">
                <a:solidFill>
                  <a:srgbClr val="3333FF"/>
                </a:solidFill>
                <a:latin typeface="UD デジタル 教科書体 NP-B" panose="02020700000000000000" pitchFamily="18" charset="-128"/>
                <a:ea typeface="UD デジタル 教科書体 NP-B" panose="02020700000000000000" pitchFamily="18" charset="-128"/>
              </a:rPr>
              <a:t>1000m</a:t>
            </a:r>
            <a:r>
              <a:rPr lang="ja-JP" altLang="en-US" sz="3600" b="1" dirty="0">
                <a:solidFill>
                  <a:srgbClr val="3333FF"/>
                </a:solidFill>
                <a:latin typeface="UD デジタル 教科書体 NP-B" panose="02020700000000000000" pitchFamily="18" charset="-128"/>
                <a:ea typeface="UD デジタル 教科書体 NP-B" panose="02020700000000000000" pitchFamily="18" charset="-128"/>
              </a:rPr>
              <a:t>）</a:t>
            </a:r>
            <a:r>
              <a:rPr lang="ja-JP" altLang="en-US" sz="3600" b="1" dirty="0">
                <a:solidFill>
                  <a:schemeClr val="tx2"/>
                </a:solidFill>
                <a:latin typeface="UD デジタル 教科書体 NP-B" panose="02020700000000000000" pitchFamily="18" charset="-128"/>
                <a:ea typeface="UD デジタル 教科書体 NP-B" panose="02020700000000000000" pitchFamily="18" charset="-128"/>
              </a:rPr>
              <a:t>とすると</a:t>
            </a:r>
            <a:endParaRPr lang="en-US" altLang="ja-JP" sz="3600" b="1" dirty="0">
              <a:latin typeface="UD デジタル 教科書体 NP-B" panose="02020700000000000000" pitchFamily="18" charset="-128"/>
              <a:ea typeface="UD デジタル 教科書体 NP-B" panose="02020700000000000000" pitchFamily="18" charset="-128"/>
            </a:endParaRPr>
          </a:p>
        </p:txBody>
      </p:sp>
      <p:sp>
        <p:nvSpPr>
          <p:cNvPr id="4" name="正方形/長方形 3">
            <a:extLst>
              <a:ext uri="{FF2B5EF4-FFF2-40B4-BE49-F238E27FC236}">
                <a16:creationId xmlns:a16="http://schemas.microsoft.com/office/drawing/2014/main" id="{1002EED1-CAD8-A57E-E573-EC26375F7F0D}"/>
              </a:ext>
            </a:extLst>
          </p:cNvPr>
          <p:cNvSpPr/>
          <p:nvPr/>
        </p:nvSpPr>
        <p:spPr>
          <a:xfrm>
            <a:off x="6031315" y="2434739"/>
            <a:ext cx="1903074" cy="190307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Text Box 25">
            <a:extLst>
              <a:ext uri="{FF2B5EF4-FFF2-40B4-BE49-F238E27FC236}">
                <a16:creationId xmlns:a16="http://schemas.microsoft.com/office/drawing/2014/main" id="{718AC4D7-A98D-240B-3ACC-D7ADB95FA57F}"/>
              </a:ext>
            </a:extLst>
          </p:cNvPr>
          <p:cNvSpPr txBox="1">
            <a:spLocks noChangeArrowheads="1"/>
          </p:cNvSpPr>
          <p:nvPr/>
        </p:nvSpPr>
        <p:spPr bwMode="auto">
          <a:xfrm>
            <a:off x="6075193" y="1849964"/>
            <a:ext cx="1765484"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solidFill>
                  <a:srgbClr val="0000FF"/>
                </a:solidFill>
                <a:latin typeface="UD デジタル 教科書体 NP-B" panose="02020700000000000000" pitchFamily="18" charset="-128"/>
                <a:ea typeface="UD デジタル 教科書体 NP-B" panose="02020700000000000000" pitchFamily="18" charset="-128"/>
              </a:rPr>
              <a:t>1000m</a:t>
            </a:r>
            <a:endParaRPr lang="ja-JP" altLang="en-US" sz="105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9" name="Text Box 25">
            <a:extLst>
              <a:ext uri="{FF2B5EF4-FFF2-40B4-BE49-F238E27FC236}">
                <a16:creationId xmlns:a16="http://schemas.microsoft.com/office/drawing/2014/main" id="{8D575094-88EA-0B5A-3155-72476027C344}"/>
              </a:ext>
            </a:extLst>
          </p:cNvPr>
          <p:cNvSpPr txBox="1">
            <a:spLocks noChangeArrowheads="1"/>
          </p:cNvSpPr>
          <p:nvPr/>
        </p:nvSpPr>
        <p:spPr bwMode="auto">
          <a:xfrm>
            <a:off x="4337854" y="3123673"/>
            <a:ext cx="1765484"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solidFill>
                  <a:srgbClr val="0000FF"/>
                </a:solidFill>
                <a:latin typeface="UD デジタル 教科書体 NP-B" panose="02020700000000000000" pitchFamily="18" charset="-128"/>
                <a:ea typeface="UD デジタル 教科書体 NP-B" panose="02020700000000000000" pitchFamily="18" charset="-128"/>
              </a:rPr>
              <a:t>1000m</a:t>
            </a:r>
            <a:endParaRPr lang="ja-JP" altLang="en-US" sz="105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6" name="正方形/長方形 5">
            <a:extLst>
              <a:ext uri="{FF2B5EF4-FFF2-40B4-BE49-F238E27FC236}">
                <a16:creationId xmlns:a16="http://schemas.microsoft.com/office/drawing/2014/main" id="{6FFB2B51-E8C9-2F01-1FC6-B1A968F21BDC}"/>
              </a:ext>
            </a:extLst>
          </p:cNvPr>
          <p:cNvSpPr/>
          <p:nvPr/>
        </p:nvSpPr>
        <p:spPr>
          <a:xfrm>
            <a:off x="2376493" y="2434739"/>
            <a:ext cx="1903074" cy="190307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Text Box 25">
            <a:extLst>
              <a:ext uri="{FF2B5EF4-FFF2-40B4-BE49-F238E27FC236}">
                <a16:creationId xmlns:a16="http://schemas.microsoft.com/office/drawing/2014/main" id="{5251DD42-1DBE-6B4B-67E4-78E1D5A5622F}"/>
              </a:ext>
            </a:extLst>
          </p:cNvPr>
          <p:cNvSpPr txBox="1">
            <a:spLocks noChangeArrowheads="1"/>
          </p:cNvSpPr>
          <p:nvPr/>
        </p:nvSpPr>
        <p:spPr bwMode="auto">
          <a:xfrm>
            <a:off x="2768401" y="1849964"/>
            <a:ext cx="1235695"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solidFill>
                  <a:srgbClr val="FF0000"/>
                </a:solidFill>
                <a:latin typeface="UD デジタル 教科書体 NP-B" panose="02020700000000000000" pitchFamily="18" charset="-128"/>
                <a:ea typeface="UD デジタル 教科書体 NP-B" panose="02020700000000000000" pitchFamily="18" charset="-128"/>
              </a:rPr>
              <a:t>1km</a:t>
            </a:r>
          </a:p>
        </p:txBody>
      </p:sp>
      <p:grpSp>
        <p:nvGrpSpPr>
          <p:cNvPr id="7" name="グループ化 6">
            <a:extLst>
              <a:ext uri="{FF2B5EF4-FFF2-40B4-BE49-F238E27FC236}">
                <a16:creationId xmlns:a16="http://schemas.microsoft.com/office/drawing/2014/main" id="{957C4E43-FCDE-40D4-8CFC-96D0DCFCFD47}"/>
              </a:ext>
            </a:extLst>
          </p:cNvPr>
          <p:cNvGrpSpPr/>
          <p:nvPr/>
        </p:nvGrpSpPr>
        <p:grpSpPr>
          <a:xfrm>
            <a:off x="5652135" y="4305175"/>
            <a:ext cx="2917433" cy="661720"/>
            <a:chOff x="1635401" y="4357074"/>
            <a:chExt cx="2917433" cy="661720"/>
          </a:xfrm>
        </p:grpSpPr>
        <p:sp>
          <p:nvSpPr>
            <p:cNvPr id="25" name="Text Box 25">
              <a:extLst>
                <a:ext uri="{FF2B5EF4-FFF2-40B4-BE49-F238E27FC236}">
                  <a16:creationId xmlns:a16="http://schemas.microsoft.com/office/drawing/2014/main" id="{FA1BA834-C7CF-6A51-CD3C-85C0D2A27875}"/>
                </a:ext>
              </a:extLst>
            </p:cNvPr>
            <p:cNvSpPr txBox="1">
              <a:spLocks noChangeArrowheads="1"/>
            </p:cNvSpPr>
            <p:nvPr/>
          </p:nvSpPr>
          <p:spPr bwMode="auto">
            <a:xfrm>
              <a:off x="4009809" y="4357074"/>
              <a:ext cx="5430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solidFill>
                    <a:srgbClr val="0000FF"/>
                  </a:solidFill>
                  <a:latin typeface="UD デジタル 教科書体 NP-B" panose="02020700000000000000" pitchFamily="18" charset="-128"/>
                  <a:ea typeface="UD デジタル 教科書体 NP-B" panose="02020700000000000000" pitchFamily="18" charset="-128"/>
                </a:rPr>
                <a:t>2</a:t>
              </a:r>
              <a:endParaRPr lang="ja-JP" altLang="en-US" sz="7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26" name="Text Box 25">
              <a:extLst>
                <a:ext uri="{FF2B5EF4-FFF2-40B4-BE49-F238E27FC236}">
                  <a16:creationId xmlns:a16="http://schemas.microsoft.com/office/drawing/2014/main" id="{1EC7D81E-05DA-5D69-0049-C6E521D83CB4}"/>
                </a:ext>
              </a:extLst>
            </p:cNvPr>
            <p:cNvSpPr txBox="1">
              <a:spLocks noChangeArrowheads="1"/>
            </p:cNvSpPr>
            <p:nvPr/>
          </p:nvSpPr>
          <p:spPr bwMode="auto">
            <a:xfrm>
              <a:off x="1635401" y="4434019"/>
              <a:ext cx="2559656"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solidFill>
                    <a:srgbClr val="0000FF"/>
                  </a:solidFill>
                  <a:latin typeface="UD デジタル 教科書体 NP-B" panose="02020700000000000000" pitchFamily="18" charset="-128"/>
                  <a:ea typeface="UD デジタル 教科書体 NP-B" panose="02020700000000000000" pitchFamily="18" charset="-128"/>
                </a:rPr>
                <a:t>1000000m</a:t>
              </a:r>
            </a:p>
          </p:txBody>
        </p:sp>
      </p:grpSp>
      <p:grpSp>
        <p:nvGrpSpPr>
          <p:cNvPr id="10" name="グループ化 9">
            <a:extLst>
              <a:ext uri="{FF2B5EF4-FFF2-40B4-BE49-F238E27FC236}">
                <a16:creationId xmlns:a16="http://schemas.microsoft.com/office/drawing/2014/main" id="{00DD522E-9A40-D6BE-C92F-D7F7E7272E6C}"/>
              </a:ext>
            </a:extLst>
          </p:cNvPr>
          <p:cNvGrpSpPr/>
          <p:nvPr/>
        </p:nvGrpSpPr>
        <p:grpSpPr>
          <a:xfrm>
            <a:off x="2675104" y="4421765"/>
            <a:ext cx="1422288" cy="608704"/>
            <a:chOff x="6372224" y="4311933"/>
            <a:chExt cx="1422288" cy="608704"/>
          </a:xfrm>
        </p:grpSpPr>
        <p:sp>
          <p:nvSpPr>
            <p:cNvPr id="37" name="Text Box 25">
              <a:extLst>
                <a:ext uri="{FF2B5EF4-FFF2-40B4-BE49-F238E27FC236}">
                  <a16:creationId xmlns:a16="http://schemas.microsoft.com/office/drawing/2014/main" id="{839AAFEE-8FF5-BBCA-4265-6EC452A434AC}"/>
                </a:ext>
              </a:extLst>
            </p:cNvPr>
            <p:cNvSpPr txBox="1">
              <a:spLocks noChangeArrowheads="1"/>
            </p:cNvSpPr>
            <p:nvPr/>
          </p:nvSpPr>
          <p:spPr bwMode="auto">
            <a:xfrm>
              <a:off x="6372224" y="4335862"/>
              <a:ext cx="1073074"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solidFill>
                    <a:srgbClr val="FF0000"/>
                  </a:solidFill>
                  <a:latin typeface="UD デジタル 教科書体 NP-B" panose="02020700000000000000" pitchFamily="18" charset="-128"/>
                  <a:ea typeface="UD デジタル 教科書体 NP-B" panose="02020700000000000000" pitchFamily="18" charset="-128"/>
                </a:rPr>
                <a:t>1km</a:t>
              </a:r>
              <a:endParaRPr lang="ja-JP" altLang="en-US" sz="105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38" name="Text Box 25">
              <a:extLst>
                <a:ext uri="{FF2B5EF4-FFF2-40B4-BE49-F238E27FC236}">
                  <a16:creationId xmlns:a16="http://schemas.microsoft.com/office/drawing/2014/main" id="{FA7B4EAC-000B-EB9B-643F-E1C707AFD4F2}"/>
                </a:ext>
              </a:extLst>
            </p:cNvPr>
            <p:cNvSpPr txBox="1">
              <a:spLocks noChangeArrowheads="1"/>
            </p:cNvSpPr>
            <p:nvPr/>
          </p:nvSpPr>
          <p:spPr bwMode="auto">
            <a:xfrm>
              <a:off x="7285914" y="4311933"/>
              <a:ext cx="5085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solidFill>
                    <a:srgbClr val="FF0000"/>
                  </a:solidFill>
                  <a:latin typeface="UD デジタル 教科書体 NP-B" panose="02020700000000000000" pitchFamily="18" charset="-128"/>
                  <a:ea typeface="UD デジタル 教科書体 NP-B" panose="02020700000000000000" pitchFamily="18" charset="-128"/>
                </a:rPr>
                <a:t>2</a:t>
              </a:r>
              <a:endParaRPr lang="ja-JP" altLang="en-US" sz="700" dirty="0">
                <a:solidFill>
                  <a:srgbClr val="FF0000"/>
                </a:solidFill>
                <a:latin typeface="UD デジタル 教科書体 NP-B" panose="02020700000000000000" pitchFamily="18" charset="-128"/>
                <a:ea typeface="UD デジタル 教科書体 NP-B" panose="02020700000000000000" pitchFamily="18" charset="-128"/>
              </a:endParaRPr>
            </a:p>
          </p:txBody>
        </p:sp>
      </p:grpSp>
      <p:sp>
        <p:nvSpPr>
          <p:cNvPr id="8" name="Text Box 25">
            <a:extLst>
              <a:ext uri="{FF2B5EF4-FFF2-40B4-BE49-F238E27FC236}">
                <a16:creationId xmlns:a16="http://schemas.microsoft.com/office/drawing/2014/main" id="{EFC4AF13-75BA-A621-469B-9363E93777F4}"/>
              </a:ext>
            </a:extLst>
          </p:cNvPr>
          <p:cNvSpPr txBox="1">
            <a:spLocks noChangeArrowheads="1"/>
          </p:cNvSpPr>
          <p:nvPr/>
        </p:nvSpPr>
        <p:spPr bwMode="auto">
          <a:xfrm>
            <a:off x="1317222" y="3146828"/>
            <a:ext cx="1235695"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solidFill>
                  <a:srgbClr val="FF0000"/>
                </a:solidFill>
                <a:latin typeface="UD デジタル 教科書体 NP-B" panose="02020700000000000000" pitchFamily="18" charset="-128"/>
                <a:ea typeface="UD デジタル 教科書体 NP-B" panose="02020700000000000000" pitchFamily="18" charset="-128"/>
              </a:rPr>
              <a:t>1km</a:t>
            </a:r>
          </a:p>
        </p:txBody>
      </p:sp>
      <p:sp>
        <p:nvSpPr>
          <p:cNvPr id="3" name="Text Box 25">
            <a:extLst>
              <a:ext uri="{FF2B5EF4-FFF2-40B4-BE49-F238E27FC236}">
                <a16:creationId xmlns:a16="http://schemas.microsoft.com/office/drawing/2014/main" id="{DC3F9371-C9CC-5B90-C05E-160F0A2ED816}"/>
              </a:ext>
            </a:extLst>
          </p:cNvPr>
          <p:cNvSpPr txBox="1">
            <a:spLocks noChangeArrowheads="1"/>
          </p:cNvSpPr>
          <p:nvPr/>
        </p:nvSpPr>
        <p:spPr bwMode="auto">
          <a:xfrm>
            <a:off x="2771775" y="5729404"/>
            <a:ext cx="5505824" cy="707886"/>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000" dirty="0">
                <a:latin typeface="UD デジタル 教科書体 NP-B" panose="02020700000000000000" pitchFamily="18" charset="-128"/>
                <a:ea typeface="UD デジタル 教科書体 NP-B" panose="02020700000000000000" pitchFamily="18" charset="-128"/>
              </a:rPr>
              <a:t>同じ面積を表している</a:t>
            </a:r>
            <a:endParaRPr lang="en-US" altLang="ja-JP" sz="4000" dirty="0">
              <a:latin typeface="UD デジタル 教科書体 NP-B" panose="02020700000000000000" pitchFamily="18" charset="-128"/>
              <a:ea typeface="UD デジタル 教科書体 NP-B" panose="02020700000000000000" pitchFamily="18" charset="-128"/>
            </a:endParaRPr>
          </a:p>
        </p:txBody>
      </p:sp>
      <p:cxnSp>
        <p:nvCxnSpPr>
          <p:cNvPr id="11" name="直線矢印コネクタ 10">
            <a:extLst>
              <a:ext uri="{FF2B5EF4-FFF2-40B4-BE49-F238E27FC236}">
                <a16:creationId xmlns:a16="http://schemas.microsoft.com/office/drawing/2014/main" id="{CAC19268-3F24-BE53-C9F5-30AF89689BF7}"/>
              </a:ext>
            </a:extLst>
          </p:cNvPr>
          <p:cNvCxnSpPr>
            <a:cxnSpLocks/>
          </p:cNvCxnSpPr>
          <p:nvPr/>
        </p:nvCxnSpPr>
        <p:spPr>
          <a:xfrm flipV="1">
            <a:off x="5014326" y="4934540"/>
            <a:ext cx="1856873" cy="71458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2" name="直線矢印コネクタ 11">
            <a:extLst>
              <a:ext uri="{FF2B5EF4-FFF2-40B4-BE49-F238E27FC236}">
                <a16:creationId xmlns:a16="http://schemas.microsoft.com/office/drawing/2014/main" id="{553471A7-2B4B-9BFF-FF5F-59F2959DEA80}"/>
              </a:ext>
            </a:extLst>
          </p:cNvPr>
          <p:cNvCxnSpPr>
            <a:cxnSpLocks/>
          </p:cNvCxnSpPr>
          <p:nvPr/>
        </p:nvCxnSpPr>
        <p:spPr>
          <a:xfrm flipH="1" flipV="1">
            <a:off x="3225817" y="4983091"/>
            <a:ext cx="1785717" cy="66603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21874575"/>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17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750"/>
                                        <p:tgtEl>
                                          <p:spTgt spid="11"/>
                                        </p:tgtEl>
                                      </p:cBhvr>
                                    </p:animEffect>
                                  </p:childTnLst>
                                </p:cTn>
                              </p:par>
                              <p:par>
                                <p:cTn id="18" presetID="22" presetClass="entr" presetSubtype="4"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750"/>
                                        <p:tgtEl>
                                          <p:spTgt spid="12"/>
                                        </p:tgtEl>
                                      </p:cBhvr>
                                    </p:animEffect>
                                  </p:childTnLst>
                                </p:cTn>
                              </p:par>
                              <p:par>
                                <p:cTn id="21" presetID="22" presetClass="entr" presetSubtype="1" fill="hold" grpId="0" nodeType="with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6">
            <a:extLst>
              <a:ext uri="{FF2B5EF4-FFF2-40B4-BE49-F238E27FC236}">
                <a16:creationId xmlns:a16="http://schemas.microsoft.com/office/drawing/2014/main" id="{FDB4D673-DCA2-4C8C-B7E2-0ADB58881B23}"/>
              </a:ext>
            </a:extLst>
          </p:cNvPr>
          <p:cNvSpPr txBox="1">
            <a:spLocks noChangeArrowheads="1"/>
          </p:cNvSpPr>
          <p:nvPr/>
        </p:nvSpPr>
        <p:spPr bwMode="auto">
          <a:xfrm>
            <a:off x="971550" y="463444"/>
            <a:ext cx="7560945" cy="769441"/>
          </a:xfrm>
          <a:prstGeom prst="rect">
            <a:avLst/>
          </a:prstGeom>
          <a:solidFill>
            <a:srgbClr val="FFFFCC"/>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400" b="1" dirty="0">
                <a:solidFill>
                  <a:schemeClr val="tx2"/>
                </a:solidFill>
                <a:latin typeface="UD デジタル 教科書体 NP-B" panose="02020700000000000000" pitchFamily="18" charset="-128"/>
                <a:ea typeface="UD デジタル 教科書体 NP-B" panose="02020700000000000000" pitchFamily="18" charset="-128"/>
              </a:rPr>
              <a:t>次の長方形の面積を求めよう</a:t>
            </a:r>
            <a:endParaRPr lang="en-US" altLang="ja-JP" sz="4400" b="1" dirty="0">
              <a:latin typeface="UD デジタル 教科書体 NP-B" panose="02020700000000000000" pitchFamily="18" charset="-128"/>
              <a:ea typeface="UD デジタル 教科書体 NP-B" panose="02020700000000000000" pitchFamily="18" charset="-128"/>
            </a:endParaRPr>
          </a:p>
        </p:txBody>
      </p:sp>
      <p:sp>
        <p:nvSpPr>
          <p:cNvPr id="20" name="Text Box 25">
            <a:extLst>
              <a:ext uri="{FF2B5EF4-FFF2-40B4-BE49-F238E27FC236}">
                <a16:creationId xmlns:a16="http://schemas.microsoft.com/office/drawing/2014/main" id="{0CCCC2CB-75D0-449F-8C6E-C95FCB0BBC01}"/>
              </a:ext>
            </a:extLst>
          </p:cNvPr>
          <p:cNvSpPr txBox="1">
            <a:spLocks noChangeArrowheads="1"/>
          </p:cNvSpPr>
          <p:nvPr/>
        </p:nvSpPr>
        <p:spPr bwMode="auto">
          <a:xfrm>
            <a:off x="1346547" y="2438909"/>
            <a:ext cx="1235404"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2km</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21" name="Text Box 25">
            <a:extLst>
              <a:ext uri="{FF2B5EF4-FFF2-40B4-BE49-F238E27FC236}">
                <a16:creationId xmlns:a16="http://schemas.microsoft.com/office/drawing/2014/main" id="{125EB3E1-2DE7-43CB-A047-A9125952A2C4}"/>
              </a:ext>
            </a:extLst>
          </p:cNvPr>
          <p:cNvSpPr txBox="1">
            <a:spLocks noChangeArrowheads="1"/>
          </p:cNvSpPr>
          <p:nvPr/>
        </p:nvSpPr>
        <p:spPr bwMode="auto">
          <a:xfrm>
            <a:off x="3782692" y="1329209"/>
            <a:ext cx="1344216"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3km</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grpSp>
        <p:nvGrpSpPr>
          <p:cNvPr id="9" name="グループ化 8">
            <a:extLst>
              <a:ext uri="{FF2B5EF4-FFF2-40B4-BE49-F238E27FC236}">
                <a16:creationId xmlns:a16="http://schemas.microsoft.com/office/drawing/2014/main" id="{42EB16B7-37E1-7AD7-D5A7-3AFBE1E248A2}"/>
              </a:ext>
            </a:extLst>
          </p:cNvPr>
          <p:cNvGrpSpPr/>
          <p:nvPr/>
        </p:nvGrpSpPr>
        <p:grpSpPr>
          <a:xfrm>
            <a:off x="2554904" y="1921032"/>
            <a:ext cx="3543927" cy="2366648"/>
            <a:chOff x="2108208" y="1921032"/>
            <a:chExt cx="4282830" cy="2860090"/>
          </a:xfrm>
        </p:grpSpPr>
        <p:sp>
          <p:nvSpPr>
            <p:cNvPr id="29" name="正方形/長方形 28">
              <a:extLst>
                <a:ext uri="{FF2B5EF4-FFF2-40B4-BE49-F238E27FC236}">
                  <a16:creationId xmlns:a16="http://schemas.microsoft.com/office/drawing/2014/main" id="{2A5F8EAF-7EC5-4237-8EA7-7E9A8F0CB66B}"/>
                </a:ext>
              </a:extLst>
            </p:cNvPr>
            <p:cNvSpPr/>
            <p:nvPr/>
          </p:nvSpPr>
          <p:spPr>
            <a:xfrm>
              <a:off x="2108208" y="1921032"/>
              <a:ext cx="1427610" cy="1427610"/>
            </a:xfrm>
            <a:prstGeom prst="rect">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A35A749A-C806-4362-1011-A1175428F1F0}"/>
                </a:ext>
              </a:extLst>
            </p:cNvPr>
            <p:cNvSpPr/>
            <p:nvPr/>
          </p:nvSpPr>
          <p:spPr>
            <a:xfrm>
              <a:off x="3535818" y="1921032"/>
              <a:ext cx="1427610" cy="1427610"/>
            </a:xfrm>
            <a:prstGeom prst="rect">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18BB53AC-C87B-B369-48C1-7C99556D9461}"/>
                </a:ext>
              </a:extLst>
            </p:cNvPr>
            <p:cNvSpPr/>
            <p:nvPr/>
          </p:nvSpPr>
          <p:spPr>
            <a:xfrm>
              <a:off x="4963428" y="1921032"/>
              <a:ext cx="1427610" cy="1427610"/>
            </a:xfrm>
            <a:prstGeom prst="rect">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3BCCD3DC-DF5E-8254-863C-B69AD9584C8B}"/>
                </a:ext>
              </a:extLst>
            </p:cNvPr>
            <p:cNvSpPr/>
            <p:nvPr/>
          </p:nvSpPr>
          <p:spPr>
            <a:xfrm>
              <a:off x="2108208" y="3353512"/>
              <a:ext cx="1427610" cy="1427610"/>
            </a:xfrm>
            <a:prstGeom prst="rect">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9DAED52C-AC4A-683F-47D7-42C790EA7B56}"/>
                </a:ext>
              </a:extLst>
            </p:cNvPr>
            <p:cNvSpPr/>
            <p:nvPr/>
          </p:nvSpPr>
          <p:spPr>
            <a:xfrm>
              <a:off x="3535818" y="3353512"/>
              <a:ext cx="1427610" cy="1427610"/>
            </a:xfrm>
            <a:prstGeom prst="rect">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C75F0B5F-3EA3-091F-6A8E-9D699C8B1307}"/>
                </a:ext>
              </a:extLst>
            </p:cNvPr>
            <p:cNvSpPr/>
            <p:nvPr/>
          </p:nvSpPr>
          <p:spPr>
            <a:xfrm>
              <a:off x="4963428" y="3353512"/>
              <a:ext cx="1427610" cy="1427610"/>
            </a:xfrm>
            <a:prstGeom prst="rect">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 name="グループ化 1">
            <a:extLst>
              <a:ext uri="{FF2B5EF4-FFF2-40B4-BE49-F238E27FC236}">
                <a16:creationId xmlns:a16="http://schemas.microsoft.com/office/drawing/2014/main" id="{747ADD07-D127-0041-EF93-4FE1D0FA475A}"/>
              </a:ext>
            </a:extLst>
          </p:cNvPr>
          <p:cNvGrpSpPr/>
          <p:nvPr/>
        </p:nvGrpSpPr>
        <p:grpSpPr>
          <a:xfrm>
            <a:off x="903162" y="5514211"/>
            <a:ext cx="7652889" cy="734089"/>
            <a:chOff x="903162" y="5037827"/>
            <a:chExt cx="7652889" cy="734089"/>
          </a:xfrm>
        </p:grpSpPr>
        <p:sp>
          <p:nvSpPr>
            <p:cNvPr id="22" name="Text Box 25">
              <a:extLst>
                <a:ext uri="{FF2B5EF4-FFF2-40B4-BE49-F238E27FC236}">
                  <a16:creationId xmlns:a16="http://schemas.microsoft.com/office/drawing/2014/main" id="{FC56131D-F768-4745-84EC-0D3ED4046E76}"/>
                </a:ext>
              </a:extLst>
            </p:cNvPr>
            <p:cNvSpPr txBox="1">
              <a:spLocks noChangeArrowheads="1"/>
            </p:cNvSpPr>
            <p:nvPr/>
          </p:nvSpPr>
          <p:spPr bwMode="auto">
            <a:xfrm>
              <a:off x="903162" y="5125585"/>
              <a:ext cx="7652889"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latin typeface="UD デジタル 教科書体 NP-B" panose="02020700000000000000" pitchFamily="18" charset="-128"/>
                  <a:ea typeface="UD デジタル 教科書体 NP-B" panose="02020700000000000000" pitchFamily="18" charset="-128"/>
                </a:rPr>
                <a:t>2000m×3000m</a:t>
              </a:r>
              <a:r>
                <a:rPr lang="ja-JP" altLang="en-US" sz="3600" dirty="0">
                  <a:latin typeface="UD デジタル 教科書体 NP-B" panose="02020700000000000000" pitchFamily="18" charset="-128"/>
                  <a:ea typeface="UD デジタル 教科書体 NP-B" panose="02020700000000000000" pitchFamily="18" charset="-128"/>
                </a:rPr>
                <a:t>＝</a:t>
              </a:r>
              <a:r>
                <a:rPr lang="en-US" altLang="ja-JP" sz="3600" dirty="0">
                  <a:latin typeface="UD デジタル 教科書体 NP-B" panose="02020700000000000000" pitchFamily="18" charset="-128"/>
                  <a:ea typeface="UD デジタル 教科書体 NP-B" panose="02020700000000000000" pitchFamily="18" charset="-128"/>
                </a:rPr>
                <a:t>6000000m</a:t>
              </a:r>
              <a:r>
                <a:rPr lang="ja-JP" altLang="en-US" sz="3600" dirty="0">
                  <a:latin typeface="UD デジタル 教科書体 NP-B" panose="02020700000000000000" pitchFamily="18" charset="-128"/>
                  <a:ea typeface="UD デジタル 教科書体 NP-B" panose="02020700000000000000" pitchFamily="18" charset="-128"/>
                </a:rPr>
                <a:t>　</a:t>
              </a:r>
              <a:endParaRPr lang="ja-JP" altLang="en-US" sz="1100" dirty="0">
                <a:latin typeface="UD デジタル 教科書体 NP-B" panose="02020700000000000000" pitchFamily="18" charset="-128"/>
                <a:ea typeface="UD デジタル 教科書体 NP-B" panose="02020700000000000000" pitchFamily="18" charset="-128"/>
              </a:endParaRPr>
            </a:p>
          </p:txBody>
        </p:sp>
        <p:sp>
          <p:nvSpPr>
            <p:cNvPr id="11" name="Text Box 25">
              <a:extLst>
                <a:ext uri="{FF2B5EF4-FFF2-40B4-BE49-F238E27FC236}">
                  <a16:creationId xmlns:a16="http://schemas.microsoft.com/office/drawing/2014/main" id="{CBB5BB0A-6BBE-C814-F4D3-A0F56A283338}"/>
                </a:ext>
              </a:extLst>
            </p:cNvPr>
            <p:cNvSpPr txBox="1">
              <a:spLocks noChangeArrowheads="1"/>
            </p:cNvSpPr>
            <p:nvPr/>
          </p:nvSpPr>
          <p:spPr bwMode="auto">
            <a:xfrm>
              <a:off x="7832785" y="5037827"/>
              <a:ext cx="4080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latin typeface="UD デジタル 教科書体 NP-B" panose="02020700000000000000" pitchFamily="18" charset="-128"/>
                  <a:ea typeface="UD デジタル 教科書体 NP-B" panose="02020700000000000000" pitchFamily="18" charset="-128"/>
                </a:rPr>
                <a:t>2</a:t>
              </a:r>
              <a:endParaRPr lang="ja-JP" altLang="en-US" sz="900" dirty="0">
                <a:latin typeface="UD デジタル 教科書体 NP-B" panose="02020700000000000000" pitchFamily="18" charset="-128"/>
                <a:ea typeface="UD デジタル 教科書体 NP-B" panose="02020700000000000000" pitchFamily="18" charset="-128"/>
              </a:endParaRPr>
            </a:p>
          </p:txBody>
        </p:sp>
      </p:grpSp>
      <p:grpSp>
        <p:nvGrpSpPr>
          <p:cNvPr id="10" name="グループ化 9">
            <a:extLst>
              <a:ext uri="{FF2B5EF4-FFF2-40B4-BE49-F238E27FC236}">
                <a16:creationId xmlns:a16="http://schemas.microsoft.com/office/drawing/2014/main" id="{51579A49-C4B3-D78B-43FA-3D378FE03F82}"/>
              </a:ext>
            </a:extLst>
          </p:cNvPr>
          <p:cNvGrpSpPr/>
          <p:nvPr/>
        </p:nvGrpSpPr>
        <p:grpSpPr>
          <a:xfrm>
            <a:off x="903162" y="4557766"/>
            <a:ext cx="4796826" cy="750147"/>
            <a:chOff x="903162" y="4375438"/>
            <a:chExt cx="4796826" cy="750147"/>
          </a:xfrm>
        </p:grpSpPr>
        <p:sp>
          <p:nvSpPr>
            <p:cNvPr id="18" name="Text Box 25">
              <a:extLst>
                <a:ext uri="{FF2B5EF4-FFF2-40B4-BE49-F238E27FC236}">
                  <a16:creationId xmlns:a16="http://schemas.microsoft.com/office/drawing/2014/main" id="{0614EE35-FC20-13D1-10F7-4F6DF07832C4}"/>
                </a:ext>
              </a:extLst>
            </p:cNvPr>
            <p:cNvSpPr txBox="1">
              <a:spLocks noChangeArrowheads="1"/>
            </p:cNvSpPr>
            <p:nvPr/>
          </p:nvSpPr>
          <p:spPr bwMode="auto">
            <a:xfrm>
              <a:off x="903162" y="4417699"/>
              <a:ext cx="4700965" cy="707886"/>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2km×3km</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6km</a:t>
              </a:r>
              <a:endParaRPr lang="ja-JP" altLang="en-US" sz="12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38" name="Text Box 25">
              <a:extLst>
                <a:ext uri="{FF2B5EF4-FFF2-40B4-BE49-F238E27FC236}">
                  <a16:creationId xmlns:a16="http://schemas.microsoft.com/office/drawing/2014/main" id="{E6B7AFDE-4D81-2063-EABB-51E373B1BBF8}"/>
                </a:ext>
              </a:extLst>
            </p:cNvPr>
            <p:cNvSpPr txBox="1">
              <a:spLocks noChangeArrowheads="1"/>
            </p:cNvSpPr>
            <p:nvPr/>
          </p:nvSpPr>
          <p:spPr bwMode="auto">
            <a:xfrm>
              <a:off x="5191390" y="4375438"/>
              <a:ext cx="5085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0000FF"/>
                  </a:solidFill>
                  <a:latin typeface="UD デジタル 教科書体 NP-B" panose="02020700000000000000" pitchFamily="18" charset="-128"/>
                  <a:ea typeface="UD デジタル 教科書体 NP-B" panose="02020700000000000000" pitchFamily="18" charset="-128"/>
                </a:rPr>
                <a:t>2</a:t>
              </a:r>
              <a:endParaRPr lang="ja-JP" altLang="en-US" sz="900" dirty="0">
                <a:solidFill>
                  <a:srgbClr val="0000FF"/>
                </a:solidFill>
                <a:latin typeface="UD デジタル 教科書体 NP-B" panose="02020700000000000000" pitchFamily="18" charset="-128"/>
                <a:ea typeface="UD デジタル 教科書体 NP-B" panose="02020700000000000000" pitchFamily="18" charset="-128"/>
              </a:endParaRPr>
            </a:p>
          </p:txBody>
        </p:sp>
      </p:grpSp>
      <p:sp>
        <p:nvSpPr>
          <p:cNvPr id="12" name="Text Box 25">
            <a:extLst>
              <a:ext uri="{FF2B5EF4-FFF2-40B4-BE49-F238E27FC236}">
                <a16:creationId xmlns:a16="http://schemas.microsoft.com/office/drawing/2014/main" id="{3BCF7947-A137-9F9E-EEAA-7C8D51012F24}"/>
              </a:ext>
            </a:extLst>
          </p:cNvPr>
          <p:cNvSpPr txBox="1">
            <a:spLocks noChangeArrowheads="1"/>
          </p:cNvSpPr>
          <p:nvPr/>
        </p:nvSpPr>
        <p:spPr bwMode="auto">
          <a:xfrm>
            <a:off x="611505" y="3094260"/>
            <a:ext cx="1970446"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latin typeface="UD デジタル 教科書体 NP-B" panose="02020700000000000000" pitchFamily="18" charset="-128"/>
                <a:ea typeface="UD デジタル 教科書体 NP-B" panose="02020700000000000000" pitchFamily="18" charset="-128"/>
              </a:rPr>
              <a:t>2000m</a:t>
            </a:r>
            <a:endParaRPr lang="ja-JP" altLang="en-US" sz="1100" dirty="0">
              <a:latin typeface="UD デジタル 教科書体 NP-B" panose="02020700000000000000" pitchFamily="18" charset="-128"/>
              <a:ea typeface="UD デジタル 教科書体 NP-B" panose="02020700000000000000" pitchFamily="18" charset="-128"/>
            </a:endParaRPr>
          </a:p>
        </p:txBody>
      </p:sp>
      <p:sp>
        <p:nvSpPr>
          <p:cNvPr id="13" name="Text Box 25">
            <a:extLst>
              <a:ext uri="{FF2B5EF4-FFF2-40B4-BE49-F238E27FC236}">
                <a16:creationId xmlns:a16="http://schemas.microsoft.com/office/drawing/2014/main" id="{44C62A5E-F908-6E6A-9A68-0A3150BB1EE2}"/>
              </a:ext>
            </a:extLst>
          </p:cNvPr>
          <p:cNvSpPr txBox="1">
            <a:spLocks noChangeArrowheads="1"/>
          </p:cNvSpPr>
          <p:nvPr/>
        </p:nvSpPr>
        <p:spPr bwMode="auto">
          <a:xfrm>
            <a:off x="3330628" y="1917002"/>
            <a:ext cx="1970446"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latin typeface="UD デジタル 教科書体 NP-B" panose="02020700000000000000" pitchFamily="18" charset="-128"/>
                <a:ea typeface="UD デジタル 教科書体 NP-B" panose="02020700000000000000" pitchFamily="18" charset="-128"/>
              </a:rPr>
              <a:t>3000m</a:t>
            </a:r>
            <a:endParaRPr lang="ja-JP" altLang="en-US" sz="11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989671919"/>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1500"/>
                                        <p:tgtEl>
                                          <p:spTgt spid="12"/>
                                        </p:tgtEl>
                                      </p:cBhvr>
                                    </p:animEffect>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1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0">
            <a:extLst>
              <a:ext uri="{FF2B5EF4-FFF2-40B4-BE49-F238E27FC236}">
                <a16:creationId xmlns:a16="http://schemas.microsoft.com/office/drawing/2014/main" id="{08FA4B4C-C0A7-4395-8CD5-1D8EE75C8A18}"/>
              </a:ext>
            </a:extLst>
          </p:cNvPr>
          <p:cNvSpPr txBox="1">
            <a:spLocks noChangeArrowheads="1"/>
          </p:cNvSpPr>
          <p:nvPr/>
        </p:nvSpPr>
        <p:spPr bwMode="auto">
          <a:xfrm>
            <a:off x="2051687" y="848517"/>
            <a:ext cx="18002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800" b="1" dirty="0">
                <a:solidFill>
                  <a:srgbClr val="0000FF"/>
                </a:solidFill>
                <a:latin typeface="UD デジタル 教科書体 NP-B" panose="02020700000000000000" pitchFamily="18" charset="-128"/>
                <a:ea typeface="UD デジタル 教科書体 NP-B" panose="02020700000000000000" pitchFamily="18" charset="-128"/>
              </a:rPr>
              <a:t>P13 –1</a:t>
            </a:r>
            <a:endParaRPr lang="ja-JP" altLang="en-US" sz="2800" b="1" dirty="0">
              <a:solidFill>
                <a:srgbClr val="0000FF"/>
              </a:solidFill>
              <a:latin typeface="UD デジタル 教科書体 NP-B" panose="02020700000000000000" pitchFamily="18" charset="-128"/>
              <a:ea typeface="UD デジタル 教科書体 NP-B" panose="02020700000000000000" pitchFamily="18" charset="-128"/>
            </a:endParaRPr>
          </a:p>
        </p:txBody>
      </p:sp>
      <p:pic>
        <p:nvPicPr>
          <p:cNvPr id="3" name="図 2" descr="挿絵, 抽象 が含まれている画像&#10;&#10;自動的に生成された説明">
            <a:extLst>
              <a:ext uri="{FF2B5EF4-FFF2-40B4-BE49-F238E27FC236}">
                <a16:creationId xmlns:a16="http://schemas.microsoft.com/office/drawing/2014/main" id="{8D2B1E0B-6F84-7739-B22B-801799F287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102" y="786918"/>
            <a:ext cx="1318309" cy="1520155"/>
          </a:xfrm>
          <a:prstGeom prst="rect">
            <a:avLst/>
          </a:prstGeom>
        </p:spPr>
      </p:pic>
      <p:grpSp>
        <p:nvGrpSpPr>
          <p:cNvPr id="7" name="グループ化 6"/>
          <p:cNvGrpSpPr/>
          <p:nvPr/>
        </p:nvGrpSpPr>
        <p:grpSpPr>
          <a:xfrm>
            <a:off x="2051686" y="5331402"/>
            <a:ext cx="5040629" cy="754053"/>
            <a:chOff x="2051686" y="5331402"/>
            <a:chExt cx="5040629" cy="754053"/>
          </a:xfrm>
        </p:grpSpPr>
        <p:sp>
          <p:nvSpPr>
            <p:cNvPr id="15" name="Text Box 25">
              <a:extLst>
                <a:ext uri="{FF2B5EF4-FFF2-40B4-BE49-F238E27FC236}">
                  <a16:creationId xmlns:a16="http://schemas.microsoft.com/office/drawing/2014/main" id="{44941F19-D70A-9600-B664-7C6FB5535C96}"/>
                </a:ext>
              </a:extLst>
            </p:cNvPr>
            <p:cNvSpPr txBox="1">
              <a:spLocks noChangeArrowheads="1"/>
            </p:cNvSpPr>
            <p:nvPr/>
          </p:nvSpPr>
          <p:spPr bwMode="auto">
            <a:xfrm>
              <a:off x="2051686" y="5377569"/>
              <a:ext cx="5040629" cy="707886"/>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000" dirty="0">
                  <a:latin typeface="UD デジタル 教科書体 NP-B" panose="02020700000000000000" pitchFamily="18" charset="-128"/>
                  <a:ea typeface="UD デジタル 教科書体 NP-B" panose="02020700000000000000" pitchFamily="18" charset="-128"/>
                </a:rPr>
                <a:t>3×12</a:t>
              </a:r>
              <a:r>
                <a:rPr lang="ja-JP" altLang="en-US" sz="4000" dirty="0">
                  <a:latin typeface="UD デジタル 教科書体 NP-B" panose="02020700000000000000" pitchFamily="18" charset="-128"/>
                  <a:ea typeface="UD デジタル 教科書体 NP-B" panose="02020700000000000000" pitchFamily="18" charset="-128"/>
                </a:rPr>
                <a:t>＝</a:t>
              </a:r>
              <a:r>
                <a:rPr lang="en-US" altLang="ja-JP" sz="4000" dirty="0">
                  <a:latin typeface="UD デジタル 教科書体 NP-B" panose="02020700000000000000" pitchFamily="18" charset="-128"/>
                  <a:ea typeface="UD デジタル 教科書体 NP-B" panose="02020700000000000000" pitchFamily="18" charset="-128"/>
                </a:rPr>
                <a:t>36</a:t>
              </a:r>
              <a:r>
                <a:rPr lang="ja-JP" altLang="en-US" sz="4000" dirty="0">
                  <a:latin typeface="UD デジタル 教科書体 NP-B" panose="02020700000000000000" pitchFamily="18" charset="-128"/>
                  <a:ea typeface="UD デジタル 教科書体 NP-B" panose="02020700000000000000" pitchFamily="18" charset="-128"/>
                </a:rPr>
                <a:t>　</a:t>
              </a:r>
              <a:r>
                <a:rPr lang="en-US" altLang="ja-JP" sz="4000" dirty="0">
                  <a:latin typeface="UD デジタル 教科書体 NP-B" panose="02020700000000000000" pitchFamily="18" charset="-128"/>
                  <a:ea typeface="UD デジタル 教科書体 NP-B" panose="02020700000000000000" pitchFamily="18" charset="-128"/>
                </a:rPr>
                <a:t>36km</a:t>
              </a:r>
              <a:endParaRPr lang="ja-JP" altLang="en-US" sz="2000" dirty="0">
                <a:latin typeface="UD デジタル 教科書体 NP-B" panose="02020700000000000000" pitchFamily="18" charset="-128"/>
                <a:ea typeface="UD デジタル 教科書体 NP-B" panose="02020700000000000000" pitchFamily="18" charset="-128"/>
              </a:endParaRPr>
            </a:p>
          </p:txBody>
        </p:sp>
        <p:sp>
          <p:nvSpPr>
            <p:cNvPr id="17" name="Text Box 25">
              <a:extLst>
                <a:ext uri="{FF2B5EF4-FFF2-40B4-BE49-F238E27FC236}">
                  <a16:creationId xmlns:a16="http://schemas.microsoft.com/office/drawing/2014/main" id="{8EEC10B1-3F55-09C1-8A54-AED011AC3E68}"/>
                </a:ext>
              </a:extLst>
            </p:cNvPr>
            <p:cNvSpPr txBox="1">
              <a:spLocks noChangeArrowheads="1"/>
            </p:cNvSpPr>
            <p:nvPr/>
          </p:nvSpPr>
          <p:spPr bwMode="auto">
            <a:xfrm>
              <a:off x="6751545" y="5331402"/>
              <a:ext cx="2822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latin typeface="UD デジタル 教科書体 NP-B" panose="02020700000000000000" pitchFamily="18" charset="-128"/>
                  <a:ea typeface="UD デジタル 教科書体 NP-B" panose="02020700000000000000" pitchFamily="18" charset="-128"/>
                </a:rPr>
                <a:t>2</a:t>
              </a:r>
              <a:endParaRPr lang="ja-JP" altLang="en-US" sz="800" dirty="0">
                <a:latin typeface="UD デジタル 教科書体 NP-B" panose="02020700000000000000" pitchFamily="18" charset="-128"/>
                <a:ea typeface="UD デジタル 教科書体 NP-B" panose="02020700000000000000" pitchFamily="18" charset="-128"/>
              </a:endParaRPr>
            </a:p>
          </p:txBody>
        </p:sp>
      </p:grpSp>
      <p:sp>
        <p:nvSpPr>
          <p:cNvPr id="11" name="Text Box 100">
            <a:extLst>
              <a:ext uri="{FF2B5EF4-FFF2-40B4-BE49-F238E27FC236}">
                <a16:creationId xmlns:a16="http://schemas.microsoft.com/office/drawing/2014/main" id="{08FA4B4C-C0A7-4395-8CD5-1D8EE75C8A18}"/>
              </a:ext>
            </a:extLst>
          </p:cNvPr>
          <p:cNvSpPr txBox="1">
            <a:spLocks noChangeArrowheads="1"/>
          </p:cNvSpPr>
          <p:nvPr/>
        </p:nvSpPr>
        <p:spPr bwMode="auto">
          <a:xfrm>
            <a:off x="2051687" y="4808182"/>
            <a:ext cx="18002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800" b="1" dirty="0">
                <a:solidFill>
                  <a:srgbClr val="0000FF"/>
                </a:solidFill>
                <a:latin typeface="UD デジタル 教科書体 NP-B" panose="02020700000000000000" pitchFamily="18" charset="-128"/>
                <a:ea typeface="UD デジタル 教科書体 NP-B" panose="02020700000000000000" pitchFamily="18" charset="-128"/>
              </a:rPr>
              <a:t>P13 –3</a:t>
            </a:r>
            <a:endParaRPr lang="ja-JP" altLang="en-US" sz="2800" b="1"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9" name="Text Box 100">
            <a:extLst>
              <a:ext uri="{FF2B5EF4-FFF2-40B4-BE49-F238E27FC236}">
                <a16:creationId xmlns:a16="http://schemas.microsoft.com/office/drawing/2014/main" id="{08FA4B4C-C0A7-4395-8CD5-1D8EE75C8A18}"/>
              </a:ext>
            </a:extLst>
          </p:cNvPr>
          <p:cNvSpPr txBox="1">
            <a:spLocks noChangeArrowheads="1"/>
          </p:cNvSpPr>
          <p:nvPr/>
        </p:nvSpPr>
        <p:spPr bwMode="auto">
          <a:xfrm>
            <a:off x="2051687" y="2633557"/>
            <a:ext cx="18002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800" b="1" dirty="0">
                <a:solidFill>
                  <a:srgbClr val="0000FF"/>
                </a:solidFill>
                <a:latin typeface="UD デジタル 教科書体 NP-B" panose="02020700000000000000" pitchFamily="18" charset="-128"/>
                <a:ea typeface="UD デジタル 教科書体 NP-B" panose="02020700000000000000" pitchFamily="18" charset="-128"/>
              </a:rPr>
              <a:t>P13 –2</a:t>
            </a:r>
            <a:endParaRPr lang="ja-JP" altLang="en-US" sz="2800" b="1" dirty="0">
              <a:solidFill>
                <a:srgbClr val="0000FF"/>
              </a:solidFill>
              <a:latin typeface="UD デジタル 教科書体 NP-B" panose="02020700000000000000" pitchFamily="18" charset="-128"/>
              <a:ea typeface="UD デジタル 教科書体 NP-B" panose="02020700000000000000" pitchFamily="18" charset="-128"/>
            </a:endParaRPr>
          </a:p>
        </p:txBody>
      </p:sp>
      <p:grpSp>
        <p:nvGrpSpPr>
          <p:cNvPr id="2" name="グループ化 1"/>
          <p:cNvGrpSpPr/>
          <p:nvPr/>
        </p:nvGrpSpPr>
        <p:grpSpPr>
          <a:xfrm>
            <a:off x="2051686" y="1417904"/>
            <a:ext cx="4982074" cy="707886"/>
            <a:chOff x="2051686" y="1417904"/>
            <a:chExt cx="4982074" cy="707886"/>
          </a:xfrm>
        </p:grpSpPr>
        <p:sp>
          <p:nvSpPr>
            <p:cNvPr id="13" name="Text Box 25">
              <a:extLst>
                <a:ext uri="{FF2B5EF4-FFF2-40B4-BE49-F238E27FC236}">
                  <a16:creationId xmlns:a16="http://schemas.microsoft.com/office/drawing/2014/main" id="{EECC6D23-FA94-4362-6BB7-955B4F96E6D4}"/>
                </a:ext>
              </a:extLst>
            </p:cNvPr>
            <p:cNvSpPr txBox="1">
              <a:spLocks noChangeArrowheads="1"/>
            </p:cNvSpPr>
            <p:nvPr/>
          </p:nvSpPr>
          <p:spPr bwMode="auto">
            <a:xfrm>
              <a:off x="2051686" y="1417904"/>
              <a:ext cx="4982074" cy="707886"/>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000" dirty="0">
                  <a:latin typeface="UD デジタル 教科書体 NP-B" panose="02020700000000000000" pitchFamily="18" charset="-128"/>
                  <a:ea typeface="UD デジタル 教科書体 NP-B" panose="02020700000000000000" pitchFamily="18" charset="-128"/>
                </a:rPr>
                <a:t>２</a:t>
              </a:r>
              <a:r>
                <a:rPr lang="en-US" altLang="ja-JP" sz="4000" dirty="0">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４＝８　８</a:t>
              </a:r>
              <a:r>
                <a:rPr lang="en-US" altLang="ja-JP" sz="4000" dirty="0">
                  <a:latin typeface="UD デジタル 教科書体 NP-B" panose="02020700000000000000" pitchFamily="18" charset="-128"/>
                  <a:ea typeface="UD デジタル 教科書体 NP-B" panose="02020700000000000000" pitchFamily="18" charset="-128"/>
                </a:rPr>
                <a:t>km</a:t>
              </a:r>
              <a:r>
                <a:rPr lang="ja-JP" altLang="en-US" sz="4000" dirty="0">
                  <a:latin typeface="UD デジタル 教科書体 NP-B" panose="02020700000000000000" pitchFamily="18" charset="-128"/>
                  <a:ea typeface="UD デジタル 教科書体 NP-B" panose="02020700000000000000" pitchFamily="18" charset="-128"/>
                </a:rPr>
                <a:t>  </a:t>
              </a:r>
              <a:endParaRPr lang="en-US" altLang="ja-JP" sz="4000" dirty="0">
                <a:latin typeface="UD デジタル 教科書体 NP-B" panose="02020700000000000000" pitchFamily="18" charset="-128"/>
                <a:ea typeface="UD デジタル 教科書体 NP-B" panose="02020700000000000000" pitchFamily="18" charset="-128"/>
              </a:endParaRPr>
            </a:p>
          </p:txBody>
        </p:sp>
        <p:sp>
          <p:nvSpPr>
            <p:cNvPr id="20" name="Text Box 25">
              <a:extLst>
                <a:ext uri="{FF2B5EF4-FFF2-40B4-BE49-F238E27FC236}">
                  <a16:creationId xmlns:a16="http://schemas.microsoft.com/office/drawing/2014/main" id="{15E3330E-3DB6-4F97-728B-F24ABCB1F297}"/>
                </a:ext>
              </a:extLst>
            </p:cNvPr>
            <p:cNvSpPr txBox="1">
              <a:spLocks noChangeArrowheads="1"/>
            </p:cNvSpPr>
            <p:nvPr/>
          </p:nvSpPr>
          <p:spPr bwMode="auto">
            <a:xfrm>
              <a:off x="6386381" y="1417904"/>
              <a:ext cx="365164" cy="153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latin typeface="UD デジタル 教科書体 NP-B" panose="02020700000000000000" pitchFamily="18" charset="-128"/>
                  <a:ea typeface="UD デジタル 教科書体 NP-B" panose="02020700000000000000" pitchFamily="18" charset="-128"/>
                </a:rPr>
                <a:t>2</a:t>
              </a:r>
              <a:endParaRPr lang="ja-JP" altLang="en-US" sz="800" dirty="0">
                <a:latin typeface="UD デジタル 教科書体 NP-B" panose="02020700000000000000" pitchFamily="18" charset="-128"/>
                <a:ea typeface="UD デジタル 教科書体 NP-B" panose="02020700000000000000" pitchFamily="18" charset="-128"/>
              </a:endParaRPr>
            </a:p>
          </p:txBody>
        </p:sp>
      </p:grpSp>
      <p:grpSp>
        <p:nvGrpSpPr>
          <p:cNvPr id="6" name="グループ化 5"/>
          <p:cNvGrpSpPr/>
          <p:nvPr/>
        </p:nvGrpSpPr>
        <p:grpSpPr>
          <a:xfrm>
            <a:off x="2051686" y="3187641"/>
            <a:ext cx="6120764" cy="1323439"/>
            <a:chOff x="2051686" y="3187641"/>
            <a:chExt cx="6120764" cy="1323439"/>
          </a:xfrm>
        </p:grpSpPr>
        <p:sp>
          <p:nvSpPr>
            <p:cNvPr id="16" name="Text Box 25">
              <a:extLst>
                <a:ext uri="{FF2B5EF4-FFF2-40B4-BE49-F238E27FC236}">
                  <a16:creationId xmlns:a16="http://schemas.microsoft.com/office/drawing/2014/main" id="{EECC6D23-FA94-4362-6BB7-955B4F96E6D4}"/>
                </a:ext>
              </a:extLst>
            </p:cNvPr>
            <p:cNvSpPr txBox="1">
              <a:spLocks noChangeArrowheads="1"/>
            </p:cNvSpPr>
            <p:nvPr/>
          </p:nvSpPr>
          <p:spPr bwMode="auto">
            <a:xfrm>
              <a:off x="2051686" y="3187641"/>
              <a:ext cx="6120764" cy="1323439"/>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000" dirty="0">
                  <a:latin typeface="UD デジタル 教科書体 NP-B" panose="02020700000000000000" pitchFamily="18" charset="-128"/>
                  <a:ea typeface="UD デジタル 教科書体 NP-B" panose="02020700000000000000" pitchFamily="18" charset="-128"/>
                </a:rPr>
                <a:t>1000m×1000m</a:t>
              </a:r>
              <a:r>
                <a:rPr lang="ja-JP" altLang="en-US" sz="4000" dirty="0">
                  <a:latin typeface="UD デジタル 教科書体 NP-B" panose="02020700000000000000" pitchFamily="18" charset="-128"/>
                  <a:ea typeface="UD デジタル 教科書体 NP-B" panose="02020700000000000000" pitchFamily="18" charset="-128"/>
                </a:rPr>
                <a:t>＝　　</a:t>
              </a:r>
              <a:endParaRPr lang="en-US" altLang="ja-JP" sz="4000" dirty="0">
                <a:latin typeface="UD デジタル 教科書体 NP-B" panose="02020700000000000000" pitchFamily="18" charset="-128"/>
                <a:ea typeface="UD デジタル 教科書体 NP-B" panose="02020700000000000000" pitchFamily="18" charset="-128"/>
              </a:endParaRPr>
            </a:p>
            <a:p>
              <a:pPr eaLnBrk="1" hangingPunct="1">
                <a:spcBef>
                  <a:spcPct val="0"/>
                </a:spcBef>
                <a:buFontTx/>
                <a:buNone/>
              </a:pPr>
              <a:r>
                <a:rPr lang="ja-JP" altLang="en-US" sz="4000" dirty="0">
                  <a:latin typeface="UD デジタル 教科書体 NP-B" panose="02020700000000000000" pitchFamily="18" charset="-128"/>
                  <a:ea typeface="UD デジタル 教科書体 NP-B" panose="02020700000000000000" pitchFamily="18" charset="-128"/>
                </a:rPr>
                <a:t>　　　　　</a:t>
              </a:r>
              <a:r>
                <a:rPr lang="en-US" altLang="ja-JP" sz="4000" dirty="0">
                  <a:latin typeface="UD デジタル 教科書体 NP-B" panose="02020700000000000000" pitchFamily="18" charset="-128"/>
                  <a:ea typeface="UD デジタル 教科書体 NP-B" panose="02020700000000000000" pitchFamily="18" charset="-128"/>
                </a:rPr>
                <a:t>1000000m</a:t>
              </a:r>
            </a:p>
          </p:txBody>
        </p:sp>
        <p:sp>
          <p:nvSpPr>
            <p:cNvPr id="23" name="Text Box 25">
              <a:extLst>
                <a:ext uri="{FF2B5EF4-FFF2-40B4-BE49-F238E27FC236}">
                  <a16:creationId xmlns:a16="http://schemas.microsoft.com/office/drawing/2014/main" id="{8EEC10B1-3F55-09C1-8A54-AED011AC3E68}"/>
                </a:ext>
              </a:extLst>
            </p:cNvPr>
            <p:cNvSpPr txBox="1">
              <a:spLocks noChangeArrowheads="1"/>
            </p:cNvSpPr>
            <p:nvPr/>
          </p:nvSpPr>
          <p:spPr bwMode="auto">
            <a:xfrm>
              <a:off x="7557853" y="3829274"/>
              <a:ext cx="2822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latin typeface="UD デジタル 教科書体 NP-B" panose="02020700000000000000" pitchFamily="18" charset="-128"/>
                  <a:ea typeface="UD デジタル 教科書体 NP-B" panose="02020700000000000000" pitchFamily="18" charset="-128"/>
                </a:rPr>
                <a:t>2</a:t>
              </a:r>
              <a:endParaRPr lang="ja-JP" altLang="en-US" sz="800" dirty="0">
                <a:latin typeface="UD デジタル 教科書体 NP-B" panose="02020700000000000000" pitchFamily="18" charset="-128"/>
                <a:ea typeface="UD デジタル 教科書体 NP-B" panose="02020700000000000000" pitchFamily="18" charset="-128"/>
              </a:endParaRPr>
            </a:p>
          </p:txBody>
        </p:sp>
      </p:grpSp>
    </p:spTree>
    <p:extLst>
      <p:ext uri="{BB962C8B-B14F-4D97-AF65-F5344CB8AC3E}">
        <p14:creationId xmlns:p14="http://schemas.microsoft.com/office/powerpoint/2010/main" val="3763218465"/>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2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a:extLst>
              <a:ext uri="{FF2B5EF4-FFF2-40B4-BE49-F238E27FC236}">
                <a16:creationId xmlns:a16="http://schemas.microsoft.com/office/drawing/2014/main" id="{BF960D57-7DDD-47D5-87D7-0E0A3DC3F3E6}"/>
              </a:ext>
            </a:extLst>
          </p:cNvPr>
          <p:cNvSpPr txBox="1">
            <a:spLocks noChangeArrowheads="1"/>
          </p:cNvSpPr>
          <p:nvPr/>
        </p:nvSpPr>
        <p:spPr bwMode="auto">
          <a:xfrm>
            <a:off x="251460" y="244825"/>
            <a:ext cx="8641080" cy="646331"/>
          </a:xfrm>
          <a:prstGeom prst="rect">
            <a:avLst/>
          </a:prstGeom>
          <a:solidFill>
            <a:srgbClr val="FFFFCC"/>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None/>
            </a:pPr>
            <a:r>
              <a:rPr lang="ja-JP" altLang="en-US" sz="3600" b="1" dirty="0">
                <a:latin typeface="UD デジタル 教科書体 NP-B" panose="02020700000000000000" pitchFamily="18" charset="-128"/>
                <a:ea typeface="UD デジタル 教科書体 NP-B" panose="02020700000000000000" pitchFamily="18" charset="-128"/>
              </a:rPr>
              <a:t>単位のまとめ</a:t>
            </a:r>
            <a:r>
              <a:rPr lang="en-US" altLang="ja-JP" sz="2400" b="1" dirty="0">
                <a:latin typeface="UD デジタル 教科書体 NP-B" panose="02020700000000000000" pitchFamily="18" charset="-128"/>
                <a:ea typeface="UD デジタル 教科書体 NP-B" panose="02020700000000000000" pitchFamily="18" charset="-128"/>
              </a:rPr>
              <a:t>(</a:t>
            </a:r>
            <a:r>
              <a:rPr lang="ja-JP" altLang="en-US" sz="2400" b="1" dirty="0">
                <a:latin typeface="UD デジタル 教科書体 NP-B" panose="02020700000000000000" pitchFamily="18" charset="-128"/>
                <a:ea typeface="UD デジタル 教科書体 NP-B" panose="02020700000000000000" pitchFamily="18" charset="-128"/>
              </a:rPr>
              <a:t>面積の単位は分かりやすくふえていく</a:t>
            </a:r>
            <a:r>
              <a:rPr lang="en-US" altLang="ja-JP" sz="2400" b="1" dirty="0">
                <a:latin typeface="UD デジタル 教科書体 NP-B" panose="02020700000000000000" pitchFamily="18" charset="-128"/>
                <a:ea typeface="UD デジタル 教科書体 NP-B" panose="02020700000000000000" pitchFamily="18" charset="-128"/>
              </a:rPr>
              <a:t>)</a:t>
            </a:r>
            <a:endParaRPr lang="en-US" altLang="ja-JP" sz="4000" b="1" dirty="0">
              <a:latin typeface="UD デジタル 教科書体 NP-B" panose="02020700000000000000" pitchFamily="18" charset="-128"/>
              <a:ea typeface="UD デジタル 教科書体 NP-B" panose="02020700000000000000" pitchFamily="18" charset="-128"/>
            </a:endParaRPr>
          </a:p>
        </p:txBody>
      </p:sp>
      <p:grpSp>
        <p:nvGrpSpPr>
          <p:cNvPr id="37" name="グループ化 36">
            <a:extLst>
              <a:ext uri="{FF2B5EF4-FFF2-40B4-BE49-F238E27FC236}">
                <a16:creationId xmlns:a16="http://schemas.microsoft.com/office/drawing/2014/main" id="{EEA9DA2B-7A8D-C835-E724-6C8BFBEFB8A1}"/>
              </a:ext>
            </a:extLst>
          </p:cNvPr>
          <p:cNvGrpSpPr/>
          <p:nvPr/>
        </p:nvGrpSpPr>
        <p:grpSpPr>
          <a:xfrm>
            <a:off x="1177681" y="1878706"/>
            <a:ext cx="1384204" cy="628780"/>
            <a:chOff x="966749" y="1861759"/>
            <a:chExt cx="1384204" cy="628780"/>
          </a:xfrm>
        </p:grpSpPr>
        <p:sp>
          <p:nvSpPr>
            <p:cNvPr id="9" name="Text Box 25">
              <a:extLst>
                <a:ext uri="{FF2B5EF4-FFF2-40B4-BE49-F238E27FC236}">
                  <a16:creationId xmlns:a16="http://schemas.microsoft.com/office/drawing/2014/main" id="{B40C21C4-E49B-4A64-BF65-09F61AB34F35}"/>
                </a:ext>
              </a:extLst>
            </p:cNvPr>
            <p:cNvSpPr txBox="1">
              <a:spLocks noChangeArrowheads="1"/>
            </p:cNvSpPr>
            <p:nvPr/>
          </p:nvSpPr>
          <p:spPr bwMode="auto">
            <a:xfrm>
              <a:off x="1842355" y="1861759"/>
              <a:ext cx="5085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latin typeface="UD デジタル 教科書体 NP-B" panose="02020700000000000000" pitchFamily="18" charset="-128"/>
                  <a:ea typeface="UD デジタル 教科書体 NP-B" panose="02020700000000000000" pitchFamily="18" charset="-128"/>
                </a:rPr>
                <a:t>2</a:t>
              </a:r>
              <a:endParaRPr lang="ja-JP" altLang="en-US" sz="700" dirty="0">
                <a:latin typeface="UD デジタル 教科書体 NP-B" panose="02020700000000000000" pitchFamily="18" charset="-128"/>
                <a:ea typeface="UD デジタル 教科書体 NP-B" panose="02020700000000000000" pitchFamily="18" charset="-128"/>
              </a:endParaRPr>
            </a:p>
          </p:txBody>
        </p:sp>
        <p:sp>
          <p:nvSpPr>
            <p:cNvPr id="11" name="Text Box 25">
              <a:extLst>
                <a:ext uri="{FF2B5EF4-FFF2-40B4-BE49-F238E27FC236}">
                  <a16:creationId xmlns:a16="http://schemas.microsoft.com/office/drawing/2014/main" id="{8A62EF91-5E52-48F8-867B-D23E32AB42EA}"/>
                </a:ext>
              </a:extLst>
            </p:cNvPr>
            <p:cNvSpPr txBox="1">
              <a:spLocks noChangeArrowheads="1"/>
            </p:cNvSpPr>
            <p:nvPr/>
          </p:nvSpPr>
          <p:spPr bwMode="auto">
            <a:xfrm>
              <a:off x="966749" y="1905764"/>
              <a:ext cx="1080135"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latin typeface="UD デジタル 教科書体 NP-B" panose="02020700000000000000" pitchFamily="18" charset="-128"/>
                  <a:ea typeface="UD デジタル 教科書体 NP-B" panose="02020700000000000000" pitchFamily="18" charset="-128"/>
                </a:rPr>
                <a:t>1cm</a:t>
              </a:r>
              <a:endParaRPr lang="ja-JP" altLang="en-US" sz="1050" dirty="0">
                <a:latin typeface="UD デジタル 教科書体 NP-B" panose="02020700000000000000" pitchFamily="18" charset="-128"/>
                <a:ea typeface="UD デジタル 教科書体 NP-B" panose="02020700000000000000" pitchFamily="18" charset="-128"/>
              </a:endParaRPr>
            </a:p>
          </p:txBody>
        </p:sp>
      </p:grpSp>
      <p:grpSp>
        <p:nvGrpSpPr>
          <p:cNvPr id="38" name="グループ化 37">
            <a:extLst>
              <a:ext uri="{FF2B5EF4-FFF2-40B4-BE49-F238E27FC236}">
                <a16:creationId xmlns:a16="http://schemas.microsoft.com/office/drawing/2014/main" id="{6B75D727-2AC5-E2EB-466B-3BA4D06C904D}"/>
              </a:ext>
            </a:extLst>
          </p:cNvPr>
          <p:cNvGrpSpPr/>
          <p:nvPr/>
        </p:nvGrpSpPr>
        <p:grpSpPr>
          <a:xfrm>
            <a:off x="1239004" y="2756799"/>
            <a:ext cx="1817416" cy="647524"/>
            <a:chOff x="1239004" y="2756799"/>
            <a:chExt cx="1817416" cy="647524"/>
          </a:xfrm>
        </p:grpSpPr>
        <p:sp>
          <p:nvSpPr>
            <p:cNvPr id="8" name="Text Box 25">
              <a:extLst>
                <a:ext uri="{FF2B5EF4-FFF2-40B4-BE49-F238E27FC236}">
                  <a16:creationId xmlns:a16="http://schemas.microsoft.com/office/drawing/2014/main" id="{9B6C8128-F02C-439F-89AF-011A3B4B5D73}"/>
                </a:ext>
              </a:extLst>
            </p:cNvPr>
            <p:cNvSpPr txBox="1">
              <a:spLocks noChangeArrowheads="1"/>
            </p:cNvSpPr>
            <p:nvPr/>
          </p:nvSpPr>
          <p:spPr bwMode="auto">
            <a:xfrm>
              <a:off x="1239004" y="2819548"/>
              <a:ext cx="1794207"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solidFill>
                    <a:srgbClr val="0000FF"/>
                  </a:solidFill>
                  <a:latin typeface="UD デジタル 教科書体 NP-B" panose="02020700000000000000" pitchFamily="18" charset="-128"/>
                  <a:ea typeface="UD デジタル 教科書体 NP-B" panose="02020700000000000000" pitchFamily="18" charset="-128"/>
                </a:rPr>
                <a:t>100cm</a:t>
              </a:r>
              <a:endParaRPr lang="ja-JP" altLang="en-US" sz="105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2" name="Text Box 25">
              <a:extLst>
                <a:ext uri="{FF2B5EF4-FFF2-40B4-BE49-F238E27FC236}">
                  <a16:creationId xmlns:a16="http://schemas.microsoft.com/office/drawing/2014/main" id="{EFEB6E84-01DA-445D-BB03-12C5122AC3A5}"/>
                </a:ext>
              </a:extLst>
            </p:cNvPr>
            <p:cNvSpPr txBox="1">
              <a:spLocks noChangeArrowheads="1"/>
            </p:cNvSpPr>
            <p:nvPr/>
          </p:nvSpPr>
          <p:spPr bwMode="auto">
            <a:xfrm>
              <a:off x="2645189" y="2756799"/>
              <a:ext cx="4112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solidFill>
                    <a:srgbClr val="0000FF"/>
                  </a:solidFill>
                  <a:latin typeface="UD デジタル 教科書体 NP-B" panose="02020700000000000000" pitchFamily="18" charset="-128"/>
                  <a:ea typeface="UD デジタル 教科書体 NP-B" panose="02020700000000000000" pitchFamily="18" charset="-128"/>
                </a:rPr>
                <a:t>2</a:t>
              </a:r>
              <a:endParaRPr lang="ja-JP" altLang="en-US" sz="700" dirty="0">
                <a:solidFill>
                  <a:srgbClr val="0000FF"/>
                </a:solidFill>
                <a:latin typeface="UD デジタル 教科書体 NP-B" panose="02020700000000000000" pitchFamily="18" charset="-128"/>
                <a:ea typeface="UD デジタル 教科書体 NP-B" panose="02020700000000000000" pitchFamily="18" charset="-128"/>
              </a:endParaRPr>
            </a:p>
          </p:txBody>
        </p:sp>
      </p:grpSp>
      <p:grpSp>
        <p:nvGrpSpPr>
          <p:cNvPr id="44" name="グループ化 43">
            <a:extLst>
              <a:ext uri="{FF2B5EF4-FFF2-40B4-BE49-F238E27FC236}">
                <a16:creationId xmlns:a16="http://schemas.microsoft.com/office/drawing/2014/main" id="{F830125E-384C-17A1-C6DD-BA8C44A30236}"/>
              </a:ext>
            </a:extLst>
          </p:cNvPr>
          <p:cNvGrpSpPr/>
          <p:nvPr/>
        </p:nvGrpSpPr>
        <p:grpSpPr>
          <a:xfrm>
            <a:off x="2928530" y="5642304"/>
            <a:ext cx="4456289" cy="701712"/>
            <a:chOff x="2928530" y="5642304"/>
            <a:chExt cx="4456289" cy="701712"/>
          </a:xfrm>
        </p:grpSpPr>
        <p:sp>
          <p:nvSpPr>
            <p:cNvPr id="25" name="Text Box 25">
              <a:extLst>
                <a:ext uri="{FF2B5EF4-FFF2-40B4-BE49-F238E27FC236}">
                  <a16:creationId xmlns:a16="http://schemas.microsoft.com/office/drawing/2014/main" id="{EEBD5E86-DB13-4967-9BF3-C22F7753F5BF}"/>
                </a:ext>
              </a:extLst>
            </p:cNvPr>
            <p:cNvSpPr txBox="1">
              <a:spLocks noChangeArrowheads="1"/>
            </p:cNvSpPr>
            <p:nvPr/>
          </p:nvSpPr>
          <p:spPr bwMode="auto">
            <a:xfrm>
              <a:off x="2928530" y="5686921"/>
              <a:ext cx="2660875"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solidFill>
                    <a:srgbClr val="00B0F0"/>
                  </a:solidFill>
                  <a:latin typeface="UD デジタル 教科書体 NP-B" panose="02020700000000000000" pitchFamily="18" charset="-128"/>
                  <a:ea typeface="UD デジタル 教科書体 NP-B" panose="02020700000000000000" pitchFamily="18" charset="-128"/>
                </a:rPr>
                <a:t>1000000m</a:t>
              </a:r>
              <a:endParaRPr lang="ja-JP" altLang="en-US" sz="1050" dirty="0">
                <a:solidFill>
                  <a:srgbClr val="00B0F0"/>
                </a:solidFill>
                <a:latin typeface="UD デジタル 教科書体 NP-B" panose="02020700000000000000" pitchFamily="18" charset="-128"/>
                <a:ea typeface="UD デジタル 教科書体 NP-B" panose="02020700000000000000" pitchFamily="18" charset="-128"/>
              </a:endParaRPr>
            </a:p>
          </p:txBody>
        </p:sp>
        <p:sp>
          <p:nvSpPr>
            <p:cNvPr id="26" name="Text Box 25">
              <a:extLst>
                <a:ext uri="{FF2B5EF4-FFF2-40B4-BE49-F238E27FC236}">
                  <a16:creationId xmlns:a16="http://schemas.microsoft.com/office/drawing/2014/main" id="{426889AE-5AA9-4CE5-951D-16C392022D19}"/>
                </a:ext>
              </a:extLst>
            </p:cNvPr>
            <p:cNvSpPr txBox="1">
              <a:spLocks noChangeArrowheads="1"/>
            </p:cNvSpPr>
            <p:nvPr/>
          </p:nvSpPr>
          <p:spPr bwMode="auto">
            <a:xfrm>
              <a:off x="5281630" y="5642304"/>
              <a:ext cx="4918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solidFill>
                    <a:srgbClr val="00B0F0"/>
                  </a:solidFill>
                  <a:latin typeface="UD デジタル 教科書体 NP-B" panose="02020700000000000000" pitchFamily="18" charset="-128"/>
                  <a:ea typeface="UD デジタル 教科書体 NP-B" panose="02020700000000000000" pitchFamily="18" charset="-128"/>
                </a:rPr>
                <a:t>2</a:t>
              </a:r>
              <a:endParaRPr lang="ja-JP" altLang="en-US" sz="700" dirty="0">
                <a:solidFill>
                  <a:srgbClr val="00B0F0"/>
                </a:solidFill>
                <a:latin typeface="UD デジタル 教科書体 NP-B" panose="02020700000000000000" pitchFamily="18" charset="-128"/>
                <a:ea typeface="UD デジタル 教科書体 NP-B" panose="02020700000000000000" pitchFamily="18" charset="-128"/>
              </a:endParaRPr>
            </a:p>
          </p:txBody>
        </p:sp>
        <p:sp>
          <p:nvSpPr>
            <p:cNvPr id="27" name="Text Box 25">
              <a:extLst>
                <a:ext uri="{FF2B5EF4-FFF2-40B4-BE49-F238E27FC236}">
                  <a16:creationId xmlns:a16="http://schemas.microsoft.com/office/drawing/2014/main" id="{8742FCD3-00D1-49F8-92AB-8724B4A90CB2}"/>
                </a:ext>
              </a:extLst>
            </p:cNvPr>
            <p:cNvSpPr txBox="1">
              <a:spLocks noChangeArrowheads="1"/>
            </p:cNvSpPr>
            <p:nvPr/>
          </p:nvSpPr>
          <p:spPr bwMode="auto">
            <a:xfrm>
              <a:off x="5470985" y="5697685"/>
              <a:ext cx="1771087"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dirty="0">
                  <a:latin typeface="UD デジタル 教科書体 NP-B" panose="02020700000000000000" pitchFamily="18" charset="-128"/>
                  <a:ea typeface="UD デジタル 教科書体 NP-B" panose="02020700000000000000" pitchFamily="18" charset="-128"/>
                </a:rPr>
                <a:t>＝</a:t>
              </a:r>
              <a:r>
                <a:rPr lang="en-US" altLang="ja-JP" sz="3600" dirty="0">
                  <a:latin typeface="UD デジタル 教科書体 NP-B" panose="02020700000000000000" pitchFamily="18" charset="-128"/>
                  <a:ea typeface="UD デジタル 教科書体 NP-B" panose="02020700000000000000" pitchFamily="18" charset="-128"/>
                </a:rPr>
                <a:t>1km</a:t>
              </a:r>
              <a:endParaRPr lang="ja-JP" altLang="en-US" sz="1100" dirty="0">
                <a:latin typeface="UD デジタル 教科書体 NP-B" panose="02020700000000000000" pitchFamily="18" charset="-128"/>
                <a:ea typeface="UD デジタル 教科書体 NP-B" panose="02020700000000000000" pitchFamily="18" charset="-128"/>
              </a:endParaRPr>
            </a:p>
          </p:txBody>
        </p:sp>
        <p:sp>
          <p:nvSpPr>
            <p:cNvPr id="28" name="Text Box 25">
              <a:extLst>
                <a:ext uri="{FF2B5EF4-FFF2-40B4-BE49-F238E27FC236}">
                  <a16:creationId xmlns:a16="http://schemas.microsoft.com/office/drawing/2014/main" id="{D7ED9674-B3A0-4F23-B329-D63B631A4A02}"/>
                </a:ext>
              </a:extLst>
            </p:cNvPr>
            <p:cNvSpPr txBox="1">
              <a:spLocks noChangeArrowheads="1"/>
            </p:cNvSpPr>
            <p:nvPr/>
          </p:nvSpPr>
          <p:spPr bwMode="auto">
            <a:xfrm>
              <a:off x="6876221" y="5642304"/>
              <a:ext cx="5085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latin typeface="UD デジタル 教科書体 NP-B" panose="02020700000000000000" pitchFamily="18" charset="-128"/>
                  <a:ea typeface="UD デジタル 教科書体 NP-B" panose="02020700000000000000" pitchFamily="18" charset="-128"/>
                </a:rPr>
                <a:t>2</a:t>
              </a:r>
              <a:endParaRPr lang="ja-JP" altLang="en-US" sz="700" dirty="0">
                <a:latin typeface="UD デジタル 教科書体 NP-B" panose="02020700000000000000" pitchFamily="18" charset="-128"/>
                <a:ea typeface="UD デジタル 教科書体 NP-B" panose="02020700000000000000" pitchFamily="18" charset="-128"/>
              </a:endParaRPr>
            </a:p>
          </p:txBody>
        </p:sp>
      </p:grpSp>
      <p:grpSp>
        <p:nvGrpSpPr>
          <p:cNvPr id="41" name="グループ化 40">
            <a:extLst>
              <a:ext uri="{FF2B5EF4-FFF2-40B4-BE49-F238E27FC236}">
                <a16:creationId xmlns:a16="http://schemas.microsoft.com/office/drawing/2014/main" id="{BEBEE4FE-7429-E60D-7460-469C43297B49}"/>
              </a:ext>
            </a:extLst>
          </p:cNvPr>
          <p:cNvGrpSpPr/>
          <p:nvPr/>
        </p:nvGrpSpPr>
        <p:grpSpPr>
          <a:xfrm>
            <a:off x="2908985" y="4180067"/>
            <a:ext cx="2677977" cy="646331"/>
            <a:chOff x="2908985" y="4180067"/>
            <a:chExt cx="2677977" cy="646331"/>
          </a:xfrm>
        </p:grpSpPr>
        <p:sp>
          <p:nvSpPr>
            <p:cNvPr id="19" name="Text Box 25">
              <a:extLst>
                <a:ext uri="{FF2B5EF4-FFF2-40B4-BE49-F238E27FC236}">
                  <a16:creationId xmlns:a16="http://schemas.microsoft.com/office/drawing/2014/main" id="{16C9676E-9A8F-4EDA-A63F-7E9E8EBD8790}"/>
                </a:ext>
              </a:extLst>
            </p:cNvPr>
            <p:cNvSpPr txBox="1">
              <a:spLocks noChangeArrowheads="1"/>
            </p:cNvSpPr>
            <p:nvPr/>
          </p:nvSpPr>
          <p:spPr bwMode="auto">
            <a:xfrm>
              <a:off x="2908985" y="4217909"/>
              <a:ext cx="1584955"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solidFill>
                    <a:srgbClr val="00B050"/>
                  </a:solidFill>
                  <a:latin typeface="UD デジタル 教科書体 NP-B" panose="02020700000000000000" pitchFamily="18" charset="-128"/>
                  <a:ea typeface="UD デジタル 教科書体 NP-B" panose="02020700000000000000" pitchFamily="18" charset="-128"/>
                </a:rPr>
                <a:t>100m</a:t>
              </a:r>
              <a:endParaRPr lang="ja-JP" altLang="en-US" sz="1050" dirty="0">
                <a:solidFill>
                  <a:srgbClr val="00B050"/>
                </a:solidFill>
                <a:latin typeface="UD デジタル 教科書体 NP-B" panose="02020700000000000000" pitchFamily="18" charset="-128"/>
                <a:ea typeface="UD デジタル 教科書体 NP-B" panose="02020700000000000000" pitchFamily="18" charset="-128"/>
              </a:endParaRPr>
            </a:p>
          </p:txBody>
        </p:sp>
        <p:sp>
          <p:nvSpPr>
            <p:cNvPr id="20" name="Text Box 25">
              <a:extLst>
                <a:ext uri="{FF2B5EF4-FFF2-40B4-BE49-F238E27FC236}">
                  <a16:creationId xmlns:a16="http://schemas.microsoft.com/office/drawing/2014/main" id="{BD2380EE-8AD4-428D-87E3-B3F6CDD70C1F}"/>
                </a:ext>
              </a:extLst>
            </p:cNvPr>
            <p:cNvSpPr txBox="1">
              <a:spLocks noChangeArrowheads="1"/>
            </p:cNvSpPr>
            <p:nvPr/>
          </p:nvSpPr>
          <p:spPr bwMode="auto">
            <a:xfrm>
              <a:off x="4132097" y="4195072"/>
              <a:ext cx="4112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solidFill>
                    <a:srgbClr val="00B050"/>
                  </a:solidFill>
                  <a:latin typeface="UD デジタル 教科書体 NP-B" panose="02020700000000000000" pitchFamily="18" charset="-128"/>
                  <a:ea typeface="UD デジタル 教科書体 NP-B" panose="02020700000000000000" pitchFamily="18" charset="-128"/>
                </a:rPr>
                <a:t>2</a:t>
              </a:r>
              <a:endParaRPr lang="ja-JP" altLang="en-US" sz="800" dirty="0">
                <a:solidFill>
                  <a:srgbClr val="00B050"/>
                </a:solidFill>
                <a:latin typeface="UD デジタル 教科書体 NP-B" panose="02020700000000000000" pitchFamily="18" charset="-128"/>
                <a:ea typeface="UD デジタル 教科書体 NP-B" panose="02020700000000000000" pitchFamily="18" charset="-128"/>
              </a:endParaRPr>
            </a:p>
          </p:txBody>
        </p:sp>
        <p:sp>
          <p:nvSpPr>
            <p:cNvPr id="29" name="Text Box 25">
              <a:extLst>
                <a:ext uri="{FF2B5EF4-FFF2-40B4-BE49-F238E27FC236}">
                  <a16:creationId xmlns:a16="http://schemas.microsoft.com/office/drawing/2014/main" id="{2F3F37FD-F71E-4877-88CF-596B00EEE35D}"/>
                </a:ext>
              </a:extLst>
            </p:cNvPr>
            <p:cNvSpPr txBox="1">
              <a:spLocks noChangeArrowheads="1"/>
            </p:cNvSpPr>
            <p:nvPr/>
          </p:nvSpPr>
          <p:spPr bwMode="auto">
            <a:xfrm>
              <a:off x="4317701" y="4180067"/>
              <a:ext cx="1269261"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dirty="0">
                  <a:latin typeface="UD デジタル 教科書体 NP-B" panose="02020700000000000000" pitchFamily="18" charset="-128"/>
                  <a:ea typeface="UD デジタル 教科書体 NP-B" panose="02020700000000000000" pitchFamily="18" charset="-128"/>
                </a:rPr>
                <a:t>＝</a:t>
              </a:r>
              <a:r>
                <a:rPr lang="en-US" altLang="ja-JP" sz="3600" dirty="0">
                  <a:latin typeface="UD デジタル 教科書体 NP-B" panose="02020700000000000000" pitchFamily="18" charset="-128"/>
                  <a:ea typeface="UD デジタル 教科書体 NP-B" panose="02020700000000000000" pitchFamily="18" charset="-128"/>
                </a:rPr>
                <a:t>1a</a:t>
              </a:r>
              <a:endParaRPr lang="ja-JP" altLang="en-US" sz="1050" dirty="0">
                <a:latin typeface="UD デジタル 教科書体 NP-B" panose="02020700000000000000" pitchFamily="18" charset="-128"/>
                <a:ea typeface="UD デジタル 教科書体 NP-B" panose="02020700000000000000" pitchFamily="18" charset="-128"/>
              </a:endParaRPr>
            </a:p>
          </p:txBody>
        </p:sp>
      </p:grpSp>
      <p:grpSp>
        <p:nvGrpSpPr>
          <p:cNvPr id="42" name="グループ化 41">
            <a:extLst>
              <a:ext uri="{FF2B5EF4-FFF2-40B4-BE49-F238E27FC236}">
                <a16:creationId xmlns:a16="http://schemas.microsoft.com/office/drawing/2014/main" id="{4C02A19F-E7DC-72DF-E922-9E61B374CF41}"/>
              </a:ext>
            </a:extLst>
          </p:cNvPr>
          <p:cNvGrpSpPr/>
          <p:nvPr/>
        </p:nvGrpSpPr>
        <p:grpSpPr>
          <a:xfrm>
            <a:off x="2948110" y="4898624"/>
            <a:ext cx="3673936" cy="702223"/>
            <a:chOff x="2948110" y="4898624"/>
            <a:chExt cx="3673936" cy="702223"/>
          </a:xfrm>
        </p:grpSpPr>
        <p:sp>
          <p:nvSpPr>
            <p:cNvPr id="22" name="Text Box 25">
              <a:extLst>
                <a:ext uri="{FF2B5EF4-FFF2-40B4-BE49-F238E27FC236}">
                  <a16:creationId xmlns:a16="http://schemas.microsoft.com/office/drawing/2014/main" id="{6AEC7F55-AE3D-48F7-8016-613278AFBBE8}"/>
                </a:ext>
              </a:extLst>
            </p:cNvPr>
            <p:cNvSpPr txBox="1">
              <a:spLocks noChangeArrowheads="1"/>
            </p:cNvSpPr>
            <p:nvPr/>
          </p:nvSpPr>
          <p:spPr bwMode="auto">
            <a:xfrm>
              <a:off x="2948110" y="4952933"/>
              <a:ext cx="2002616"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solidFill>
                    <a:srgbClr val="FF66FF"/>
                  </a:solidFill>
                  <a:latin typeface="UD デジタル 教科書体 NP-B" panose="02020700000000000000" pitchFamily="18" charset="-128"/>
                  <a:ea typeface="UD デジタル 教科書体 NP-B" panose="02020700000000000000" pitchFamily="18" charset="-128"/>
                </a:rPr>
                <a:t>10000m</a:t>
              </a:r>
              <a:endParaRPr lang="ja-JP" altLang="en-US" sz="1050" dirty="0">
                <a:solidFill>
                  <a:srgbClr val="FF66FF"/>
                </a:solidFill>
                <a:latin typeface="UD デジタル 教科書体 NP-B" panose="02020700000000000000" pitchFamily="18" charset="-128"/>
                <a:ea typeface="UD デジタル 教科書体 NP-B" panose="02020700000000000000" pitchFamily="18" charset="-128"/>
              </a:endParaRPr>
            </a:p>
          </p:txBody>
        </p:sp>
        <p:sp>
          <p:nvSpPr>
            <p:cNvPr id="23" name="Text Box 25">
              <a:extLst>
                <a:ext uri="{FF2B5EF4-FFF2-40B4-BE49-F238E27FC236}">
                  <a16:creationId xmlns:a16="http://schemas.microsoft.com/office/drawing/2014/main" id="{BC7A6B42-CDBF-4AFF-8842-F7C632F5ACCD}"/>
                </a:ext>
              </a:extLst>
            </p:cNvPr>
            <p:cNvSpPr txBox="1">
              <a:spLocks noChangeArrowheads="1"/>
            </p:cNvSpPr>
            <p:nvPr/>
          </p:nvSpPr>
          <p:spPr bwMode="auto">
            <a:xfrm>
              <a:off x="4747249" y="4898624"/>
              <a:ext cx="4918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solidFill>
                    <a:srgbClr val="FF66FF"/>
                  </a:solidFill>
                  <a:latin typeface="UD デジタル 教科書体 NP-B" panose="02020700000000000000" pitchFamily="18" charset="-128"/>
                  <a:ea typeface="UD デジタル 教科書体 NP-B" panose="02020700000000000000" pitchFamily="18" charset="-128"/>
                </a:rPr>
                <a:t>2</a:t>
              </a:r>
              <a:endParaRPr lang="ja-JP" altLang="en-US" sz="700" dirty="0">
                <a:solidFill>
                  <a:srgbClr val="FF66FF"/>
                </a:solidFill>
                <a:latin typeface="UD デジタル 教科書体 NP-B" panose="02020700000000000000" pitchFamily="18" charset="-128"/>
                <a:ea typeface="UD デジタル 教科書体 NP-B" panose="02020700000000000000" pitchFamily="18" charset="-128"/>
              </a:endParaRPr>
            </a:p>
          </p:txBody>
        </p:sp>
        <p:sp>
          <p:nvSpPr>
            <p:cNvPr id="30" name="Text Box 25">
              <a:extLst>
                <a:ext uri="{FF2B5EF4-FFF2-40B4-BE49-F238E27FC236}">
                  <a16:creationId xmlns:a16="http://schemas.microsoft.com/office/drawing/2014/main" id="{25EDF910-2BDC-425F-ADB1-0852F4DAAFB4}"/>
                </a:ext>
              </a:extLst>
            </p:cNvPr>
            <p:cNvSpPr txBox="1">
              <a:spLocks noChangeArrowheads="1"/>
            </p:cNvSpPr>
            <p:nvPr/>
          </p:nvSpPr>
          <p:spPr bwMode="auto">
            <a:xfrm>
              <a:off x="5000716" y="4954516"/>
              <a:ext cx="1621330"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dirty="0">
                  <a:latin typeface="UD デジタル 教科書体 NP-B" panose="02020700000000000000" pitchFamily="18" charset="-128"/>
                  <a:ea typeface="UD デジタル 教科書体 NP-B" panose="02020700000000000000" pitchFamily="18" charset="-128"/>
                </a:rPr>
                <a:t>＝</a:t>
              </a:r>
              <a:r>
                <a:rPr lang="en-US" altLang="ja-JP" sz="3600" dirty="0">
                  <a:latin typeface="UD デジタル 教科書体 NP-B" panose="02020700000000000000" pitchFamily="18" charset="-128"/>
                  <a:ea typeface="UD デジタル 教科書体 NP-B" panose="02020700000000000000" pitchFamily="18" charset="-128"/>
                </a:rPr>
                <a:t>1ha</a:t>
              </a:r>
              <a:endParaRPr lang="ja-JP" altLang="en-US" sz="1050" dirty="0">
                <a:latin typeface="UD デジタル 教科書体 NP-B" panose="02020700000000000000" pitchFamily="18" charset="-128"/>
                <a:ea typeface="UD デジタル 教科書体 NP-B" panose="02020700000000000000" pitchFamily="18" charset="-128"/>
              </a:endParaRPr>
            </a:p>
          </p:txBody>
        </p:sp>
      </p:grpSp>
      <p:grpSp>
        <p:nvGrpSpPr>
          <p:cNvPr id="40" name="グループ化 39">
            <a:extLst>
              <a:ext uri="{FF2B5EF4-FFF2-40B4-BE49-F238E27FC236}">
                <a16:creationId xmlns:a16="http://schemas.microsoft.com/office/drawing/2014/main" id="{75C9E94B-A1B2-7137-25D8-E93264A379EE}"/>
              </a:ext>
            </a:extLst>
          </p:cNvPr>
          <p:cNvGrpSpPr/>
          <p:nvPr/>
        </p:nvGrpSpPr>
        <p:grpSpPr>
          <a:xfrm>
            <a:off x="1275862" y="3408326"/>
            <a:ext cx="3815978" cy="721596"/>
            <a:chOff x="1275862" y="3408326"/>
            <a:chExt cx="3815978" cy="721596"/>
          </a:xfrm>
        </p:grpSpPr>
        <p:sp>
          <p:nvSpPr>
            <p:cNvPr id="14" name="Text Box 25">
              <a:extLst>
                <a:ext uri="{FF2B5EF4-FFF2-40B4-BE49-F238E27FC236}">
                  <a16:creationId xmlns:a16="http://schemas.microsoft.com/office/drawing/2014/main" id="{6FC7A9A7-D8B7-4534-8EAB-D6D8E05DCD3F}"/>
                </a:ext>
              </a:extLst>
            </p:cNvPr>
            <p:cNvSpPr txBox="1">
              <a:spLocks noChangeArrowheads="1"/>
            </p:cNvSpPr>
            <p:nvPr/>
          </p:nvSpPr>
          <p:spPr bwMode="auto">
            <a:xfrm>
              <a:off x="1275862" y="3485271"/>
              <a:ext cx="2216003"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solidFill>
                    <a:srgbClr val="FF0000"/>
                  </a:solidFill>
                  <a:latin typeface="UD デジタル 教科書体 NP-B" panose="02020700000000000000" pitchFamily="18" charset="-128"/>
                  <a:ea typeface="UD デジタル 教科書体 NP-B" panose="02020700000000000000" pitchFamily="18" charset="-128"/>
                </a:rPr>
                <a:t>10000cm</a:t>
              </a:r>
              <a:endParaRPr lang="ja-JP" altLang="en-US" sz="105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5" name="Text Box 25">
              <a:extLst>
                <a:ext uri="{FF2B5EF4-FFF2-40B4-BE49-F238E27FC236}">
                  <a16:creationId xmlns:a16="http://schemas.microsoft.com/office/drawing/2014/main" id="{E573C4ED-AF46-46CC-81B0-7927A46D7B09}"/>
                </a:ext>
              </a:extLst>
            </p:cNvPr>
            <p:cNvSpPr txBox="1">
              <a:spLocks noChangeArrowheads="1"/>
            </p:cNvSpPr>
            <p:nvPr/>
          </p:nvSpPr>
          <p:spPr bwMode="auto">
            <a:xfrm>
              <a:off x="3227770" y="3408326"/>
              <a:ext cx="4918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solidFill>
                    <a:srgbClr val="FF0000"/>
                  </a:solidFill>
                  <a:latin typeface="UD デジタル 教科書体 NP-B" panose="02020700000000000000" pitchFamily="18" charset="-128"/>
                  <a:ea typeface="UD デジタル 教科書体 NP-B" panose="02020700000000000000" pitchFamily="18" charset="-128"/>
                </a:rPr>
                <a:t>2</a:t>
              </a:r>
              <a:endParaRPr lang="ja-JP" altLang="en-US" sz="7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7" name="Text Box 25">
              <a:extLst>
                <a:ext uri="{FF2B5EF4-FFF2-40B4-BE49-F238E27FC236}">
                  <a16:creationId xmlns:a16="http://schemas.microsoft.com/office/drawing/2014/main" id="{058FC744-13B7-48AE-B110-7DCD75CE57EB}"/>
                </a:ext>
              </a:extLst>
            </p:cNvPr>
            <p:cNvSpPr txBox="1">
              <a:spLocks noChangeArrowheads="1"/>
            </p:cNvSpPr>
            <p:nvPr/>
          </p:nvSpPr>
          <p:spPr bwMode="auto">
            <a:xfrm>
              <a:off x="4583242" y="3429000"/>
              <a:ext cx="5085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latin typeface="UD デジタル 教科書体 NP-B" panose="02020700000000000000" pitchFamily="18" charset="-128"/>
                  <a:ea typeface="UD デジタル 教科書体 NP-B" panose="02020700000000000000" pitchFamily="18" charset="-128"/>
                </a:rPr>
                <a:t>2</a:t>
              </a:r>
              <a:endParaRPr lang="ja-JP" altLang="en-US" sz="700" dirty="0">
                <a:latin typeface="UD デジタル 教科書体 NP-B" panose="02020700000000000000" pitchFamily="18" charset="-128"/>
                <a:ea typeface="UD デジタル 教科書体 NP-B" panose="02020700000000000000" pitchFamily="18" charset="-128"/>
              </a:endParaRPr>
            </a:p>
          </p:txBody>
        </p:sp>
        <p:sp>
          <p:nvSpPr>
            <p:cNvPr id="16" name="Text Box 25">
              <a:extLst>
                <a:ext uri="{FF2B5EF4-FFF2-40B4-BE49-F238E27FC236}">
                  <a16:creationId xmlns:a16="http://schemas.microsoft.com/office/drawing/2014/main" id="{8A65EC09-EE5A-4709-8053-A9E6BE5B8B97}"/>
                </a:ext>
              </a:extLst>
            </p:cNvPr>
            <p:cNvSpPr txBox="1">
              <a:spLocks noChangeArrowheads="1"/>
            </p:cNvSpPr>
            <p:nvPr/>
          </p:nvSpPr>
          <p:spPr bwMode="auto">
            <a:xfrm>
              <a:off x="3438997" y="3483591"/>
              <a:ext cx="1444510"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dirty="0">
                  <a:latin typeface="UD デジタル 教科書体 NP-B" panose="02020700000000000000" pitchFamily="18" charset="-128"/>
                  <a:ea typeface="UD デジタル 教科書体 NP-B" panose="02020700000000000000" pitchFamily="18" charset="-128"/>
                </a:rPr>
                <a:t>＝</a:t>
              </a:r>
              <a:r>
                <a:rPr lang="en-US" altLang="ja-JP" sz="3600" dirty="0">
                  <a:latin typeface="UD デジタル 教科書体 NP-B" panose="02020700000000000000" pitchFamily="18" charset="-128"/>
                  <a:ea typeface="UD デジタル 教科書体 NP-B" panose="02020700000000000000" pitchFamily="18" charset="-128"/>
                </a:rPr>
                <a:t>1m</a:t>
              </a:r>
              <a:endParaRPr lang="ja-JP" altLang="en-US" sz="1100" dirty="0">
                <a:latin typeface="UD デジタル 教科書体 NP-B" panose="02020700000000000000" pitchFamily="18" charset="-128"/>
                <a:ea typeface="UD デジタル 教科書体 NP-B" panose="02020700000000000000" pitchFamily="18" charset="-128"/>
              </a:endParaRPr>
            </a:p>
          </p:txBody>
        </p:sp>
      </p:grpSp>
      <p:sp>
        <p:nvSpPr>
          <p:cNvPr id="31" name="Text Box 25">
            <a:extLst>
              <a:ext uri="{FF2B5EF4-FFF2-40B4-BE49-F238E27FC236}">
                <a16:creationId xmlns:a16="http://schemas.microsoft.com/office/drawing/2014/main" id="{2F3F37FD-F71E-4877-88CF-596B00EEE35D}"/>
              </a:ext>
            </a:extLst>
          </p:cNvPr>
          <p:cNvSpPr txBox="1">
            <a:spLocks noChangeArrowheads="1"/>
          </p:cNvSpPr>
          <p:nvPr/>
        </p:nvSpPr>
        <p:spPr bwMode="auto">
          <a:xfrm>
            <a:off x="6318977" y="2403339"/>
            <a:ext cx="2283398" cy="1938992"/>
          </a:xfrm>
          <a:prstGeom prst="rect">
            <a:avLst/>
          </a:prstGeom>
          <a:noFill/>
          <a:ln w="38100">
            <a:solidFill>
              <a:srgbClr val="FF0000"/>
            </a:solid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latin typeface="UD デジタル 教科書体 NP-B" panose="02020700000000000000" pitchFamily="18" charset="-128"/>
                <a:ea typeface="UD デジタル 教科書体 NP-B" panose="02020700000000000000" pitchFamily="18" charset="-128"/>
              </a:rPr>
              <a:t>a</a:t>
            </a:r>
            <a:r>
              <a:rPr lang="ja-JP" altLang="en-US" sz="2400" dirty="0">
                <a:latin typeface="UD デジタル 教科書体 NP-B" panose="02020700000000000000" pitchFamily="18" charset="-128"/>
                <a:ea typeface="UD デジタル 教科書体 NP-B" panose="02020700000000000000" pitchFamily="18" charset="-128"/>
              </a:rPr>
              <a:t>と</a:t>
            </a:r>
            <a:r>
              <a:rPr lang="en-US" altLang="ja-JP" sz="2400" dirty="0">
                <a:latin typeface="UD デジタル 教科書体 NP-B" panose="02020700000000000000" pitchFamily="18" charset="-128"/>
                <a:ea typeface="UD デジタル 教科書体 NP-B" panose="02020700000000000000" pitchFamily="18" charset="-128"/>
              </a:rPr>
              <a:t>ha</a:t>
            </a:r>
            <a:r>
              <a:rPr lang="ja-JP" altLang="en-US" sz="2400" dirty="0">
                <a:latin typeface="UD デジタル 教科書体 NP-B" panose="02020700000000000000" pitchFamily="18" charset="-128"/>
                <a:ea typeface="UD デジタル 教科書体 NP-B" panose="02020700000000000000" pitchFamily="18" charset="-128"/>
              </a:rPr>
              <a:t>は面積そのものを表す単位なので「</a:t>
            </a:r>
            <a:r>
              <a:rPr lang="en-US" altLang="ja-JP" sz="2400" dirty="0">
                <a:latin typeface="UD デジタル 教科書体 NP-B" panose="02020700000000000000" pitchFamily="18" charset="-128"/>
                <a:ea typeface="UD デジタル 教科書体 NP-B" panose="02020700000000000000" pitchFamily="18" charset="-128"/>
              </a:rPr>
              <a:t>2</a:t>
            </a:r>
            <a:r>
              <a:rPr lang="ja-JP" altLang="en-US" sz="2400" dirty="0">
                <a:latin typeface="UD デジタル 教科書体 NP-B" panose="02020700000000000000" pitchFamily="18" charset="-128"/>
                <a:ea typeface="UD デジタル 教科書体 NP-B" panose="02020700000000000000" pitchFamily="18" charset="-128"/>
              </a:rPr>
              <a:t>」はつきません</a:t>
            </a:r>
            <a:endParaRPr lang="ja-JP" altLang="en-US" sz="800" dirty="0">
              <a:latin typeface="UD デジタル 教科書体 NP-B" panose="02020700000000000000" pitchFamily="18" charset="-128"/>
              <a:ea typeface="UD デジタル 教科書体 NP-B" panose="02020700000000000000" pitchFamily="18" charset="-128"/>
            </a:endParaRPr>
          </a:p>
        </p:txBody>
      </p:sp>
      <p:sp>
        <p:nvSpPr>
          <p:cNvPr id="4" name="Text Box 25">
            <a:extLst>
              <a:ext uri="{FF2B5EF4-FFF2-40B4-BE49-F238E27FC236}">
                <a16:creationId xmlns:a16="http://schemas.microsoft.com/office/drawing/2014/main" id="{DF51820C-7421-8AAF-9D2E-13AE52915418}"/>
              </a:ext>
            </a:extLst>
          </p:cNvPr>
          <p:cNvSpPr txBox="1">
            <a:spLocks noChangeArrowheads="1"/>
          </p:cNvSpPr>
          <p:nvPr/>
        </p:nvSpPr>
        <p:spPr bwMode="auto">
          <a:xfrm>
            <a:off x="1239004" y="1184877"/>
            <a:ext cx="934446" cy="46166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latin typeface="UD デジタル 教科書体 NP-B" panose="02020700000000000000" pitchFamily="18" charset="-128"/>
                <a:ea typeface="UD デジタル 教科書体 NP-B" panose="02020700000000000000" pitchFamily="18" charset="-128"/>
              </a:rPr>
              <a:t>1cm</a:t>
            </a:r>
            <a:endParaRPr lang="ja-JP" altLang="en-US" sz="900" dirty="0">
              <a:latin typeface="UD デジタル 教科書体 NP-B" panose="02020700000000000000" pitchFamily="18" charset="-128"/>
              <a:ea typeface="UD デジタル 教科書体 NP-B" panose="02020700000000000000" pitchFamily="18" charset="-128"/>
            </a:endParaRPr>
          </a:p>
        </p:txBody>
      </p:sp>
      <p:sp>
        <p:nvSpPr>
          <p:cNvPr id="5" name="Text Box 25">
            <a:extLst>
              <a:ext uri="{FF2B5EF4-FFF2-40B4-BE49-F238E27FC236}">
                <a16:creationId xmlns:a16="http://schemas.microsoft.com/office/drawing/2014/main" id="{9847EDCF-BC25-2F92-2255-BD6AFC4B9B2F}"/>
              </a:ext>
            </a:extLst>
          </p:cNvPr>
          <p:cNvSpPr txBox="1">
            <a:spLocks noChangeArrowheads="1"/>
          </p:cNvSpPr>
          <p:nvPr/>
        </p:nvSpPr>
        <p:spPr bwMode="auto">
          <a:xfrm>
            <a:off x="2067459" y="1184876"/>
            <a:ext cx="1054320" cy="46166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0000FF"/>
                </a:solidFill>
                <a:latin typeface="UD デジタル 教科書体 NP-B" panose="02020700000000000000" pitchFamily="18" charset="-128"/>
                <a:ea typeface="UD デジタル 教科書体 NP-B" panose="02020700000000000000" pitchFamily="18" charset="-128"/>
              </a:rPr>
              <a:t>10cm</a:t>
            </a:r>
            <a:endParaRPr lang="ja-JP" altLang="en-US" sz="9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0" name="Text Box 25">
            <a:extLst>
              <a:ext uri="{FF2B5EF4-FFF2-40B4-BE49-F238E27FC236}">
                <a16:creationId xmlns:a16="http://schemas.microsoft.com/office/drawing/2014/main" id="{D2D2DCAF-83C6-8CFA-596A-C867B5AEC696}"/>
              </a:ext>
            </a:extLst>
          </p:cNvPr>
          <p:cNvSpPr txBox="1">
            <a:spLocks noChangeArrowheads="1"/>
          </p:cNvSpPr>
          <p:nvPr/>
        </p:nvSpPr>
        <p:spPr bwMode="auto">
          <a:xfrm>
            <a:off x="3662556" y="1193632"/>
            <a:ext cx="934446" cy="46166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00B050"/>
                </a:solidFill>
                <a:latin typeface="UD デジタル 教科書体 NP-B" panose="02020700000000000000" pitchFamily="18" charset="-128"/>
                <a:ea typeface="UD デジタル 教科書体 NP-B" panose="02020700000000000000" pitchFamily="18" charset="-128"/>
              </a:rPr>
              <a:t>10m</a:t>
            </a:r>
            <a:endParaRPr lang="ja-JP" altLang="en-US" sz="900" dirty="0">
              <a:solidFill>
                <a:srgbClr val="00B050"/>
              </a:solidFill>
              <a:latin typeface="UD デジタル 教科書体 NP-B" panose="02020700000000000000" pitchFamily="18" charset="-128"/>
              <a:ea typeface="UD デジタル 教科書体 NP-B" panose="02020700000000000000" pitchFamily="18" charset="-128"/>
            </a:endParaRPr>
          </a:p>
        </p:txBody>
      </p:sp>
      <p:sp>
        <p:nvSpPr>
          <p:cNvPr id="32" name="Text Box 25">
            <a:extLst>
              <a:ext uri="{FF2B5EF4-FFF2-40B4-BE49-F238E27FC236}">
                <a16:creationId xmlns:a16="http://schemas.microsoft.com/office/drawing/2014/main" id="{F401B9E2-E1B1-FCB1-1629-F8592BCCEC7B}"/>
              </a:ext>
            </a:extLst>
          </p:cNvPr>
          <p:cNvSpPr txBox="1">
            <a:spLocks noChangeArrowheads="1"/>
          </p:cNvSpPr>
          <p:nvPr/>
        </p:nvSpPr>
        <p:spPr bwMode="auto">
          <a:xfrm>
            <a:off x="4427216" y="1207652"/>
            <a:ext cx="1266517" cy="46166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FF66FF"/>
                </a:solidFill>
                <a:latin typeface="UD デジタル 教科書体 NP-B" panose="02020700000000000000" pitchFamily="18" charset="-128"/>
                <a:ea typeface="UD デジタル 教科書体 NP-B" panose="02020700000000000000" pitchFamily="18" charset="-128"/>
              </a:rPr>
              <a:t>100m</a:t>
            </a:r>
            <a:endParaRPr lang="ja-JP" altLang="en-US" sz="900" dirty="0">
              <a:solidFill>
                <a:srgbClr val="FF66FF"/>
              </a:solidFill>
              <a:latin typeface="UD デジタル 教科書体 NP-B" panose="02020700000000000000" pitchFamily="18" charset="-128"/>
              <a:ea typeface="UD デジタル 教科書体 NP-B" panose="02020700000000000000" pitchFamily="18" charset="-128"/>
            </a:endParaRPr>
          </a:p>
        </p:txBody>
      </p:sp>
      <p:sp>
        <p:nvSpPr>
          <p:cNvPr id="34" name="Text Box 25">
            <a:extLst>
              <a:ext uri="{FF2B5EF4-FFF2-40B4-BE49-F238E27FC236}">
                <a16:creationId xmlns:a16="http://schemas.microsoft.com/office/drawing/2014/main" id="{D45E4AEC-2024-9779-6119-DB8DC1C34059}"/>
              </a:ext>
            </a:extLst>
          </p:cNvPr>
          <p:cNvSpPr txBox="1">
            <a:spLocks noChangeArrowheads="1"/>
          </p:cNvSpPr>
          <p:nvPr/>
        </p:nvSpPr>
        <p:spPr bwMode="auto">
          <a:xfrm>
            <a:off x="6158330" y="1213533"/>
            <a:ext cx="2321783" cy="830997"/>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dirty="0">
                <a:latin typeface="UD デジタル 教科書体 NP-B" panose="02020700000000000000" pitchFamily="18" charset="-128"/>
                <a:ea typeface="UD デジタル 教科書体 NP-B" panose="02020700000000000000" pitchFamily="18" charset="-128"/>
              </a:rPr>
              <a:t>☚正方形の　　</a:t>
            </a:r>
            <a:endParaRPr lang="en-US" altLang="ja-JP" sz="2400" dirty="0">
              <a:latin typeface="UD デジタル 教科書体 NP-B" panose="02020700000000000000" pitchFamily="18" charset="-128"/>
              <a:ea typeface="UD デジタル 教科書体 NP-B" panose="02020700000000000000" pitchFamily="18" charset="-128"/>
            </a:endParaRPr>
          </a:p>
          <a:p>
            <a:pPr eaLnBrk="1" hangingPunct="1">
              <a:spcBef>
                <a:spcPct val="0"/>
              </a:spcBef>
              <a:buFontTx/>
              <a:buNone/>
            </a:pPr>
            <a:r>
              <a:rPr lang="ja-JP" altLang="en-US" sz="2400" dirty="0">
                <a:latin typeface="UD デジタル 教科書体 NP-B" panose="02020700000000000000" pitchFamily="18" charset="-128"/>
                <a:ea typeface="UD デジタル 教科書体 NP-B" panose="02020700000000000000" pitchFamily="18" charset="-128"/>
              </a:rPr>
              <a:t>　一片の長さ</a:t>
            </a:r>
            <a:endParaRPr lang="ja-JP" altLang="en-US" sz="900" dirty="0">
              <a:latin typeface="UD デジタル 教科書体 NP-B" panose="02020700000000000000" pitchFamily="18" charset="-128"/>
              <a:ea typeface="UD デジタル 教科書体 NP-B" panose="02020700000000000000" pitchFamily="18" charset="-128"/>
            </a:endParaRPr>
          </a:p>
        </p:txBody>
      </p:sp>
      <p:grpSp>
        <p:nvGrpSpPr>
          <p:cNvPr id="39" name="グループ化 38">
            <a:extLst>
              <a:ext uri="{FF2B5EF4-FFF2-40B4-BE49-F238E27FC236}">
                <a16:creationId xmlns:a16="http://schemas.microsoft.com/office/drawing/2014/main" id="{495C962F-E34B-819A-5386-E7F5D1A8AEAD}"/>
              </a:ext>
            </a:extLst>
          </p:cNvPr>
          <p:cNvGrpSpPr/>
          <p:nvPr/>
        </p:nvGrpSpPr>
        <p:grpSpPr>
          <a:xfrm>
            <a:off x="2822591" y="900790"/>
            <a:ext cx="1302001" cy="742643"/>
            <a:chOff x="2822591" y="900790"/>
            <a:chExt cx="1302001" cy="742643"/>
          </a:xfrm>
        </p:grpSpPr>
        <p:sp>
          <p:nvSpPr>
            <p:cNvPr id="6" name="Text Box 25">
              <a:extLst>
                <a:ext uri="{FF2B5EF4-FFF2-40B4-BE49-F238E27FC236}">
                  <a16:creationId xmlns:a16="http://schemas.microsoft.com/office/drawing/2014/main" id="{059B986C-0016-1550-FC79-5A2BD93AAA6C}"/>
                </a:ext>
              </a:extLst>
            </p:cNvPr>
            <p:cNvSpPr txBox="1">
              <a:spLocks noChangeArrowheads="1"/>
            </p:cNvSpPr>
            <p:nvPr/>
          </p:nvSpPr>
          <p:spPr bwMode="auto">
            <a:xfrm>
              <a:off x="3033211" y="1181768"/>
              <a:ext cx="692022" cy="46166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FF0000"/>
                  </a:solidFill>
                  <a:latin typeface="UD デジタル 教科書体 NP-B" panose="02020700000000000000" pitchFamily="18" charset="-128"/>
                  <a:ea typeface="UD デジタル 教科書体 NP-B" panose="02020700000000000000" pitchFamily="18" charset="-128"/>
                </a:rPr>
                <a:t>1m</a:t>
              </a:r>
              <a:endParaRPr lang="ja-JP" altLang="en-US" sz="9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35" name="Text Box 25">
              <a:extLst>
                <a:ext uri="{FF2B5EF4-FFF2-40B4-BE49-F238E27FC236}">
                  <a16:creationId xmlns:a16="http://schemas.microsoft.com/office/drawing/2014/main" id="{B36A2C66-F5BD-5DB9-8777-452AF2A804F8}"/>
                </a:ext>
              </a:extLst>
            </p:cNvPr>
            <p:cNvSpPr txBox="1">
              <a:spLocks noChangeArrowheads="1"/>
            </p:cNvSpPr>
            <p:nvPr/>
          </p:nvSpPr>
          <p:spPr bwMode="auto">
            <a:xfrm>
              <a:off x="2822591" y="900790"/>
              <a:ext cx="1302001" cy="46166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FF0000"/>
                  </a:solidFill>
                  <a:latin typeface="UD デジタル 教科書体 NP-B" panose="02020700000000000000" pitchFamily="18" charset="-128"/>
                  <a:ea typeface="UD デジタル 教科書体 NP-B" panose="02020700000000000000" pitchFamily="18" charset="-128"/>
                </a:rPr>
                <a:t>100cm</a:t>
              </a:r>
              <a:endParaRPr lang="ja-JP" altLang="en-US" sz="900" dirty="0">
                <a:solidFill>
                  <a:srgbClr val="FF0000"/>
                </a:solidFill>
                <a:latin typeface="UD デジタル 教科書体 NP-B" panose="02020700000000000000" pitchFamily="18" charset="-128"/>
                <a:ea typeface="UD デジタル 教科書体 NP-B" panose="02020700000000000000" pitchFamily="18" charset="-128"/>
              </a:endParaRPr>
            </a:p>
          </p:txBody>
        </p:sp>
      </p:grpSp>
      <p:grpSp>
        <p:nvGrpSpPr>
          <p:cNvPr id="43" name="グループ化 42">
            <a:extLst>
              <a:ext uri="{FF2B5EF4-FFF2-40B4-BE49-F238E27FC236}">
                <a16:creationId xmlns:a16="http://schemas.microsoft.com/office/drawing/2014/main" id="{BA220C56-241C-F889-82D0-D2B1F2064F68}"/>
              </a:ext>
            </a:extLst>
          </p:cNvPr>
          <p:cNvGrpSpPr/>
          <p:nvPr/>
        </p:nvGrpSpPr>
        <p:grpSpPr>
          <a:xfrm>
            <a:off x="5168198" y="887713"/>
            <a:ext cx="1443391" cy="760444"/>
            <a:chOff x="5168198" y="887713"/>
            <a:chExt cx="1443391" cy="760444"/>
          </a:xfrm>
        </p:grpSpPr>
        <p:sp>
          <p:nvSpPr>
            <p:cNvPr id="33" name="Text Box 25">
              <a:extLst>
                <a:ext uri="{FF2B5EF4-FFF2-40B4-BE49-F238E27FC236}">
                  <a16:creationId xmlns:a16="http://schemas.microsoft.com/office/drawing/2014/main" id="{D792BBF7-3AC6-981E-2454-620E2EEC598B}"/>
                </a:ext>
              </a:extLst>
            </p:cNvPr>
            <p:cNvSpPr txBox="1">
              <a:spLocks noChangeArrowheads="1"/>
            </p:cNvSpPr>
            <p:nvPr/>
          </p:nvSpPr>
          <p:spPr bwMode="auto">
            <a:xfrm>
              <a:off x="5373872" y="1186492"/>
              <a:ext cx="934446" cy="46166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00B0F0"/>
                  </a:solidFill>
                  <a:latin typeface="UD デジタル 教科書体 NP-B" panose="02020700000000000000" pitchFamily="18" charset="-128"/>
                  <a:ea typeface="UD デジタル 教科書体 NP-B" panose="02020700000000000000" pitchFamily="18" charset="-128"/>
                </a:rPr>
                <a:t>1km</a:t>
              </a:r>
              <a:endParaRPr lang="ja-JP" altLang="en-US" sz="900" dirty="0">
                <a:solidFill>
                  <a:srgbClr val="00B0F0"/>
                </a:solidFill>
                <a:latin typeface="UD デジタル 教科書体 NP-B" panose="02020700000000000000" pitchFamily="18" charset="-128"/>
                <a:ea typeface="UD デジタル 教科書体 NP-B" panose="02020700000000000000" pitchFamily="18" charset="-128"/>
              </a:endParaRPr>
            </a:p>
          </p:txBody>
        </p:sp>
        <p:sp>
          <p:nvSpPr>
            <p:cNvPr id="36" name="Text Box 25">
              <a:extLst>
                <a:ext uri="{FF2B5EF4-FFF2-40B4-BE49-F238E27FC236}">
                  <a16:creationId xmlns:a16="http://schemas.microsoft.com/office/drawing/2014/main" id="{64961D75-EE95-DC43-0DA9-D0888A89B2AA}"/>
                </a:ext>
              </a:extLst>
            </p:cNvPr>
            <p:cNvSpPr txBox="1">
              <a:spLocks noChangeArrowheads="1"/>
            </p:cNvSpPr>
            <p:nvPr/>
          </p:nvSpPr>
          <p:spPr bwMode="auto">
            <a:xfrm>
              <a:off x="5168198" y="887713"/>
              <a:ext cx="1443391" cy="46166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00B0F0"/>
                  </a:solidFill>
                  <a:latin typeface="UD デジタル 教科書体 NP-B" panose="02020700000000000000" pitchFamily="18" charset="-128"/>
                  <a:ea typeface="UD デジタル 教科書体 NP-B" panose="02020700000000000000" pitchFamily="18" charset="-128"/>
                </a:rPr>
                <a:t>1000m</a:t>
              </a:r>
              <a:endParaRPr lang="ja-JP" altLang="en-US" sz="900" dirty="0">
                <a:solidFill>
                  <a:srgbClr val="00B0F0"/>
                </a:solidFill>
                <a:latin typeface="UD デジタル 教科書体 NP-B" panose="02020700000000000000" pitchFamily="18" charset="-128"/>
                <a:ea typeface="UD デジタル 教科書体 NP-B" panose="02020700000000000000" pitchFamily="18" charset="-128"/>
              </a:endParaRPr>
            </a:p>
          </p:txBody>
        </p:sp>
      </p:grpSp>
      <p:sp>
        <p:nvSpPr>
          <p:cNvPr id="3" name="正方形/長方形 2">
            <a:extLst>
              <a:ext uri="{FF2B5EF4-FFF2-40B4-BE49-F238E27FC236}">
                <a16:creationId xmlns:a16="http://schemas.microsoft.com/office/drawing/2014/main" id="{F8C81D58-E3EF-426B-B4A5-CA0FB1EEEB37}"/>
              </a:ext>
            </a:extLst>
          </p:cNvPr>
          <p:cNvSpPr/>
          <p:nvPr/>
        </p:nvSpPr>
        <p:spPr>
          <a:xfrm>
            <a:off x="1302288" y="1628775"/>
            <a:ext cx="1080135" cy="108013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363F329C-7242-4ED3-AD52-3824FAD80FE2}"/>
              </a:ext>
            </a:extLst>
          </p:cNvPr>
          <p:cNvSpPr/>
          <p:nvPr/>
        </p:nvSpPr>
        <p:spPr>
          <a:xfrm>
            <a:off x="1302288" y="1628775"/>
            <a:ext cx="1800860" cy="180086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007C2F2C-43FA-419B-ACD3-F25508BA047B}"/>
              </a:ext>
            </a:extLst>
          </p:cNvPr>
          <p:cNvSpPr/>
          <p:nvPr/>
        </p:nvSpPr>
        <p:spPr>
          <a:xfrm>
            <a:off x="1302045" y="1628775"/>
            <a:ext cx="2519680" cy="25196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8DD5EAF6-7E87-4BF7-8FBD-9B7276AB5E99}"/>
              </a:ext>
            </a:extLst>
          </p:cNvPr>
          <p:cNvSpPr/>
          <p:nvPr/>
        </p:nvSpPr>
        <p:spPr>
          <a:xfrm>
            <a:off x="1302288" y="1628775"/>
            <a:ext cx="3241040" cy="324104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sp>
        <p:nvSpPr>
          <p:cNvPr id="21" name="正方形/長方形 20">
            <a:extLst>
              <a:ext uri="{FF2B5EF4-FFF2-40B4-BE49-F238E27FC236}">
                <a16:creationId xmlns:a16="http://schemas.microsoft.com/office/drawing/2014/main" id="{D52C477C-B826-4E6F-8DF3-FF5F6CDF925D}"/>
              </a:ext>
            </a:extLst>
          </p:cNvPr>
          <p:cNvSpPr/>
          <p:nvPr/>
        </p:nvSpPr>
        <p:spPr>
          <a:xfrm>
            <a:off x="1285100" y="1644273"/>
            <a:ext cx="3959860" cy="3959860"/>
          </a:xfrm>
          <a:prstGeom prst="rect">
            <a:avLst/>
          </a:prstGeom>
          <a:noFill/>
          <a:ln w="5715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0BCEC7FB-35D7-4025-9753-4F69ED9A2591}"/>
              </a:ext>
            </a:extLst>
          </p:cNvPr>
          <p:cNvSpPr/>
          <p:nvPr/>
        </p:nvSpPr>
        <p:spPr>
          <a:xfrm>
            <a:off x="1275862" y="1628775"/>
            <a:ext cx="4681640" cy="468164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92656370"/>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125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1000"/>
                                        <p:tgtEl>
                                          <p:spTgt spid="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up)">
                                      <p:cBhvr>
                                        <p:cTn id="28" dur="125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1000"/>
                                        <p:tgtEl>
                                          <p:spTgt spid="13"/>
                                        </p:tgtEl>
                                      </p:cBhvr>
                                    </p:animEffect>
                                  </p:childTnLst>
                                </p:cTn>
                              </p:par>
                              <p:par>
                                <p:cTn id="34" presetID="22" presetClass="entr" presetSubtype="1" fill="hold"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up)">
                                      <p:cBhvr>
                                        <p:cTn id="36" dur="10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wipe(up)">
                                      <p:cBhvr>
                                        <p:cTn id="41" dur="1250"/>
                                        <p:tgtEl>
                                          <p:spTgt spid="4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1500"/>
                                        <p:tgtEl>
                                          <p:spTgt spid="18"/>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up)">
                                      <p:cBhvr>
                                        <p:cTn id="49" dur="10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wipe(up)">
                                      <p:cBhvr>
                                        <p:cTn id="54" dur="125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up)">
                                      <p:cBhvr>
                                        <p:cTn id="59" dur="1000"/>
                                        <p:tgtEl>
                                          <p:spTgt spid="32"/>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left)">
                                      <p:cBhvr>
                                        <p:cTn id="62" dur="175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up)">
                                      <p:cBhvr>
                                        <p:cTn id="67" dur="1250"/>
                                        <p:tgtEl>
                                          <p:spTgt spid="4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wipe(up)">
                                      <p:cBhvr>
                                        <p:cTn id="72" dur="1000"/>
                                        <p:tgtEl>
                                          <p:spTgt spid="43"/>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wipe(left)">
                                      <p:cBhvr>
                                        <p:cTn id="75" dur="2000"/>
                                        <p:tgtEl>
                                          <p:spTgt spid="2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wipe(up)">
                                      <p:cBhvr>
                                        <p:cTn id="80" dur="1250"/>
                                        <p:tgtEl>
                                          <p:spTgt spid="44"/>
                                        </p:tgtEl>
                                      </p:cBhvr>
                                    </p:animEffect>
                                  </p:childTnLst>
                                </p:cTn>
                              </p:par>
                            </p:childTnLst>
                          </p:cTn>
                        </p:par>
                        <p:par>
                          <p:cTn id="81" fill="hold">
                            <p:stCondLst>
                              <p:cond delay="1250"/>
                            </p:stCondLst>
                            <p:childTnLst>
                              <p:par>
                                <p:cTn id="82" presetID="42" presetClass="entr" presetSubtype="0"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1000"/>
                                        <p:tgtEl>
                                          <p:spTgt spid="31"/>
                                        </p:tgtEl>
                                      </p:cBhvr>
                                    </p:animEffect>
                                    <p:anim calcmode="lin" valueType="num">
                                      <p:cBhvr>
                                        <p:cTn id="85" dur="1000" fill="hold"/>
                                        <p:tgtEl>
                                          <p:spTgt spid="31"/>
                                        </p:tgtEl>
                                        <p:attrNameLst>
                                          <p:attrName>ppt_x</p:attrName>
                                        </p:attrNameLst>
                                      </p:cBhvr>
                                      <p:tavLst>
                                        <p:tav tm="0">
                                          <p:val>
                                            <p:strVal val="#ppt_x"/>
                                          </p:val>
                                        </p:tav>
                                        <p:tav tm="100000">
                                          <p:val>
                                            <p:strVal val="#ppt_x"/>
                                          </p:val>
                                        </p:tav>
                                      </p:tavLst>
                                    </p:anim>
                                    <p:anim calcmode="lin" valueType="num">
                                      <p:cBhvr>
                                        <p:cTn id="8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 grpId="0"/>
      <p:bldP spid="5" grpId="0"/>
      <p:bldP spid="10" grpId="0"/>
      <p:bldP spid="32" grpId="0"/>
      <p:bldP spid="3" grpId="0" animBg="1"/>
      <p:bldP spid="7" grpId="0" animBg="1"/>
      <p:bldP spid="13" grpId="0" animBg="1"/>
      <p:bldP spid="18" grpId="0" animBg="1"/>
      <p:bldP spid="21" grpId="0" animBg="1"/>
      <p:bldP spid="2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336C21B-DDA8-49DF-951A-3B49C5E26F40}"/>
              </a:ext>
            </a:extLst>
          </p:cNvPr>
          <p:cNvSpPr/>
          <p:nvPr/>
        </p:nvSpPr>
        <p:spPr>
          <a:xfrm>
            <a:off x="971550" y="1268730"/>
            <a:ext cx="2160270" cy="2160270"/>
          </a:xfrm>
          <a:prstGeom prst="rect">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0489BE75-158C-470F-94EA-C4BE37F5C2C6}"/>
              </a:ext>
            </a:extLst>
          </p:cNvPr>
          <p:cNvSpPr/>
          <p:nvPr/>
        </p:nvSpPr>
        <p:spPr>
          <a:xfrm>
            <a:off x="4130888" y="1354308"/>
            <a:ext cx="4320538" cy="2160270"/>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p>
        </p:txBody>
      </p:sp>
      <p:sp>
        <p:nvSpPr>
          <p:cNvPr id="4" name="Text Box 25">
            <a:extLst>
              <a:ext uri="{FF2B5EF4-FFF2-40B4-BE49-F238E27FC236}">
                <a16:creationId xmlns:a16="http://schemas.microsoft.com/office/drawing/2014/main" id="{531014B4-F60D-4329-ABFE-107D4E6F63CA}"/>
              </a:ext>
            </a:extLst>
          </p:cNvPr>
          <p:cNvSpPr txBox="1">
            <a:spLocks noChangeArrowheads="1"/>
          </p:cNvSpPr>
          <p:nvPr/>
        </p:nvSpPr>
        <p:spPr bwMode="auto">
          <a:xfrm>
            <a:off x="1597077" y="683955"/>
            <a:ext cx="909216"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latin typeface="UD デジタル 教科書体 NP-B" panose="02020700000000000000" pitchFamily="18" charset="-128"/>
                <a:ea typeface="UD デジタル 教科書体 NP-B" panose="02020700000000000000" pitchFamily="18" charset="-128"/>
              </a:rPr>
              <a:t>1m</a:t>
            </a:r>
            <a:endParaRPr lang="ja-JP" altLang="en-US" sz="1050" dirty="0">
              <a:latin typeface="UD デジタル 教科書体 NP-B" panose="02020700000000000000" pitchFamily="18" charset="-128"/>
              <a:ea typeface="UD デジタル 教科書体 NP-B" panose="02020700000000000000" pitchFamily="18" charset="-128"/>
            </a:endParaRPr>
          </a:p>
        </p:txBody>
      </p:sp>
      <p:sp>
        <p:nvSpPr>
          <p:cNvPr id="5" name="Text Box 25">
            <a:extLst>
              <a:ext uri="{FF2B5EF4-FFF2-40B4-BE49-F238E27FC236}">
                <a16:creationId xmlns:a16="http://schemas.microsoft.com/office/drawing/2014/main" id="{C25E73B4-3802-4836-9D19-CCA15914B1EA}"/>
              </a:ext>
            </a:extLst>
          </p:cNvPr>
          <p:cNvSpPr txBox="1">
            <a:spLocks noChangeArrowheads="1"/>
          </p:cNvSpPr>
          <p:nvPr/>
        </p:nvSpPr>
        <p:spPr bwMode="auto">
          <a:xfrm>
            <a:off x="239614" y="1784625"/>
            <a:ext cx="909216"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latin typeface="UD デジタル 教科書体 NP-B" panose="02020700000000000000" pitchFamily="18" charset="-128"/>
                <a:ea typeface="UD デジタル 教科書体 NP-B" panose="02020700000000000000" pitchFamily="18" charset="-128"/>
              </a:rPr>
              <a:t>1m</a:t>
            </a:r>
            <a:endParaRPr lang="ja-JP" altLang="en-US" sz="1050" dirty="0">
              <a:latin typeface="UD デジタル 教科書体 NP-B" panose="02020700000000000000" pitchFamily="18" charset="-128"/>
              <a:ea typeface="UD デジタル 教科書体 NP-B" panose="02020700000000000000" pitchFamily="18" charset="-128"/>
            </a:endParaRPr>
          </a:p>
        </p:txBody>
      </p:sp>
      <p:sp>
        <p:nvSpPr>
          <p:cNvPr id="6" name="Text Box 25">
            <a:extLst>
              <a:ext uri="{FF2B5EF4-FFF2-40B4-BE49-F238E27FC236}">
                <a16:creationId xmlns:a16="http://schemas.microsoft.com/office/drawing/2014/main" id="{3E729293-4819-4BB2-9596-0DE088D57E55}"/>
              </a:ext>
            </a:extLst>
          </p:cNvPr>
          <p:cNvSpPr txBox="1">
            <a:spLocks noChangeArrowheads="1"/>
          </p:cNvSpPr>
          <p:nvPr/>
        </p:nvSpPr>
        <p:spPr bwMode="auto">
          <a:xfrm>
            <a:off x="1706911" y="3721387"/>
            <a:ext cx="909216"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latin typeface="UD デジタル 教科書体 NP-B" panose="02020700000000000000" pitchFamily="18" charset="-128"/>
                <a:ea typeface="UD デジタル 教科書体 NP-B" panose="02020700000000000000" pitchFamily="18" charset="-128"/>
              </a:rPr>
              <a:t>1m</a:t>
            </a:r>
            <a:endParaRPr lang="ja-JP" altLang="en-US" sz="1100" dirty="0">
              <a:latin typeface="UD デジタル 教科書体 NP-B" panose="02020700000000000000" pitchFamily="18" charset="-128"/>
              <a:ea typeface="UD デジタル 教科書体 NP-B" panose="02020700000000000000" pitchFamily="18" charset="-128"/>
            </a:endParaRPr>
          </a:p>
        </p:txBody>
      </p:sp>
      <p:sp>
        <p:nvSpPr>
          <p:cNvPr id="7" name="Text Box 25">
            <a:extLst>
              <a:ext uri="{FF2B5EF4-FFF2-40B4-BE49-F238E27FC236}">
                <a16:creationId xmlns:a16="http://schemas.microsoft.com/office/drawing/2014/main" id="{25943333-4579-4204-9942-6CF064AE1108}"/>
              </a:ext>
            </a:extLst>
          </p:cNvPr>
          <p:cNvSpPr txBox="1">
            <a:spLocks noChangeArrowheads="1"/>
          </p:cNvSpPr>
          <p:nvPr/>
        </p:nvSpPr>
        <p:spPr bwMode="auto">
          <a:xfrm>
            <a:off x="2410511" y="3629235"/>
            <a:ext cx="4112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latin typeface="UD デジタル 教科書体 NP-B" panose="02020700000000000000" pitchFamily="18" charset="-128"/>
                <a:ea typeface="UD デジタル 教科書体 NP-B" panose="02020700000000000000" pitchFamily="18" charset="-128"/>
              </a:rPr>
              <a:t>2</a:t>
            </a:r>
            <a:endParaRPr lang="ja-JP" altLang="en-US" sz="700" dirty="0">
              <a:latin typeface="UD デジタル 教科書体 NP-B" panose="02020700000000000000" pitchFamily="18" charset="-128"/>
              <a:ea typeface="UD デジタル 教科書体 NP-B" panose="02020700000000000000" pitchFamily="18" charset="-128"/>
            </a:endParaRPr>
          </a:p>
        </p:txBody>
      </p:sp>
      <p:sp>
        <p:nvSpPr>
          <p:cNvPr id="8" name="Text Box 25">
            <a:extLst>
              <a:ext uri="{FF2B5EF4-FFF2-40B4-BE49-F238E27FC236}">
                <a16:creationId xmlns:a16="http://schemas.microsoft.com/office/drawing/2014/main" id="{A8919FF3-456B-46F6-B6AD-92C7ED84776B}"/>
              </a:ext>
            </a:extLst>
          </p:cNvPr>
          <p:cNvSpPr txBox="1">
            <a:spLocks noChangeArrowheads="1"/>
          </p:cNvSpPr>
          <p:nvPr/>
        </p:nvSpPr>
        <p:spPr bwMode="auto">
          <a:xfrm>
            <a:off x="2827863" y="4660105"/>
            <a:ext cx="882178"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cm</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9" name="Text Box 25">
            <a:extLst>
              <a:ext uri="{FF2B5EF4-FFF2-40B4-BE49-F238E27FC236}">
                <a16:creationId xmlns:a16="http://schemas.microsoft.com/office/drawing/2014/main" id="{FEA87358-C715-4172-83E8-A2BB0CA3EB55}"/>
              </a:ext>
            </a:extLst>
          </p:cNvPr>
          <p:cNvSpPr txBox="1">
            <a:spLocks noChangeArrowheads="1"/>
          </p:cNvSpPr>
          <p:nvPr/>
        </p:nvSpPr>
        <p:spPr bwMode="auto">
          <a:xfrm>
            <a:off x="224045" y="2343920"/>
            <a:ext cx="1723640"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solidFill>
                  <a:srgbClr val="0000FF"/>
                </a:solidFill>
                <a:latin typeface="UD デジタル 教科書体 NP-B" panose="02020700000000000000" pitchFamily="18" charset="-128"/>
                <a:ea typeface="UD デジタル 教科書体 NP-B" panose="02020700000000000000" pitchFamily="18" charset="-128"/>
              </a:rPr>
              <a:t>100cm</a:t>
            </a:r>
            <a:endParaRPr lang="ja-JP" altLang="en-US" sz="105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0" name="Text Box 25">
            <a:extLst>
              <a:ext uri="{FF2B5EF4-FFF2-40B4-BE49-F238E27FC236}">
                <a16:creationId xmlns:a16="http://schemas.microsoft.com/office/drawing/2014/main" id="{BC9724D7-53B9-4F9C-A1DF-4E16DF85A3A3}"/>
              </a:ext>
            </a:extLst>
          </p:cNvPr>
          <p:cNvSpPr txBox="1">
            <a:spLocks noChangeArrowheads="1"/>
          </p:cNvSpPr>
          <p:nvPr/>
        </p:nvSpPr>
        <p:spPr bwMode="auto">
          <a:xfrm>
            <a:off x="1278505" y="1329275"/>
            <a:ext cx="1723640"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solidFill>
                  <a:srgbClr val="0000FF"/>
                </a:solidFill>
                <a:latin typeface="UD デジタル 教科書体 NP-B" panose="02020700000000000000" pitchFamily="18" charset="-128"/>
                <a:ea typeface="UD デジタル 教科書体 NP-B" panose="02020700000000000000" pitchFamily="18" charset="-128"/>
              </a:rPr>
              <a:t>100cm</a:t>
            </a:r>
            <a:endParaRPr lang="ja-JP" altLang="en-US" sz="105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1" name="Text Box 25">
            <a:extLst>
              <a:ext uri="{FF2B5EF4-FFF2-40B4-BE49-F238E27FC236}">
                <a16:creationId xmlns:a16="http://schemas.microsoft.com/office/drawing/2014/main" id="{62139EBD-BA16-42E7-8FB5-051ECF116963}"/>
              </a:ext>
            </a:extLst>
          </p:cNvPr>
          <p:cNvSpPr txBox="1">
            <a:spLocks noChangeArrowheads="1"/>
          </p:cNvSpPr>
          <p:nvPr/>
        </p:nvSpPr>
        <p:spPr bwMode="auto">
          <a:xfrm>
            <a:off x="3438625" y="4585661"/>
            <a:ext cx="4112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solidFill>
                  <a:srgbClr val="0000FF"/>
                </a:solidFill>
                <a:latin typeface="UD デジタル 教科書体 NP-B" panose="02020700000000000000" pitchFamily="18" charset="-128"/>
                <a:ea typeface="UD デジタル 教科書体 NP-B" panose="02020700000000000000" pitchFamily="18" charset="-128"/>
              </a:rPr>
              <a:t>2</a:t>
            </a:r>
            <a:endParaRPr lang="ja-JP" altLang="en-US" sz="7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2" name="Text Box 25">
            <a:extLst>
              <a:ext uri="{FF2B5EF4-FFF2-40B4-BE49-F238E27FC236}">
                <a16:creationId xmlns:a16="http://schemas.microsoft.com/office/drawing/2014/main" id="{E63F4CCA-1E24-4C2A-B88B-B2F4F2C4AF3A}"/>
              </a:ext>
            </a:extLst>
          </p:cNvPr>
          <p:cNvSpPr txBox="1">
            <a:spLocks noChangeArrowheads="1"/>
          </p:cNvSpPr>
          <p:nvPr/>
        </p:nvSpPr>
        <p:spPr bwMode="auto">
          <a:xfrm>
            <a:off x="4619657" y="4660105"/>
            <a:ext cx="2574041"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2</a:t>
            </a: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0000cm</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3" name="Text Box 25">
            <a:extLst>
              <a:ext uri="{FF2B5EF4-FFF2-40B4-BE49-F238E27FC236}">
                <a16:creationId xmlns:a16="http://schemas.microsoft.com/office/drawing/2014/main" id="{76B650E2-0384-4BEC-932F-85A10728A964}"/>
              </a:ext>
            </a:extLst>
          </p:cNvPr>
          <p:cNvSpPr txBox="1">
            <a:spLocks noChangeArrowheads="1"/>
          </p:cNvSpPr>
          <p:nvPr/>
        </p:nvSpPr>
        <p:spPr bwMode="auto">
          <a:xfrm>
            <a:off x="6882027" y="4613938"/>
            <a:ext cx="4112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solidFill>
                  <a:srgbClr val="0000FF"/>
                </a:solidFill>
                <a:latin typeface="UD デジタル 教科書体 NP-B" panose="02020700000000000000" pitchFamily="18" charset="-128"/>
                <a:ea typeface="UD デジタル 教科書体 NP-B" panose="02020700000000000000" pitchFamily="18" charset="-128"/>
              </a:rPr>
              <a:t>2</a:t>
            </a:r>
            <a:endParaRPr lang="ja-JP" altLang="en-US" sz="7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4" name="Text Box 25">
            <a:extLst>
              <a:ext uri="{FF2B5EF4-FFF2-40B4-BE49-F238E27FC236}">
                <a16:creationId xmlns:a16="http://schemas.microsoft.com/office/drawing/2014/main" id="{9F778174-DE3E-4FBD-BA1B-A218A207E073}"/>
              </a:ext>
            </a:extLst>
          </p:cNvPr>
          <p:cNvSpPr txBox="1">
            <a:spLocks noChangeArrowheads="1"/>
          </p:cNvSpPr>
          <p:nvPr/>
        </p:nvSpPr>
        <p:spPr bwMode="auto">
          <a:xfrm rot="5400000">
            <a:off x="1834624" y="4175830"/>
            <a:ext cx="678390"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dirty="0">
                <a:latin typeface="UD デジタル 教科書体 NP-B" panose="02020700000000000000" pitchFamily="18" charset="-128"/>
                <a:ea typeface="UD デジタル 教科書体 NP-B" panose="02020700000000000000" pitchFamily="18" charset="-128"/>
              </a:rPr>
              <a:t>＝</a:t>
            </a:r>
            <a:endParaRPr lang="ja-JP" altLang="en-US" sz="1100" dirty="0">
              <a:latin typeface="UD デジタル 教科書体 NP-B" panose="02020700000000000000" pitchFamily="18" charset="-128"/>
              <a:ea typeface="UD デジタル 教科書体 NP-B" panose="02020700000000000000" pitchFamily="18" charset="-128"/>
            </a:endParaRPr>
          </a:p>
        </p:txBody>
      </p:sp>
      <p:sp>
        <p:nvSpPr>
          <p:cNvPr id="15" name="Text Box 25">
            <a:extLst>
              <a:ext uri="{FF2B5EF4-FFF2-40B4-BE49-F238E27FC236}">
                <a16:creationId xmlns:a16="http://schemas.microsoft.com/office/drawing/2014/main" id="{83E916F0-FB72-4355-BE68-240F23B11175}"/>
              </a:ext>
            </a:extLst>
          </p:cNvPr>
          <p:cNvSpPr txBox="1">
            <a:spLocks noChangeArrowheads="1"/>
          </p:cNvSpPr>
          <p:nvPr/>
        </p:nvSpPr>
        <p:spPr bwMode="auto">
          <a:xfrm>
            <a:off x="1160697" y="4675094"/>
            <a:ext cx="1897478"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10000</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6" name="Text Box 25">
            <a:extLst>
              <a:ext uri="{FF2B5EF4-FFF2-40B4-BE49-F238E27FC236}">
                <a16:creationId xmlns:a16="http://schemas.microsoft.com/office/drawing/2014/main" id="{81E34E20-CBDC-4510-8E5E-D3B949FE3B41}"/>
              </a:ext>
            </a:extLst>
          </p:cNvPr>
          <p:cNvSpPr txBox="1">
            <a:spLocks noChangeArrowheads="1"/>
          </p:cNvSpPr>
          <p:nvPr/>
        </p:nvSpPr>
        <p:spPr bwMode="auto">
          <a:xfrm rot="5400000">
            <a:off x="5349821" y="4175831"/>
            <a:ext cx="678390"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dirty="0">
                <a:latin typeface="UD デジタル 教科書体 NP-B" panose="02020700000000000000" pitchFamily="18" charset="-128"/>
                <a:ea typeface="UD デジタル 教科書体 NP-B" panose="02020700000000000000" pitchFamily="18" charset="-128"/>
              </a:rPr>
              <a:t>＝</a:t>
            </a:r>
            <a:endParaRPr lang="ja-JP" altLang="en-US" sz="1100" dirty="0">
              <a:latin typeface="UD デジタル 教科書体 NP-B" panose="02020700000000000000" pitchFamily="18" charset="-128"/>
              <a:ea typeface="UD デジタル 教科書体 NP-B" panose="02020700000000000000" pitchFamily="18" charset="-128"/>
            </a:endParaRPr>
          </a:p>
        </p:txBody>
      </p:sp>
      <p:sp>
        <p:nvSpPr>
          <p:cNvPr id="18" name="Text Box 25">
            <a:extLst>
              <a:ext uri="{FF2B5EF4-FFF2-40B4-BE49-F238E27FC236}">
                <a16:creationId xmlns:a16="http://schemas.microsoft.com/office/drawing/2014/main" id="{805C0D8A-137B-49BF-B321-4F42816AE173}"/>
              </a:ext>
            </a:extLst>
          </p:cNvPr>
          <p:cNvSpPr txBox="1">
            <a:spLocks noChangeArrowheads="1"/>
          </p:cNvSpPr>
          <p:nvPr/>
        </p:nvSpPr>
        <p:spPr bwMode="auto">
          <a:xfrm>
            <a:off x="5755430" y="3721387"/>
            <a:ext cx="660224"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latin typeface="UD デジタル 教科書体 NP-B" panose="02020700000000000000" pitchFamily="18" charset="-128"/>
                <a:ea typeface="UD デジタル 教科書体 NP-B" panose="02020700000000000000" pitchFamily="18" charset="-128"/>
              </a:rPr>
              <a:t>m</a:t>
            </a:r>
            <a:endParaRPr lang="ja-JP" altLang="en-US" sz="1100" dirty="0">
              <a:latin typeface="UD デジタル 教科書体 NP-B" panose="02020700000000000000" pitchFamily="18" charset="-128"/>
              <a:ea typeface="UD デジタル 教科書体 NP-B" panose="02020700000000000000" pitchFamily="18" charset="-128"/>
            </a:endParaRPr>
          </a:p>
        </p:txBody>
      </p:sp>
      <p:sp>
        <p:nvSpPr>
          <p:cNvPr id="19" name="Text Box 25">
            <a:extLst>
              <a:ext uri="{FF2B5EF4-FFF2-40B4-BE49-F238E27FC236}">
                <a16:creationId xmlns:a16="http://schemas.microsoft.com/office/drawing/2014/main" id="{8C56B415-76A7-4BFA-9D10-40011F2CFFC3}"/>
              </a:ext>
            </a:extLst>
          </p:cNvPr>
          <p:cNvSpPr txBox="1">
            <a:spLocks noChangeArrowheads="1"/>
          </p:cNvSpPr>
          <p:nvPr/>
        </p:nvSpPr>
        <p:spPr bwMode="auto">
          <a:xfrm>
            <a:off x="6085542" y="3629235"/>
            <a:ext cx="4112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latin typeface="UD デジタル 教科書体 NP-B" panose="02020700000000000000" pitchFamily="18" charset="-128"/>
                <a:ea typeface="UD デジタル 教科書体 NP-B" panose="02020700000000000000" pitchFamily="18" charset="-128"/>
              </a:rPr>
              <a:t>2</a:t>
            </a:r>
            <a:endParaRPr lang="ja-JP" altLang="en-US" sz="700" dirty="0">
              <a:latin typeface="UD デジタル 教科書体 NP-B" panose="02020700000000000000" pitchFamily="18" charset="-128"/>
              <a:ea typeface="UD デジタル 教科書体 NP-B" panose="02020700000000000000" pitchFamily="18" charset="-128"/>
            </a:endParaRPr>
          </a:p>
        </p:txBody>
      </p:sp>
      <p:cxnSp>
        <p:nvCxnSpPr>
          <p:cNvPr id="21" name="直線コネクタ 20">
            <a:extLst>
              <a:ext uri="{FF2B5EF4-FFF2-40B4-BE49-F238E27FC236}">
                <a16:creationId xmlns:a16="http://schemas.microsoft.com/office/drawing/2014/main" id="{6FCD4009-627B-4922-8A37-6F18CE1FD66D}"/>
              </a:ext>
            </a:extLst>
          </p:cNvPr>
          <p:cNvCxnSpPr/>
          <p:nvPr/>
        </p:nvCxnSpPr>
        <p:spPr>
          <a:xfrm>
            <a:off x="4932045" y="4252790"/>
            <a:ext cx="1800225"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BF60E465-E010-43AE-B050-19B968CF97A2}"/>
              </a:ext>
            </a:extLst>
          </p:cNvPr>
          <p:cNvCxnSpPr>
            <a:cxnSpLocks/>
          </p:cNvCxnSpPr>
          <p:nvPr/>
        </p:nvCxnSpPr>
        <p:spPr>
          <a:xfrm>
            <a:off x="841098" y="5228944"/>
            <a:ext cx="3008758"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7" name="Text Box 25">
            <a:extLst>
              <a:ext uri="{FF2B5EF4-FFF2-40B4-BE49-F238E27FC236}">
                <a16:creationId xmlns:a16="http://schemas.microsoft.com/office/drawing/2014/main" id="{88CAEEDA-9169-4821-842A-0328982742D6}"/>
              </a:ext>
            </a:extLst>
          </p:cNvPr>
          <p:cNvSpPr txBox="1">
            <a:spLocks noChangeArrowheads="1"/>
          </p:cNvSpPr>
          <p:nvPr/>
        </p:nvSpPr>
        <p:spPr bwMode="auto">
          <a:xfrm>
            <a:off x="551040" y="305750"/>
            <a:ext cx="4814810" cy="523220"/>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solidFill>
                  <a:srgbClr val="FF66FF"/>
                </a:solidFill>
                <a:latin typeface="UD デジタル 教科書体 NP-B" panose="02020700000000000000" pitchFamily="18" charset="-128"/>
                <a:ea typeface="UD デジタル 教科書体 NP-B" panose="02020700000000000000" pitchFamily="18" charset="-128"/>
              </a:rPr>
              <a:t>たしかめよう　</a:t>
            </a:r>
            <a:r>
              <a:rPr lang="en-US" altLang="ja-JP" sz="2800" dirty="0">
                <a:solidFill>
                  <a:srgbClr val="FF66FF"/>
                </a:solidFill>
                <a:latin typeface="UD デジタル 教科書体 NP-B" panose="02020700000000000000" pitchFamily="18" charset="-128"/>
                <a:ea typeface="UD デジタル 教科書体 NP-B" panose="02020700000000000000" pitchFamily="18" charset="-128"/>
              </a:rPr>
              <a:t>P16-1</a:t>
            </a:r>
            <a:r>
              <a:rPr lang="ja-JP" altLang="en-US" sz="2800" dirty="0">
                <a:solidFill>
                  <a:srgbClr val="FF66FF"/>
                </a:solidFill>
                <a:latin typeface="UD デジタル 教科書体 NP-B" panose="02020700000000000000" pitchFamily="18" charset="-128"/>
                <a:ea typeface="UD デジタル 教科書体 NP-B" panose="02020700000000000000" pitchFamily="18" charset="-128"/>
              </a:rPr>
              <a:t>①②</a:t>
            </a:r>
            <a:endParaRPr lang="ja-JP" altLang="en-US" sz="1000" dirty="0">
              <a:solidFill>
                <a:srgbClr val="FF66FF"/>
              </a:solidFill>
              <a:latin typeface="UD デジタル 教科書体 NP-B" panose="02020700000000000000" pitchFamily="18" charset="-128"/>
              <a:ea typeface="UD デジタル 教科書体 NP-B" panose="02020700000000000000" pitchFamily="18" charset="-128"/>
            </a:endParaRPr>
          </a:p>
        </p:txBody>
      </p:sp>
      <p:pic>
        <p:nvPicPr>
          <p:cNvPr id="20" name="図 19" descr="食品, 挿絵 が含まれている画像&#10;&#10;自動的に生成された説明">
            <a:extLst>
              <a:ext uri="{FF2B5EF4-FFF2-40B4-BE49-F238E27FC236}">
                <a16:creationId xmlns:a16="http://schemas.microsoft.com/office/drawing/2014/main" id="{5CEE40EA-33C1-5BCA-620F-145F2B9578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1116" y="3733566"/>
            <a:ext cx="1296388" cy="1441626"/>
          </a:xfrm>
          <a:prstGeom prst="rect">
            <a:avLst/>
          </a:prstGeom>
        </p:spPr>
      </p:pic>
      <p:sp>
        <p:nvSpPr>
          <p:cNvPr id="23" name="Text Box 25">
            <a:extLst>
              <a:ext uri="{FF2B5EF4-FFF2-40B4-BE49-F238E27FC236}">
                <a16:creationId xmlns:a16="http://schemas.microsoft.com/office/drawing/2014/main" id="{89C75FB2-F75B-AA95-F082-73DB412D915F}"/>
              </a:ext>
            </a:extLst>
          </p:cNvPr>
          <p:cNvSpPr txBox="1">
            <a:spLocks noChangeArrowheads="1"/>
          </p:cNvSpPr>
          <p:nvPr/>
        </p:nvSpPr>
        <p:spPr bwMode="auto">
          <a:xfrm>
            <a:off x="689877" y="4721660"/>
            <a:ext cx="689956" cy="523220"/>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solidFill>
                  <a:srgbClr val="FF66FF"/>
                </a:solidFill>
                <a:latin typeface="UD デジタル 教科書体 NP-B" panose="02020700000000000000" pitchFamily="18" charset="-128"/>
                <a:ea typeface="UD デジタル 教科書体 NP-B" panose="02020700000000000000" pitchFamily="18" charset="-128"/>
              </a:rPr>
              <a:t>①</a:t>
            </a:r>
            <a:endParaRPr lang="ja-JP" altLang="en-US" sz="1000" dirty="0">
              <a:solidFill>
                <a:srgbClr val="FF66FF"/>
              </a:solidFill>
              <a:latin typeface="UD デジタル 教科書体 NP-B" panose="02020700000000000000" pitchFamily="18" charset="-128"/>
              <a:ea typeface="UD デジタル 教科書体 NP-B" panose="02020700000000000000" pitchFamily="18" charset="-128"/>
            </a:endParaRPr>
          </a:p>
        </p:txBody>
      </p:sp>
      <p:sp>
        <p:nvSpPr>
          <p:cNvPr id="24" name="Text Box 25">
            <a:extLst>
              <a:ext uri="{FF2B5EF4-FFF2-40B4-BE49-F238E27FC236}">
                <a16:creationId xmlns:a16="http://schemas.microsoft.com/office/drawing/2014/main" id="{4B3BBC63-B5FD-F278-5BAA-757B3B614B06}"/>
              </a:ext>
            </a:extLst>
          </p:cNvPr>
          <p:cNvSpPr txBox="1">
            <a:spLocks noChangeArrowheads="1"/>
          </p:cNvSpPr>
          <p:nvPr/>
        </p:nvSpPr>
        <p:spPr bwMode="auto">
          <a:xfrm>
            <a:off x="4286471" y="3745720"/>
            <a:ext cx="689956" cy="523220"/>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solidFill>
                  <a:srgbClr val="FF66FF"/>
                </a:solidFill>
                <a:latin typeface="UD デジタル 教科書体 NP-B" panose="02020700000000000000" pitchFamily="18" charset="-128"/>
                <a:ea typeface="UD デジタル 教科書体 NP-B" panose="02020700000000000000" pitchFamily="18" charset="-128"/>
              </a:rPr>
              <a:t>②</a:t>
            </a:r>
            <a:endParaRPr lang="ja-JP" altLang="en-US" sz="1000" dirty="0">
              <a:solidFill>
                <a:srgbClr val="FF66FF"/>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473182192"/>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1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336C21B-DDA8-49DF-951A-3B49C5E26F40}"/>
              </a:ext>
            </a:extLst>
          </p:cNvPr>
          <p:cNvSpPr/>
          <p:nvPr/>
        </p:nvSpPr>
        <p:spPr>
          <a:xfrm>
            <a:off x="971550" y="1268730"/>
            <a:ext cx="2160270" cy="2160270"/>
          </a:xfrm>
          <a:prstGeom prst="rect">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0489BE75-158C-470F-94EA-C4BE37F5C2C6}"/>
              </a:ext>
            </a:extLst>
          </p:cNvPr>
          <p:cNvSpPr/>
          <p:nvPr/>
        </p:nvSpPr>
        <p:spPr>
          <a:xfrm>
            <a:off x="3851912" y="1268730"/>
            <a:ext cx="2160270" cy="2160270"/>
          </a:xfrm>
          <a:prstGeom prst="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Text Box 25">
            <a:extLst>
              <a:ext uri="{FF2B5EF4-FFF2-40B4-BE49-F238E27FC236}">
                <a16:creationId xmlns:a16="http://schemas.microsoft.com/office/drawing/2014/main" id="{531014B4-F60D-4329-ABFE-107D4E6F63CA}"/>
              </a:ext>
            </a:extLst>
          </p:cNvPr>
          <p:cNvSpPr txBox="1">
            <a:spLocks noChangeArrowheads="1"/>
          </p:cNvSpPr>
          <p:nvPr/>
        </p:nvSpPr>
        <p:spPr bwMode="auto">
          <a:xfrm>
            <a:off x="1597077" y="683955"/>
            <a:ext cx="909216"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latin typeface="UD デジタル 教科書体 NP-B" panose="02020700000000000000" pitchFamily="18" charset="-128"/>
                <a:ea typeface="UD デジタル 教科書体 NP-B" panose="02020700000000000000" pitchFamily="18" charset="-128"/>
              </a:rPr>
              <a:t>1m</a:t>
            </a:r>
            <a:endParaRPr lang="ja-JP" altLang="en-US" sz="1050" dirty="0">
              <a:latin typeface="UD デジタル 教科書体 NP-B" panose="02020700000000000000" pitchFamily="18" charset="-128"/>
              <a:ea typeface="UD デジタル 教科書体 NP-B" panose="02020700000000000000" pitchFamily="18" charset="-128"/>
            </a:endParaRPr>
          </a:p>
        </p:txBody>
      </p:sp>
      <p:sp>
        <p:nvSpPr>
          <p:cNvPr id="5" name="Text Box 25">
            <a:extLst>
              <a:ext uri="{FF2B5EF4-FFF2-40B4-BE49-F238E27FC236}">
                <a16:creationId xmlns:a16="http://schemas.microsoft.com/office/drawing/2014/main" id="{C25E73B4-3802-4836-9D19-CCA15914B1EA}"/>
              </a:ext>
            </a:extLst>
          </p:cNvPr>
          <p:cNvSpPr txBox="1">
            <a:spLocks noChangeArrowheads="1"/>
          </p:cNvSpPr>
          <p:nvPr/>
        </p:nvSpPr>
        <p:spPr bwMode="auto">
          <a:xfrm>
            <a:off x="239614" y="1784625"/>
            <a:ext cx="909216"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latin typeface="UD デジタル 教科書体 NP-B" panose="02020700000000000000" pitchFamily="18" charset="-128"/>
                <a:ea typeface="UD デジタル 教科書体 NP-B" panose="02020700000000000000" pitchFamily="18" charset="-128"/>
              </a:rPr>
              <a:t>1m</a:t>
            </a:r>
            <a:endParaRPr lang="ja-JP" altLang="en-US" sz="1050" dirty="0">
              <a:latin typeface="UD デジタル 教科書体 NP-B" panose="02020700000000000000" pitchFamily="18" charset="-128"/>
              <a:ea typeface="UD デジタル 教科書体 NP-B" panose="02020700000000000000" pitchFamily="18" charset="-128"/>
            </a:endParaRPr>
          </a:p>
        </p:txBody>
      </p:sp>
      <p:sp>
        <p:nvSpPr>
          <p:cNvPr id="9" name="Text Box 25">
            <a:extLst>
              <a:ext uri="{FF2B5EF4-FFF2-40B4-BE49-F238E27FC236}">
                <a16:creationId xmlns:a16="http://schemas.microsoft.com/office/drawing/2014/main" id="{FEA87358-C715-4172-83E8-A2BB0CA3EB55}"/>
              </a:ext>
            </a:extLst>
          </p:cNvPr>
          <p:cNvSpPr txBox="1">
            <a:spLocks noChangeArrowheads="1"/>
          </p:cNvSpPr>
          <p:nvPr/>
        </p:nvSpPr>
        <p:spPr bwMode="auto">
          <a:xfrm>
            <a:off x="224045" y="2343920"/>
            <a:ext cx="1723640"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solidFill>
                  <a:srgbClr val="0000FF"/>
                </a:solidFill>
                <a:latin typeface="UD デジタル 教科書体 NP-B" panose="02020700000000000000" pitchFamily="18" charset="-128"/>
                <a:ea typeface="UD デジタル 教科書体 NP-B" panose="02020700000000000000" pitchFamily="18" charset="-128"/>
              </a:rPr>
              <a:t>100cm</a:t>
            </a:r>
            <a:endParaRPr lang="ja-JP" altLang="en-US" sz="105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0" name="Text Box 25">
            <a:extLst>
              <a:ext uri="{FF2B5EF4-FFF2-40B4-BE49-F238E27FC236}">
                <a16:creationId xmlns:a16="http://schemas.microsoft.com/office/drawing/2014/main" id="{BC9724D7-53B9-4F9C-A1DF-4E16DF85A3A3}"/>
              </a:ext>
            </a:extLst>
          </p:cNvPr>
          <p:cNvSpPr txBox="1">
            <a:spLocks noChangeArrowheads="1"/>
          </p:cNvSpPr>
          <p:nvPr/>
        </p:nvSpPr>
        <p:spPr bwMode="auto">
          <a:xfrm>
            <a:off x="1278505" y="1329275"/>
            <a:ext cx="1723640"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solidFill>
                  <a:srgbClr val="0000FF"/>
                </a:solidFill>
                <a:latin typeface="UD デジタル 教科書体 NP-B" panose="02020700000000000000" pitchFamily="18" charset="-128"/>
                <a:ea typeface="UD デジタル 教科書体 NP-B" panose="02020700000000000000" pitchFamily="18" charset="-128"/>
              </a:rPr>
              <a:t>100cm</a:t>
            </a:r>
            <a:endParaRPr lang="ja-JP" altLang="en-US" sz="105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2" name="Text Box 25">
            <a:extLst>
              <a:ext uri="{FF2B5EF4-FFF2-40B4-BE49-F238E27FC236}">
                <a16:creationId xmlns:a16="http://schemas.microsoft.com/office/drawing/2014/main" id="{E63F4CCA-1E24-4C2A-B88B-B2F4F2C4AF3A}"/>
              </a:ext>
            </a:extLst>
          </p:cNvPr>
          <p:cNvSpPr txBox="1">
            <a:spLocks noChangeArrowheads="1"/>
          </p:cNvSpPr>
          <p:nvPr/>
        </p:nvSpPr>
        <p:spPr bwMode="auto">
          <a:xfrm>
            <a:off x="4619657" y="4660105"/>
            <a:ext cx="2574041"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2</a:t>
            </a: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0000cm</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3" name="Text Box 25">
            <a:extLst>
              <a:ext uri="{FF2B5EF4-FFF2-40B4-BE49-F238E27FC236}">
                <a16:creationId xmlns:a16="http://schemas.microsoft.com/office/drawing/2014/main" id="{76B650E2-0384-4BEC-932F-85A10728A964}"/>
              </a:ext>
            </a:extLst>
          </p:cNvPr>
          <p:cNvSpPr txBox="1">
            <a:spLocks noChangeArrowheads="1"/>
          </p:cNvSpPr>
          <p:nvPr/>
        </p:nvSpPr>
        <p:spPr bwMode="auto">
          <a:xfrm>
            <a:off x="6882027" y="4613938"/>
            <a:ext cx="4112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solidFill>
                  <a:srgbClr val="0000FF"/>
                </a:solidFill>
                <a:latin typeface="UD デジタル 教科書体 NP-B" panose="02020700000000000000" pitchFamily="18" charset="-128"/>
                <a:ea typeface="UD デジタル 教科書体 NP-B" panose="02020700000000000000" pitchFamily="18" charset="-128"/>
              </a:rPr>
              <a:t>2</a:t>
            </a:r>
            <a:endParaRPr lang="ja-JP" altLang="en-US" sz="7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6" name="Text Box 25">
            <a:extLst>
              <a:ext uri="{FF2B5EF4-FFF2-40B4-BE49-F238E27FC236}">
                <a16:creationId xmlns:a16="http://schemas.microsoft.com/office/drawing/2014/main" id="{81E34E20-CBDC-4510-8E5E-D3B949FE3B41}"/>
              </a:ext>
            </a:extLst>
          </p:cNvPr>
          <p:cNvSpPr txBox="1">
            <a:spLocks noChangeArrowheads="1"/>
          </p:cNvSpPr>
          <p:nvPr/>
        </p:nvSpPr>
        <p:spPr bwMode="auto">
          <a:xfrm rot="5400000">
            <a:off x="5349821" y="4175831"/>
            <a:ext cx="678390"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dirty="0">
                <a:latin typeface="UD デジタル 教科書体 NP-B" panose="02020700000000000000" pitchFamily="18" charset="-128"/>
                <a:ea typeface="UD デジタル 教科書体 NP-B" panose="02020700000000000000" pitchFamily="18" charset="-128"/>
              </a:rPr>
              <a:t>＝</a:t>
            </a:r>
            <a:endParaRPr lang="ja-JP" altLang="en-US" sz="1100" dirty="0">
              <a:latin typeface="UD デジタル 教科書体 NP-B" panose="02020700000000000000" pitchFamily="18" charset="-128"/>
              <a:ea typeface="UD デジタル 教科書体 NP-B" panose="02020700000000000000" pitchFamily="18" charset="-128"/>
            </a:endParaRPr>
          </a:p>
        </p:txBody>
      </p:sp>
      <p:sp>
        <p:nvSpPr>
          <p:cNvPr id="18" name="Text Box 25">
            <a:extLst>
              <a:ext uri="{FF2B5EF4-FFF2-40B4-BE49-F238E27FC236}">
                <a16:creationId xmlns:a16="http://schemas.microsoft.com/office/drawing/2014/main" id="{805C0D8A-137B-49BF-B321-4F42816AE173}"/>
              </a:ext>
            </a:extLst>
          </p:cNvPr>
          <p:cNvSpPr txBox="1">
            <a:spLocks noChangeArrowheads="1"/>
          </p:cNvSpPr>
          <p:nvPr/>
        </p:nvSpPr>
        <p:spPr bwMode="auto">
          <a:xfrm>
            <a:off x="5755430" y="3721387"/>
            <a:ext cx="660224"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latin typeface="UD デジタル 教科書体 NP-B" panose="02020700000000000000" pitchFamily="18" charset="-128"/>
                <a:ea typeface="UD デジタル 教科書体 NP-B" panose="02020700000000000000" pitchFamily="18" charset="-128"/>
              </a:rPr>
              <a:t>m</a:t>
            </a:r>
            <a:endParaRPr lang="ja-JP" altLang="en-US" sz="1100" dirty="0">
              <a:latin typeface="UD デジタル 教科書体 NP-B" panose="02020700000000000000" pitchFamily="18" charset="-128"/>
              <a:ea typeface="UD デジタル 教科書体 NP-B" panose="02020700000000000000" pitchFamily="18" charset="-128"/>
            </a:endParaRPr>
          </a:p>
        </p:txBody>
      </p:sp>
      <p:sp>
        <p:nvSpPr>
          <p:cNvPr id="19" name="Text Box 25">
            <a:extLst>
              <a:ext uri="{FF2B5EF4-FFF2-40B4-BE49-F238E27FC236}">
                <a16:creationId xmlns:a16="http://schemas.microsoft.com/office/drawing/2014/main" id="{8C56B415-76A7-4BFA-9D10-40011F2CFFC3}"/>
              </a:ext>
            </a:extLst>
          </p:cNvPr>
          <p:cNvSpPr txBox="1">
            <a:spLocks noChangeArrowheads="1"/>
          </p:cNvSpPr>
          <p:nvPr/>
        </p:nvSpPr>
        <p:spPr bwMode="auto">
          <a:xfrm>
            <a:off x="6085542" y="3629235"/>
            <a:ext cx="4112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latin typeface="UD デジタル 教科書体 NP-B" panose="02020700000000000000" pitchFamily="18" charset="-128"/>
                <a:ea typeface="UD デジタル 教科書体 NP-B" panose="02020700000000000000" pitchFamily="18" charset="-128"/>
              </a:rPr>
              <a:t>2</a:t>
            </a:r>
            <a:endParaRPr lang="ja-JP" altLang="en-US" sz="700" dirty="0">
              <a:latin typeface="UD デジタル 教科書体 NP-B" panose="02020700000000000000" pitchFamily="18" charset="-128"/>
              <a:ea typeface="UD デジタル 教科書体 NP-B" panose="02020700000000000000" pitchFamily="18" charset="-128"/>
            </a:endParaRPr>
          </a:p>
        </p:txBody>
      </p:sp>
      <p:cxnSp>
        <p:nvCxnSpPr>
          <p:cNvPr id="21" name="直線コネクタ 20">
            <a:extLst>
              <a:ext uri="{FF2B5EF4-FFF2-40B4-BE49-F238E27FC236}">
                <a16:creationId xmlns:a16="http://schemas.microsoft.com/office/drawing/2014/main" id="{6FCD4009-627B-4922-8A37-6F18CE1FD66D}"/>
              </a:ext>
            </a:extLst>
          </p:cNvPr>
          <p:cNvCxnSpPr/>
          <p:nvPr/>
        </p:nvCxnSpPr>
        <p:spPr>
          <a:xfrm>
            <a:off x="4932045" y="4252790"/>
            <a:ext cx="1800225"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4" name="正方形/長方形 23">
            <a:extLst>
              <a:ext uri="{FF2B5EF4-FFF2-40B4-BE49-F238E27FC236}">
                <a16:creationId xmlns:a16="http://schemas.microsoft.com/office/drawing/2014/main" id="{7CE4B79A-E5A0-4E47-9B14-9ABCF5365D74}"/>
              </a:ext>
            </a:extLst>
          </p:cNvPr>
          <p:cNvSpPr/>
          <p:nvPr/>
        </p:nvSpPr>
        <p:spPr>
          <a:xfrm>
            <a:off x="6012182" y="1268730"/>
            <a:ext cx="2160270" cy="2160270"/>
          </a:xfrm>
          <a:prstGeom prst="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Text Box 25">
            <a:extLst>
              <a:ext uri="{FF2B5EF4-FFF2-40B4-BE49-F238E27FC236}">
                <a16:creationId xmlns:a16="http://schemas.microsoft.com/office/drawing/2014/main" id="{700FD8BE-D3AB-4A19-83E6-6C05A381B663}"/>
              </a:ext>
            </a:extLst>
          </p:cNvPr>
          <p:cNvSpPr txBox="1">
            <a:spLocks noChangeArrowheads="1"/>
          </p:cNvSpPr>
          <p:nvPr/>
        </p:nvSpPr>
        <p:spPr bwMode="auto">
          <a:xfrm>
            <a:off x="4310303" y="5376799"/>
            <a:ext cx="3192748"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10000</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の</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2</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倍</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20" name="Text Box 25">
            <a:extLst>
              <a:ext uri="{FF2B5EF4-FFF2-40B4-BE49-F238E27FC236}">
                <a16:creationId xmlns:a16="http://schemas.microsoft.com/office/drawing/2014/main" id="{8AFA9327-A1B3-BFD5-1B07-5B1B40125DDC}"/>
              </a:ext>
            </a:extLst>
          </p:cNvPr>
          <p:cNvSpPr txBox="1">
            <a:spLocks noChangeArrowheads="1"/>
          </p:cNvSpPr>
          <p:nvPr/>
        </p:nvSpPr>
        <p:spPr bwMode="auto">
          <a:xfrm>
            <a:off x="4286471" y="3745720"/>
            <a:ext cx="689956" cy="523220"/>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solidFill>
                  <a:srgbClr val="FF66FF"/>
                </a:solidFill>
                <a:latin typeface="UD デジタル 教科書体 NP-B" panose="02020700000000000000" pitchFamily="18" charset="-128"/>
                <a:ea typeface="UD デジタル 教科書体 NP-B" panose="02020700000000000000" pitchFamily="18" charset="-128"/>
              </a:rPr>
              <a:t>②</a:t>
            </a:r>
            <a:endParaRPr lang="ja-JP" altLang="en-US" sz="1000" dirty="0">
              <a:solidFill>
                <a:srgbClr val="FF66FF"/>
              </a:solidFill>
              <a:latin typeface="UD デジタル 教科書体 NP-B" panose="02020700000000000000" pitchFamily="18" charset="-128"/>
              <a:ea typeface="UD デジタル 教科書体 NP-B" panose="02020700000000000000" pitchFamily="18" charset="-128"/>
            </a:endParaRPr>
          </a:p>
        </p:txBody>
      </p:sp>
      <p:sp>
        <p:nvSpPr>
          <p:cNvPr id="25" name="Text Box 25">
            <a:extLst>
              <a:ext uri="{FF2B5EF4-FFF2-40B4-BE49-F238E27FC236}">
                <a16:creationId xmlns:a16="http://schemas.microsoft.com/office/drawing/2014/main" id="{60563010-2AB8-C43A-ACCB-955F0FFA3DC1}"/>
              </a:ext>
            </a:extLst>
          </p:cNvPr>
          <p:cNvSpPr txBox="1">
            <a:spLocks noChangeArrowheads="1"/>
          </p:cNvSpPr>
          <p:nvPr/>
        </p:nvSpPr>
        <p:spPr bwMode="auto">
          <a:xfrm>
            <a:off x="1706911" y="3721387"/>
            <a:ext cx="909216"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latin typeface="UD デジタル 教科書体 NP-B" panose="02020700000000000000" pitchFamily="18" charset="-128"/>
                <a:ea typeface="UD デジタル 教科書体 NP-B" panose="02020700000000000000" pitchFamily="18" charset="-128"/>
              </a:rPr>
              <a:t>1m</a:t>
            </a:r>
            <a:endParaRPr lang="ja-JP" altLang="en-US" sz="1100" dirty="0">
              <a:latin typeface="UD デジタル 教科書体 NP-B" panose="02020700000000000000" pitchFamily="18" charset="-128"/>
              <a:ea typeface="UD デジタル 教科書体 NP-B" panose="02020700000000000000" pitchFamily="18" charset="-128"/>
            </a:endParaRPr>
          </a:p>
        </p:txBody>
      </p:sp>
      <p:sp>
        <p:nvSpPr>
          <p:cNvPr id="26" name="Text Box 25">
            <a:extLst>
              <a:ext uri="{FF2B5EF4-FFF2-40B4-BE49-F238E27FC236}">
                <a16:creationId xmlns:a16="http://schemas.microsoft.com/office/drawing/2014/main" id="{2613DB1B-2257-CBD0-75A6-681C3DAE7A7B}"/>
              </a:ext>
            </a:extLst>
          </p:cNvPr>
          <p:cNvSpPr txBox="1">
            <a:spLocks noChangeArrowheads="1"/>
          </p:cNvSpPr>
          <p:nvPr/>
        </p:nvSpPr>
        <p:spPr bwMode="auto">
          <a:xfrm>
            <a:off x="2410511" y="3629235"/>
            <a:ext cx="4112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latin typeface="UD デジタル 教科書体 NP-B" panose="02020700000000000000" pitchFamily="18" charset="-128"/>
                <a:ea typeface="UD デジタル 教科書体 NP-B" panose="02020700000000000000" pitchFamily="18" charset="-128"/>
              </a:rPr>
              <a:t>2</a:t>
            </a:r>
            <a:endParaRPr lang="ja-JP" altLang="en-US" sz="700" dirty="0">
              <a:latin typeface="UD デジタル 教科書体 NP-B" panose="02020700000000000000" pitchFamily="18" charset="-128"/>
              <a:ea typeface="UD デジタル 教科書体 NP-B" panose="02020700000000000000" pitchFamily="18" charset="-128"/>
            </a:endParaRPr>
          </a:p>
        </p:txBody>
      </p:sp>
      <p:sp>
        <p:nvSpPr>
          <p:cNvPr id="27" name="Text Box 25">
            <a:extLst>
              <a:ext uri="{FF2B5EF4-FFF2-40B4-BE49-F238E27FC236}">
                <a16:creationId xmlns:a16="http://schemas.microsoft.com/office/drawing/2014/main" id="{802CF430-F276-2990-F95B-1620C4F7DE54}"/>
              </a:ext>
            </a:extLst>
          </p:cNvPr>
          <p:cNvSpPr txBox="1">
            <a:spLocks noChangeArrowheads="1"/>
          </p:cNvSpPr>
          <p:nvPr/>
        </p:nvSpPr>
        <p:spPr bwMode="auto">
          <a:xfrm>
            <a:off x="2827863" y="4660105"/>
            <a:ext cx="882178"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cm</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28" name="Text Box 25">
            <a:extLst>
              <a:ext uri="{FF2B5EF4-FFF2-40B4-BE49-F238E27FC236}">
                <a16:creationId xmlns:a16="http://schemas.microsoft.com/office/drawing/2014/main" id="{CA4CAABC-0229-4928-946D-FDEB5036FC22}"/>
              </a:ext>
            </a:extLst>
          </p:cNvPr>
          <p:cNvSpPr txBox="1">
            <a:spLocks noChangeArrowheads="1"/>
          </p:cNvSpPr>
          <p:nvPr/>
        </p:nvSpPr>
        <p:spPr bwMode="auto">
          <a:xfrm>
            <a:off x="3438625" y="4585661"/>
            <a:ext cx="4112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solidFill>
                  <a:srgbClr val="0000FF"/>
                </a:solidFill>
                <a:latin typeface="UD デジタル 教科書体 NP-B" panose="02020700000000000000" pitchFamily="18" charset="-128"/>
                <a:ea typeface="UD デジタル 教科書体 NP-B" panose="02020700000000000000" pitchFamily="18" charset="-128"/>
              </a:rPr>
              <a:t>2</a:t>
            </a:r>
            <a:endParaRPr lang="ja-JP" altLang="en-US" sz="7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29" name="Text Box 25">
            <a:extLst>
              <a:ext uri="{FF2B5EF4-FFF2-40B4-BE49-F238E27FC236}">
                <a16:creationId xmlns:a16="http://schemas.microsoft.com/office/drawing/2014/main" id="{F60E1575-1E1E-5314-D14B-6C909CF5FB13}"/>
              </a:ext>
            </a:extLst>
          </p:cNvPr>
          <p:cNvSpPr txBox="1">
            <a:spLocks noChangeArrowheads="1"/>
          </p:cNvSpPr>
          <p:nvPr/>
        </p:nvSpPr>
        <p:spPr bwMode="auto">
          <a:xfrm rot="5400000">
            <a:off x="1834624" y="4175830"/>
            <a:ext cx="678390"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dirty="0">
                <a:latin typeface="UD デジタル 教科書体 NP-B" panose="02020700000000000000" pitchFamily="18" charset="-128"/>
                <a:ea typeface="UD デジタル 教科書体 NP-B" panose="02020700000000000000" pitchFamily="18" charset="-128"/>
              </a:rPr>
              <a:t>＝</a:t>
            </a:r>
            <a:endParaRPr lang="ja-JP" altLang="en-US" sz="1100" dirty="0">
              <a:latin typeface="UD デジタル 教科書体 NP-B" panose="02020700000000000000" pitchFamily="18" charset="-128"/>
              <a:ea typeface="UD デジタル 教科書体 NP-B" panose="02020700000000000000" pitchFamily="18" charset="-128"/>
            </a:endParaRPr>
          </a:p>
        </p:txBody>
      </p:sp>
      <p:sp>
        <p:nvSpPr>
          <p:cNvPr id="30" name="Text Box 25">
            <a:extLst>
              <a:ext uri="{FF2B5EF4-FFF2-40B4-BE49-F238E27FC236}">
                <a16:creationId xmlns:a16="http://schemas.microsoft.com/office/drawing/2014/main" id="{40A7BCF0-BC2F-8C53-4764-EB3D7671FE12}"/>
              </a:ext>
            </a:extLst>
          </p:cNvPr>
          <p:cNvSpPr txBox="1">
            <a:spLocks noChangeArrowheads="1"/>
          </p:cNvSpPr>
          <p:nvPr/>
        </p:nvSpPr>
        <p:spPr bwMode="auto">
          <a:xfrm>
            <a:off x="1160697" y="4675094"/>
            <a:ext cx="1897478"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10000</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cxnSp>
        <p:nvCxnSpPr>
          <p:cNvPr id="31" name="直線コネクタ 30">
            <a:extLst>
              <a:ext uri="{FF2B5EF4-FFF2-40B4-BE49-F238E27FC236}">
                <a16:creationId xmlns:a16="http://schemas.microsoft.com/office/drawing/2014/main" id="{D77AF8B9-366C-6A86-9E28-F61CAB1B42F4}"/>
              </a:ext>
            </a:extLst>
          </p:cNvPr>
          <p:cNvCxnSpPr>
            <a:cxnSpLocks/>
          </p:cNvCxnSpPr>
          <p:nvPr/>
        </p:nvCxnSpPr>
        <p:spPr>
          <a:xfrm>
            <a:off x="841098" y="5228944"/>
            <a:ext cx="3008758"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2" name="Text Box 25">
            <a:extLst>
              <a:ext uri="{FF2B5EF4-FFF2-40B4-BE49-F238E27FC236}">
                <a16:creationId xmlns:a16="http://schemas.microsoft.com/office/drawing/2014/main" id="{B59C90B9-9C65-B67F-130A-3352CF8246A1}"/>
              </a:ext>
            </a:extLst>
          </p:cNvPr>
          <p:cNvSpPr txBox="1">
            <a:spLocks noChangeArrowheads="1"/>
          </p:cNvSpPr>
          <p:nvPr/>
        </p:nvSpPr>
        <p:spPr bwMode="auto">
          <a:xfrm>
            <a:off x="689877" y="4721660"/>
            <a:ext cx="689956" cy="523220"/>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solidFill>
                  <a:srgbClr val="FF66FF"/>
                </a:solidFill>
                <a:latin typeface="UD デジタル 教科書体 NP-B" panose="02020700000000000000" pitchFamily="18" charset="-128"/>
                <a:ea typeface="UD デジタル 教科書体 NP-B" panose="02020700000000000000" pitchFamily="18" charset="-128"/>
              </a:rPr>
              <a:t>①</a:t>
            </a:r>
            <a:endParaRPr lang="ja-JP" altLang="en-US" sz="1000" dirty="0">
              <a:solidFill>
                <a:srgbClr val="FF66FF"/>
              </a:solidFill>
              <a:latin typeface="UD デジタル 教科書体 NP-B" panose="02020700000000000000" pitchFamily="18" charset="-128"/>
              <a:ea typeface="UD デジタル 教科書体 NP-B" panose="02020700000000000000" pitchFamily="18" charset="-128"/>
            </a:endParaRPr>
          </a:p>
        </p:txBody>
      </p:sp>
      <p:pic>
        <p:nvPicPr>
          <p:cNvPr id="6" name="図 5" descr="食品, 挿絵 が含まれている画像&#10;&#10;自動的に生成された説明">
            <a:extLst>
              <a:ext uri="{FF2B5EF4-FFF2-40B4-BE49-F238E27FC236}">
                <a16:creationId xmlns:a16="http://schemas.microsoft.com/office/drawing/2014/main" id="{EC30A192-02F8-D5E6-888A-140865FA00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1116" y="3733566"/>
            <a:ext cx="1296388" cy="1441626"/>
          </a:xfrm>
          <a:prstGeom prst="rect">
            <a:avLst/>
          </a:prstGeom>
        </p:spPr>
      </p:pic>
      <p:sp>
        <p:nvSpPr>
          <p:cNvPr id="7" name="Text Box 25">
            <a:extLst>
              <a:ext uri="{FF2B5EF4-FFF2-40B4-BE49-F238E27FC236}">
                <a16:creationId xmlns:a16="http://schemas.microsoft.com/office/drawing/2014/main" id="{30198591-F6FF-9762-C2CB-5BCB8425E60C}"/>
              </a:ext>
            </a:extLst>
          </p:cNvPr>
          <p:cNvSpPr txBox="1">
            <a:spLocks noChangeArrowheads="1"/>
          </p:cNvSpPr>
          <p:nvPr/>
        </p:nvSpPr>
        <p:spPr bwMode="auto">
          <a:xfrm>
            <a:off x="551040" y="305750"/>
            <a:ext cx="2311741" cy="523220"/>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dirty="0">
                <a:solidFill>
                  <a:srgbClr val="FF66FF"/>
                </a:solidFill>
                <a:latin typeface="UD デジタル 教科書体 NP-B" panose="02020700000000000000" pitchFamily="18" charset="-128"/>
                <a:ea typeface="UD デジタル 教科書体 NP-B" panose="02020700000000000000" pitchFamily="18" charset="-128"/>
              </a:rPr>
              <a:t>P16-1</a:t>
            </a:r>
            <a:r>
              <a:rPr lang="ja-JP" altLang="en-US" sz="2800" dirty="0">
                <a:solidFill>
                  <a:srgbClr val="FF66FF"/>
                </a:solidFill>
                <a:latin typeface="UD デジタル 教科書体 NP-B" panose="02020700000000000000" pitchFamily="18" charset="-128"/>
                <a:ea typeface="UD デジタル 教科書体 NP-B" panose="02020700000000000000" pitchFamily="18" charset="-128"/>
              </a:rPr>
              <a:t>①②</a:t>
            </a:r>
            <a:endParaRPr lang="ja-JP" altLang="en-US" sz="1000" dirty="0">
              <a:solidFill>
                <a:srgbClr val="FF66FF"/>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018694310"/>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336C21B-DDA8-49DF-951A-3B49C5E26F40}"/>
              </a:ext>
            </a:extLst>
          </p:cNvPr>
          <p:cNvSpPr/>
          <p:nvPr/>
        </p:nvSpPr>
        <p:spPr>
          <a:xfrm>
            <a:off x="971550" y="1268730"/>
            <a:ext cx="2160270" cy="2160270"/>
          </a:xfrm>
          <a:prstGeom prst="rect">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0489BE75-158C-470F-94EA-C4BE37F5C2C6}"/>
              </a:ext>
            </a:extLst>
          </p:cNvPr>
          <p:cNvSpPr/>
          <p:nvPr/>
        </p:nvSpPr>
        <p:spPr>
          <a:xfrm>
            <a:off x="3851912" y="1268730"/>
            <a:ext cx="2160270" cy="2160270"/>
          </a:xfrm>
          <a:prstGeom prst="rect">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Text Box 25">
            <a:extLst>
              <a:ext uri="{FF2B5EF4-FFF2-40B4-BE49-F238E27FC236}">
                <a16:creationId xmlns:a16="http://schemas.microsoft.com/office/drawing/2014/main" id="{531014B4-F60D-4329-ABFE-107D4E6F63CA}"/>
              </a:ext>
            </a:extLst>
          </p:cNvPr>
          <p:cNvSpPr txBox="1">
            <a:spLocks noChangeArrowheads="1"/>
          </p:cNvSpPr>
          <p:nvPr/>
        </p:nvSpPr>
        <p:spPr bwMode="auto">
          <a:xfrm>
            <a:off x="1597077" y="683955"/>
            <a:ext cx="909216"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latin typeface="UD デジタル 教科書体 NP-B" panose="02020700000000000000" pitchFamily="18" charset="-128"/>
                <a:ea typeface="UD デジタル 教科書体 NP-B" panose="02020700000000000000" pitchFamily="18" charset="-128"/>
              </a:rPr>
              <a:t>1m</a:t>
            </a:r>
            <a:endParaRPr lang="ja-JP" altLang="en-US" sz="1050" dirty="0">
              <a:latin typeface="UD デジタル 教科書体 NP-B" panose="02020700000000000000" pitchFamily="18" charset="-128"/>
              <a:ea typeface="UD デジタル 教科書体 NP-B" panose="02020700000000000000" pitchFamily="18" charset="-128"/>
            </a:endParaRPr>
          </a:p>
        </p:txBody>
      </p:sp>
      <p:sp>
        <p:nvSpPr>
          <p:cNvPr id="5" name="Text Box 25">
            <a:extLst>
              <a:ext uri="{FF2B5EF4-FFF2-40B4-BE49-F238E27FC236}">
                <a16:creationId xmlns:a16="http://schemas.microsoft.com/office/drawing/2014/main" id="{C25E73B4-3802-4836-9D19-CCA15914B1EA}"/>
              </a:ext>
            </a:extLst>
          </p:cNvPr>
          <p:cNvSpPr txBox="1">
            <a:spLocks noChangeArrowheads="1"/>
          </p:cNvSpPr>
          <p:nvPr/>
        </p:nvSpPr>
        <p:spPr bwMode="auto">
          <a:xfrm>
            <a:off x="239614" y="1784625"/>
            <a:ext cx="909216"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latin typeface="UD デジタル 教科書体 NP-B" panose="02020700000000000000" pitchFamily="18" charset="-128"/>
                <a:ea typeface="UD デジタル 教科書体 NP-B" panose="02020700000000000000" pitchFamily="18" charset="-128"/>
              </a:rPr>
              <a:t>1m</a:t>
            </a:r>
            <a:endParaRPr lang="ja-JP" altLang="en-US" sz="1050" dirty="0">
              <a:latin typeface="UD デジタル 教科書体 NP-B" panose="02020700000000000000" pitchFamily="18" charset="-128"/>
              <a:ea typeface="UD デジタル 教科書体 NP-B" panose="02020700000000000000" pitchFamily="18" charset="-128"/>
            </a:endParaRPr>
          </a:p>
        </p:txBody>
      </p:sp>
      <p:sp>
        <p:nvSpPr>
          <p:cNvPr id="9" name="Text Box 25">
            <a:extLst>
              <a:ext uri="{FF2B5EF4-FFF2-40B4-BE49-F238E27FC236}">
                <a16:creationId xmlns:a16="http://schemas.microsoft.com/office/drawing/2014/main" id="{FEA87358-C715-4172-83E8-A2BB0CA3EB55}"/>
              </a:ext>
            </a:extLst>
          </p:cNvPr>
          <p:cNvSpPr txBox="1">
            <a:spLocks noChangeArrowheads="1"/>
          </p:cNvSpPr>
          <p:nvPr/>
        </p:nvSpPr>
        <p:spPr bwMode="auto">
          <a:xfrm>
            <a:off x="224045" y="2343920"/>
            <a:ext cx="1723640"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solidFill>
                  <a:srgbClr val="0000FF"/>
                </a:solidFill>
                <a:latin typeface="UD デジタル 教科書体 NP-B" panose="02020700000000000000" pitchFamily="18" charset="-128"/>
                <a:ea typeface="UD デジタル 教科書体 NP-B" panose="02020700000000000000" pitchFamily="18" charset="-128"/>
              </a:rPr>
              <a:t>100cm</a:t>
            </a:r>
            <a:endParaRPr lang="ja-JP" altLang="en-US" sz="105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0" name="Text Box 25">
            <a:extLst>
              <a:ext uri="{FF2B5EF4-FFF2-40B4-BE49-F238E27FC236}">
                <a16:creationId xmlns:a16="http://schemas.microsoft.com/office/drawing/2014/main" id="{BC9724D7-53B9-4F9C-A1DF-4E16DF85A3A3}"/>
              </a:ext>
            </a:extLst>
          </p:cNvPr>
          <p:cNvSpPr txBox="1">
            <a:spLocks noChangeArrowheads="1"/>
          </p:cNvSpPr>
          <p:nvPr/>
        </p:nvSpPr>
        <p:spPr bwMode="auto">
          <a:xfrm>
            <a:off x="1278505" y="1329275"/>
            <a:ext cx="1723640"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solidFill>
                  <a:srgbClr val="0000FF"/>
                </a:solidFill>
                <a:latin typeface="UD デジタル 教科書体 NP-B" panose="02020700000000000000" pitchFamily="18" charset="-128"/>
                <a:ea typeface="UD デジタル 教科書体 NP-B" panose="02020700000000000000" pitchFamily="18" charset="-128"/>
              </a:rPr>
              <a:t>100cm</a:t>
            </a:r>
            <a:endParaRPr lang="ja-JP" altLang="en-US" sz="105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2" name="Text Box 25">
            <a:extLst>
              <a:ext uri="{FF2B5EF4-FFF2-40B4-BE49-F238E27FC236}">
                <a16:creationId xmlns:a16="http://schemas.microsoft.com/office/drawing/2014/main" id="{E63F4CCA-1E24-4C2A-B88B-B2F4F2C4AF3A}"/>
              </a:ext>
            </a:extLst>
          </p:cNvPr>
          <p:cNvSpPr txBox="1">
            <a:spLocks noChangeArrowheads="1"/>
          </p:cNvSpPr>
          <p:nvPr/>
        </p:nvSpPr>
        <p:spPr bwMode="auto">
          <a:xfrm>
            <a:off x="4619657" y="4660105"/>
            <a:ext cx="2574041"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2</a:t>
            </a: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0000cm</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3" name="Text Box 25">
            <a:extLst>
              <a:ext uri="{FF2B5EF4-FFF2-40B4-BE49-F238E27FC236}">
                <a16:creationId xmlns:a16="http://schemas.microsoft.com/office/drawing/2014/main" id="{76B650E2-0384-4BEC-932F-85A10728A964}"/>
              </a:ext>
            </a:extLst>
          </p:cNvPr>
          <p:cNvSpPr txBox="1">
            <a:spLocks noChangeArrowheads="1"/>
          </p:cNvSpPr>
          <p:nvPr/>
        </p:nvSpPr>
        <p:spPr bwMode="auto">
          <a:xfrm>
            <a:off x="6882027" y="4613938"/>
            <a:ext cx="4112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solidFill>
                  <a:srgbClr val="0000FF"/>
                </a:solidFill>
                <a:latin typeface="UD デジタル 教科書体 NP-B" panose="02020700000000000000" pitchFamily="18" charset="-128"/>
                <a:ea typeface="UD デジタル 教科書体 NP-B" panose="02020700000000000000" pitchFamily="18" charset="-128"/>
              </a:rPr>
              <a:t>2</a:t>
            </a:r>
            <a:endParaRPr lang="ja-JP" altLang="en-US" sz="7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6" name="Text Box 25">
            <a:extLst>
              <a:ext uri="{FF2B5EF4-FFF2-40B4-BE49-F238E27FC236}">
                <a16:creationId xmlns:a16="http://schemas.microsoft.com/office/drawing/2014/main" id="{81E34E20-CBDC-4510-8E5E-D3B949FE3B41}"/>
              </a:ext>
            </a:extLst>
          </p:cNvPr>
          <p:cNvSpPr txBox="1">
            <a:spLocks noChangeArrowheads="1"/>
          </p:cNvSpPr>
          <p:nvPr/>
        </p:nvSpPr>
        <p:spPr bwMode="auto">
          <a:xfrm rot="5400000">
            <a:off x="5349821" y="4175831"/>
            <a:ext cx="678390"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dirty="0">
                <a:latin typeface="UD デジタル 教科書体 NP-B" panose="02020700000000000000" pitchFamily="18" charset="-128"/>
                <a:ea typeface="UD デジタル 教科書体 NP-B" panose="02020700000000000000" pitchFamily="18" charset="-128"/>
              </a:rPr>
              <a:t>＝</a:t>
            </a:r>
            <a:endParaRPr lang="ja-JP" altLang="en-US" sz="1100" dirty="0">
              <a:latin typeface="UD デジタル 教科書体 NP-B" panose="02020700000000000000" pitchFamily="18" charset="-128"/>
              <a:ea typeface="UD デジタル 教科書体 NP-B" panose="02020700000000000000" pitchFamily="18" charset="-128"/>
            </a:endParaRPr>
          </a:p>
        </p:txBody>
      </p:sp>
      <p:sp>
        <p:nvSpPr>
          <p:cNvPr id="17" name="Text Box 25">
            <a:extLst>
              <a:ext uri="{FF2B5EF4-FFF2-40B4-BE49-F238E27FC236}">
                <a16:creationId xmlns:a16="http://schemas.microsoft.com/office/drawing/2014/main" id="{8E268B93-2E82-4969-A16B-E3869360BB0C}"/>
              </a:ext>
            </a:extLst>
          </p:cNvPr>
          <p:cNvSpPr txBox="1">
            <a:spLocks noChangeArrowheads="1"/>
          </p:cNvSpPr>
          <p:nvPr/>
        </p:nvSpPr>
        <p:spPr bwMode="auto">
          <a:xfrm>
            <a:off x="5368443" y="3721387"/>
            <a:ext cx="456199"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2</a:t>
            </a:r>
            <a:endParaRPr lang="ja-JP" altLang="en-US" sz="11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8" name="Text Box 25">
            <a:extLst>
              <a:ext uri="{FF2B5EF4-FFF2-40B4-BE49-F238E27FC236}">
                <a16:creationId xmlns:a16="http://schemas.microsoft.com/office/drawing/2014/main" id="{805C0D8A-137B-49BF-B321-4F42816AE173}"/>
              </a:ext>
            </a:extLst>
          </p:cNvPr>
          <p:cNvSpPr txBox="1">
            <a:spLocks noChangeArrowheads="1"/>
          </p:cNvSpPr>
          <p:nvPr/>
        </p:nvSpPr>
        <p:spPr bwMode="auto">
          <a:xfrm>
            <a:off x="5755430" y="3721387"/>
            <a:ext cx="660224"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latin typeface="UD デジタル 教科書体 NP-B" panose="02020700000000000000" pitchFamily="18" charset="-128"/>
                <a:ea typeface="UD デジタル 教科書体 NP-B" panose="02020700000000000000" pitchFamily="18" charset="-128"/>
              </a:rPr>
              <a:t>m</a:t>
            </a:r>
            <a:endParaRPr lang="ja-JP" altLang="en-US" sz="1100" dirty="0">
              <a:latin typeface="UD デジタル 教科書体 NP-B" panose="02020700000000000000" pitchFamily="18" charset="-128"/>
              <a:ea typeface="UD デジタル 教科書体 NP-B" panose="02020700000000000000" pitchFamily="18" charset="-128"/>
            </a:endParaRPr>
          </a:p>
        </p:txBody>
      </p:sp>
      <p:sp>
        <p:nvSpPr>
          <p:cNvPr id="19" name="Text Box 25">
            <a:extLst>
              <a:ext uri="{FF2B5EF4-FFF2-40B4-BE49-F238E27FC236}">
                <a16:creationId xmlns:a16="http://schemas.microsoft.com/office/drawing/2014/main" id="{8C56B415-76A7-4BFA-9D10-40011F2CFFC3}"/>
              </a:ext>
            </a:extLst>
          </p:cNvPr>
          <p:cNvSpPr txBox="1">
            <a:spLocks noChangeArrowheads="1"/>
          </p:cNvSpPr>
          <p:nvPr/>
        </p:nvSpPr>
        <p:spPr bwMode="auto">
          <a:xfrm>
            <a:off x="6085542" y="3629235"/>
            <a:ext cx="4112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latin typeface="UD デジタル 教科書体 NP-B" panose="02020700000000000000" pitchFamily="18" charset="-128"/>
                <a:ea typeface="UD デジタル 教科書体 NP-B" panose="02020700000000000000" pitchFamily="18" charset="-128"/>
              </a:rPr>
              <a:t>2</a:t>
            </a:r>
            <a:endParaRPr lang="ja-JP" altLang="en-US" sz="700" dirty="0">
              <a:latin typeface="UD デジタル 教科書体 NP-B" panose="02020700000000000000" pitchFamily="18" charset="-128"/>
              <a:ea typeface="UD デジタル 教科書体 NP-B" panose="02020700000000000000" pitchFamily="18" charset="-128"/>
            </a:endParaRPr>
          </a:p>
        </p:txBody>
      </p:sp>
      <p:cxnSp>
        <p:nvCxnSpPr>
          <p:cNvPr id="21" name="直線コネクタ 20">
            <a:extLst>
              <a:ext uri="{FF2B5EF4-FFF2-40B4-BE49-F238E27FC236}">
                <a16:creationId xmlns:a16="http://schemas.microsoft.com/office/drawing/2014/main" id="{6FCD4009-627B-4922-8A37-6F18CE1FD66D}"/>
              </a:ext>
            </a:extLst>
          </p:cNvPr>
          <p:cNvCxnSpPr/>
          <p:nvPr/>
        </p:nvCxnSpPr>
        <p:spPr>
          <a:xfrm>
            <a:off x="4932045" y="4252790"/>
            <a:ext cx="1800225"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4" name="正方形/長方形 23">
            <a:extLst>
              <a:ext uri="{FF2B5EF4-FFF2-40B4-BE49-F238E27FC236}">
                <a16:creationId xmlns:a16="http://schemas.microsoft.com/office/drawing/2014/main" id="{7CE4B79A-E5A0-4E47-9B14-9ABCF5365D74}"/>
              </a:ext>
            </a:extLst>
          </p:cNvPr>
          <p:cNvSpPr/>
          <p:nvPr/>
        </p:nvSpPr>
        <p:spPr>
          <a:xfrm>
            <a:off x="6012182" y="1268730"/>
            <a:ext cx="2160270" cy="2160270"/>
          </a:xfrm>
          <a:prstGeom prst="rect">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Text Box 25">
            <a:extLst>
              <a:ext uri="{FF2B5EF4-FFF2-40B4-BE49-F238E27FC236}">
                <a16:creationId xmlns:a16="http://schemas.microsoft.com/office/drawing/2014/main" id="{700FD8BE-D3AB-4A19-83E6-6C05A381B663}"/>
              </a:ext>
            </a:extLst>
          </p:cNvPr>
          <p:cNvSpPr txBox="1">
            <a:spLocks noChangeArrowheads="1"/>
          </p:cNvSpPr>
          <p:nvPr/>
        </p:nvSpPr>
        <p:spPr bwMode="auto">
          <a:xfrm>
            <a:off x="4310303" y="5376799"/>
            <a:ext cx="3192748"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10000</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の</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2</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倍</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25" name="Text Box 25">
            <a:extLst>
              <a:ext uri="{FF2B5EF4-FFF2-40B4-BE49-F238E27FC236}">
                <a16:creationId xmlns:a16="http://schemas.microsoft.com/office/drawing/2014/main" id="{E892FA59-611A-869B-FC9A-00372FDDD135}"/>
              </a:ext>
            </a:extLst>
          </p:cNvPr>
          <p:cNvSpPr txBox="1">
            <a:spLocks noChangeArrowheads="1"/>
          </p:cNvSpPr>
          <p:nvPr/>
        </p:nvSpPr>
        <p:spPr bwMode="auto">
          <a:xfrm>
            <a:off x="4286471" y="3745720"/>
            <a:ext cx="689956" cy="523220"/>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solidFill>
                  <a:srgbClr val="FF66FF"/>
                </a:solidFill>
                <a:latin typeface="UD デジタル 教科書体 NP-B" panose="02020700000000000000" pitchFamily="18" charset="-128"/>
                <a:ea typeface="UD デジタル 教科書体 NP-B" panose="02020700000000000000" pitchFamily="18" charset="-128"/>
              </a:rPr>
              <a:t>②</a:t>
            </a:r>
            <a:endParaRPr lang="ja-JP" altLang="en-US" sz="1000" dirty="0">
              <a:solidFill>
                <a:srgbClr val="FF66FF"/>
              </a:solidFill>
              <a:latin typeface="UD デジタル 教科書体 NP-B" panose="02020700000000000000" pitchFamily="18" charset="-128"/>
              <a:ea typeface="UD デジタル 教科書体 NP-B" panose="02020700000000000000" pitchFamily="18" charset="-128"/>
            </a:endParaRPr>
          </a:p>
        </p:txBody>
      </p:sp>
      <p:grpSp>
        <p:nvGrpSpPr>
          <p:cNvPr id="8" name="グループ化 7">
            <a:extLst>
              <a:ext uri="{FF2B5EF4-FFF2-40B4-BE49-F238E27FC236}">
                <a16:creationId xmlns:a16="http://schemas.microsoft.com/office/drawing/2014/main" id="{5C3913FB-18C3-9F6A-6339-293E0C4ED724}"/>
              </a:ext>
            </a:extLst>
          </p:cNvPr>
          <p:cNvGrpSpPr/>
          <p:nvPr/>
        </p:nvGrpSpPr>
        <p:grpSpPr>
          <a:xfrm>
            <a:off x="1706911" y="3629235"/>
            <a:ext cx="1114831" cy="738483"/>
            <a:chOff x="1706911" y="3629235"/>
            <a:chExt cx="1114831" cy="738483"/>
          </a:xfrm>
        </p:grpSpPr>
        <p:sp>
          <p:nvSpPr>
            <p:cNvPr id="26" name="Text Box 25">
              <a:extLst>
                <a:ext uri="{FF2B5EF4-FFF2-40B4-BE49-F238E27FC236}">
                  <a16:creationId xmlns:a16="http://schemas.microsoft.com/office/drawing/2014/main" id="{BF78E535-05C6-54C4-D417-28382BEE846A}"/>
                </a:ext>
              </a:extLst>
            </p:cNvPr>
            <p:cNvSpPr txBox="1">
              <a:spLocks noChangeArrowheads="1"/>
            </p:cNvSpPr>
            <p:nvPr/>
          </p:nvSpPr>
          <p:spPr bwMode="auto">
            <a:xfrm>
              <a:off x="1706911" y="3721387"/>
              <a:ext cx="909216"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latin typeface="UD デジタル 教科書体 NP-B" panose="02020700000000000000" pitchFamily="18" charset="-128"/>
                  <a:ea typeface="UD デジタル 教科書体 NP-B" panose="02020700000000000000" pitchFamily="18" charset="-128"/>
                </a:rPr>
                <a:t>1m</a:t>
              </a:r>
              <a:endParaRPr lang="ja-JP" altLang="en-US" sz="1100" dirty="0">
                <a:latin typeface="UD デジタル 教科書体 NP-B" panose="02020700000000000000" pitchFamily="18" charset="-128"/>
                <a:ea typeface="UD デジタル 教科書体 NP-B" panose="02020700000000000000" pitchFamily="18" charset="-128"/>
              </a:endParaRPr>
            </a:p>
          </p:txBody>
        </p:sp>
        <p:sp>
          <p:nvSpPr>
            <p:cNvPr id="27" name="Text Box 25">
              <a:extLst>
                <a:ext uri="{FF2B5EF4-FFF2-40B4-BE49-F238E27FC236}">
                  <a16:creationId xmlns:a16="http://schemas.microsoft.com/office/drawing/2014/main" id="{83A41582-6D1E-1C8E-218B-13ADEFA2237A}"/>
                </a:ext>
              </a:extLst>
            </p:cNvPr>
            <p:cNvSpPr txBox="1">
              <a:spLocks noChangeArrowheads="1"/>
            </p:cNvSpPr>
            <p:nvPr/>
          </p:nvSpPr>
          <p:spPr bwMode="auto">
            <a:xfrm>
              <a:off x="2410511" y="3629235"/>
              <a:ext cx="4112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latin typeface="UD デジタル 教科書体 NP-B" panose="02020700000000000000" pitchFamily="18" charset="-128"/>
                  <a:ea typeface="UD デジタル 教科書体 NP-B" panose="02020700000000000000" pitchFamily="18" charset="-128"/>
                </a:rPr>
                <a:t>2</a:t>
              </a:r>
              <a:endParaRPr lang="ja-JP" altLang="en-US" sz="700" dirty="0">
                <a:latin typeface="UD デジタル 教科書体 NP-B" panose="02020700000000000000" pitchFamily="18" charset="-128"/>
                <a:ea typeface="UD デジタル 教科書体 NP-B" panose="02020700000000000000" pitchFamily="18" charset="-128"/>
              </a:endParaRPr>
            </a:p>
          </p:txBody>
        </p:sp>
      </p:grpSp>
      <p:sp>
        <p:nvSpPr>
          <p:cNvPr id="28" name="Text Box 25">
            <a:extLst>
              <a:ext uri="{FF2B5EF4-FFF2-40B4-BE49-F238E27FC236}">
                <a16:creationId xmlns:a16="http://schemas.microsoft.com/office/drawing/2014/main" id="{4087D484-60A7-6A55-E975-E321E31428C5}"/>
              </a:ext>
            </a:extLst>
          </p:cNvPr>
          <p:cNvSpPr txBox="1">
            <a:spLocks noChangeArrowheads="1"/>
          </p:cNvSpPr>
          <p:nvPr/>
        </p:nvSpPr>
        <p:spPr bwMode="auto">
          <a:xfrm>
            <a:off x="2827863" y="4660105"/>
            <a:ext cx="882178"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cm</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29" name="Text Box 25">
            <a:extLst>
              <a:ext uri="{FF2B5EF4-FFF2-40B4-BE49-F238E27FC236}">
                <a16:creationId xmlns:a16="http://schemas.microsoft.com/office/drawing/2014/main" id="{0A4C669D-2A8A-A86F-A1A3-C7374B8E5A34}"/>
              </a:ext>
            </a:extLst>
          </p:cNvPr>
          <p:cNvSpPr txBox="1">
            <a:spLocks noChangeArrowheads="1"/>
          </p:cNvSpPr>
          <p:nvPr/>
        </p:nvSpPr>
        <p:spPr bwMode="auto">
          <a:xfrm>
            <a:off x="3438625" y="4585661"/>
            <a:ext cx="4112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solidFill>
                  <a:srgbClr val="0000FF"/>
                </a:solidFill>
                <a:latin typeface="UD デジタル 教科書体 NP-B" panose="02020700000000000000" pitchFamily="18" charset="-128"/>
                <a:ea typeface="UD デジタル 教科書体 NP-B" panose="02020700000000000000" pitchFamily="18" charset="-128"/>
              </a:rPr>
              <a:t>2</a:t>
            </a:r>
            <a:endParaRPr lang="ja-JP" altLang="en-US" sz="7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30" name="Text Box 25">
            <a:extLst>
              <a:ext uri="{FF2B5EF4-FFF2-40B4-BE49-F238E27FC236}">
                <a16:creationId xmlns:a16="http://schemas.microsoft.com/office/drawing/2014/main" id="{1039ACCF-91CB-6405-EDA5-5C79C54D284D}"/>
              </a:ext>
            </a:extLst>
          </p:cNvPr>
          <p:cNvSpPr txBox="1">
            <a:spLocks noChangeArrowheads="1"/>
          </p:cNvSpPr>
          <p:nvPr/>
        </p:nvSpPr>
        <p:spPr bwMode="auto">
          <a:xfrm rot="5400000">
            <a:off x="1834624" y="4175830"/>
            <a:ext cx="678390"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dirty="0">
                <a:latin typeface="UD デジタル 教科書体 NP-B" panose="02020700000000000000" pitchFamily="18" charset="-128"/>
                <a:ea typeface="UD デジタル 教科書体 NP-B" panose="02020700000000000000" pitchFamily="18" charset="-128"/>
              </a:rPr>
              <a:t>＝</a:t>
            </a:r>
            <a:endParaRPr lang="ja-JP" altLang="en-US" sz="1100" dirty="0">
              <a:latin typeface="UD デジタル 教科書体 NP-B" panose="02020700000000000000" pitchFamily="18" charset="-128"/>
              <a:ea typeface="UD デジタル 教科書体 NP-B" panose="02020700000000000000" pitchFamily="18" charset="-128"/>
            </a:endParaRPr>
          </a:p>
        </p:txBody>
      </p:sp>
      <p:sp>
        <p:nvSpPr>
          <p:cNvPr id="31" name="Text Box 25">
            <a:extLst>
              <a:ext uri="{FF2B5EF4-FFF2-40B4-BE49-F238E27FC236}">
                <a16:creationId xmlns:a16="http://schemas.microsoft.com/office/drawing/2014/main" id="{C1FC339F-01A7-2C82-1E5C-9BA7BEE5CC90}"/>
              </a:ext>
            </a:extLst>
          </p:cNvPr>
          <p:cNvSpPr txBox="1">
            <a:spLocks noChangeArrowheads="1"/>
          </p:cNvSpPr>
          <p:nvPr/>
        </p:nvSpPr>
        <p:spPr bwMode="auto">
          <a:xfrm>
            <a:off x="1160697" y="4675094"/>
            <a:ext cx="1897478"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10000</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cxnSp>
        <p:nvCxnSpPr>
          <p:cNvPr id="32" name="直線コネクタ 31">
            <a:extLst>
              <a:ext uri="{FF2B5EF4-FFF2-40B4-BE49-F238E27FC236}">
                <a16:creationId xmlns:a16="http://schemas.microsoft.com/office/drawing/2014/main" id="{BCDF13D1-23CA-A61C-FA9F-D531818745F9}"/>
              </a:ext>
            </a:extLst>
          </p:cNvPr>
          <p:cNvCxnSpPr>
            <a:cxnSpLocks/>
          </p:cNvCxnSpPr>
          <p:nvPr/>
        </p:nvCxnSpPr>
        <p:spPr>
          <a:xfrm>
            <a:off x="841098" y="5228944"/>
            <a:ext cx="3008758"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3" name="Text Box 25">
            <a:extLst>
              <a:ext uri="{FF2B5EF4-FFF2-40B4-BE49-F238E27FC236}">
                <a16:creationId xmlns:a16="http://schemas.microsoft.com/office/drawing/2014/main" id="{330FEC14-BE0D-B44E-52B4-14B23AB8E4FA}"/>
              </a:ext>
            </a:extLst>
          </p:cNvPr>
          <p:cNvSpPr txBox="1">
            <a:spLocks noChangeArrowheads="1"/>
          </p:cNvSpPr>
          <p:nvPr/>
        </p:nvSpPr>
        <p:spPr bwMode="auto">
          <a:xfrm>
            <a:off x="689877" y="4721660"/>
            <a:ext cx="689956" cy="523220"/>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solidFill>
                  <a:srgbClr val="FF66FF"/>
                </a:solidFill>
                <a:latin typeface="UD デジタル 教科書体 NP-B" panose="02020700000000000000" pitchFamily="18" charset="-128"/>
                <a:ea typeface="UD デジタル 教科書体 NP-B" panose="02020700000000000000" pitchFamily="18" charset="-128"/>
              </a:rPr>
              <a:t>①</a:t>
            </a:r>
            <a:endParaRPr lang="ja-JP" altLang="en-US" sz="1000" dirty="0">
              <a:solidFill>
                <a:srgbClr val="FF66FF"/>
              </a:solidFill>
              <a:latin typeface="UD デジタル 教科書体 NP-B" panose="02020700000000000000" pitchFamily="18" charset="-128"/>
              <a:ea typeface="UD デジタル 教科書体 NP-B" panose="02020700000000000000" pitchFamily="18" charset="-128"/>
            </a:endParaRPr>
          </a:p>
        </p:txBody>
      </p:sp>
      <p:sp>
        <p:nvSpPr>
          <p:cNvPr id="6" name="Text Box 25">
            <a:extLst>
              <a:ext uri="{FF2B5EF4-FFF2-40B4-BE49-F238E27FC236}">
                <a16:creationId xmlns:a16="http://schemas.microsoft.com/office/drawing/2014/main" id="{B4A5E3AC-FD2F-11D5-B2AB-EBF4FCCB7D04}"/>
              </a:ext>
            </a:extLst>
          </p:cNvPr>
          <p:cNvSpPr txBox="1">
            <a:spLocks noChangeArrowheads="1"/>
          </p:cNvSpPr>
          <p:nvPr/>
        </p:nvSpPr>
        <p:spPr bwMode="auto">
          <a:xfrm>
            <a:off x="551040" y="305750"/>
            <a:ext cx="2311741" cy="523220"/>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dirty="0">
                <a:solidFill>
                  <a:srgbClr val="FF66FF"/>
                </a:solidFill>
                <a:latin typeface="UD デジタル 教科書体 NP-B" panose="02020700000000000000" pitchFamily="18" charset="-128"/>
                <a:ea typeface="UD デジタル 教科書体 NP-B" panose="02020700000000000000" pitchFamily="18" charset="-128"/>
              </a:rPr>
              <a:t>P16-1</a:t>
            </a:r>
            <a:r>
              <a:rPr lang="ja-JP" altLang="en-US" sz="2800" dirty="0">
                <a:solidFill>
                  <a:srgbClr val="FF66FF"/>
                </a:solidFill>
                <a:latin typeface="UD デジタル 教科書体 NP-B" panose="02020700000000000000" pitchFamily="18" charset="-128"/>
                <a:ea typeface="UD デジタル 教科書体 NP-B" panose="02020700000000000000" pitchFamily="18" charset="-128"/>
              </a:rPr>
              <a:t>①②</a:t>
            </a:r>
            <a:endParaRPr lang="ja-JP" altLang="en-US" sz="1000" dirty="0">
              <a:solidFill>
                <a:srgbClr val="FF66FF"/>
              </a:solidFill>
              <a:latin typeface="UD デジタル 教科書体 NP-B" panose="02020700000000000000" pitchFamily="18" charset="-128"/>
              <a:ea typeface="UD デジタル 教科書体 NP-B" panose="02020700000000000000" pitchFamily="18" charset="-128"/>
            </a:endParaRPr>
          </a:p>
        </p:txBody>
      </p:sp>
      <p:grpSp>
        <p:nvGrpSpPr>
          <p:cNvPr id="11" name="グループ化 10">
            <a:extLst>
              <a:ext uri="{FF2B5EF4-FFF2-40B4-BE49-F238E27FC236}">
                <a16:creationId xmlns:a16="http://schemas.microsoft.com/office/drawing/2014/main" id="{DC9A8186-C39D-A8D9-B841-8E4B86B62AFF}"/>
              </a:ext>
            </a:extLst>
          </p:cNvPr>
          <p:cNvGrpSpPr/>
          <p:nvPr/>
        </p:nvGrpSpPr>
        <p:grpSpPr>
          <a:xfrm>
            <a:off x="4481711" y="1802083"/>
            <a:ext cx="1114831" cy="738483"/>
            <a:chOff x="1706911" y="3629235"/>
            <a:chExt cx="1114831" cy="738483"/>
          </a:xfrm>
        </p:grpSpPr>
        <p:sp>
          <p:nvSpPr>
            <p:cNvPr id="14" name="Text Box 25">
              <a:extLst>
                <a:ext uri="{FF2B5EF4-FFF2-40B4-BE49-F238E27FC236}">
                  <a16:creationId xmlns:a16="http://schemas.microsoft.com/office/drawing/2014/main" id="{6974BE33-D2F6-BB78-572E-D83FC7CEAD15}"/>
                </a:ext>
              </a:extLst>
            </p:cNvPr>
            <p:cNvSpPr txBox="1">
              <a:spLocks noChangeArrowheads="1"/>
            </p:cNvSpPr>
            <p:nvPr/>
          </p:nvSpPr>
          <p:spPr bwMode="auto">
            <a:xfrm>
              <a:off x="1706911" y="3721387"/>
              <a:ext cx="909216"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latin typeface="UD デジタル 教科書体 NP-B" panose="02020700000000000000" pitchFamily="18" charset="-128"/>
                  <a:ea typeface="UD デジタル 教科書体 NP-B" panose="02020700000000000000" pitchFamily="18" charset="-128"/>
                </a:rPr>
                <a:t>1m</a:t>
              </a:r>
              <a:endParaRPr lang="ja-JP" altLang="en-US" sz="1100" dirty="0">
                <a:latin typeface="UD デジタル 教科書体 NP-B" panose="02020700000000000000" pitchFamily="18" charset="-128"/>
                <a:ea typeface="UD デジタル 教科書体 NP-B" panose="02020700000000000000" pitchFamily="18" charset="-128"/>
              </a:endParaRPr>
            </a:p>
          </p:txBody>
        </p:sp>
        <p:sp>
          <p:nvSpPr>
            <p:cNvPr id="15" name="Text Box 25">
              <a:extLst>
                <a:ext uri="{FF2B5EF4-FFF2-40B4-BE49-F238E27FC236}">
                  <a16:creationId xmlns:a16="http://schemas.microsoft.com/office/drawing/2014/main" id="{D9F0A1D3-E309-0A68-94D2-D56B8AD8A5A9}"/>
                </a:ext>
              </a:extLst>
            </p:cNvPr>
            <p:cNvSpPr txBox="1">
              <a:spLocks noChangeArrowheads="1"/>
            </p:cNvSpPr>
            <p:nvPr/>
          </p:nvSpPr>
          <p:spPr bwMode="auto">
            <a:xfrm>
              <a:off x="2410511" y="3629235"/>
              <a:ext cx="4112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latin typeface="UD デジタル 教科書体 NP-B" panose="02020700000000000000" pitchFamily="18" charset="-128"/>
                  <a:ea typeface="UD デジタル 教科書体 NP-B" panose="02020700000000000000" pitchFamily="18" charset="-128"/>
                </a:rPr>
                <a:t>2</a:t>
              </a:r>
              <a:endParaRPr lang="ja-JP" altLang="en-US" sz="700" dirty="0">
                <a:latin typeface="UD デジタル 教科書体 NP-B" panose="02020700000000000000" pitchFamily="18" charset="-128"/>
                <a:ea typeface="UD デジタル 教科書体 NP-B" panose="02020700000000000000" pitchFamily="18" charset="-128"/>
              </a:endParaRPr>
            </a:p>
          </p:txBody>
        </p:sp>
      </p:grpSp>
      <p:grpSp>
        <p:nvGrpSpPr>
          <p:cNvPr id="20" name="グループ化 19">
            <a:extLst>
              <a:ext uri="{FF2B5EF4-FFF2-40B4-BE49-F238E27FC236}">
                <a16:creationId xmlns:a16="http://schemas.microsoft.com/office/drawing/2014/main" id="{34ABBBB2-246B-D044-4FA2-9872CDA03A80}"/>
              </a:ext>
            </a:extLst>
          </p:cNvPr>
          <p:cNvGrpSpPr/>
          <p:nvPr/>
        </p:nvGrpSpPr>
        <p:grpSpPr>
          <a:xfrm>
            <a:off x="6636282" y="1802083"/>
            <a:ext cx="1114831" cy="738483"/>
            <a:chOff x="1706911" y="3629235"/>
            <a:chExt cx="1114831" cy="738483"/>
          </a:xfrm>
        </p:grpSpPr>
        <p:sp>
          <p:nvSpPr>
            <p:cNvPr id="22" name="Text Box 25">
              <a:extLst>
                <a:ext uri="{FF2B5EF4-FFF2-40B4-BE49-F238E27FC236}">
                  <a16:creationId xmlns:a16="http://schemas.microsoft.com/office/drawing/2014/main" id="{9ECE6759-E783-AA33-7FB8-A828490DBDE4}"/>
                </a:ext>
              </a:extLst>
            </p:cNvPr>
            <p:cNvSpPr txBox="1">
              <a:spLocks noChangeArrowheads="1"/>
            </p:cNvSpPr>
            <p:nvPr/>
          </p:nvSpPr>
          <p:spPr bwMode="auto">
            <a:xfrm>
              <a:off x="1706911" y="3721387"/>
              <a:ext cx="909216"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latin typeface="UD デジタル 教科書体 NP-B" panose="02020700000000000000" pitchFamily="18" charset="-128"/>
                  <a:ea typeface="UD デジタル 教科書体 NP-B" panose="02020700000000000000" pitchFamily="18" charset="-128"/>
                </a:rPr>
                <a:t>1m</a:t>
              </a:r>
              <a:endParaRPr lang="ja-JP" altLang="en-US" sz="1100" dirty="0">
                <a:latin typeface="UD デジタル 教科書体 NP-B" panose="02020700000000000000" pitchFamily="18" charset="-128"/>
                <a:ea typeface="UD デジタル 教科書体 NP-B" panose="02020700000000000000" pitchFamily="18" charset="-128"/>
              </a:endParaRPr>
            </a:p>
          </p:txBody>
        </p:sp>
        <p:sp>
          <p:nvSpPr>
            <p:cNvPr id="34" name="Text Box 25">
              <a:extLst>
                <a:ext uri="{FF2B5EF4-FFF2-40B4-BE49-F238E27FC236}">
                  <a16:creationId xmlns:a16="http://schemas.microsoft.com/office/drawing/2014/main" id="{0CFEABCD-8885-D87E-327E-9BDBCD214B5D}"/>
                </a:ext>
              </a:extLst>
            </p:cNvPr>
            <p:cNvSpPr txBox="1">
              <a:spLocks noChangeArrowheads="1"/>
            </p:cNvSpPr>
            <p:nvPr/>
          </p:nvSpPr>
          <p:spPr bwMode="auto">
            <a:xfrm>
              <a:off x="2410511" y="3629235"/>
              <a:ext cx="4112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latin typeface="UD デジタル 教科書体 NP-B" panose="02020700000000000000" pitchFamily="18" charset="-128"/>
                  <a:ea typeface="UD デジタル 教科書体 NP-B" panose="02020700000000000000" pitchFamily="18" charset="-128"/>
                </a:rPr>
                <a:t>2</a:t>
              </a:r>
              <a:endParaRPr lang="ja-JP" altLang="en-US" sz="700" dirty="0">
                <a:latin typeface="UD デジタル 教科書体 NP-B" panose="02020700000000000000" pitchFamily="18" charset="-128"/>
                <a:ea typeface="UD デジタル 教科書体 NP-B" panose="02020700000000000000" pitchFamily="18" charset="-128"/>
              </a:endParaRPr>
            </a:p>
          </p:txBody>
        </p:sp>
      </p:grpSp>
    </p:spTree>
    <p:extLst>
      <p:ext uri="{BB962C8B-B14F-4D97-AF65-F5344CB8AC3E}">
        <p14:creationId xmlns:p14="http://schemas.microsoft.com/office/powerpoint/2010/main" val="393534572"/>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250"/>
                                        <p:tgtEl>
                                          <p:spTgt spid="11"/>
                                        </p:tgtEl>
                                      </p:cBhvr>
                                    </p:animEffect>
                                  </p:childTnLst>
                                </p:cTn>
                              </p:par>
                            </p:childTnLst>
                          </p:cTn>
                        </p:par>
                        <p:par>
                          <p:cTn id="8" fill="hold">
                            <p:stCondLst>
                              <p:cond delay="1250"/>
                            </p:stCondLst>
                            <p:childTnLst>
                              <p:par>
                                <p:cTn id="9" presetID="22" presetClass="entr" presetSubtype="1"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25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1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336C21B-DDA8-49DF-951A-3B49C5E26F40}"/>
              </a:ext>
            </a:extLst>
          </p:cNvPr>
          <p:cNvSpPr/>
          <p:nvPr/>
        </p:nvSpPr>
        <p:spPr>
          <a:xfrm>
            <a:off x="971550" y="1268730"/>
            <a:ext cx="2160270" cy="2160270"/>
          </a:xfrm>
          <a:prstGeom prst="rect">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0489BE75-158C-470F-94EA-C4BE37F5C2C6}"/>
              </a:ext>
            </a:extLst>
          </p:cNvPr>
          <p:cNvSpPr/>
          <p:nvPr/>
        </p:nvSpPr>
        <p:spPr>
          <a:xfrm>
            <a:off x="3492499" y="1268730"/>
            <a:ext cx="5411887" cy="2168276"/>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Text Box 25">
            <a:extLst>
              <a:ext uri="{FF2B5EF4-FFF2-40B4-BE49-F238E27FC236}">
                <a16:creationId xmlns:a16="http://schemas.microsoft.com/office/drawing/2014/main" id="{531014B4-F60D-4329-ABFE-107D4E6F63CA}"/>
              </a:ext>
            </a:extLst>
          </p:cNvPr>
          <p:cNvSpPr txBox="1">
            <a:spLocks noChangeArrowheads="1"/>
          </p:cNvSpPr>
          <p:nvPr/>
        </p:nvSpPr>
        <p:spPr bwMode="auto">
          <a:xfrm>
            <a:off x="1597076" y="683955"/>
            <a:ext cx="1065065"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latin typeface="UD デジタル 教科書体 NP-B" panose="02020700000000000000" pitchFamily="18" charset="-128"/>
                <a:ea typeface="UD デジタル 教科書体 NP-B" panose="02020700000000000000" pitchFamily="18" charset="-128"/>
              </a:rPr>
              <a:t>1km</a:t>
            </a:r>
            <a:endParaRPr lang="ja-JP" altLang="en-US" sz="1050" dirty="0">
              <a:latin typeface="UD デジタル 教科書体 NP-B" panose="02020700000000000000" pitchFamily="18" charset="-128"/>
              <a:ea typeface="UD デジタル 教科書体 NP-B" panose="02020700000000000000" pitchFamily="18" charset="-128"/>
            </a:endParaRPr>
          </a:p>
        </p:txBody>
      </p:sp>
      <p:sp>
        <p:nvSpPr>
          <p:cNvPr id="5" name="Text Box 25">
            <a:extLst>
              <a:ext uri="{FF2B5EF4-FFF2-40B4-BE49-F238E27FC236}">
                <a16:creationId xmlns:a16="http://schemas.microsoft.com/office/drawing/2014/main" id="{C25E73B4-3802-4836-9D19-CCA15914B1EA}"/>
              </a:ext>
            </a:extLst>
          </p:cNvPr>
          <p:cNvSpPr txBox="1">
            <a:spLocks noChangeArrowheads="1"/>
          </p:cNvSpPr>
          <p:nvPr/>
        </p:nvSpPr>
        <p:spPr bwMode="auto">
          <a:xfrm>
            <a:off x="239613" y="1784625"/>
            <a:ext cx="1091981"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latin typeface="UD デジタル 教科書体 NP-B" panose="02020700000000000000" pitchFamily="18" charset="-128"/>
                <a:ea typeface="UD デジタル 教科書体 NP-B" panose="02020700000000000000" pitchFamily="18" charset="-128"/>
              </a:rPr>
              <a:t>1km</a:t>
            </a:r>
            <a:endParaRPr lang="ja-JP" altLang="en-US" sz="1050" dirty="0">
              <a:latin typeface="UD デジタル 教科書体 NP-B" panose="02020700000000000000" pitchFamily="18" charset="-128"/>
              <a:ea typeface="UD デジタル 教科書体 NP-B" panose="02020700000000000000" pitchFamily="18" charset="-128"/>
            </a:endParaRPr>
          </a:p>
        </p:txBody>
      </p:sp>
      <p:grpSp>
        <p:nvGrpSpPr>
          <p:cNvPr id="26" name="グループ化 25">
            <a:extLst>
              <a:ext uri="{FF2B5EF4-FFF2-40B4-BE49-F238E27FC236}">
                <a16:creationId xmlns:a16="http://schemas.microsoft.com/office/drawing/2014/main" id="{31758840-6F5A-02C4-D0A3-7A9E2172D33A}"/>
              </a:ext>
            </a:extLst>
          </p:cNvPr>
          <p:cNvGrpSpPr/>
          <p:nvPr/>
        </p:nvGrpSpPr>
        <p:grpSpPr>
          <a:xfrm>
            <a:off x="1278505" y="3629235"/>
            <a:ext cx="1383637" cy="738483"/>
            <a:chOff x="1278505" y="3629235"/>
            <a:chExt cx="1383637" cy="738483"/>
          </a:xfrm>
        </p:grpSpPr>
        <p:sp>
          <p:nvSpPr>
            <p:cNvPr id="6" name="Text Box 25">
              <a:extLst>
                <a:ext uri="{FF2B5EF4-FFF2-40B4-BE49-F238E27FC236}">
                  <a16:creationId xmlns:a16="http://schemas.microsoft.com/office/drawing/2014/main" id="{3E729293-4819-4BB2-9596-0DE088D57E55}"/>
                </a:ext>
              </a:extLst>
            </p:cNvPr>
            <p:cNvSpPr txBox="1">
              <a:spLocks noChangeArrowheads="1"/>
            </p:cNvSpPr>
            <p:nvPr/>
          </p:nvSpPr>
          <p:spPr bwMode="auto">
            <a:xfrm>
              <a:off x="1278505" y="3721387"/>
              <a:ext cx="1178022"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latin typeface="UD デジタル 教科書体 NP-B" panose="02020700000000000000" pitchFamily="18" charset="-128"/>
                  <a:ea typeface="UD デジタル 教科書体 NP-B" panose="02020700000000000000" pitchFamily="18" charset="-128"/>
                </a:rPr>
                <a:t>1km</a:t>
              </a:r>
              <a:endParaRPr lang="ja-JP" altLang="en-US" sz="1100" dirty="0">
                <a:latin typeface="UD デジタル 教科書体 NP-B" panose="02020700000000000000" pitchFamily="18" charset="-128"/>
                <a:ea typeface="UD デジタル 教科書体 NP-B" panose="02020700000000000000" pitchFamily="18" charset="-128"/>
              </a:endParaRPr>
            </a:p>
          </p:txBody>
        </p:sp>
        <p:sp>
          <p:nvSpPr>
            <p:cNvPr id="7" name="Text Box 25">
              <a:extLst>
                <a:ext uri="{FF2B5EF4-FFF2-40B4-BE49-F238E27FC236}">
                  <a16:creationId xmlns:a16="http://schemas.microsoft.com/office/drawing/2014/main" id="{25943333-4579-4204-9942-6CF064AE1108}"/>
                </a:ext>
              </a:extLst>
            </p:cNvPr>
            <p:cNvSpPr txBox="1">
              <a:spLocks noChangeArrowheads="1"/>
            </p:cNvSpPr>
            <p:nvPr/>
          </p:nvSpPr>
          <p:spPr bwMode="auto">
            <a:xfrm>
              <a:off x="2250911" y="3629235"/>
              <a:ext cx="4112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latin typeface="UD デジタル 教科書体 NP-B" panose="02020700000000000000" pitchFamily="18" charset="-128"/>
                  <a:ea typeface="UD デジタル 教科書体 NP-B" panose="02020700000000000000" pitchFamily="18" charset="-128"/>
                </a:rPr>
                <a:t>2</a:t>
              </a:r>
              <a:endParaRPr lang="ja-JP" altLang="en-US" sz="700" dirty="0">
                <a:latin typeface="UD デジタル 教科書体 NP-B" panose="02020700000000000000" pitchFamily="18" charset="-128"/>
                <a:ea typeface="UD デジタル 教科書体 NP-B" panose="02020700000000000000" pitchFamily="18" charset="-128"/>
              </a:endParaRPr>
            </a:p>
          </p:txBody>
        </p:sp>
      </p:grpSp>
      <p:sp>
        <p:nvSpPr>
          <p:cNvPr id="8" name="Text Box 25">
            <a:extLst>
              <a:ext uri="{FF2B5EF4-FFF2-40B4-BE49-F238E27FC236}">
                <a16:creationId xmlns:a16="http://schemas.microsoft.com/office/drawing/2014/main" id="{A8919FF3-456B-46F6-B6AD-92C7ED84776B}"/>
              </a:ext>
            </a:extLst>
          </p:cNvPr>
          <p:cNvSpPr txBox="1">
            <a:spLocks noChangeArrowheads="1"/>
          </p:cNvSpPr>
          <p:nvPr/>
        </p:nvSpPr>
        <p:spPr bwMode="auto">
          <a:xfrm>
            <a:off x="3008966" y="4660105"/>
            <a:ext cx="651866"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m</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9" name="Text Box 25">
            <a:extLst>
              <a:ext uri="{FF2B5EF4-FFF2-40B4-BE49-F238E27FC236}">
                <a16:creationId xmlns:a16="http://schemas.microsoft.com/office/drawing/2014/main" id="{FEA87358-C715-4172-83E8-A2BB0CA3EB55}"/>
              </a:ext>
            </a:extLst>
          </p:cNvPr>
          <p:cNvSpPr txBox="1">
            <a:spLocks noChangeArrowheads="1"/>
          </p:cNvSpPr>
          <p:nvPr/>
        </p:nvSpPr>
        <p:spPr bwMode="auto">
          <a:xfrm>
            <a:off x="224045" y="2343920"/>
            <a:ext cx="1723640"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solidFill>
                  <a:srgbClr val="0000FF"/>
                </a:solidFill>
                <a:latin typeface="UD デジタル 教科書体 NP-B" panose="02020700000000000000" pitchFamily="18" charset="-128"/>
                <a:ea typeface="UD デジタル 教科書体 NP-B" panose="02020700000000000000" pitchFamily="18" charset="-128"/>
              </a:rPr>
              <a:t>1000m</a:t>
            </a:r>
            <a:endParaRPr lang="ja-JP" altLang="en-US" sz="105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0" name="Text Box 25">
            <a:extLst>
              <a:ext uri="{FF2B5EF4-FFF2-40B4-BE49-F238E27FC236}">
                <a16:creationId xmlns:a16="http://schemas.microsoft.com/office/drawing/2014/main" id="{BC9724D7-53B9-4F9C-A1DF-4E16DF85A3A3}"/>
              </a:ext>
            </a:extLst>
          </p:cNvPr>
          <p:cNvSpPr txBox="1">
            <a:spLocks noChangeArrowheads="1"/>
          </p:cNvSpPr>
          <p:nvPr/>
        </p:nvSpPr>
        <p:spPr bwMode="auto">
          <a:xfrm>
            <a:off x="1278505" y="1329275"/>
            <a:ext cx="1723640"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solidFill>
                  <a:srgbClr val="0000FF"/>
                </a:solidFill>
                <a:latin typeface="UD デジタル 教科書体 NP-B" panose="02020700000000000000" pitchFamily="18" charset="-128"/>
                <a:ea typeface="UD デジタル 教科書体 NP-B" panose="02020700000000000000" pitchFamily="18" charset="-128"/>
              </a:rPr>
              <a:t>1000m</a:t>
            </a:r>
            <a:endParaRPr lang="ja-JP" altLang="en-US" sz="105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1" name="Text Box 25">
            <a:extLst>
              <a:ext uri="{FF2B5EF4-FFF2-40B4-BE49-F238E27FC236}">
                <a16:creationId xmlns:a16="http://schemas.microsoft.com/office/drawing/2014/main" id="{62139EBD-BA16-42E7-8FB5-051ECF116963}"/>
              </a:ext>
            </a:extLst>
          </p:cNvPr>
          <p:cNvSpPr txBox="1">
            <a:spLocks noChangeArrowheads="1"/>
          </p:cNvSpPr>
          <p:nvPr/>
        </p:nvSpPr>
        <p:spPr bwMode="auto">
          <a:xfrm>
            <a:off x="3389416" y="4585661"/>
            <a:ext cx="4112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solidFill>
                  <a:srgbClr val="0000FF"/>
                </a:solidFill>
                <a:latin typeface="UD デジタル 教科書体 NP-B" panose="02020700000000000000" pitchFamily="18" charset="-128"/>
                <a:ea typeface="UD デジタル 教科書体 NP-B" panose="02020700000000000000" pitchFamily="18" charset="-128"/>
              </a:rPr>
              <a:t>2</a:t>
            </a:r>
            <a:endParaRPr lang="ja-JP" altLang="en-US" sz="7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2" name="Text Box 25">
            <a:extLst>
              <a:ext uri="{FF2B5EF4-FFF2-40B4-BE49-F238E27FC236}">
                <a16:creationId xmlns:a16="http://schemas.microsoft.com/office/drawing/2014/main" id="{E63F4CCA-1E24-4C2A-B88B-B2F4F2C4AF3A}"/>
              </a:ext>
            </a:extLst>
          </p:cNvPr>
          <p:cNvSpPr txBox="1">
            <a:spLocks noChangeArrowheads="1"/>
          </p:cNvSpPr>
          <p:nvPr/>
        </p:nvSpPr>
        <p:spPr bwMode="auto">
          <a:xfrm>
            <a:off x="4584780" y="4660105"/>
            <a:ext cx="3393051"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10</a:t>
            </a: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000000m</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3" name="Text Box 25">
            <a:extLst>
              <a:ext uri="{FF2B5EF4-FFF2-40B4-BE49-F238E27FC236}">
                <a16:creationId xmlns:a16="http://schemas.microsoft.com/office/drawing/2014/main" id="{76B650E2-0384-4BEC-932F-85A10728A964}"/>
              </a:ext>
            </a:extLst>
          </p:cNvPr>
          <p:cNvSpPr txBox="1">
            <a:spLocks noChangeArrowheads="1"/>
          </p:cNvSpPr>
          <p:nvPr/>
        </p:nvSpPr>
        <p:spPr bwMode="auto">
          <a:xfrm>
            <a:off x="7601477" y="4613938"/>
            <a:ext cx="4112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solidFill>
                  <a:srgbClr val="0000FF"/>
                </a:solidFill>
                <a:latin typeface="UD デジタル 教科書体 NP-B" panose="02020700000000000000" pitchFamily="18" charset="-128"/>
                <a:ea typeface="UD デジタル 教科書体 NP-B" panose="02020700000000000000" pitchFamily="18" charset="-128"/>
              </a:rPr>
              <a:t>2</a:t>
            </a:r>
            <a:endParaRPr lang="ja-JP" altLang="en-US" sz="7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4" name="Text Box 25">
            <a:extLst>
              <a:ext uri="{FF2B5EF4-FFF2-40B4-BE49-F238E27FC236}">
                <a16:creationId xmlns:a16="http://schemas.microsoft.com/office/drawing/2014/main" id="{9F778174-DE3E-4FBD-BA1B-A218A207E073}"/>
              </a:ext>
            </a:extLst>
          </p:cNvPr>
          <p:cNvSpPr txBox="1">
            <a:spLocks noChangeArrowheads="1"/>
          </p:cNvSpPr>
          <p:nvPr/>
        </p:nvSpPr>
        <p:spPr bwMode="auto">
          <a:xfrm rot="5400000">
            <a:off x="1675024" y="4175830"/>
            <a:ext cx="678390"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dirty="0">
                <a:latin typeface="UD デジタル 教科書体 NP-B" panose="02020700000000000000" pitchFamily="18" charset="-128"/>
                <a:ea typeface="UD デジタル 教科書体 NP-B" panose="02020700000000000000" pitchFamily="18" charset="-128"/>
              </a:rPr>
              <a:t>＝</a:t>
            </a:r>
            <a:endParaRPr lang="ja-JP" altLang="en-US" sz="1100" dirty="0">
              <a:latin typeface="UD デジタル 教科書体 NP-B" panose="02020700000000000000" pitchFamily="18" charset="-128"/>
              <a:ea typeface="UD デジタル 教科書体 NP-B" panose="02020700000000000000" pitchFamily="18" charset="-128"/>
            </a:endParaRPr>
          </a:p>
        </p:txBody>
      </p:sp>
      <p:sp>
        <p:nvSpPr>
          <p:cNvPr id="15" name="Text Box 25">
            <a:extLst>
              <a:ext uri="{FF2B5EF4-FFF2-40B4-BE49-F238E27FC236}">
                <a16:creationId xmlns:a16="http://schemas.microsoft.com/office/drawing/2014/main" id="{83E916F0-FB72-4355-BE68-240F23B11175}"/>
              </a:ext>
            </a:extLst>
          </p:cNvPr>
          <p:cNvSpPr txBox="1">
            <a:spLocks noChangeArrowheads="1"/>
          </p:cNvSpPr>
          <p:nvPr/>
        </p:nvSpPr>
        <p:spPr bwMode="auto">
          <a:xfrm>
            <a:off x="681283" y="4675094"/>
            <a:ext cx="2460240"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1000000</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6" name="Text Box 25">
            <a:extLst>
              <a:ext uri="{FF2B5EF4-FFF2-40B4-BE49-F238E27FC236}">
                <a16:creationId xmlns:a16="http://schemas.microsoft.com/office/drawing/2014/main" id="{81E34E20-CBDC-4510-8E5E-D3B949FE3B41}"/>
              </a:ext>
            </a:extLst>
          </p:cNvPr>
          <p:cNvSpPr txBox="1">
            <a:spLocks noChangeArrowheads="1"/>
          </p:cNvSpPr>
          <p:nvPr/>
        </p:nvSpPr>
        <p:spPr bwMode="auto">
          <a:xfrm rot="5400000">
            <a:off x="5349821" y="4175831"/>
            <a:ext cx="678390"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dirty="0">
                <a:latin typeface="UD デジタル 教科書体 NP-B" panose="02020700000000000000" pitchFamily="18" charset="-128"/>
                <a:ea typeface="UD デジタル 教科書体 NP-B" panose="02020700000000000000" pitchFamily="18" charset="-128"/>
              </a:rPr>
              <a:t>＝</a:t>
            </a:r>
            <a:endParaRPr lang="ja-JP" altLang="en-US" sz="1100" dirty="0">
              <a:latin typeface="UD デジタル 教科書体 NP-B" panose="02020700000000000000" pitchFamily="18" charset="-128"/>
              <a:ea typeface="UD デジタル 教科書体 NP-B" panose="02020700000000000000" pitchFamily="18" charset="-128"/>
            </a:endParaRPr>
          </a:p>
        </p:txBody>
      </p:sp>
      <p:sp>
        <p:nvSpPr>
          <p:cNvPr id="18" name="Text Box 25">
            <a:extLst>
              <a:ext uri="{FF2B5EF4-FFF2-40B4-BE49-F238E27FC236}">
                <a16:creationId xmlns:a16="http://schemas.microsoft.com/office/drawing/2014/main" id="{805C0D8A-137B-49BF-B321-4F42816AE173}"/>
              </a:ext>
            </a:extLst>
          </p:cNvPr>
          <p:cNvSpPr txBox="1">
            <a:spLocks noChangeArrowheads="1"/>
          </p:cNvSpPr>
          <p:nvPr/>
        </p:nvSpPr>
        <p:spPr bwMode="auto">
          <a:xfrm>
            <a:off x="5755429" y="3721387"/>
            <a:ext cx="932045"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latin typeface="UD デジタル 教科書体 NP-B" panose="02020700000000000000" pitchFamily="18" charset="-128"/>
                <a:ea typeface="UD デジタル 教科書体 NP-B" panose="02020700000000000000" pitchFamily="18" charset="-128"/>
              </a:rPr>
              <a:t>km</a:t>
            </a:r>
            <a:endParaRPr lang="ja-JP" altLang="en-US" sz="1100" dirty="0">
              <a:latin typeface="UD デジタル 教科書体 NP-B" panose="02020700000000000000" pitchFamily="18" charset="-128"/>
              <a:ea typeface="UD デジタル 教科書体 NP-B" panose="02020700000000000000" pitchFamily="18" charset="-128"/>
            </a:endParaRPr>
          </a:p>
        </p:txBody>
      </p:sp>
      <p:sp>
        <p:nvSpPr>
          <p:cNvPr id="19" name="Text Box 25">
            <a:extLst>
              <a:ext uri="{FF2B5EF4-FFF2-40B4-BE49-F238E27FC236}">
                <a16:creationId xmlns:a16="http://schemas.microsoft.com/office/drawing/2014/main" id="{8C56B415-76A7-4BFA-9D10-40011F2CFFC3}"/>
              </a:ext>
            </a:extLst>
          </p:cNvPr>
          <p:cNvSpPr txBox="1">
            <a:spLocks noChangeArrowheads="1"/>
          </p:cNvSpPr>
          <p:nvPr/>
        </p:nvSpPr>
        <p:spPr bwMode="auto">
          <a:xfrm>
            <a:off x="6411006" y="3660232"/>
            <a:ext cx="4112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latin typeface="UD デジタル 教科書体 NP-B" panose="02020700000000000000" pitchFamily="18" charset="-128"/>
                <a:ea typeface="UD デジタル 教科書体 NP-B" panose="02020700000000000000" pitchFamily="18" charset="-128"/>
              </a:rPr>
              <a:t>2</a:t>
            </a:r>
            <a:endParaRPr lang="ja-JP" altLang="en-US" sz="700" dirty="0">
              <a:latin typeface="UD デジタル 教科書体 NP-B" panose="02020700000000000000" pitchFamily="18" charset="-128"/>
              <a:ea typeface="UD デジタル 教科書体 NP-B" panose="02020700000000000000" pitchFamily="18" charset="-128"/>
            </a:endParaRPr>
          </a:p>
        </p:txBody>
      </p:sp>
      <p:cxnSp>
        <p:nvCxnSpPr>
          <p:cNvPr id="21" name="直線コネクタ 20">
            <a:extLst>
              <a:ext uri="{FF2B5EF4-FFF2-40B4-BE49-F238E27FC236}">
                <a16:creationId xmlns:a16="http://schemas.microsoft.com/office/drawing/2014/main" id="{6FCD4009-627B-4922-8A37-6F18CE1FD66D}"/>
              </a:ext>
            </a:extLst>
          </p:cNvPr>
          <p:cNvCxnSpPr/>
          <p:nvPr/>
        </p:nvCxnSpPr>
        <p:spPr>
          <a:xfrm>
            <a:off x="4932045" y="4252790"/>
            <a:ext cx="1800225"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BF60E465-E010-43AE-B050-19B968CF97A2}"/>
              </a:ext>
            </a:extLst>
          </p:cNvPr>
          <p:cNvCxnSpPr>
            <a:cxnSpLocks/>
          </p:cNvCxnSpPr>
          <p:nvPr/>
        </p:nvCxnSpPr>
        <p:spPr>
          <a:xfrm>
            <a:off x="687069" y="5228944"/>
            <a:ext cx="2973763"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3" name="Text Box 25">
            <a:extLst>
              <a:ext uri="{FF2B5EF4-FFF2-40B4-BE49-F238E27FC236}">
                <a16:creationId xmlns:a16="http://schemas.microsoft.com/office/drawing/2014/main" id="{3164DEF0-201F-4E1B-9CF1-A5237730E6C1}"/>
              </a:ext>
            </a:extLst>
          </p:cNvPr>
          <p:cNvSpPr txBox="1">
            <a:spLocks noChangeArrowheads="1"/>
          </p:cNvSpPr>
          <p:nvPr/>
        </p:nvSpPr>
        <p:spPr bwMode="auto">
          <a:xfrm>
            <a:off x="4310303" y="5376799"/>
            <a:ext cx="4222192"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1000000</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の</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10</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倍</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cxnSp>
        <p:nvCxnSpPr>
          <p:cNvPr id="25" name="直線コネクタ 24">
            <a:extLst>
              <a:ext uri="{FF2B5EF4-FFF2-40B4-BE49-F238E27FC236}">
                <a16:creationId xmlns:a16="http://schemas.microsoft.com/office/drawing/2014/main" id="{C9834B6D-6ADB-45CE-A8CC-DB905F9C8F31}"/>
              </a:ext>
            </a:extLst>
          </p:cNvPr>
          <p:cNvCxnSpPr>
            <a:stCxn id="3" idx="1"/>
            <a:endCxn id="3" idx="3"/>
          </p:cNvCxnSpPr>
          <p:nvPr/>
        </p:nvCxnSpPr>
        <p:spPr>
          <a:xfrm>
            <a:off x="3492499" y="2352868"/>
            <a:ext cx="541188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A19ED424-507D-420F-8372-D820D43331E2}"/>
              </a:ext>
            </a:extLst>
          </p:cNvPr>
          <p:cNvCxnSpPr/>
          <p:nvPr/>
        </p:nvCxnSpPr>
        <p:spPr>
          <a:xfrm>
            <a:off x="4572000" y="1268730"/>
            <a:ext cx="0" cy="21682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922008D4-904E-46B5-9E95-D14E9BC78E2C}"/>
              </a:ext>
            </a:extLst>
          </p:cNvPr>
          <p:cNvCxnSpPr/>
          <p:nvPr/>
        </p:nvCxnSpPr>
        <p:spPr>
          <a:xfrm>
            <a:off x="5652135" y="1268730"/>
            <a:ext cx="0" cy="21682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DEE84AF6-72EA-4D22-92A7-F6DC1297CDE6}"/>
              </a:ext>
            </a:extLst>
          </p:cNvPr>
          <p:cNvCxnSpPr/>
          <p:nvPr/>
        </p:nvCxnSpPr>
        <p:spPr>
          <a:xfrm>
            <a:off x="6732270" y="1268730"/>
            <a:ext cx="0" cy="21682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92E6B663-6158-41A9-98FD-E3EDA1F5D7E8}"/>
              </a:ext>
            </a:extLst>
          </p:cNvPr>
          <p:cNvCxnSpPr/>
          <p:nvPr/>
        </p:nvCxnSpPr>
        <p:spPr>
          <a:xfrm>
            <a:off x="7812405" y="1268730"/>
            <a:ext cx="0" cy="21682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 Box 25">
            <a:extLst>
              <a:ext uri="{FF2B5EF4-FFF2-40B4-BE49-F238E27FC236}">
                <a16:creationId xmlns:a16="http://schemas.microsoft.com/office/drawing/2014/main" id="{D3FACC1F-65B6-452B-B18D-A2817F53063B}"/>
              </a:ext>
            </a:extLst>
          </p:cNvPr>
          <p:cNvSpPr txBox="1">
            <a:spLocks noChangeArrowheads="1"/>
          </p:cNvSpPr>
          <p:nvPr/>
        </p:nvSpPr>
        <p:spPr bwMode="auto">
          <a:xfrm>
            <a:off x="4993324" y="3721387"/>
            <a:ext cx="838833"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10</a:t>
            </a:r>
            <a:endParaRPr lang="ja-JP" altLang="en-US" sz="11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7" name="Text Box 25">
            <a:extLst>
              <a:ext uri="{FF2B5EF4-FFF2-40B4-BE49-F238E27FC236}">
                <a16:creationId xmlns:a16="http://schemas.microsoft.com/office/drawing/2014/main" id="{7EC833ED-07E3-0202-0451-A251DCD0911C}"/>
              </a:ext>
            </a:extLst>
          </p:cNvPr>
          <p:cNvSpPr txBox="1">
            <a:spLocks noChangeArrowheads="1"/>
          </p:cNvSpPr>
          <p:nvPr/>
        </p:nvSpPr>
        <p:spPr bwMode="auto">
          <a:xfrm>
            <a:off x="535182" y="284295"/>
            <a:ext cx="2311741" cy="523220"/>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dirty="0">
                <a:solidFill>
                  <a:srgbClr val="FF66FF"/>
                </a:solidFill>
                <a:latin typeface="UD デジタル 教科書体 NP-B" panose="02020700000000000000" pitchFamily="18" charset="-128"/>
                <a:ea typeface="UD デジタル 教科書体 NP-B" panose="02020700000000000000" pitchFamily="18" charset="-128"/>
              </a:rPr>
              <a:t>P16-1</a:t>
            </a:r>
            <a:r>
              <a:rPr lang="ja-JP" altLang="en-US" sz="2800" dirty="0">
                <a:solidFill>
                  <a:srgbClr val="FF66FF"/>
                </a:solidFill>
                <a:latin typeface="UD デジタル 教科書体 NP-B" panose="02020700000000000000" pitchFamily="18" charset="-128"/>
                <a:ea typeface="UD デジタル 教科書体 NP-B" panose="02020700000000000000" pitchFamily="18" charset="-128"/>
              </a:rPr>
              <a:t>③④</a:t>
            </a:r>
            <a:endParaRPr lang="ja-JP" altLang="en-US" sz="1000" dirty="0">
              <a:solidFill>
                <a:srgbClr val="FF66FF"/>
              </a:solidFill>
              <a:latin typeface="UD デジタル 教科書体 NP-B" panose="02020700000000000000" pitchFamily="18" charset="-128"/>
              <a:ea typeface="UD デジタル 教科書体 NP-B" panose="02020700000000000000" pitchFamily="18" charset="-128"/>
            </a:endParaRPr>
          </a:p>
        </p:txBody>
      </p:sp>
      <p:sp>
        <p:nvSpPr>
          <p:cNvPr id="20" name="Text Box 25">
            <a:extLst>
              <a:ext uri="{FF2B5EF4-FFF2-40B4-BE49-F238E27FC236}">
                <a16:creationId xmlns:a16="http://schemas.microsoft.com/office/drawing/2014/main" id="{92D53F64-A069-6B6A-87D2-4B7C31A6431D}"/>
              </a:ext>
            </a:extLst>
          </p:cNvPr>
          <p:cNvSpPr txBox="1">
            <a:spLocks noChangeArrowheads="1"/>
          </p:cNvSpPr>
          <p:nvPr/>
        </p:nvSpPr>
        <p:spPr bwMode="auto">
          <a:xfrm>
            <a:off x="685634" y="4259796"/>
            <a:ext cx="689956" cy="523220"/>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solidFill>
                  <a:srgbClr val="FF66FF"/>
                </a:solidFill>
                <a:latin typeface="UD デジタル 教科書体 NP-B" panose="02020700000000000000" pitchFamily="18" charset="-128"/>
                <a:ea typeface="UD デジタル 教科書体 NP-B" panose="02020700000000000000" pitchFamily="18" charset="-128"/>
              </a:rPr>
              <a:t>③</a:t>
            </a:r>
            <a:endParaRPr lang="ja-JP" altLang="en-US" sz="1000" dirty="0">
              <a:solidFill>
                <a:srgbClr val="FF66FF"/>
              </a:solidFill>
              <a:latin typeface="UD デジタル 教科書体 NP-B" panose="02020700000000000000" pitchFamily="18" charset="-128"/>
              <a:ea typeface="UD デジタル 教科書体 NP-B" panose="02020700000000000000" pitchFamily="18" charset="-128"/>
            </a:endParaRPr>
          </a:p>
        </p:txBody>
      </p:sp>
      <p:sp>
        <p:nvSpPr>
          <p:cNvPr id="24" name="Text Box 25">
            <a:extLst>
              <a:ext uri="{FF2B5EF4-FFF2-40B4-BE49-F238E27FC236}">
                <a16:creationId xmlns:a16="http://schemas.microsoft.com/office/drawing/2014/main" id="{173B570F-99C7-F561-D0F0-41D080A00B11}"/>
              </a:ext>
            </a:extLst>
          </p:cNvPr>
          <p:cNvSpPr txBox="1">
            <a:spLocks noChangeArrowheads="1"/>
          </p:cNvSpPr>
          <p:nvPr/>
        </p:nvSpPr>
        <p:spPr bwMode="auto">
          <a:xfrm>
            <a:off x="4405602" y="3809702"/>
            <a:ext cx="689956" cy="523220"/>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solidFill>
                  <a:srgbClr val="FF66FF"/>
                </a:solidFill>
                <a:latin typeface="UD デジタル 教科書体 NP-B" panose="02020700000000000000" pitchFamily="18" charset="-128"/>
                <a:ea typeface="UD デジタル 教科書体 NP-B" panose="02020700000000000000" pitchFamily="18" charset="-128"/>
              </a:rPr>
              <a:t>④</a:t>
            </a:r>
            <a:endParaRPr lang="ja-JP" altLang="en-US" sz="1000" dirty="0">
              <a:solidFill>
                <a:srgbClr val="FF66FF"/>
              </a:solidFill>
              <a:latin typeface="UD デジタル 教科書体 NP-B" panose="02020700000000000000" pitchFamily="18" charset="-128"/>
              <a:ea typeface="UD デジタル 教科書体 NP-B" panose="02020700000000000000" pitchFamily="18" charset="-128"/>
            </a:endParaRPr>
          </a:p>
        </p:txBody>
      </p:sp>
      <p:grpSp>
        <p:nvGrpSpPr>
          <p:cNvPr id="37" name="グループ化 36">
            <a:extLst>
              <a:ext uri="{FF2B5EF4-FFF2-40B4-BE49-F238E27FC236}">
                <a16:creationId xmlns:a16="http://schemas.microsoft.com/office/drawing/2014/main" id="{EA3E2284-CAA0-B4CA-67D8-619919CA019B}"/>
              </a:ext>
            </a:extLst>
          </p:cNvPr>
          <p:cNvGrpSpPr/>
          <p:nvPr/>
        </p:nvGrpSpPr>
        <p:grpSpPr>
          <a:xfrm>
            <a:off x="3438775" y="1469208"/>
            <a:ext cx="1253962" cy="654837"/>
            <a:chOff x="3438775" y="1469208"/>
            <a:chExt cx="1253962" cy="654837"/>
          </a:xfrm>
        </p:grpSpPr>
        <p:sp>
          <p:nvSpPr>
            <p:cNvPr id="33" name="Text Box 25">
              <a:extLst>
                <a:ext uri="{FF2B5EF4-FFF2-40B4-BE49-F238E27FC236}">
                  <a16:creationId xmlns:a16="http://schemas.microsoft.com/office/drawing/2014/main" id="{6C0D3492-22EF-CD4F-6827-4B4F79A1B88D}"/>
                </a:ext>
              </a:extLst>
            </p:cNvPr>
            <p:cNvSpPr txBox="1">
              <a:spLocks noChangeArrowheads="1"/>
            </p:cNvSpPr>
            <p:nvPr/>
          </p:nvSpPr>
          <p:spPr bwMode="auto">
            <a:xfrm>
              <a:off x="3438775" y="1539270"/>
              <a:ext cx="1178022"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latin typeface="UD デジタル 教科書体 NP-B" panose="02020700000000000000" pitchFamily="18" charset="-128"/>
                  <a:ea typeface="UD デジタル 教科書体 NP-B" panose="02020700000000000000" pitchFamily="18" charset="-128"/>
                </a:rPr>
                <a:t>1km</a:t>
              </a:r>
              <a:endParaRPr lang="ja-JP" altLang="en-US" sz="1050" dirty="0">
                <a:latin typeface="UD デジタル 教科書体 NP-B" panose="02020700000000000000" pitchFamily="18" charset="-128"/>
                <a:ea typeface="UD デジタル 教科書体 NP-B" panose="02020700000000000000" pitchFamily="18" charset="-128"/>
              </a:endParaRPr>
            </a:p>
          </p:txBody>
        </p:sp>
        <p:sp>
          <p:nvSpPr>
            <p:cNvPr id="34" name="Text Box 25">
              <a:extLst>
                <a:ext uri="{FF2B5EF4-FFF2-40B4-BE49-F238E27FC236}">
                  <a16:creationId xmlns:a16="http://schemas.microsoft.com/office/drawing/2014/main" id="{30767FDE-9B4B-C632-3D0B-95885CD0EFE9}"/>
                </a:ext>
              </a:extLst>
            </p:cNvPr>
            <p:cNvSpPr txBox="1">
              <a:spLocks noChangeArrowheads="1"/>
            </p:cNvSpPr>
            <p:nvPr/>
          </p:nvSpPr>
          <p:spPr bwMode="auto">
            <a:xfrm>
              <a:off x="4281506" y="1469208"/>
              <a:ext cx="4112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dirty="0">
                  <a:latin typeface="UD デジタル 教科書体 NP-B" panose="02020700000000000000" pitchFamily="18" charset="-128"/>
                  <a:ea typeface="UD デジタル 教科書体 NP-B" panose="02020700000000000000" pitchFamily="18" charset="-128"/>
                </a:rPr>
                <a:t>2</a:t>
              </a:r>
              <a:endParaRPr lang="ja-JP" altLang="en-US" sz="500" dirty="0">
                <a:latin typeface="UD デジタル 教科書体 NP-B" panose="02020700000000000000" pitchFamily="18" charset="-128"/>
                <a:ea typeface="UD デジタル 教科書体 NP-B" panose="02020700000000000000" pitchFamily="18" charset="-128"/>
              </a:endParaRPr>
            </a:p>
          </p:txBody>
        </p:sp>
      </p:grpSp>
      <p:grpSp>
        <p:nvGrpSpPr>
          <p:cNvPr id="35" name="グループ化 34">
            <a:extLst>
              <a:ext uri="{FF2B5EF4-FFF2-40B4-BE49-F238E27FC236}">
                <a16:creationId xmlns:a16="http://schemas.microsoft.com/office/drawing/2014/main" id="{360515BF-3CBB-762F-6AF2-16C33D0EFD99}"/>
              </a:ext>
            </a:extLst>
          </p:cNvPr>
          <p:cNvGrpSpPr/>
          <p:nvPr/>
        </p:nvGrpSpPr>
        <p:grpSpPr>
          <a:xfrm>
            <a:off x="4501467" y="1469208"/>
            <a:ext cx="1253962" cy="654837"/>
            <a:chOff x="3438775" y="1469208"/>
            <a:chExt cx="1253962" cy="654837"/>
          </a:xfrm>
        </p:grpSpPr>
        <p:sp>
          <p:nvSpPr>
            <p:cNvPr id="36" name="Text Box 25">
              <a:extLst>
                <a:ext uri="{FF2B5EF4-FFF2-40B4-BE49-F238E27FC236}">
                  <a16:creationId xmlns:a16="http://schemas.microsoft.com/office/drawing/2014/main" id="{E6F1AE87-A231-0F4F-FA7E-890E19EC78E7}"/>
                </a:ext>
              </a:extLst>
            </p:cNvPr>
            <p:cNvSpPr txBox="1">
              <a:spLocks noChangeArrowheads="1"/>
            </p:cNvSpPr>
            <p:nvPr/>
          </p:nvSpPr>
          <p:spPr bwMode="auto">
            <a:xfrm>
              <a:off x="3438775" y="1539270"/>
              <a:ext cx="1178022"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latin typeface="UD デジタル 教科書体 NP-B" panose="02020700000000000000" pitchFamily="18" charset="-128"/>
                  <a:ea typeface="UD デジタル 教科書体 NP-B" panose="02020700000000000000" pitchFamily="18" charset="-128"/>
                </a:rPr>
                <a:t>1km</a:t>
              </a:r>
              <a:endParaRPr lang="ja-JP" altLang="en-US" sz="1050" dirty="0">
                <a:latin typeface="UD デジタル 教科書体 NP-B" panose="02020700000000000000" pitchFamily="18" charset="-128"/>
                <a:ea typeface="UD デジタル 教科書体 NP-B" panose="02020700000000000000" pitchFamily="18" charset="-128"/>
              </a:endParaRPr>
            </a:p>
          </p:txBody>
        </p:sp>
        <p:sp>
          <p:nvSpPr>
            <p:cNvPr id="38" name="Text Box 25">
              <a:extLst>
                <a:ext uri="{FF2B5EF4-FFF2-40B4-BE49-F238E27FC236}">
                  <a16:creationId xmlns:a16="http://schemas.microsoft.com/office/drawing/2014/main" id="{63BCAF40-317E-8EF4-320A-660AC82F0B90}"/>
                </a:ext>
              </a:extLst>
            </p:cNvPr>
            <p:cNvSpPr txBox="1">
              <a:spLocks noChangeArrowheads="1"/>
            </p:cNvSpPr>
            <p:nvPr/>
          </p:nvSpPr>
          <p:spPr bwMode="auto">
            <a:xfrm>
              <a:off x="4281506" y="1469208"/>
              <a:ext cx="4112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dirty="0">
                  <a:latin typeface="UD デジタル 教科書体 NP-B" panose="02020700000000000000" pitchFamily="18" charset="-128"/>
                  <a:ea typeface="UD デジタル 教科書体 NP-B" panose="02020700000000000000" pitchFamily="18" charset="-128"/>
                </a:rPr>
                <a:t>2</a:t>
              </a:r>
              <a:endParaRPr lang="ja-JP" altLang="en-US" sz="500" dirty="0">
                <a:latin typeface="UD デジタル 教科書体 NP-B" panose="02020700000000000000" pitchFamily="18" charset="-128"/>
                <a:ea typeface="UD デジタル 教科書体 NP-B" panose="02020700000000000000" pitchFamily="18" charset="-128"/>
              </a:endParaRPr>
            </a:p>
          </p:txBody>
        </p:sp>
      </p:grpSp>
      <p:grpSp>
        <p:nvGrpSpPr>
          <p:cNvPr id="45" name="グループ化 44">
            <a:extLst>
              <a:ext uri="{FF2B5EF4-FFF2-40B4-BE49-F238E27FC236}">
                <a16:creationId xmlns:a16="http://schemas.microsoft.com/office/drawing/2014/main" id="{BE6B3885-DBA0-C381-FC99-16EBF0556B42}"/>
              </a:ext>
            </a:extLst>
          </p:cNvPr>
          <p:cNvGrpSpPr/>
          <p:nvPr/>
        </p:nvGrpSpPr>
        <p:grpSpPr>
          <a:xfrm>
            <a:off x="5594470" y="1469208"/>
            <a:ext cx="1253962" cy="654837"/>
            <a:chOff x="3438775" y="1469208"/>
            <a:chExt cx="1253962" cy="654837"/>
          </a:xfrm>
        </p:grpSpPr>
        <p:sp>
          <p:nvSpPr>
            <p:cNvPr id="46" name="Text Box 25">
              <a:extLst>
                <a:ext uri="{FF2B5EF4-FFF2-40B4-BE49-F238E27FC236}">
                  <a16:creationId xmlns:a16="http://schemas.microsoft.com/office/drawing/2014/main" id="{DAC99E6C-41BC-4C9F-63A3-D7A082EE3C68}"/>
                </a:ext>
              </a:extLst>
            </p:cNvPr>
            <p:cNvSpPr txBox="1">
              <a:spLocks noChangeArrowheads="1"/>
            </p:cNvSpPr>
            <p:nvPr/>
          </p:nvSpPr>
          <p:spPr bwMode="auto">
            <a:xfrm>
              <a:off x="3438775" y="1539270"/>
              <a:ext cx="1178022"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latin typeface="UD デジタル 教科書体 NP-B" panose="02020700000000000000" pitchFamily="18" charset="-128"/>
                  <a:ea typeface="UD デジタル 教科書体 NP-B" panose="02020700000000000000" pitchFamily="18" charset="-128"/>
                </a:rPr>
                <a:t>1km</a:t>
              </a:r>
              <a:endParaRPr lang="ja-JP" altLang="en-US" sz="1050" dirty="0">
                <a:latin typeface="UD デジタル 教科書体 NP-B" panose="02020700000000000000" pitchFamily="18" charset="-128"/>
                <a:ea typeface="UD デジタル 教科書体 NP-B" panose="02020700000000000000" pitchFamily="18" charset="-128"/>
              </a:endParaRPr>
            </a:p>
          </p:txBody>
        </p:sp>
        <p:sp>
          <p:nvSpPr>
            <p:cNvPr id="47" name="Text Box 25">
              <a:extLst>
                <a:ext uri="{FF2B5EF4-FFF2-40B4-BE49-F238E27FC236}">
                  <a16:creationId xmlns:a16="http://schemas.microsoft.com/office/drawing/2014/main" id="{E4EAEE86-026B-0B3D-B380-EE93B95DA662}"/>
                </a:ext>
              </a:extLst>
            </p:cNvPr>
            <p:cNvSpPr txBox="1">
              <a:spLocks noChangeArrowheads="1"/>
            </p:cNvSpPr>
            <p:nvPr/>
          </p:nvSpPr>
          <p:spPr bwMode="auto">
            <a:xfrm>
              <a:off x="4281506" y="1469208"/>
              <a:ext cx="4112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dirty="0">
                  <a:latin typeface="UD デジタル 教科書体 NP-B" panose="02020700000000000000" pitchFamily="18" charset="-128"/>
                  <a:ea typeface="UD デジタル 教科書体 NP-B" panose="02020700000000000000" pitchFamily="18" charset="-128"/>
                </a:rPr>
                <a:t>2</a:t>
              </a:r>
              <a:endParaRPr lang="ja-JP" altLang="en-US" sz="500" dirty="0">
                <a:latin typeface="UD デジタル 教科書体 NP-B" panose="02020700000000000000" pitchFamily="18" charset="-128"/>
                <a:ea typeface="UD デジタル 教科書体 NP-B" panose="02020700000000000000" pitchFamily="18" charset="-128"/>
              </a:endParaRPr>
            </a:p>
          </p:txBody>
        </p:sp>
      </p:grpSp>
      <p:grpSp>
        <p:nvGrpSpPr>
          <p:cNvPr id="53" name="グループ化 52">
            <a:extLst>
              <a:ext uri="{FF2B5EF4-FFF2-40B4-BE49-F238E27FC236}">
                <a16:creationId xmlns:a16="http://schemas.microsoft.com/office/drawing/2014/main" id="{49ECD6B6-0FAD-F9B0-AF1C-7D5A2310E58E}"/>
              </a:ext>
            </a:extLst>
          </p:cNvPr>
          <p:cNvGrpSpPr/>
          <p:nvPr/>
        </p:nvGrpSpPr>
        <p:grpSpPr>
          <a:xfrm>
            <a:off x="6693564" y="1469208"/>
            <a:ext cx="1253962" cy="654837"/>
            <a:chOff x="3438775" y="1469208"/>
            <a:chExt cx="1253962" cy="654837"/>
          </a:xfrm>
        </p:grpSpPr>
        <p:sp>
          <p:nvSpPr>
            <p:cNvPr id="54" name="Text Box 25">
              <a:extLst>
                <a:ext uri="{FF2B5EF4-FFF2-40B4-BE49-F238E27FC236}">
                  <a16:creationId xmlns:a16="http://schemas.microsoft.com/office/drawing/2014/main" id="{B8711A1A-4FB5-599C-ABB0-FB306A38B962}"/>
                </a:ext>
              </a:extLst>
            </p:cNvPr>
            <p:cNvSpPr txBox="1">
              <a:spLocks noChangeArrowheads="1"/>
            </p:cNvSpPr>
            <p:nvPr/>
          </p:nvSpPr>
          <p:spPr bwMode="auto">
            <a:xfrm>
              <a:off x="3438775" y="1539270"/>
              <a:ext cx="1178022"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latin typeface="UD デジタル 教科書体 NP-B" panose="02020700000000000000" pitchFamily="18" charset="-128"/>
                  <a:ea typeface="UD デジタル 教科書体 NP-B" panose="02020700000000000000" pitchFamily="18" charset="-128"/>
                </a:rPr>
                <a:t>1km</a:t>
              </a:r>
              <a:endParaRPr lang="ja-JP" altLang="en-US" sz="1050" dirty="0">
                <a:latin typeface="UD デジタル 教科書体 NP-B" panose="02020700000000000000" pitchFamily="18" charset="-128"/>
                <a:ea typeface="UD デジタル 教科書体 NP-B" panose="02020700000000000000" pitchFamily="18" charset="-128"/>
              </a:endParaRPr>
            </a:p>
          </p:txBody>
        </p:sp>
        <p:sp>
          <p:nvSpPr>
            <p:cNvPr id="55" name="Text Box 25">
              <a:extLst>
                <a:ext uri="{FF2B5EF4-FFF2-40B4-BE49-F238E27FC236}">
                  <a16:creationId xmlns:a16="http://schemas.microsoft.com/office/drawing/2014/main" id="{FF4A9FE2-46C0-814D-D1E8-9244ADA6C91C}"/>
                </a:ext>
              </a:extLst>
            </p:cNvPr>
            <p:cNvSpPr txBox="1">
              <a:spLocks noChangeArrowheads="1"/>
            </p:cNvSpPr>
            <p:nvPr/>
          </p:nvSpPr>
          <p:spPr bwMode="auto">
            <a:xfrm>
              <a:off x="4281506" y="1469208"/>
              <a:ext cx="4112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dirty="0">
                  <a:latin typeface="UD デジタル 教科書体 NP-B" panose="02020700000000000000" pitchFamily="18" charset="-128"/>
                  <a:ea typeface="UD デジタル 教科書体 NP-B" panose="02020700000000000000" pitchFamily="18" charset="-128"/>
                </a:rPr>
                <a:t>2</a:t>
              </a:r>
              <a:endParaRPr lang="ja-JP" altLang="en-US" sz="500" dirty="0">
                <a:latin typeface="UD デジタル 教科書体 NP-B" panose="02020700000000000000" pitchFamily="18" charset="-128"/>
                <a:ea typeface="UD デジタル 教科書体 NP-B" panose="02020700000000000000" pitchFamily="18" charset="-128"/>
              </a:endParaRPr>
            </a:p>
          </p:txBody>
        </p:sp>
      </p:grpSp>
      <p:grpSp>
        <p:nvGrpSpPr>
          <p:cNvPr id="56" name="グループ化 55">
            <a:extLst>
              <a:ext uri="{FF2B5EF4-FFF2-40B4-BE49-F238E27FC236}">
                <a16:creationId xmlns:a16="http://schemas.microsoft.com/office/drawing/2014/main" id="{25F36A6A-6E07-1FE7-F6C3-3B14C44F0E1E}"/>
              </a:ext>
            </a:extLst>
          </p:cNvPr>
          <p:cNvGrpSpPr/>
          <p:nvPr/>
        </p:nvGrpSpPr>
        <p:grpSpPr>
          <a:xfrm>
            <a:off x="7792036" y="1469208"/>
            <a:ext cx="1253962" cy="654837"/>
            <a:chOff x="3438775" y="1469208"/>
            <a:chExt cx="1253962" cy="654837"/>
          </a:xfrm>
        </p:grpSpPr>
        <p:sp>
          <p:nvSpPr>
            <p:cNvPr id="57" name="Text Box 25">
              <a:extLst>
                <a:ext uri="{FF2B5EF4-FFF2-40B4-BE49-F238E27FC236}">
                  <a16:creationId xmlns:a16="http://schemas.microsoft.com/office/drawing/2014/main" id="{B14A1DE7-BCF4-539F-AFA0-ABDEDB1CF8D6}"/>
                </a:ext>
              </a:extLst>
            </p:cNvPr>
            <p:cNvSpPr txBox="1">
              <a:spLocks noChangeArrowheads="1"/>
            </p:cNvSpPr>
            <p:nvPr/>
          </p:nvSpPr>
          <p:spPr bwMode="auto">
            <a:xfrm>
              <a:off x="3438775" y="1539270"/>
              <a:ext cx="1178022"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latin typeface="UD デジタル 教科書体 NP-B" panose="02020700000000000000" pitchFamily="18" charset="-128"/>
                  <a:ea typeface="UD デジタル 教科書体 NP-B" panose="02020700000000000000" pitchFamily="18" charset="-128"/>
                </a:rPr>
                <a:t>1km</a:t>
              </a:r>
              <a:endParaRPr lang="ja-JP" altLang="en-US" sz="1050" dirty="0">
                <a:latin typeface="UD デジタル 教科書体 NP-B" panose="02020700000000000000" pitchFamily="18" charset="-128"/>
                <a:ea typeface="UD デジタル 教科書体 NP-B" panose="02020700000000000000" pitchFamily="18" charset="-128"/>
              </a:endParaRPr>
            </a:p>
          </p:txBody>
        </p:sp>
        <p:sp>
          <p:nvSpPr>
            <p:cNvPr id="58" name="Text Box 25">
              <a:extLst>
                <a:ext uri="{FF2B5EF4-FFF2-40B4-BE49-F238E27FC236}">
                  <a16:creationId xmlns:a16="http://schemas.microsoft.com/office/drawing/2014/main" id="{AE003D43-8DBE-A0E0-F193-1A1D42C493F7}"/>
                </a:ext>
              </a:extLst>
            </p:cNvPr>
            <p:cNvSpPr txBox="1">
              <a:spLocks noChangeArrowheads="1"/>
            </p:cNvSpPr>
            <p:nvPr/>
          </p:nvSpPr>
          <p:spPr bwMode="auto">
            <a:xfrm>
              <a:off x="4281506" y="1469208"/>
              <a:ext cx="4112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dirty="0">
                  <a:latin typeface="UD デジタル 教科書体 NP-B" panose="02020700000000000000" pitchFamily="18" charset="-128"/>
                  <a:ea typeface="UD デジタル 教科書体 NP-B" panose="02020700000000000000" pitchFamily="18" charset="-128"/>
                </a:rPr>
                <a:t>2</a:t>
              </a:r>
              <a:endParaRPr lang="ja-JP" altLang="en-US" sz="500" dirty="0">
                <a:latin typeface="UD デジタル 教科書体 NP-B" panose="02020700000000000000" pitchFamily="18" charset="-128"/>
                <a:ea typeface="UD デジタル 教科書体 NP-B" panose="02020700000000000000" pitchFamily="18" charset="-128"/>
              </a:endParaRPr>
            </a:p>
          </p:txBody>
        </p:sp>
      </p:grpSp>
      <p:grpSp>
        <p:nvGrpSpPr>
          <p:cNvPr id="59" name="グループ化 58">
            <a:extLst>
              <a:ext uri="{FF2B5EF4-FFF2-40B4-BE49-F238E27FC236}">
                <a16:creationId xmlns:a16="http://schemas.microsoft.com/office/drawing/2014/main" id="{364E5CDF-869C-0E69-CFD4-FCC24F243F39}"/>
              </a:ext>
            </a:extLst>
          </p:cNvPr>
          <p:cNvGrpSpPr/>
          <p:nvPr/>
        </p:nvGrpSpPr>
        <p:grpSpPr>
          <a:xfrm>
            <a:off x="3438775" y="2576095"/>
            <a:ext cx="1253962" cy="654837"/>
            <a:chOff x="3438775" y="1469208"/>
            <a:chExt cx="1253962" cy="654837"/>
          </a:xfrm>
        </p:grpSpPr>
        <p:sp>
          <p:nvSpPr>
            <p:cNvPr id="60" name="Text Box 25">
              <a:extLst>
                <a:ext uri="{FF2B5EF4-FFF2-40B4-BE49-F238E27FC236}">
                  <a16:creationId xmlns:a16="http://schemas.microsoft.com/office/drawing/2014/main" id="{87C09164-B536-0918-5BD9-AF82D4DAC826}"/>
                </a:ext>
              </a:extLst>
            </p:cNvPr>
            <p:cNvSpPr txBox="1">
              <a:spLocks noChangeArrowheads="1"/>
            </p:cNvSpPr>
            <p:nvPr/>
          </p:nvSpPr>
          <p:spPr bwMode="auto">
            <a:xfrm>
              <a:off x="3438775" y="1539270"/>
              <a:ext cx="1178022"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latin typeface="UD デジタル 教科書体 NP-B" panose="02020700000000000000" pitchFamily="18" charset="-128"/>
                  <a:ea typeface="UD デジタル 教科書体 NP-B" panose="02020700000000000000" pitchFamily="18" charset="-128"/>
                </a:rPr>
                <a:t>1km</a:t>
              </a:r>
              <a:endParaRPr lang="ja-JP" altLang="en-US" sz="1050" dirty="0">
                <a:latin typeface="UD デジタル 教科書体 NP-B" panose="02020700000000000000" pitchFamily="18" charset="-128"/>
                <a:ea typeface="UD デジタル 教科書体 NP-B" panose="02020700000000000000" pitchFamily="18" charset="-128"/>
              </a:endParaRPr>
            </a:p>
          </p:txBody>
        </p:sp>
        <p:sp>
          <p:nvSpPr>
            <p:cNvPr id="61" name="Text Box 25">
              <a:extLst>
                <a:ext uri="{FF2B5EF4-FFF2-40B4-BE49-F238E27FC236}">
                  <a16:creationId xmlns:a16="http://schemas.microsoft.com/office/drawing/2014/main" id="{A39E0B61-02F3-B1E3-A42F-FA38DFFA8A2E}"/>
                </a:ext>
              </a:extLst>
            </p:cNvPr>
            <p:cNvSpPr txBox="1">
              <a:spLocks noChangeArrowheads="1"/>
            </p:cNvSpPr>
            <p:nvPr/>
          </p:nvSpPr>
          <p:spPr bwMode="auto">
            <a:xfrm>
              <a:off x="4281506" y="1469208"/>
              <a:ext cx="4112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dirty="0">
                  <a:latin typeface="UD デジタル 教科書体 NP-B" panose="02020700000000000000" pitchFamily="18" charset="-128"/>
                  <a:ea typeface="UD デジタル 教科書体 NP-B" panose="02020700000000000000" pitchFamily="18" charset="-128"/>
                </a:rPr>
                <a:t>2</a:t>
              </a:r>
              <a:endParaRPr lang="ja-JP" altLang="en-US" sz="500" dirty="0">
                <a:latin typeface="UD デジタル 教科書体 NP-B" panose="02020700000000000000" pitchFamily="18" charset="-128"/>
                <a:ea typeface="UD デジタル 教科書体 NP-B" panose="02020700000000000000" pitchFamily="18" charset="-128"/>
              </a:endParaRPr>
            </a:p>
          </p:txBody>
        </p:sp>
      </p:grpSp>
      <p:grpSp>
        <p:nvGrpSpPr>
          <p:cNvPr id="62" name="グループ化 61">
            <a:extLst>
              <a:ext uri="{FF2B5EF4-FFF2-40B4-BE49-F238E27FC236}">
                <a16:creationId xmlns:a16="http://schemas.microsoft.com/office/drawing/2014/main" id="{9443C63F-20C9-E456-58BF-3F7052C849BA}"/>
              </a:ext>
            </a:extLst>
          </p:cNvPr>
          <p:cNvGrpSpPr/>
          <p:nvPr/>
        </p:nvGrpSpPr>
        <p:grpSpPr>
          <a:xfrm>
            <a:off x="4501467" y="2576095"/>
            <a:ext cx="1253962" cy="654837"/>
            <a:chOff x="3438775" y="1469208"/>
            <a:chExt cx="1253962" cy="654837"/>
          </a:xfrm>
        </p:grpSpPr>
        <p:sp>
          <p:nvSpPr>
            <p:cNvPr id="63" name="Text Box 25">
              <a:extLst>
                <a:ext uri="{FF2B5EF4-FFF2-40B4-BE49-F238E27FC236}">
                  <a16:creationId xmlns:a16="http://schemas.microsoft.com/office/drawing/2014/main" id="{901A9A94-8D75-3CFD-1A75-C5950E967077}"/>
                </a:ext>
              </a:extLst>
            </p:cNvPr>
            <p:cNvSpPr txBox="1">
              <a:spLocks noChangeArrowheads="1"/>
            </p:cNvSpPr>
            <p:nvPr/>
          </p:nvSpPr>
          <p:spPr bwMode="auto">
            <a:xfrm>
              <a:off x="3438775" y="1539270"/>
              <a:ext cx="1178022"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latin typeface="UD デジタル 教科書体 NP-B" panose="02020700000000000000" pitchFamily="18" charset="-128"/>
                  <a:ea typeface="UD デジタル 教科書体 NP-B" panose="02020700000000000000" pitchFamily="18" charset="-128"/>
                </a:rPr>
                <a:t>1km</a:t>
              </a:r>
              <a:endParaRPr lang="ja-JP" altLang="en-US" sz="1050" dirty="0">
                <a:latin typeface="UD デジタル 教科書体 NP-B" panose="02020700000000000000" pitchFamily="18" charset="-128"/>
                <a:ea typeface="UD デジタル 教科書体 NP-B" panose="02020700000000000000" pitchFamily="18" charset="-128"/>
              </a:endParaRPr>
            </a:p>
          </p:txBody>
        </p:sp>
        <p:sp>
          <p:nvSpPr>
            <p:cNvPr id="64" name="Text Box 25">
              <a:extLst>
                <a:ext uri="{FF2B5EF4-FFF2-40B4-BE49-F238E27FC236}">
                  <a16:creationId xmlns:a16="http://schemas.microsoft.com/office/drawing/2014/main" id="{0EA0CE18-FD9E-13BB-B5C0-BB5D2AF78D5A}"/>
                </a:ext>
              </a:extLst>
            </p:cNvPr>
            <p:cNvSpPr txBox="1">
              <a:spLocks noChangeArrowheads="1"/>
            </p:cNvSpPr>
            <p:nvPr/>
          </p:nvSpPr>
          <p:spPr bwMode="auto">
            <a:xfrm>
              <a:off x="4281506" y="1469208"/>
              <a:ext cx="4112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dirty="0">
                  <a:latin typeface="UD デジタル 教科書体 NP-B" panose="02020700000000000000" pitchFamily="18" charset="-128"/>
                  <a:ea typeface="UD デジタル 教科書体 NP-B" panose="02020700000000000000" pitchFamily="18" charset="-128"/>
                </a:rPr>
                <a:t>2</a:t>
              </a:r>
              <a:endParaRPr lang="ja-JP" altLang="en-US" sz="500" dirty="0">
                <a:latin typeface="UD デジタル 教科書体 NP-B" panose="02020700000000000000" pitchFamily="18" charset="-128"/>
                <a:ea typeface="UD デジタル 教科書体 NP-B" panose="02020700000000000000" pitchFamily="18" charset="-128"/>
              </a:endParaRPr>
            </a:p>
          </p:txBody>
        </p:sp>
      </p:grpSp>
      <p:grpSp>
        <p:nvGrpSpPr>
          <p:cNvPr id="65" name="グループ化 64">
            <a:extLst>
              <a:ext uri="{FF2B5EF4-FFF2-40B4-BE49-F238E27FC236}">
                <a16:creationId xmlns:a16="http://schemas.microsoft.com/office/drawing/2014/main" id="{CA373269-732F-92FE-A93C-A894EC773110}"/>
              </a:ext>
            </a:extLst>
          </p:cNvPr>
          <p:cNvGrpSpPr/>
          <p:nvPr/>
        </p:nvGrpSpPr>
        <p:grpSpPr>
          <a:xfrm>
            <a:off x="5594470" y="2576095"/>
            <a:ext cx="1253962" cy="654837"/>
            <a:chOff x="3438775" y="1469208"/>
            <a:chExt cx="1253962" cy="654837"/>
          </a:xfrm>
        </p:grpSpPr>
        <p:sp>
          <p:nvSpPr>
            <p:cNvPr id="66" name="Text Box 25">
              <a:extLst>
                <a:ext uri="{FF2B5EF4-FFF2-40B4-BE49-F238E27FC236}">
                  <a16:creationId xmlns:a16="http://schemas.microsoft.com/office/drawing/2014/main" id="{C2AC1642-2F69-6777-1B6A-3F4D54A3318E}"/>
                </a:ext>
              </a:extLst>
            </p:cNvPr>
            <p:cNvSpPr txBox="1">
              <a:spLocks noChangeArrowheads="1"/>
            </p:cNvSpPr>
            <p:nvPr/>
          </p:nvSpPr>
          <p:spPr bwMode="auto">
            <a:xfrm>
              <a:off x="3438775" y="1539270"/>
              <a:ext cx="1178022"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latin typeface="UD デジタル 教科書体 NP-B" panose="02020700000000000000" pitchFamily="18" charset="-128"/>
                  <a:ea typeface="UD デジタル 教科書体 NP-B" panose="02020700000000000000" pitchFamily="18" charset="-128"/>
                </a:rPr>
                <a:t>1km</a:t>
              </a:r>
              <a:endParaRPr lang="ja-JP" altLang="en-US" sz="1050" dirty="0">
                <a:latin typeface="UD デジタル 教科書体 NP-B" panose="02020700000000000000" pitchFamily="18" charset="-128"/>
                <a:ea typeface="UD デジタル 教科書体 NP-B" panose="02020700000000000000" pitchFamily="18" charset="-128"/>
              </a:endParaRPr>
            </a:p>
          </p:txBody>
        </p:sp>
        <p:sp>
          <p:nvSpPr>
            <p:cNvPr id="67" name="Text Box 25">
              <a:extLst>
                <a:ext uri="{FF2B5EF4-FFF2-40B4-BE49-F238E27FC236}">
                  <a16:creationId xmlns:a16="http://schemas.microsoft.com/office/drawing/2014/main" id="{A6F1D47D-8034-3479-56AD-8C6DDCA6A8BB}"/>
                </a:ext>
              </a:extLst>
            </p:cNvPr>
            <p:cNvSpPr txBox="1">
              <a:spLocks noChangeArrowheads="1"/>
            </p:cNvSpPr>
            <p:nvPr/>
          </p:nvSpPr>
          <p:spPr bwMode="auto">
            <a:xfrm>
              <a:off x="4281506" y="1469208"/>
              <a:ext cx="4112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dirty="0">
                  <a:latin typeface="UD デジタル 教科書体 NP-B" panose="02020700000000000000" pitchFamily="18" charset="-128"/>
                  <a:ea typeface="UD デジタル 教科書体 NP-B" panose="02020700000000000000" pitchFamily="18" charset="-128"/>
                </a:rPr>
                <a:t>2</a:t>
              </a:r>
              <a:endParaRPr lang="ja-JP" altLang="en-US" sz="500" dirty="0">
                <a:latin typeface="UD デジタル 教科書体 NP-B" panose="02020700000000000000" pitchFamily="18" charset="-128"/>
                <a:ea typeface="UD デジタル 教科書体 NP-B" panose="02020700000000000000" pitchFamily="18" charset="-128"/>
              </a:endParaRPr>
            </a:p>
          </p:txBody>
        </p:sp>
      </p:grpSp>
      <p:grpSp>
        <p:nvGrpSpPr>
          <p:cNvPr id="68" name="グループ化 67">
            <a:extLst>
              <a:ext uri="{FF2B5EF4-FFF2-40B4-BE49-F238E27FC236}">
                <a16:creationId xmlns:a16="http://schemas.microsoft.com/office/drawing/2014/main" id="{34FAD746-A547-A61C-D523-B65FE60D0018}"/>
              </a:ext>
            </a:extLst>
          </p:cNvPr>
          <p:cNvGrpSpPr/>
          <p:nvPr/>
        </p:nvGrpSpPr>
        <p:grpSpPr>
          <a:xfrm>
            <a:off x="6693564" y="2576095"/>
            <a:ext cx="1253962" cy="654837"/>
            <a:chOff x="3438775" y="1469208"/>
            <a:chExt cx="1253962" cy="654837"/>
          </a:xfrm>
        </p:grpSpPr>
        <p:sp>
          <p:nvSpPr>
            <p:cNvPr id="69" name="Text Box 25">
              <a:extLst>
                <a:ext uri="{FF2B5EF4-FFF2-40B4-BE49-F238E27FC236}">
                  <a16:creationId xmlns:a16="http://schemas.microsoft.com/office/drawing/2014/main" id="{5E9719F1-EA24-42B3-27FC-FF3578317E03}"/>
                </a:ext>
              </a:extLst>
            </p:cNvPr>
            <p:cNvSpPr txBox="1">
              <a:spLocks noChangeArrowheads="1"/>
            </p:cNvSpPr>
            <p:nvPr/>
          </p:nvSpPr>
          <p:spPr bwMode="auto">
            <a:xfrm>
              <a:off x="3438775" y="1539270"/>
              <a:ext cx="1178022"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latin typeface="UD デジタル 教科書体 NP-B" panose="02020700000000000000" pitchFamily="18" charset="-128"/>
                  <a:ea typeface="UD デジタル 教科書体 NP-B" panose="02020700000000000000" pitchFamily="18" charset="-128"/>
                </a:rPr>
                <a:t>1km</a:t>
              </a:r>
              <a:endParaRPr lang="ja-JP" altLang="en-US" sz="1050" dirty="0">
                <a:latin typeface="UD デジタル 教科書体 NP-B" panose="02020700000000000000" pitchFamily="18" charset="-128"/>
                <a:ea typeface="UD デジタル 教科書体 NP-B" panose="02020700000000000000" pitchFamily="18" charset="-128"/>
              </a:endParaRPr>
            </a:p>
          </p:txBody>
        </p:sp>
        <p:sp>
          <p:nvSpPr>
            <p:cNvPr id="70" name="Text Box 25">
              <a:extLst>
                <a:ext uri="{FF2B5EF4-FFF2-40B4-BE49-F238E27FC236}">
                  <a16:creationId xmlns:a16="http://schemas.microsoft.com/office/drawing/2014/main" id="{46E5311B-A365-457F-EB80-C7EE059DDC2A}"/>
                </a:ext>
              </a:extLst>
            </p:cNvPr>
            <p:cNvSpPr txBox="1">
              <a:spLocks noChangeArrowheads="1"/>
            </p:cNvSpPr>
            <p:nvPr/>
          </p:nvSpPr>
          <p:spPr bwMode="auto">
            <a:xfrm>
              <a:off x="4281506" y="1469208"/>
              <a:ext cx="4112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dirty="0">
                  <a:latin typeface="UD デジタル 教科書体 NP-B" panose="02020700000000000000" pitchFamily="18" charset="-128"/>
                  <a:ea typeface="UD デジタル 教科書体 NP-B" panose="02020700000000000000" pitchFamily="18" charset="-128"/>
                </a:rPr>
                <a:t>2</a:t>
              </a:r>
              <a:endParaRPr lang="ja-JP" altLang="en-US" sz="500" dirty="0">
                <a:latin typeface="UD デジタル 教科書体 NP-B" panose="02020700000000000000" pitchFamily="18" charset="-128"/>
                <a:ea typeface="UD デジタル 教科書体 NP-B" panose="02020700000000000000" pitchFamily="18" charset="-128"/>
              </a:endParaRPr>
            </a:p>
          </p:txBody>
        </p:sp>
      </p:grpSp>
      <p:grpSp>
        <p:nvGrpSpPr>
          <p:cNvPr id="71" name="グループ化 70">
            <a:extLst>
              <a:ext uri="{FF2B5EF4-FFF2-40B4-BE49-F238E27FC236}">
                <a16:creationId xmlns:a16="http://schemas.microsoft.com/office/drawing/2014/main" id="{F899668B-3E3F-97E6-43D9-D9F0D0B7F7A5}"/>
              </a:ext>
            </a:extLst>
          </p:cNvPr>
          <p:cNvGrpSpPr/>
          <p:nvPr/>
        </p:nvGrpSpPr>
        <p:grpSpPr>
          <a:xfrm>
            <a:off x="7792036" y="2576095"/>
            <a:ext cx="1253962" cy="654837"/>
            <a:chOff x="3438775" y="1469208"/>
            <a:chExt cx="1253962" cy="654837"/>
          </a:xfrm>
        </p:grpSpPr>
        <p:sp>
          <p:nvSpPr>
            <p:cNvPr id="72" name="Text Box 25">
              <a:extLst>
                <a:ext uri="{FF2B5EF4-FFF2-40B4-BE49-F238E27FC236}">
                  <a16:creationId xmlns:a16="http://schemas.microsoft.com/office/drawing/2014/main" id="{CB99D39A-B7E5-1EC5-EC31-534BA1DD7217}"/>
                </a:ext>
              </a:extLst>
            </p:cNvPr>
            <p:cNvSpPr txBox="1">
              <a:spLocks noChangeArrowheads="1"/>
            </p:cNvSpPr>
            <p:nvPr/>
          </p:nvSpPr>
          <p:spPr bwMode="auto">
            <a:xfrm>
              <a:off x="3438775" y="1539270"/>
              <a:ext cx="1178022"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latin typeface="UD デジタル 教科書体 NP-B" panose="02020700000000000000" pitchFamily="18" charset="-128"/>
                  <a:ea typeface="UD デジタル 教科書体 NP-B" panose="02020700000000000000" pitchFamily="18" charset="-128"/>
                </a:rPr>
                <a:t>1km</a:t>
              </a:r>
              <a:endParaRPr lang="ja-JP" altLang="en-US" sz="1050" dirty="0">
                <a:latin typeface="UD デジタル 教科書体 NP-B" panose="02020700000000000000" pitchFamily="18" charset="-128"/>
                <a:ea typeface="UD デジタル 教科書体 NP-B" panose="02020700000000000000" pitchFamily="18" charset="-128"/>
              </a:endParaRPr>
            </a:p>
          </p:txBody>
        </p:sp>
        <p:sp>
          <p:nvSpPr>
            <p:cNvPr id="73" name="Text Box 25">
              <a:extLst>
                <a:ext uri="{FF2B5EF4-FFF2-40B4-BE49-F238E27FC236}">
                  <a16:creationId xmlns:a16="http://schemas.microsoft.com/office/drawing/2014/main" id="{EBD3B7AF-B99A-CF8B-0742-E47B7BD8DCBE}"/>
                </a:ext>
              </a:extLst>
            </p:cNvPr>
            <p:cNvSpPr txBox="1">
              <a:spLocks noChangeArrowheads="1"/>
            </p:cNvSpPr>
            <p:nvPr/>
          </p:nvSpPr>
          <p:spPr bwMode="auto">
            <a:xfrm>
              <a:off x="4281506" y="1469208"/>
              <a:ext cx="4112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dirty="0">
                  <a:latin typeface="UD デジタル 教科書体 NP-B" panose="02020700000000000000" pitchFamily="18" charset="-128"/>
                  <a:ea typeface="UD デジタル 教科書体 NP-B" panose="02020700000000000000" pitchFamily="18" charset="-128"/>
                </a:rPr>
                <a:t>2</a:t>
              </a:r>
              <a:endParaRPr lang="ja-JP" altLang="en-US" sz="500" dirty="0">
                <a:latin typeface="UD デジタル 教科書体 NP-B" panose="02020700000000000000" pitchFamily="18" charset="-128"/>
                <a:ea typeface="UD デジタル 教科書体 NP-B" panose="02020700000000000000" pitchFamily="18" charset="-128"/>
              </a:endParaRPr>
            </a:p>
          </p:txBody>
        </p:sp>
      </p:grpSp>
    </p:spTree>
    <p:extLst>
      <p:ext uri="{BB962C8B-B14F-4D97-AF65-F5344CB8AC3E}">
        <p14:creationId xmlns:p14="http://schemas.microsoft.com/office/powerpoint/2010/main" val="1109584756"/>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1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1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175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p:cTn id="29" dur="500" fill="hold"/>
                                        <p:tgtEl>
                                          <p:spTgt spid="27"/>
                                        </p:tgtEl>
                                        <p:attrNameLst>
                                          <p:attrName>ppt_w</p:attrName>
                                        </p:attrNameLst>
                                      </p:cBhvr>
                                      <p:tavLst>
                                        <p:tav tm="0">
                                          <p:val>
                                            <p:fltVal val="0"/>
                                          </p:val>
                                        </p:tav>
                                        <p:tav tm="100000">
                                          <p:val>
                                            <p:strVal val="#ppt_w"/>
                                          </p:val>
                                        </p:tav>
                                      </p:tavLst>
                                    </p:anim>
                                    <p:anim calcmode="lin" valueType="num">
                                      <p:cBhvr>
                                        <p:cTn id="30" dur="500" fill="hold"/>
                                        <p:tgtEl>
                                          <p:spTgt spid="27"/>
                                        </p:tgtEl>
                                        <p:attrNameLst>
                                          <p:attrName>ppt_h</p:attrName>
                                        </p:attrNameLst>
                                      </p:cBhvr>
                                      <p:tavLst>
                                        <p:tav tm="0">
                                          <p:val>
                                            <p:fltVal val="0"/>
                                          </p:val>
                                        </p:tav>
                                        <p:tav tm="100000">
                                          <p:val>
                                            <p:strVal val="#ppt_h"/>
                                          </p:val>
                                        </p:tav>
                                      </p:tavLst>
                                    </p:anim>
                                    <p:animEffect transition="in" filter="fade">
                                      <p:cBhvr>
                                        <p:cTn id="31" dur="500"/>
                                        <p:tgtEl>
                                          <p:spTgt spid="27"/>
                                        </p:tgtEl>
                                      </p:cBhvr>
                                    </p:animEffect>
                                  </p:childTnLst>
                                </p:cTn>
                              </p:par>
                              <p:par>
                                <p:cTn id="32" presetID="53" presetClass="entr" presetSubtype="16"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Effect transition="in" filter="fade">
                                      <p:cBhvr>
                                        <p:cTn id="36" dur="500"/>
                                        <p:tgtEl>
                                          <p:spTgt spid="28"/>
                                        </p:tgtEl>
                                      </p:cBhvr>
                                    </p:animEffect>
                                  </p:childTnLst>
                                </p:cTn>
                              </p:par>
                              <p:par>
                                <p:cTn id="37" presetID="53" presetClass="entr" presetSubtype="16"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par>
                                <p:cTn id="42" presetID="53" presetClass="entr" presetSubtype="16"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up)">
                                      <p:cBhvr>
                                        <p:cTn id="51" dur="1000"/>
                                        <p:tgtEl>
                                          <p:spTgt spid="37"/>
                                        </p:tgtEl>
                                      </p:cBhvr>
                                    </p:animEffect>
                                  </p:childTnLst>
                                </p:cTn>
                              </p:par>
                              <p:par>
                                <p:cTn id="52" presetID="22" presetClass="entr" presetSubtype="1" fill="hold"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up)">
                                      <p:cBhvr>
                                        <p:cTn id="54" dur="1000"/>
                                        <p:tgtEl>
                                          <p:spTgt spid="35"/>
                                        </p:tgtEl>
                                      </p:cBhvr>
                                    </p:animEffect>
                                  </p:childTnLst>
                                </p:cTn>
                              </p:par>
                              <p:par>
                                <p:cTn id="55" presetID="22" presetClass="entr" presetSubtype="1" fill="hold"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ipe(up)">
                                      <p:cBhvr>
                                        <p:cTn id="57" dur="1000"/>
                                        <p:tgtEl>
                                          <p:spTgt spid="45"/>
                                        </p:tgtEl>
                                      </p:cBhvr>
                                    </p:animEffect>
                                  </p:childTnLst>
                                </p:cTn>
                              </p:par>
                              <p:par>
                                <p:cTn id="58" presetID="22" presetClass="entr" presetSubtype="1" fill="hold" nodeType="with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ipe(up)">
                                      <p:cBhvr>
                                        <p:cTn id="60" dur="1000"/>
                                        <p:tgtEl>
                                          <p:spTgt spid="53"/>
                                        </p:tgtEl>
                                      </p:cBhvr>
                                    </p:animEffect>
                                  </p:childTnLst>
                                </p:cTn>
                              </p:par>
                              <p:par>
                                <p:cTn id="61" presetID="22" presetClass="entr" presetSubtype="1" fill="hold" nodeType="with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wipe(up)">
                                      <p:cBhvr>
                                        <p:cTn id="63" dur="1000"/>
                                        <p:tgtEl>
                                          <p:spTgt spid="56"/>
                                        </p:tgtEl>
                                      </p:cBhvr>
                                    </p:animEffect>
                                  </p:childTnLst>
                                </p:cTn>
                              </p:par>
                            </p:childTnLst>
                          </p:cTn>
                        </p:par>
                        <p:par>
                          <p:cTn id="64" fill="hold">
                            <p:stCondLst>
                              <p:cond delay="1000"/>
                            </p:stCondLst>
                            <p:childTnLst>
                              <p:par>
                                <p:cTn id="65" presetID="22" presetClass="entr" presetSubtype="1"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par>
                                <p:cTn id="68" presetID="22" presetClass="entr" presetSubtype="1" fill="hold" nodeType="with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wipe(up)">
                                      <p:cBhvr>
                                        <p:cTn id="70" dur="1000"/>
                                        <p:tgtEl>
                                          <p:spTgt spid="62"/>
                                        </p:tgtEl>
                                      </p:cBhvr>
                                    </p:animEffect>
                                  </p:childTnLst>
                                </p:cTn>
                              </p:par>
                              <p:par>
                                <p:cTn id="71" presetID="22" presetClass="entr" presetSubtype="1" fill="hold" nodeType="with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wipe(up)">
                                      <p:cBhvr>
                                        <p:cTn id="73" dur="1000"/>
                                        <p:tgtEl>
                                          <p:spTgt spid="65"/>
                                        </p:tgtEl>
                                      </p:cBhvr>
                                    </p:animEffect>
                                  </p:childTnLst>
                                </p:cTn>
                              </p:par>
                              <p:par>
                                <p:cTn id="74" presetID="22" presetClass="entr" presetSubtype="1" fill="hold" nodeType="withEffect">
                                  <p:stCondLst>
                                    <p:cond delay="0"/>
                                  </p:stCondLst>
                                  <p:childTnLst>
                                    <p:set>
                                      <p:cBhvr>
                                        <p:cTn id="75" dur="1" fill="hold">
                                          <p:stCondLst>
                                            <p:cond delay="0"/>
                                          </p:stCondLst>
                                        </p:cTn>
                                        <p:tgtEl>
                                          <p:spTgt spid="68"/>
                                        </p:tgtEl>
                                        <p:attrNameLst>
                                          <p:attrName>style.visibility</p:attrName>
                                        </p:attrNameLst>
                                      </p:cBhvr>
                                      <p:to>
                                        <p:strVal val="visible"/>
                                      </p:to>
                                    </p:set>
                                    <p:animEffect transition="in" filter="wipe(up)">
                                      <p:cBhvr>
                                        <p:cTn id="76" dur="1000"/>
                                        <p:tgtEl>
                                          <p:spTgt spid="68"/>
                                        </p:tgtEl>
                                      </p:cBhvr>
                                    </p:animEffect>
                                  </p:childTnLst>
                                </p:cTn>
                              </p:par>
                              <p:par>
                                <p:cTn id="77" presetID="22" presetClass="entr" presetSubtype="1" fill="hold" nodeType="withEffect">
                                  <p:stCondLst>
                                    <p:cond delay="0"/>
                                  </p:stCondLst>
                                  <p:childTnLst>
                                    <p:set>
                                      <p:cBhvr>
                                        <p:cTn id="78" dur="1" fill="hold">
                                          <p:stCondLst>
                                            <p:cond delay="0"/>
                                          </p:stCondLst>
                                        </p:cTn>
                                        <p:tgtEl>
                                          <p:spTgt spid="71"/>
                                        </p:tgtEl>
                                        <p:attrNameLst>
                                          <p:attrName>style.visibility</p:attrName>
                                        </p:attrNameLst>
                                      </p:cBhvr>
                                      <p:to>
                                        <p:strVal val="visible"/>
                                      </p:to>
                                    </p:set>
                                    <p:animEffect transition="in" filter="wipe(up)">
                                      <p:cBhvr>
                                        <p:cTn id="79" dur="1000"/>
                                        <p:tgtEl>
                                          <p:spTgt spid="7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5" grpId="0"/>
      <p:bldP spid="23"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3" name="Rectangle 18">
            <a:extLst>
              <a:ext uri="{FF2B5EF4-FFF2-40B4-BE49-F238E27FC236}">
                <a16:creationId xmlns:a16="http://schemas.microsoft.com/office/drawing/2014/main" id="{6C80D245-4CAA-4B4C-BA3A-579F9B53CC5C}"/>
              </a:ext>
            </a:extLst>
          </p:cNvPr>
          <p:cNvSpPr>
            <a:spLocks noChangeArrowheads="1"/>
          </p:cNvSpPr>
          <p:nvPr/>
        </p:nvSpPr>
        <p:spPr bwMode="auto">
          <a:xfrm>
            <a:off x="7092950" y="3429000"/>
            <a:ext cx="1439863" cy="1439863"/>
          </a:xfrm>
          <a:prstGeom prst="rect">
            <a:avLst/>
          </a:prstGeom>
          <a:solidFill>
            <a:srgbClr val="FF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4580" name="Rectangle 5">
            <a:extLst>
              <a:ext uri="{FF2B5EF4-FFF2-40B4-BE49-F238E27FC236}">
                <a16:creationId xmlns:a16="http://schemas.microsoft.com/office/drawing/2014/main" id="{479C4409-3386-4393-B33E-7DDCCA8E0927}"/>
              </a:ext>
            </a:extLst>
          </p:cNvPr>
          <p:cNvSpPr>
            <a:spLocks noChangeArrowheads="1"/>
          </p:cNvSpPr>
          <p:nvPr/>
        </p:nvSpPr>
        <p:spPr bwMode="auto">
          <a:xfrm>
            <a:off x="611188" y="1989138"/>
            <a:ext cx="1439862" cy="1439862"/>
          </a:xfrm>
          <a:prstGeom prst="rect">
            <a:avLst/>
          </a:prstGeom>
          <a:solidFill>
            <a:srgbClr val="CC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4581" name="Rectangle 6">
            <a:extLst>
              <a:ext uri="{FF2B5EF4-FFF2-40B4-BE49-F238E27FC236}">
                <a16:creationId xmlns:a16="http://schemas.microsoft.com/office/drawing/2014/main" id="{38A2D19E-B8D9-4064-A693-F48C6612A8BA}"/>
              </a:ext>
            </a:extLst>
          </p:cNvPr>
          <p:cNvSpPr>
            <a:spLocks noChangeArrowheads="1"/>
          </p:cNvSpPr>
          <p:nvPr/>
        </p:nvSpPr>
        <p:spPr bwMode="auto">
          <a:xfrm>
            <a:off x="611188" y="3429000"/>
            <a:ext cx="1439862" cy="1439863"/>
          </a:xfrm>
          <a:prstGeom prst="rect">
            <a:avLst/>
          </a:prstGeom>
          <a:solidFill>
            <a:srgbClr val="CC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4582" name="Rectangle 7">
            <a:extLst>
              <a:ext uri="{FF2B5EF4-FFF2-40B4-BE49-F238E27FC236}">
                <a16:creationId xmlns:a16="http://schemas.microsoft.com/office/drawing/2014/main" id="{A248D346-69D0-437C-87D8-A084CD94B3A9}"/>
              </a:ext>
            </a:extLst>
          </p:cNvPr>
          <p:cNvSpPr>
            <a:spLocks noChangeArrowheads="1"/>
          </p:cNvSpPr>
          <p:nvPr/>
        </p:nvSpPr>
        <p:spPr bwMode="auto">
          <a:xfrm>
            <a:off x="2052638" y="3429000"/>
            <a:ext cx="1439862" cy="1439863"/>
          </a:xfrm>
          <a:prstGeom prst="rect">
            <a:avLst/>
          </a:prstGeom>
          <a:solidFill>
            <a:srgbClr val="CC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4583" name="Rectangle 8">
            <a:extLst>
              <a:ext uri="{FF2B5EF4-FFF2-40B4-BE49-F238E27FC236}">
                <a16:creationId xmlns:a16="http://schemas.microsoft.com/office/drawing/2014/main" id="{0A7449B2-158C-4DA7-A6DE-85056EACD210}"/>
              </a:ext>
            </a:extLst>
          </p:cNvPr>
          <p:cNvSpPr>
            <a:spLocks noChangeArrowheads="1"/>
          </p:cNvSpPr>
          <p:nvPr/>
        </p:nvSpPr>
        <p:spPr bwMode="auto">
          <a:xfrm>
            <a:off x="5651500" y="547688"/>
            <a:ext cx="1439863" cy="1441450"/>
          </a:xfrm>
          <a:prstGeom prst="rect">
            <a:avLst/>
          </a:prstGeom>
          <a:solidFill>
            <a:srgbClr val="FF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4584" name="Rectangle 9">
            <a:extLst>
              <a:ext uri="{FF2B5EF4-FFF2-40B4-BE49-F238E27FC236}">
                <a16:creationId xmlns:a16="http://schemas.microsoft.com/office/drawing/2014/main" id="{0C3D23A9-0956-48F8-903F-9D9F112E3DD2}"/>
              </a:ext>
            </a:extLst>
          </p:cNvPr>
          <p:cNvSpPr>
            <a:spLocks noChangeArrowheads="1"/>
          </p:cNvSpPr>
          <p:nvPr/>
        </p:nvSpPr>
        <p:spPr bwMode="auto">
          <a:xfrm>
            <a:off x="7092950" y="1989138"/>
            <a:ext cx="1439863" cy="1439862"/>
          </a:xfrm>
          <a:prstGeom prst="rect">
            <a:avLst/>
          </a:prstGeom>
          <a:solidFill>
            <a:srgbClr val="FF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4585" name="Text Box 10">
            <a:extLst>
              <a:ext uri="{FF2B5EF4-FFF2-40B4-BE49-F238E27FC236}">
                <a16:creationId xmlns:a16="http://schemas.microsoft.com/office/drawing/2014/main" id="{4FDBFC12-6514-4202-82CF-827296994ABB}"/>
              </a:ext>
            </a:extLst>
          </p:cNvPr>
          <p:cNvSpPr txBox="1">
            <a:spLocks noChangeArrowheads="1"/>
          </p:cNvSpPr>
          <p:nvPr/>
        </p:nvSpPr>
        <p:spPr bwMode="auto">
          <a:xfrm>
            <a:off x="1692275" y="5589588"/>
            <a:ext cx="358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endParaRPr lang="ja-JP" altLang="ja-JP" sz="1800"/>
          </a:p>
        </p:txBody>
      </p:sp>
      <p:sp>
        <p:nvSpPr>
          <p:cNvPr id="24586" name="Rectangle 11">
            <a:extLst>
              <a:ext uri="{FF2B5EF4-FFF2-40B4-BE49-F238E27FC236}">
                <a16:creationId xmlns:a16="http://schemas.microsoft.com/office/drawing/2014/main" id="{09A9CB7E-61AE-4049-874D-234F0B599FE2}"/>
              </a:ext>
            </a:extLst>
          </p:cNvPr>
          <p:cNvSpPr>
            <a:spLocks noChangeArrowheads="1"/>
          </p:cNvSpPr>
          <p:nvPr/>
        </p:nvSpPr>
        <p:spPr bwMode="auto">
          <a:xfrm>
            <a:off x="611188" y="4868863"/>
            <a:ext cx="1439862" cy="1439862"/>
          </a:xfrm>
          <a:prstGeom prst="rect">
            <a:avLst/>
          </a:prstGeom>
          <a:solidFill>
            <a:srgbClr val="CC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4587" name="Rectangle 12">
            <a:extLst>
              <a:ext uri="{FF2B5EF4-FFF2-40B4-BE49-F238E27FC236}">
                <a16:creationId xmlns:a16="http://schemas.microsoft.com/office/drawing/2014/main" id="{E3C4889C-5CDC-46DF-8A0A-FDECA504C441}"/>
              </a:ext>
            </a:extLst>
          </p:cNvPr>
          <p:cNvSpPr>
            <a:spLocks noChangeArrowheads="1"/>
          </p:cNvSpPr>
          <p:nvPr/>
        </p:nvSpPr>
        <p:spPr bwMode="auto">
          <a:xfrm>
            <a:off x="2052638" y="4868863"/>
            <a:ext cx="1439862" cy="1439862"/>
          </a:xfrm>
          <a:prstGeom prst="rect">
            <a:avLst/>
          </a:prstGeom>
          <a:solidFill>
            <a:srgbClr val="CC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4588" name="Rectangle 13">
            <a:extLst>
              <a:ext uri="{FF2B5EF4-FFF2-40B4-BE49-F238E27FC236}">
                <a16:creationId xmlns:a16="http://schemas.microsoft.com/office/drawing/2014/main" id="{CD9C2A8A-5D9B-4DD1-B2FE-7CC45ECCF8CD}"/>
              </a:ext>
            </a:extLst>
          </p:cNvPr>
          <p:cNvSpPr>
            <a:spLocks noChangeArrowheads="1"/>
          </p:cNvSpPr>
          <p:nvPr/>
        </p:nvSpPr>
        <p:spPr bwMode="auto">
          <a:xfrm>
            <a:off x="3492500" y="4868863"/>
            <a:ext cx="1439863" cy="1439862"/>
          </a:xfrm>
          <a:prstGeom prst="rect">
            <a:avLst/>
          </a:prstGeom>
          <a:solidFill>
            <a:srgbClr val="CC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4589" name="Rectangle 14">
            <a:extLst>
              <a:ext uri="{FF2B5EF4-FFF2-40B4-BE49-F238E27FC236}">
                <a16:creationId xmlns:a16="http://schemas.microsoft.com/office/drawing/2014/main" id="{08DA2B7A-BFD6-4E4C-9219-54128BF0490E}"/>
              </a:ext>
            </a:extLst>
          </p:cNvPr>
          <p:cNvSpPr>
            <a:spLocks noChangeArrowheads="1"/>
          </p:cNvSpPr>
          <p:nvPr/>
        </p:nvSpPr>
        <p:spPr bwMode="auto">
          <a:xfrm>
            <a:off x="2052638" y="1989138"/>
            <a:ext cx="1439862" cy="1439862"/>
          </a:xfrm>
          <a:prstGeom prst="rect">
            <a:avLst/>
          </a:prstGeom>
          <a:solidFill>
            <a:srgbClr val="CC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4590" name="Rectangle 15">
            <a:extLst>
              <a:ext uri="{FF2B5EF4-FFF2-40B4-BE49-F238E27FC236}">
                <a16:creationId xmlns:a16="http://schemas.microsoft.com/office/drawing/2014/main" id="{B6A3A15E-9DE7-41FE-825F-E6F631F7D827}"/>
              </a:ext>
            </a:extLst>
          </p:cNvPr>
          <p:cNvSpPr>
            <a:spLocks noChangeArrowheads="1"/>
          </p:cNvSpPr>
          <p:nvPr/>
        </p:nvSpPr>
        <p:spPr bwMode="auto">
          <a:xfrm>
            <a:off x="3492500" y="3429000"/>
            <a:ext cx="1439863" cy="1439863"/>
          </a:xfrm>
          <a:prstGeom prst="rect">
            <a:avLst/>
          </a:prstGeom>
          <a:solidFill>
            <a:srgbClr val="CC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4591" name="Rectangle 16">
            <a:extLst>
              <a:ext uri="{FF2B5EF4-FFF2-40B4-BE49-F238E27FC236}">
                <a16:creationId xmlns:a16="http://schemas.microsoft.com/office/drawing/2014/main" id="{E99A1FA7-4736-4031-9317-C3BEFBF03DA8}"/>
              </a:ext>
            </a:extLst>
          </p:cNvPr>
          <p:cNvSpPr>
            <a:spLocks noChangeArrowheads="1"/>
          </p:cNvSpPr>
          <p:nvPr/>
        </p:nvSpPr>
        <p:spPr bwMode="auto">
          <a:xfrm>
            <a:off x="3492500" y="1989138"/>
            <a:ext cx="1439863" cy="1439862"/>
          </a:xfrm>
          <a:prstGeom prst="rect">
            <a:avLst/>
          </a:prstGeom>
          <a:solidFill>
            <a:srgbClr val="CC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4592" name="Rectangle 17">
            <a:extLst>
              <a:ext uri="{FF2B5EF4-FFF2-40B4-BE49-F238E27FC236}">
                <a16:creationId xmlns:a16="http://schemas.microsoft.com/office/drawing/2014/main" id="{9CBDFD80-4BDF-4D3F-B454-DFACBD9BBF01}"/>
              </a:ext>
            </a:extLst>
          </p:cNvPr>
          <p:cNvSpPr>
            <a:spLocks noChangeArrowheads="1"/>
          </p:cNvSpPr>
          <p:nvPr/>
        </p:nvSpPr>
        <p:spPr bwMode="auto">
          <a:xfrm>
            <a:off x="5651500" y="1989138"/>
            <a:ext cx="1439863" cy="1439862"/>
          </a:xfrm>
          <a:prstGeom prst="rect">
            <a:avLst/>
          </a:prstGeom>
          <a:solidFill>
            <a:srgbClr val="FF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4594" name="Rectangle 19">
            <a:extLst>
              <a:ext uri="{FF2B5EF4-FFF2-40B4-BE49-F238E27FC236}">
                <a16:creationId xmlns:a16="http://schemas.microsoft.com/office/drawing/2014/main" id="{97A9FF97-46A9-4BAB-9271-1E6BFB2E5DBD}"/>
              </a:ext>
            </a:extLst>
          </p:cNvPr>
          <p:cNvSpPr>
            <a:spLocks noChangeArrowheads="1"/>
          </p:cNvSpPr>
          <p:nvPr/>
        </p:nvSpPr>
        <p:spPr bwMode="auto">
          <a:xfrm>
            <a:off x="5651500" y="3429000"/>
            <a:ext cx="1439863" cy="1439863"/>
          </a:xfrm>
          <a:prstGeom prst="rect">
            <a:avLst/>
          </a:prstGeom>
          <a:solidFill>
            <a:srgbClr val="FF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4595" name="Rectangle 20">
            <a:extLst>
              <a:ext uri="{FF2B5EF4-FFF2-40B4-BE49-F238E27FC236}">
                <a16:creationId xmlns:a16="http://schemas.microsoft.com/office/drawing/2014/main" id="{6EAACFB1-00A3-4C84-B464-45E853855978}"/>
              </a:ext>
            </a:extLst>
          </p:cNvPr>
          <p:cNvSpPr>
            <a:spLocks noChangeArrowheads="1"/>
          </p:cNvSpPr>
          <p:nvPr/>
        </p:nvSpPr>
        <p:spPr bwMode="auto">
          <a:xfrm>
            <a:off x="7092950" y="4868863"/>
            <a:ext cx="1439863" cy="1439862"/>
          </a:xfrm>
          <a:prstGeom prst="rect">
            <a:avLst/>
          </a:prstGeom>
          <a:solidFill>
            <a:srgbClr val="FF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4596" name="Rectangle 21">
            <a:extLst>
              <a:ext uri="{FF2B5EF4-FFF2-40B4-BE49-F238E27FC236}">
                <a16:creationId xmlns:a16="http://schemas.microsoft.com/office/drawing/2014/main" id="{89037DC3-E055-452F-8445-E7F92DE46306}"/>
              </a:ext>
            </a:extLst>
          </p:cNvPr>
          <p:cNvSpPr>
            <a:spLocks noChangeArrowheads="1"/>
          </p:cNvSpPr>
          <p:nvPr/>
        </p:nvSpPr>
        <p:spPr bwMode="auto">
          <a:xfrm>
            <a:off x="5651500" y="4868863"/>
            <a:ext cx="1439863" cy="1439862"/>
          </a:xfrm>
          <a:prstGeom prst="rect">
            <a:avLst/>
          </a:prstGeom>
          <a:solidFill>
            <a:srgbClr val="FF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4597" name="Rectangle 22">
            <a:extLst>
              <a:ext uri="{FF2B5EF4-FFF2-40B4-BE49-F238E27FC236}">
                <a16:creationId xmlns:a16="http://schemas.microsoft.com/office/drawing/2014/main" id="{019FB3A6-5043-4EF0-9B12-15DFEB169C76}"/>
              </a:ext>
            </a:extLst>
          </p:cNvPr>
          <p:cNvSpPr>
            <a:spLocks noChangeArrowheads="1"/>
          </p:cNvSpPr>
          <p:nvPr/>
        </p:nvSpPr>
        <p:spPr bwMode="auto">
          <a:xfrm>
            <a:off x="7092950" y="549275"/>
            <a:ext cx="1439863" cy="1441450"/>
          </a:xfrm>
          <a:prstGeom prst="rect">
            <a:avLst/>
          </a:prstGeom>
          <a:solidFill>
            <a:srgbClr val="FF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6" name="Text Box 100">
            <a:extLst>
              <a:ext uri="{FF2B5EF4-FFF2-40B4-BE49-F238E27FC236}">
                <a16:creationId xmlns:a16="http://schemas.microsoft.com/office/drawing/2014/main" id="{2627AD93-4766-4545-AD7A-004E551B4BF4}"/>
              </a:ext>
            </a:extLst>
          </p:cNvPr>
          <p:cNvSpPr txBox="1">
            <a:spLocks noChangeArrowheads="1"/>
          </p:cNvSpPr>
          <p:nvPr/>
        </p:nvSpPr>
        <p:spPr bwMode="auto">
          <a:xfrm>
            <a:off x="611188" y="549275"/>
            <a:ext cx="724453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400" b="1" dirty="0">
                <a:latin typeface="UD デジタル 教科書体 NP-B" panose="02020700000000000000" pitchFamily="18" charset="-128"/>
                <a:ea typeface="UD デジタル 教科書体 NP-B" panose="02020700000000000000" pitchFamily="18" charset="-128"/>
              </a:rPr>
              <a:t>数える時に使った正方形の大きさが単位となります　</a:t>
            </a:r>
          </a:p>
        </p:txBody>
      </p:sp>
    </p:spTree>
    <p:extLst>
      <p:ext uri="{BB962C8B-B14F-4D97-AF65-F5344CB8AC3E}">
        <p14:creationId xmlns:p14="http://schemas.microsoft.com/office/powerpoint/2010/main" val="2531366399"/>
      </p:ext>
    </p:extLst>
  </p:cSld>
  <p:clrMapOvr>
    <a:masterClrMapping/>
  </p:clrMapOvr>
  <p:transition spd="slow" advTm="100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A9A66C6-C84E-4A0A-96D1-AAC03A010D2F}"/>
              </a:ext>
            </a:extLst>
          </p:cNvPr>
          <p:cNvSpPr/>
          <p:nvPr/>
        </p:nvSpPr>
        <p:spPr>
          <a:xfrm>
            <a:off x="971550" y="1268730"/>
            <a:ext cx="2160270" cy="2160270"/>
          </a:xfrm>
          <a:prstGeom prst="rect">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51B7FEE0-0798-4036-97F9-A0DE685FEF2E}"/>
              </a:ext>
            </a:extLst>
          </p:cNvPr>
          <p:cNvSpPr/>
          <p:nvPr/>
        </p:nvSpPr>
        <p:spPr>
          <a:xfrm>
            <a:off x="3851912" y="1268730"/>
            <a:ext cx="3600448" cy="3600448"/>
          </a:xfrm>
          <a:prstGeom prst="rect">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Text Box 25">
            <a:extLst>
              <a:ext uri="{FF2B5EF4-FFF2-40B4-BE49-F238E27FC236}">
                <a16:creationId xmlns:a16="http://schemas.microsoft.com/office/drawing/2014/main" id="{1A8C47AA-8192-46A5-88B8-0532A3B43A1A}"/>
              </a:ext>
            </a:extLst>
          </p:cNvPr>
          <p:cNvSpPr txBox="1">
            <a:spLocks noChangeArrowheads="1"/>
          </p:cNvSpPr>
          <p:nvPr/>
        </p:nvSpPr>
        <p:spPr bwMode="auto">
          <a:xfrm>
            <a:off x="884469" y="3789045"/>
            <a:ext cx="2499850"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1a</a:t>
            </a:r>
            <a:r>
              <a:rPr lang="en-US" altLang="ja-JP" sz="2800" dirty="0">
                <a:solidFill>
                  <a:srgbClr val="0000FF"/>
                </a:solidFill>
                <a:latin typeface="UD デジタル 教科書体 NP-B" panose="02020700000000000000" pitchFamily="18" charset="-128"/>
                <a:ea typeface="UD デジタル 教科書体 NP-B" panose="02020700000000000000" pitchFamily="18" charset="-128"/>
              </a:rPr>
              <a:t>(</a:t>
            </a:r>
            <a:r>
              <a:rPr lang="ja-JP" altLang="en-US" sz="2800" dirty="0">
                <a:solidFill>
                  <a:srgbClr val="0000FF"/>
                </a:solidFill>
                <a:latin typeface="UD デジタル 教科書体 NP-B" panose="02020700000000000000" pitchFamily="18" charset="-128"/>
                <a:ea typeface="UD デジタル 教科書体 NP-B" panose="02020700000000000000" pitchFamily="18" charset="-128"/>
              </a:rPr>
              <a:t>アール</a:t>
            </a:r>
            <a:r>
              <a:rPr lang="en-US" altLang="ja-JP" sz="2800" dirty="0">
                <a:solidFill>
                  <a:srgbClr val="0000FF"/>
                </a:solidFill>
                <a:latin typeface="UD デジタル 教科書体 NP-B" panose="02020700000000000000" pitchFamily="18" charset="-128"/>
                <a:ea typeface="UD デジタル 教科書体 NP-B" panose="02020700000000000000" pitchFamily="18" charset="-128"/>
              </a:rPr>
              <a:t>)</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5" name="Text Box 25">
            <a:extLst>
              <a:ext uri="{FF2B5EF4-FFF2-40B4-BE49-F238E27FC236}">
                <a16:creationId xmlns:a16="http://schemas.microsoft.com/office/drawing/2014/main" id="{E04D8ECE-7F92-4AFD-8629-5DCD357D1BD3}"/>
              </a:ext>
            </a:extLst>
          </p:cNvPr>
          <p:cNvSpPr txBox="1">
            <a:spLocks noChangeArrowheads="1"/>
          </p:cNvSpPr>
          <p:nvPr/>
        </p:nvSpPr>
        <p:spPr bwMode="auto">
          <a:xfrm>
            <a:off x="4004473" y="4980582"/>
            <a:ext cx="3219940"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1ha</a:t>
            </a:r>
            <a:r>
              <a:rPr lang="en-US" altLang="ja-JP" sz="2800" dirty="0">
                <a:solidFill>
                  <a:srgbClr val="0000FF"/>
                </a:solidFill>
                <a:latin typeface="UD デジタル 教科書体 NP-B" panose="02020700000000000000" pitchFamily="18" charset="-128"/>
                <a:ea typeface="UD デジタル 教科書体 NP-B" panose="02020700000000000000" pitchFamily="18" charset="-128"/>
              </a:rPr>
              <a:t>(</a:t>
            </a:r>
            <a:r>
              <a:rPr lang="ja-JP" altLang="en-US" sz="2800" dirty="0">
                <a:solidFill>
                  <a:srgbClr val="0000FF"/>
                </a:solidFill>
                <a:latin typeface="UD デジタル 教科書体 NP-B" panose="02020700000000000000" pitchFamily="18" charset="-128"/>
                <a:ea typeface="UD デジタル 教科書体 NP-B" panose="02020700000000000000" pitchFamily="18" charset="-128"/>
              </a:rPr>
              <a:t>ヘクタール</a:t>
            </a:r>
            <a:r>
              <a:rPr lang="en-US" altLang="ja-JP" sz="2800" dirty="0">
                <a:solidFill>
                  <a:srgbClr val="0000FF"/>
                </a:solidFill>
                <a:latin typeface="UD デジタル 教科書体 NP-B" panose="02020700000000000000" pitchFamily="18" charset="-128"/>
                <a:ea typeface="UD デジタル 教科書体 NP-B" panose="02020700000000000000" pitchFamily="18" charset="-128"/>
              </a:rPr>
              <a:t>)</a:t>
            </a: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6" name="Text Box 25">
            <a:extLst>
              <a:ext uri="{FF2B5EF4-FFF2-40B4-BE49-F238E27FC236}">
                <a16:creationId xmlns:a16="http://schemas.microsoft.com/office/drawing/2014/main" id="{2E26F8C0-A8F0-4C76-9E54-CAE358EB4439}"/>
              </a:ext>
            </a:extLst>
          </p:cNvPr>
          <p:cNvSpPr txBox="1">
            <a:spLocks noChangeArrowheads="1"/>
          </p:cNvSpPr>
          <p:nvPr/>
        </p:nvSpPr>
        <p:spPr bwMode="auto">
          <a:xfrm>
            <a:off x="4577041" y="5606121"/>
            <a:ext cx="2007706"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latin typeface="UD デジタル 教科書体 NP-B" panose="02020700000000000000" pitchFamily="18" charset="-128"/>
                <a:ea typeface="UD デジタル 教科書体 NP-B" panose="02020700000000000000" pitchFamily="18" charset="-128"/>
              </a:rPr>
              <a:t>10000</a:t>
            </a:r>
            <a:endParaRPr lang="ja-JP" altLang="en-US" sz="1100" dirty="0">
              <a:latin typeface="UD デジタル 教科書体 NP-B" panose="02020700000000000000" pitchFamily="18" charset="-128"/>
              <a:ea typeface="UD デジタル 教科書体 NP-B" panose="02020700000000000000" pitchFamily="18" charset="-128"/>
            </a:endParaRPr>
          </a:p>
        </p:txBody>
      </p:sp>
      <p:sp>
        <p:nvSpPr>
          <p:cNvPr id="7" name="Text Box 25">
            <a:extLst>
              <a:ext uri="{FF2B5EF4-FFF2-40B4-BE49-F238E27FC236}">
                <a16:creationId xmlns:a16="http://schemas.microsoft.com/office/drawing/2014/main" id="{A982E7D5-5618-4389-A7E5-CF81B2640509}"/>
              </a:ext>
            </a:extLst>
          </p:cNvPr>
          <p:cNvSpPr txBox="1">
            <a:spLocks noChangeArrowheads="1"/>
          </p:cNvSpPr>
          <p:nvPr/>
        </p:nvSpPr>
        <p:spPr bwMode="auto">
          <a:xfrm>
            <a:off x="6249469" y="5606121"/>
            <a:ext cx="660224"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latin typeface="UD デジタル 教科書体 NP-B" panose="02020700000000000000" pitchFamily="18" charset="-128"/>
                <a:ea typeface="UD デジタル 教科書体 NP-B" panose="02020700000000000000" pitchFamily="18" charset="-128"/>
              </a:rPr>
              <a:t>m</a:t>
            </a:r>
            <a:endParaRPr lang="ja-JP" altLang="en-US" sz="1100" dirty="0">
              <a:latin typeface="UD デジタル 教科書体 NP-B" panose="02020700000000000000" pitchFamily="18" charset="-128"/>
              <a:ea typeface="UD デジタル 教科書体 NP-B" panose="02020700000000000000" pitchFamily="18" charset="-128"/>
            </a:endParaRPr>
          </a:p>
        </p:txBody>
      </p:sp>
      <p:sp>
        <p:nvSpPr>
          <p:cNvPr id="8" name="Text Box 25">
            <a:extLst>
              <a:ext uri="{FF2B5EF4-FFF2-40B4-BE49-F238E27FC236}">
                <a16:creationId xmlns:a16="http://schemas.microsoft.com/office/drawing/2014/main" id="{2A517BBF-A29E-45DD-98B6-75A98DFD8BFE}"/>
              </a:ext>
            </a:extLst>
          </p:cNvPr>
          <p:cNvSpPr txBox="1">
            <a:spLocks noChangeArrowheads="1"/>
          </p:cNvSpPr>
          <p:nvPr/>
        </p:nvSpPr>
        <p:spPr bwMode="auto">
          <a:xfrm>
            <a:off x="6579581" y="5513969"/>
            <a:ext cx="4112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latin typeface="UD デジタル 教科書体 NP-B" panose="02020700000000000000" pitchFamily="18" charset="-128"/>
                <a:ea typeface="UD デジタル 教科書体 NP-B" panose="02020700000000000000" pitchFamily="18" charset="-128"/>
              </a:rPr>
              <a:t>2</a:t>
            </a:r>
            <a:endParaRPr lang="ja-JP" altLang="en-US" sz="700" dirty="0">
              <a:latin typeface="UD デジタル 教科書体 NP-B" panose="02020700000000000000" pitchFamily="18" charset="-128"/>
              <a:ea typeface="UD デジタル 教科書体 NP-B" panose="02020700000000000000" pitchFamily="18" charset="-128"/>
            </a:endParaRPr>
          </a:p>
        </p:txBody>
      </p:sp>
      <p:cxnSp>
        <p:nvCxnSpPr>
          <p:cNvPr id="9" name="直線コネクタ 8">
            <a:extLst>
              <a:ext uri="{FF2B5EF4-FFF2-40B4-BE49-F238E27FC236}">
                <a16:creationId xmlns:a16="http://schemas.microsoft.com/office/drawing/2014/main" id="{1D4F2A03-F348-4693-8728-BC49BE4FD2FE}"/>
              </a:ext>
            </a:extLst>
          </p:cNvPr>
          <p:cNvCxnSpPr>
            <a:cxnSpLocks/>
          </p:cNvCxnSpPr>
          <p:nvPr/>
        </p:nvCxnSpPr>
        <p:spPr>
          <a:xfrm>
            <a:off x="4211955" y="6137524"/>
            <a:ext cx="288036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0" name="Text Box 25">
            <a:extLst>
              <a:ext uri="{FF2B5EF4-FFF2-40B4-BE49-F238E27FC236}">
                <a16:creationId xmlns:a16="http://schemas.microsoft.com/office/drawing/2014/main" id="{C766A7B7-D046-45CA-A0AF-B9AF9F654FB3}"/>
              </a:ext>
            </a:extLst>
          </p:cNvPr>
          <p:cNvSpPr txBox="1">
            <a:spLocks noChangeArrowheads="1"/>
          </p:cNvSpPr>
          <p:nvPr/>
        </p:nvSpPr>
        <p:spPr bwMode="auto">
          <a:xfrm>
            <a:off x="1001578" y="4379380"/>
            <a:ext cx="1199666"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latin typeface="UD デジタル 教科書体 NP-B" panose="02020700000000000000" pitchFamily="18" charset="-128"/>
                <a:ea typeface="UD デジタル 教科書体 NP-B" panose="02020700000000000000" pitchFamily="18" charset="-128"/>
              </a:rPr>
              <a:t>100</a:t>
            </a:r>
            <a:endParaRPr lang="ja-JP" altLang="en-US" sz="1100" dirty="0">
              <a:latin typeface="UD デジタル 教科書体 NP-B" panose="02020700000000000000" pitchFamily="18" charset="-128"/>
              <a:ea typeface="UD デジタル 教科書体 NP-B" panose="02020700000000000000" pitchFamily="18" charset="-128"/>
            </a:endParaRPr>
          </a:p>
        </p:txBody>
      </p:sp>
      <p:sp>
        <p:nvSpPr>
          <p:cNvPr id="11" name="Text Box 25">
            <a:extLst>
              <a:ext uri="{FF2B5EF4-FFF2-40B4-BE49-F238E27FC236}">
                <a16:creationId xmlns:a16="http://schemas.microsoft.com/office/drawing/2014/main" id="{B1A08273-0692-4397-A259-BACB7BACC010}"/>
              </a:ext>
            </a:extLst>
          </p:cNvPr>
          <p:cNvSpPr txBox="1">
            <a:spLocks noChangeArrowheads="1"/>
          </p:cNvSpPr>
          <p:nvPr/>
        </p:nvSpPr>
        <p:spPr bwMode="auto">
          <a:xfrm>
            <a:off x="2104928" y="4379380"/>
            <a:ext cx="660224" cy="646331"/>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latin typeface="UD デジタル 教科書体 NP-B" panose="02020700000000000000" pitchFamily="18" charset="-128"/>
                <a:ea typeface="UD デジタル 教科書体 NP-B" panose="02020700000000000000" pitchFamily="18" charset="-128"/>
              </a:rPr>
              <a:t>m</a:t>
            </a:r>
            <a:endParaRPr lang="ja-JP" altLang="en-US" sz="1100" dirty="0">
              <a:latin typeface="UD デジタル 教科書体 NP-B" panose="02020700000000000000" pitchFamily="18" charset="-128"/>
              <a:ea typeface="UD デジタル 教科書体 NP-B" panose="02020700000000000000" pitchFamily="18" charset="-128"/>
            </a:endParaRPr>
          </a:p>
        </p:txBody>
      </p:sp>
      <p:sp>
        <p:nvSpPr>
          <p:cNvPr id="12" name="Text Box 25">
            <a:extLst>
              <a:ext uri="{FF2B5EF4-FFF2-40B4-BE49-F238E27FC236}">
                <a16:creationId xmlns:a16="http://schemas.microsoft.com/office/drawing/2014/main" id="{2112B3E4-D3C6-477B-9AA2-CD820C4BE97F}"/>
              </a:ext>
            </a:extLst>
          </p:cNvPr>
          <p:cNvSpPr txBox="1">
            <a:spLocks noChangeArrowheads="1"/>
          </p:cNvSpPr>
          <p:nvPr/>
        </p:nvSpPr>
        <p:spPr bwMode="auto">
          <a:xfrm>
            <a:off x="2435040" y="4287228"/>
            <a:ext cx="4112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latin typeface="UD デジタル 教科書体 NP-B" panose="02020700000000000000" pitchFamily="18" charset="-128"/>
                <a:ea typeface="UD デジタル 教科書体 NP-B" panose="02020700000000000000" pitchFamily="18" charset="-128"/>
              </a:rPr>
              <a:t>2</a:t>
            </a:r>
            <a:endParaRPr lang="ja-JP" altLang="en-US" sz="700" dirty="0">
              <a:latin typeface="UD デジタル 教科書体 NP-B" panose="02020700000000000000" pitchFamily="18" charset="-128"/>
              <a:ea typeface="UD デジタル 教科書体 NP-B" panose="02020700000000000000" pitchFamily="18" charset="-128"/>
            </a:endParaRPr>
          </a:p>
        </p:txBody>
      </p:sp>
      <p:cxnSp>
        <p:nvCxnSpPr>
          <p:cNvPr id="13" name="直線コネクタ 12">
            <a:extLst>
              <a:ext uri="{FF2B5EF4-FFF2-40B4-BE49-F238E27FC236}">
                <a16:creationId xmlns:a16="http://schemas.microsoft.com/office/drawing/2014/main" id="{C1C36BB7-2849-440A-B25E-3E3CB421DB12}"/>
              </a:ext>
            </a:extLst>
          </p:cNvPr>
          <p:cNvCxnSpPr>
            <a:cxnSpLocks/>
          </p:cNvCxnSpPr>
          <p:nvPr/>
        </p:nvCxnSpPr>
        <p:spPr>
          <a:xfrm>
            <a:off x="783977" y="4910783"/>
            <a:ext cx="2062294"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4" name="Text Box 25">
            <a:extLst>
              <a:ext uri="{FF2B5EF4-FFF2-40B4-BE49-F238E27FC236}">
                <a16:creationId xmlns:a16="http://schemas.microsoft.com/office/drawing/2014/main" id="{90EE85A4-8781-4016-9512-FDD3F395976E}"/>
              </a:ext>
            </a:extLst>
          </p:cNvPr>
          <p:cNvSpPr txBox="1">
            <a:spLocks noChangeArrowheads="1"/>
          </p:cNvSpPr>
          <p:nvPr/>
        </p:nvSpPr>
        <p:spPr bwMode="auto">
          <a:xfrm>
            <a:off x="266767" y="2056477"/>
            <a:ext cx="1235404"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latin typeface="UD デジタル 教科書体 NP-B" panose="02020700000000000000" pitchFamily="18" charset="-128"/>
                <a:ea typeface="UD デジタル 教科書体 NP-B" panose="02020700000000000000" pitchFamily="18" charset="-128"/>
              </a:rPr>
              <a:t>10m</a:t>
            </a:r>
            <a:endParaRPr lang="ja-JP" altLang="en-US" sz="1050" dirty="0">
              <a:latin typeface="UD デジタル 教科書体 NP-B" panose="02020700000000000000" pitchFamily="18" charset="-128"/>
              <a:ea typeface="UD デジタル 教科書体 NP-B" panose="02020700000000000000" pitchFamily="18" charset="-128"/>
            </a:endParaRPr>
          </a:p>
        </p:txBody>
      </p:sp>
      <p:sp>
        <p:nvSpPr>
          <p:cNvPr id="15" name="Text Box 25">
            <a:extLst>
              <a:ext uri="{FF2B5EF4-FFF2-40B4-BE49-F238E27FC236}">
                <a16:creationId xmlns:a16="http://schemas.microsoft.com/office/drawing/2014/main" id="{6003D143-5192-428B-9E3B-C0021B6490EC}"/>
              </a:ext>
            </a:extLst>
          </p:cNvPr>
          <p:cNvSpPr txBox="1">
            <a:spLocks noChangeArrowheads="1"/>
          </p:cNvSpPr>
          <p:nvPr/>
        </p:nvSpPr>
        <p:spPr bwMode="auto">
          <a:xfrm>
            <a:off x="1348798" y="722119"/>
            <a:ext cx="1235404"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latin typeface="UD デジタル 教科書体 NP-B" panose="02020700000000000000" pitchFamily="18" charset="-128"/>
                <a:ea typeface="UD デジタル 教科書体 NP-B" panose="02020700000000000000" pitchFamily="18" charset="-128"/>
              </a:rPr>
              <a:t>10m</a:t>
            </a:r>
            <a:endParaRPr lang="ja-JP" altLang="en-US" sz="1050" dirty="0">
              <a:latin typeface="UD デジタル 教科書体 NP-B" panose="02020700000000000000" pitchFamily="18" charset="-128"/>
              <a:ea typeface="UD デジタル 教科書体 NP-B" panose="02020700000000000000" pitchFamily="18" charset="-128"/>
            </a:endParaRPr>
          </a:p>
        </p:txBody>
      </p:sp>
      <p:sp>
        <p:nvSpPr>
          <p:cNvPr id="16" name="Text Box 25">
            <a:extLst>
              <a:ext uri="{FF2B5EF4-FFF2-40B4-BE49-F238E27FC236}">
                <a16:creationId xmlns:a16="http://schemas.microsoft.com/office/drawing/2014/main" id="{C5DEED4A-19BB-45B9-BCB1-28EE41C4E2D8}"/>
              </a:ext>
            </a:extLst>
          </p:cNvPr>
          <p:cNvSpPr txBox="1">
            <a:spLocks noChangeArrowheads="1"/>
          </p:cNvSpPr>
          <p:nvPr/>
        </p:nvSpPr>
        <p:spPr bwMode="auto">
          <a:xfrm>
            <a:off x="3254254" y="2745788"/>
            <a:ext cx="1677791"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latin typeface="UD デジタル 教科書体 NP-B" panose="02020700000000000000" pitchFamily="18" charset="-128"/>
                <a:ea typeface="UD デジタル 教科書体 NP-B" panose="02020700000000000000" pitchFamily="18" charset="-128"/>
              </a:rPr>
              <a:t>100m</a:t>
            </a:r>
            <a:endParaRPr lang="ja-JP" altLang="en-US" sz="1050" dirty="0">
              <a:latin typeface="UD デジタル 教科書体 NP-B" panose="02020700000000000000" pitchFamily="18" charset="-128"/>
              <a:ea typeface="UD デジタル 教科書体 NP-B" panose="02020700000000000000" pitchFamily="18" charset="-128"/>
            </a:endParaRPr>
          </a:p>
        </p:txBody>
      </p:sp>
      <p:sp>
        <p:nvSpPr>
          <p:cNvPr id="17" name="Text Box 25">
            <a:extLst>
              <a:ext uri="{FF2B5EF4-FFF2-40B4-BE49-F238E27FC236}">
                <a16:creationId xmlns:a16="http://schemas.microsoft.com/office/drawing/2014/main" id="{23994E66-C689-40A2-8B77-F05C6F3A2ABE}"/>
              </a:ext>
            </a:extLst>
          </p:cNvPr>
          <p:cNvSpPr txBox="1">
            <a:spLocks noChangeArrowheads="1"/>
          </p:cNvSpPr>
          <p:nvPr/>
        </p:nvSpPr>
        <p:spPr bwMode="auto">
          <a:xfrm>
            <a:off x="4975413" y="758119"/>
            <a:ext cx="1677791" cy="584775"/>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dirty="0">
                <a:latin typeface="UD デジタル 教科書体 NP-B" panose="02020700000000000000" pitchFamily="18" charset="-128"/>
                <a:ea typeface="UD デジタル 教科書体 NP-B" panose="02020700000000000000" pitchFamily="18" charset="-128"/>
              </a:rPr>
              <a:t>100m</a:t>
            </a:r>
            <a:endParaRPr lang="ja-JP" altLang="en-US" sz="1050" dirty="0">
              <a:latin typeface="UD デジタル 教科書体 NP-B" panose="02020700000000000000" pitchFamily="18" charset="-128"/>
              <a:ea typeface="UD デジタル 教科書体 NP-B" panose="02020700000000000000" pitchFamily="18" charset="-128"/>
            </a:endParaRPr>
          </a:p>
        </p:txBody>
      </p:sp>
      <p:sp>
        <p:nvSpPr>
          <p:cNvPr id="18" name="Text Box 25">
            <a:extLst>
              <a:ext uri="{FF2B5EF4-FFF2-40B4-BE49-F238E27FC236}">
                <a16:creationId xmlns:a16="http://schemas.microsoft.com/office/drawing/2014/main" id="{72AA2DFD-96DE-9909-5B52-3DCC6EDD8F23}"/>
              </a:ext>
            </a:extLst>
          </p:cNvPr>
          <p:cNvSpPr txBox="1">
            <a:spLocks noChangeArrowheads="1"/>
          </p:cNvSpPr>
          <p:nvPr/>
        </p:nvSpPr>
        <p:spPr bwMode="auto">
          <a:xfrm>
            <a:off x="659253" y="270103"/>
            <a:ext cx="2311741" cy="523220"/>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dirty="0">
                <a:solidFill>
                  <a:srgbClr val="FF66FF"/>
                </a:solidFill>
                <a:latin typeface="UD デジタル 教科書体 NP-B" panose="02020700000000000000" pitchFamily="18" charset="-128"/>
                <a:ea typeface="UD デジタル 教科書体 NP-B" panose="02020700000000000000" pitchFamily="18" charset="-128"/>
              </a:rPr>
              <a:t>P16-1</a:t>
            </a:r>
            <a:r>
              <a:rPr lang="ja-JP" altLang="en-US" sz="2800" dirty="0">
                <a:solidFill>
                  <a:srgbClr val="FF66FF"/>
                </a:solidFill>
                <a:latin typeface="UD デジタル 教科書体 NP-B" panose="02020700000000000000" pitchFamily="18" charset="-128"/>
                <a:ea typeface="UD デジタル 教科書体 NP-B" panose="02020700000000000000" pitchFamily="18" charset="-128"/>
              </a:rPr>
              <a:t>⑤⑥</a:t>
            </a:r>
            <a:endParaRPr lang="ja-JP" altLang="en-US" sz="1000" dirty="0">
              <a:solidFill>
                <a:srgbClr val="FF66FF"/>
              </a:solidFill>
              <a:latin typeface="UD デジタル 教科書体 NP-B" panose="02020700000000000000" pitchFamily="18" charset="-128"/>
              <a:ea typeface="UD デジタル 教科書体 NP-B" panose="02020700000000000000" pitchFamily="18" charset="-128"/>
            </a:endParaRPr>
          </a:p>
        </p:txBody>
      </p:sp>
      <p:sp>
        <p:nvSpPr>
          <p:cNvPr id="19" name="Text Box 25">
            <a:extLst>
              <a:ext uri="{FF2B5EF4-FFF2-40B4-BE49-F238E27FC236}">
                <a16:creationId xmlns:a16="http://schemas.microsoft.com/office/drawing/2014/main" id="{F4E9E905-FC67-183D-06F6-5269713A6C78}"/>
              </a:ext>
            </a:extLst>
          </p:cNvPr>
          <p:cNvSpPr txBox="1">
            <a:spLocks noChangeArrowheads="1"/>
          </p:cNvSpPr>
          <p:nvPr/>
        </p:nvSpPr>
        <p:spPr bwMode="auto">
          <a:xfrm>
            <a:off x="409331" y="4435376"/>
            <a:ext cx="689956" cy="523220"/>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solidFill>
                  <a:srgbClr val="FF66FF"/>
                </a:solidFill>
                <a:latin typeface="UD デジタル 教科書体 NP-B" panose="02020700000000000000" pitchFamily="18" charset="-128"/>
                <a:ea typeface="UD デジタル 教科書体 NP-B" panose="02020700000000000000" pitchFamily="18" charset="-128"/>
              </a:rPr>
              <a:t>⑤</a:t>
            </a:r>
            <a:endParaRPr lang="ja-JP" altLang="en-US" sz="1000" dirty="0">
              <a:solidFill>
                <a:srgbClr val="FF66FF"/>
              </a:solidFill>
              <a:latin typeface="UD デジタル 教科書体 NP-B" panose="02020700000000000000" pitchFamily="18" charset="-128"/>
              <a:ea typeface="UD デジタル 教科書体 NP-B" panose="02020700000000000000" pitchFamily="18" charset="-128"/>
            </a:endParaRPr>
          </a:p>
        </p:txBody>
      </p:sp>
      <p:sp>
        <p:nvSpPr>
          <p:cNvPr id="20" name="Text Box 25">
            <a:extLst>
              <a:ext uri="{FF2B5EF4-FFF2-40B4-BE49-F238E27FC236}">
                <a16:creationId xmlns:a16="http://schemas.microsoft.com/office/drawing/2014/main" id="{F6F2ED68-9EF0-16F9-CE3C-04DE3A785939}"/>
              </a:ext>
            </a:extLst>
          </p:cNvPr>
          <p:cNvSpPr txBox="1">
            <a:spLocks noChangeArrowheads="1"/>
          </p:cNvSpPr>
          <p:nvPr/>
        </p:nvSpPr>
        <p:spPr bwMode="auto">
          <a:xfrm>
            <a:off x="4006378" y="5667676"/>
            <a:ext cx="689956" cy="523220"/>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solidFill>
                  <a:srgbClr val="FF66FF"/>
                </a:solidFill>
                <a:latin typeface="UD デジタル 教科書体 NP-B" panose="02020700000000000000" pitchFamily="18" charset="-128"/>
                <a:ea typeface="UD デジタル 教科書体 NP-B" panose="02020700000000000000" pitchFamily="18" charset="-128"/>
              </a:rPr>
              <a:t>⑥</a:t>
            </a:r>
            <a:endParaRPr lang="ja-JP" altLang="en-US" sz="1000" dirty="0">
              <a:solidFill>
                <a:srgbClr val="FF66FF"/>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661400392"/>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1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1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1500"/>
                                        <p:tgtEl>
                                          <p:spTgt spid="1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1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4" grpId="0"/>
      <p:bldP spid="15" grpId="0"/>
      <p:bldP spid="16" grpId="0"/>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5ABB5F6-A88E-4E79-9993-3559DC678D7D}"/>
              </a:ext>
            </a:extLst>
          </p:cNvPr>
          <p:cNvSpPr txBox="1"/>
          <p:nvPr/>
        </p:nvSpPr>
        <p:spPr>
          <a:xfrm>
            <a:off x="971550" y="1268730"/>
            <a:ext cx="5634876" cy="769441"/>
          </a:xfrm>
          <a:prstGeom prst="rect">
            <a:avLst/>
          </a:prstGeom>
          <a:noFill/>
        </p:spPr>
        <p:txBody>
          <a:bodyPr wrap="non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①　</a:t>
            </a:r>
            <a:r>
              <a:rPr kumimoji="1" lang="en-US" altLang="ja-JP" sz="4400" dirty="0">
                <a:latin typeface="UD デジタル 教科書体 NP-B" panose="02020700000000000000" pitchFamily="18" charset="-128"/>
                <a:ea typeface="UD デジタル 教科書体 NP-B" panose="02020700000000000000" pitchFamily="18" charset="-128"/>
              </a:rPr>
              <a:t>40×60</a:t>
            </a:r>
            <a:r>
              <a:rPr kumimoji="1" lang="ja-JP" altLang="en-US" sz="4400" dirty="0">
                <a:latin typeface="UD デジタル 教科書体 NP-B" panose="02020700000000000000" pitchFamily="18" charset="-128"/>
                <a:ea typeface="UD デジタル 教科書体 NP-B" panose="02020700000000000000" pitchFamily="18" charset="-128"/>
              </a:rPr>
              <a:t>＝</a:t>
            </a:r>
            <a:r>
              <a:rPr kumimoji="1" lang="en-US" altLang="ja-JP" sz="4400" dirty="0">
                <a:latin typeface="UD デジタル 教科書体 NP-B" panose="02020700000000000000" pitchFamily="18" charset="-128"/>
                <a:ea typeface="UD デジタル 教科書体 NP-B" panose="02020700000000000000" pitchFamily="18" charset="-128"/>
              </a:rPr>
              <a:t>2400</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D098D5BA-A9CA-45ED-8F65-6C149E42A0DF}"/>
              </a:ext>
            </a:extLst>
          </p:cNvPr>
          <p:cNvSpPr txBox="1"/>
          <p:nvPr/>
        </p:nvSpPr>
        <p:spPr>
          <a:xfrm>
            <a:off x="971550" y="2708910"/>
            <a:ext cx="5235729" cy="769441"/>
          </a:xfrm>
          <a:prstGeom prst="rect">
            <a:avLst/>
          </a:prstGeom>
          <a:noFill/>
        </p:spPr>
        <p:txBody>
          <a:bodyPr wrap="non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②　</a:t>
            </a:r>
            <a:r>
              <a:rPr kumimoji="1" lang="en-US" altLang="ja-JP" sz="4400" dirty="0">
                <a:latin typeface="UD デジタル 教科書体 NP-B" panose="02020700000000000000" pitchFamily="18" charset="-128"/>
                <a:ea typeface="UD デジタル 教科書体 NP-B" panose="02020700000000000000" pitchFamily="18" charset="-128"/>
              </a:rPr>
              <a:t>25×25</a:t>
            </a:r>
            <a:r>
              <a:rPr kumimoji="1" lang="ja-JP" altLang="en-US" sz="4400" dirty="0">
                <a:latin typeface="UD デジタル 教科書体 NP-B" panose="02020700000000000000" pitchFamily="18" charset="-128"/>
                <a:ea typeface="UD デジタル 教科書体 NP-B" panose="02020700000000000000" pitchFamily="18" charset="-128"/>
              </a:rPr>
              <a:t>＝</a:t>
            </a:r>
            <a:r>
              <a:rPr kumimoji="1" lang="en-US" altLang="ja-JP" sz="4400" dirty="0">
                <a:latin typeface="UD デジタル 教科書体 NP-B" panose="02020700000000000000" pitchFamily="18" charset="-128"/>
                <a:ea typeface="UD デジタル 教科書体 NP-B" panose="02020700000000000000" pitchFamily="18" charset="-128"/>
              </a:rPr>
              <a:t>625</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E1347A6F-38F0-49F6-9DA5-04D1CD3807B4}"/>
              </a:ext>
            </a:extLst>
          </p:cNvPr>
          <p:cNvSpPr txBox="1"/>
          <p:nvPr/>
        </p:nvSpPr>
        <p:spPr>
          <a:xfrm>
            <a:off x="5586486" y="1988820"/>
            <a:ext cx="2585964" cy="769441"/>
          </a:xfrm>
          <a:prstGeom prst="rect">
            <a:avLst/>
          </a:prstGeom>
          <a:noFill/>
        </p:spPr>
        <p:txBody>
          <a:bodyPr wrap="none" rtlCol="0">
            <a:spAutoFit/>
          </a:bodyPr>
          <a:lstStyle/>
          <a:p>
            <a:r>
              <a:rPr kumimoji="1" lang="en-US" altLang="ja-JP" sz="4400" dirty="0">
                <a:latin typeface="UD デジタル 教科書体 NP-B" panose="02020700000000000000" pitchFamily="18" charset="-128"/>
                <a:ea typeface="UD デジタル 教科書体 NP-B" panose="02020700000000000000" pitchFamily="18" charset="-128"/>
              </a:rPr>
              <a:t>2400cm</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68438F1A-8F94-430E-9B94-7797A2B4844C}"/>
              </a:ext>
            </a:extLst>
          </p:cNvPr>
          <p:cNvSpPr txBox="1"/>
          <p:nvPr/>
        </p:nvSpPr>
        <p:spPr>
          <a:xfrm>
            <a:off x="5586486" y="3478351"/>
            <a:ext cx="2186817" cy="769441"/>
          </a:xfrm>
          <a:prstGeom prst="rect">
            <a:avLst/>
          </a:prstGeom>
          <a:noFill/>
        </p:spPr>
        <p:txBody>
          <a:bodyPr wrap="none" rtlCol="0">
            <a:spAutoFit/>
          </a:bodyPr>
          <a:lstStyle/>
          <a:p>
            <a:r>
              <a:rPr kumimoji="1" lang="en-US" altLang="ja-JP" sz="4400" dirty="0">
                <a:latin typeface="UD デジタル 教科書体 NP-B" panose="02020700000000000000" pitchFamily="18" charset="-128"/>
                <a:ea typeface="UD デジタル 教科書体 NP-B" panose="02020700000000000000" pitchFamily="18" charset="-128"/>
              </a:rPr>
              <a:t>625cm</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6" name="Text Box 25">
            <a:extLst>
              <a:ext uri="{FF2B5EF4-FFF2-40B4-BE49-F238E27FC236}">
                <a16:creationId xmlns:a16="http://schemas.microsoft.com/office/drawing/2014/main" id="{07CC6EEB-B41E-491B-B02E-3D98B6FDF131}"/>
              </a:ext>
            </a:extLst>
          </p:cNvPr>
          <p:cNvSpPr txBox="1">
            <a:spLocks noChangeArrowheads="1"/>
          </p:cNvSpPr>
          <p:nvPr/>
        </p:nvSpPr>
        <p:spPr bwMode="auto">
          <a:xfrm>
            <a:off x="7128874" y="4552906"/>
            <a:ext cx="4112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latin typeface="UD デジタル 教科書体 NP-B" panose="02020700000000000000" pitchFamily="18" charset="-128"/>
                <a:ea typeface="UD デジタル 教科書体 NP-B" panose="02020700000000000000" pitchFamily="18" charset="-128"/>
              </a:rPr>
              <a:t>2</a:t>
            </a:r>
            <a:endParaRPr lang="ja-JP" altLang="en-US" sz="800" dirty="0">
              <a:latin typeface="UD デジタル 教科書体 NP-B" panose="02020700000000000000" pitchFamily="18" charset="-128"/>
              <a:ea typeface="UD デジタル 教科書体 NP-B" panose="02020700000000000000" pitchFamily="18" charset="-128"/>
            </a:endParaRPr>
          </a:p>
        </p:txBody>
      </p:sp>
      <p:sp>
        <p:nvSpPr>
          <p:cNvPr id="7" name="Text Box 25">
            <a:extLst>
              <a:ext uri="{FF2B5EF4-FFF2-40B4-BE49-F238E27FC236}">
                <a16:creationId xmlns:a16="http://schemas.microsoft.com/office/drawing/2014/main" id="{055430CD-51FE-4BF5-9D50-8689D5210434}"/>
              </a:ext>
            </a:extLst>
          </p:cNvPr>
          <p:cNvSpPr txBox="1">
            <a:spLocks noChangeArrowheads="1"/>
          </p:cNvSpPr>
          <p:nvPr/>
        </p:nvSpPr>
        <p:spPr bwMode="auto">
          <a:xfrm>
            <a:off x="7951336" y="1989367"/>
            <a:ext cx="4112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latin typeface="UD デジタル 教科書体 NP-B" panose="02020700000000000000" pitchFamily="18" charset="-128"/>
                <a:ea typeface="UD デジタル 教科書体 NP-B" panose="02020700000000000000" pitchFamily="18" charset="-128"/>
              </a:rPr>
              <a:t>2</a:t>
            </a:r>
            <a:endParaRPr lang="ja-JP" altLang="en-US" sz="800" dirty="0">
              <a:latin typeface="UD デジタル 教科書体 NP-B" panose="02020700000000000000" pitchFamily="18" charset="-128"/>
              <a:ea typeface="UD デジタル 教科書体 NP-B" panose="02020700000000000000" pitchFamily="18" charset="-128"/>
            </a:endParaRPr>
          </a:p>
        </p:txBody>
      </p:sp>
      <p:sp>
        <p:nvSpPr>
          <p:cNvPr id="8" name="Text Box 25">
            <a:extLst>
              <a:ext uri="{FF2B5EF4-FFF2-40B4-BE49-F238E27FC236}">
                <a16:creationId xmlns:a16="http://schemas.microsoft.com/office/drawing/2014/main" id="{4EC74254-78DE-4032-ACA2-339103783573}"/>
              </a:ext>
            </a:extLst>
          </p:cNvPr>
          <p:cNvSpPr txBox="1">
            <a:spLocks noChangeArrowheads="1"/>
          </p:cNvSpPr>
          <p:nvPr/>
        </p:nvSpPr>
        <p:spPr bwMode="auto">
          <a:xfrm>
            <a:off x="7540105" y="3447524"/>
            <a:ext cx="4112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latin typeface="UD デジタル 教科書体 NP-B" panose="02020700000000000000" pitchFamily="18" charset="-128"/>
                <a:ea typeface="UD デジタル 教科書体 NP-B" panose="02020700000000000000" pitchFamily="18" charset="-128"/>
              </a:rPr>
              <a:t>2</a:t>
            </a:r>
            <a:endParaRPr lang="ja-JP" altLang="en-US" sz="800" dirty="0">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a:extLst>
              <a:ext uri="{FF2B5EF4-FFF2-40B4-BE49-F238E27FC236}">
                <a16:creationId xmlns:a16="http://schemas.microsoft.com/office/drawing/2014/main" id="{7722D370-685B-49C9-AC62-13953A5138D0}"/>
              </a:ext>
            </a:extLst>
          </p:cNvPr>
          <p:cNvSpPr txBox="1"/>
          <p:nvPr/>
        </p:nvSpPr>
        <p:spPr>
          <a:xfrm>
            <a:off x="971550" y="4568297"/>
            <a:ext cx="4038285" cy="769441"/>
          </a:xfrm>
          <a:prstGeom prst="rect">
            <a:avLst/>
          </a:prstGeom>
          <a:noFill/>
        </p:spPr>
        <p:txBody>
          <a:bodyPr wrap="non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あ　</a:t>
            </a:r>
            <a:r>
              <a:rPr kumimoji="1" lang="en-US" altLang="ja-JP" sz="4400" dirty="0">
                <a:solidFill>
                  <a:srgbClr val="FF0000"/>
                </a:solidFill>
                <a:latin typeface="UD デジタル 教科書体 NP-B" panose="02020700000000000000" pitchFamily="18" charset="-128"/>
                <a:ea typeface="UD デジタル 教科書体 NP-B" panose="02020700000000000000" pitchFamily="18" charset="-128"/>
              </a:rPr>
              <a:t>4</a:t>
            </a:r>
            <a:r>
              <a:rPr kumimoji="1" lang="en-US" altLang="ja-JP" sz="4400" dirty="0">
                <a:latin typeface="UD デジタル 教科書体 NP-B" panose="02020700000000000000" pitchFamily="18" charset="-128"/>
                <a:ea typeface="UD デジタル 教科書体 NP-B" panose="02020700000000000000" pitchFamily="18" charset="-128"/>
              </a:rPr>
              <a:t>×6</a:t>
            </a:r>
            <a:r>
              <a:rPr kumimoji="1" lang="ja-JP" altLang="en-US" sz="4400" dirty="0">
                <a:latin typeface="UD デジタル 教科書体 NP-B" panose="02020700000000000000" pitchFamily="18" charset="-128"/>
                <a:ea typeface="UD デジタル 教科書体 NP-B" panose="02020700000000000000" pitchFamily="18" charset="-128"/>
              </a:rPr>
              <a:t>＝</a:t>
            </a:r>
            <a:r>
              <a:rPr kumimoji="1" lang="en-US" altLang="ja-JP" sz="4400" dirty="0">
                <a:latin typeface="UD デジタル 教科書体 NP-B" panose="02020700000000000000" pitchFamily="18" charset="-128"/>
                <a:ea typeface="UD デジタル 教科書体 NP-B" panose="02020700000000000000" pitchFamily="18" charset="-128"/>
              </a:rPr>
              <a:t>24</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a:extLst>
              <a:ext uri="{FF2B5EF4-FFF2-40B4-BE49-F238E27FC236}">
                <a16:creationId xmlns:a16="http://schemas.microsoft.com/office/drawing/2014/main" id="{3B8F5C71-D773-4A02-A49C-D52B50F8DA0A}"/>
              </a:ext>
            </a:extLst>
          </p:cNvPr>
          <p:cNvSpPr txBox="1"/>
          <p:nvPr/>
        </p:nvSpPr>
        <p:spPr>
          <a:xfrm>
            <a:off x="971550" y="5489293"/>
            <a:ext cx="4038285" cy="769441"/>
          </a:xfrm>
          <a:prstGeom prst="rect">
            <a:avLst/>
          </a:prstGeom>
          <a:noFill/>
        </p:spPr>
        <p:txBody>
          <a:bodyPr wrap="non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い　</a:t>
            </a:r>
            <a:r>
              <a:rPr kumimoji="1" lang="en-US" altLang="ja-JP" sz="4400" dirty="0">
                <a:solidFill>
                  <a:srgbClr val="FF0000"/>
                </a:solidFill>
                <a:latin typeface="UD デジタル 教科書体 NP-B" panose="02020700000000000000" pitchFamily="18" charset="-128"/>
                <a:ea typeface="UD デジタル 教科書体 NP-B" panose="02020700000000000000" pitchFamily="18" charset="-128"/>
              </a:rPr>
              <a:t>4</a:t>
            </a:r>
            <a:r>
              <a:rPr kumimoji="1" lang="en-US" altLang="ja-JP" sz="4400" dirty="0">
                <a:latin typeface="UD デジタル 教科書体 NP-B" panose="02020700000000000000" pitchFamily="18" charset="-128"/>
                <a:ea typeface="UD デジタル 教科書体 NP-B" panose="02020700000000000000" pitchFamily="18" charset="-128"/>
              </a:rPr>
              <a:t>×3</a:t>
            </a:r>
            <a:r>
              <a:rPr kumimoji="1" lang="ja-JP" altLang="en-US" sz="4400" dirty="0">
                <a:latin typeface="UD デジタル 教科書体 NP-B" panose="02020700000000000000" pitchFamily="18" charset="-128"/>
                <a:ea typeface="UD デジタル 教科書体 NP-B" panose="02020700000000000000" pitchFamily="18" charset="-128"/>
              </a:rPr>
              <a:t>＝</a:t>
            </a:r>
            <a:r>
              <a:rPr kumimoji="1" lang="en-US" altLang="ja-JP" sz="4400" dirty="0">
                <a:latin typeface="UD デジタル 教科書体 NP-B" panose="02020700000000000000" pitchFamily="18" charset="-128"/>
                <a:ea typeface="UD デジタル 教科書体 NP-B" panose="02020700000000000000" pitchFamily="18" charset="-128"/>
              </a:rPr>
              <a:t>12</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11" name="テキスト ボックス 10">
            <a:extLst>
              <a:ext uri="{FF2B5EF4-FFF2-40B4-BE49-F238E27FC236}">
                <a16:creationId xmlns:a16="http://schemas.microsoft.com/office/drawing/2014/main" id="{68E71C31-6742-4090-9B9E-4114AAD73287}"/>
              </a:ext>
            </a:extLst>
          </p:cNvPr>
          <p:cNvSpPr txBox="1"/>
          <p:nvPr/>
        </p:nvSpPr>
        <p:spPr>
          <a:xfrm>
            <a:off x="5586486" y="4568296"/>
            <a:ext cx="1787669" cy="769441"/>
          </a:xfrm>
          <a:prstGeom prst="rect">
            <a:avLst/>
          </a:prstGeom>
          <a:noFill/>
        </p:spPr>
        <p:txBody>
          <a:bodyPr wrap="none" rtlCol="0">
            <a:spAutoFit/>
          </a:bodyPr>
          <a:lstStyle/>
          <a:p>
            <a:r>
              <a:rPr kumimoji="1" lang="en-US" altLang="ja-JP" sz="4400" dirty="0">
                <a:latin typeface="UD デジタル 教科書体 NP-B" panose="02020700000000000000" pitchFamily="18" charset="-128"/>
                <a:ea typeface="UD デジタル 教科書体 NP-B" panose="02020700000000000000" pitchFamily="18" charset="-128"/>
              </a:rPr>
              <a:t>24cm</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a:extLst>
              <a:ext uri="{FF2B5EF4-FFF2-40B4-BE49-F238E27FC236}">
                <a16:creationId xmlns:a16="http://schemas.microsoft.com/office/drawing/2014/main" id="{0BF01B08-FBD1-44E7-88E2-66338804C3BC}"/>
              </a:ext>
            </a:extLst>
          </p:cNvPr>
          <p:cNvSpPr txBox="1"/>
          <p:nvPr/>
        </p:nvSpPr>
        <p:spPr>
          <a:xfrm>
            <a:off x="5586486" y="5489292"/>
            <a:ext cx="1787669" cy="769441"/>
          </a:xfrm>
          <a:prstGeom prst="rect">
            <a:avLst/>
          </a:prstGeom>
          <a:noFill/>
        </p:spPr>
        <p:txBody>
          <a:bodyPr wrap="none" rtlCol="0">
            <a:spAutoFit/>
          </a:bodyPr>
          <a:lstStyle/>
          <a:p>
            <a:r>
              <a:rPr kumimoji="1" lang="en-US" altLang="ja-JP" sz="4400" dirty="0">
                <a:latin typeface="UD デジタル 教科書体 NP-B" panose="02020700000000000000" pitchFamily="18" charset="-128"/>
                <a:ea typeface="UD デジタル 教科書体 NP-B" panose="02020700000000000000" pitchFamily="18" charset="-128"/>
              </a:rPr>
              <a:t>12cm</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13" name="Text Box 25">
            <a:extLst>
              <a:ext uri="{FF2B5EF4-FFF2-40B4-BE49-F238E27FC236}">
                <a16:creationId xmlns:a16="http://schemas.microsoft.com/office/drawing/2014/main" id="{30010A88-9170-48FA-9A78-954176124530}"/>
              </a:ext>
            </a:extLst>
          </p:cNvPr>
          <p:cNvSpPr txBox="1">
            <a:spLocks noChangeArrowheads="1"/>
          </p:cNvSpPr>
          <p:nvPr/>
        </p:nvSpPr>
        <p:spPr bwMode="auto">
          <a:xfrm>
            <a:off x="7128874" y="5478742"/>
            <a:ext cx="4112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latin typeface="UD デジタル 教科書体 NP-B" panose="02020700000000000000" pitchFamily="18" charset="-128"/>
                <a:ea typeface="UD デジタル 教科書体 NP-B" panose="02020700000000000000" pitchFamily="18" charset="-128"/>
              </a:rPr>
              <a:t>2</a:t>
            </a:r>
            <a:endParaRPr lang="ja-JP" altLang="en-US" sz="800" dirty="0">
              <a:latin typeface="UD デジタル 教科書体 NP-B" panose="02020700000000000000" pitchFamily="18" charset="-128"/>
              <a:ea typeface="UD デジタル 教科書体 NP-B" panose="02020700000000000000" pitchFamily="18" charset="-128"/>
            </a:endParaRPr>
          </a:p>
        </p:txBody>
      </p:sp>
      <p:sp>
        <p:nvSpPr>
          <p:cNvPr id="15" name="Text Box 25">
            <a:extLst>
              <a:ext uri="{FF2B5EF4-FFF2-40B4-BE49-F238E27FC236}">
                <a16:creationId xmlns:a16="http://schemas.microsoft.com/office/drawing/2014/main" id="{A97A5FED-A7A8-85D0-15C0-5D55F6C35509}"/>
              </a:ext>
            </a:extLst>
          </p:cNvPr>
          <p:cNvSpPr txBox="1">
            <a:spLocks noChangeArrowheads="1"/>
          </p:cNvSpPr>
          <p:nvPr/>
        </p:nvSpPr>
        <p:spPr bwMode="auto">
          <a:xfrm>
            <a:off x="678951" y="509647"/>
            <a:ext cx="2311741" cy="523220"/>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dirty="0">
                <a:solidFill>
                  <a:srgbClr val="FF66FF"/>
                </a:solidFill>
                <a:latin typeface="UD デジタル 教科書体 NP-B" panose="02020700000000000000" pitchFamily="18" charset="-128"/>
                <a:ea typeface="UD デジタル 教科書体 NP-B" panose="02020700000000000000" pitchFamily="18" charset="-128"/>
              </a:rPr>
              <a:t>P16-</a:t>
            </a:r>
            <a:r>
              <a:rPr lang="ja-JP" altLang="en-US" sz="2800" dirty="0">
                <a:solidFill>
                  <a:srgbClr val="FF66FF"/>
                </a:solidFill>
                <a:latin typeface="UD デジタル 教科書体 NP-B" panose="02020700000000000000" pitchFamily="18" charset="-128"/>
                <a:ea typeface="UD デジタル 教科書体 NP-B" panose="02020700000000000000" pitchFamily="18" charset="-128"/>
              </a:rPr>
              <a:t>２，３</a:t>
            </a:r>
            <a:endParaRPr lang="ja-JP" altLang="en-US" sz="1000" dirty="0">
              <a:solidFill>
                <a:srgbClr val="FF66FF"/>
              </a:solidFill>
              <a:latin typeface="UD デジタル 教科書体 NP-B" panose="02020700000000000000" pitchFamily="18" charset="-128"/>
              <a:ea typeface="UD デジタル 教科書体 NP-B" panose="02020700000000000000" pitchFamily="18" charset="-128"/>
            </a:endParaRPr>
          </a:p>
        </p:txBody>
      </p:sp>
      <p:grpSp>
        <p:nvGrpSpPr>
          <p:cNvPr id="17" name="グループ化 16">
            <a:extLst>
              <a:ext uri="{FF2B5EF4-FFF2-40B4-BE49-F238E27FC236}">
                <a16:creationId xmlns:a16="http://schemas.microsoft.com/office/drawing/2014/main" id="{78BF4685-4513-CFCF-7E27-C040C2A17E71}"/>
              </a:ext>
            </a:extLst>
          </p:cNvPr>
          <p:cNvGrpSpPr/>
          <p:nvPr/>
        </p:nvGrpSpPr>
        <p:grpSpPr>
          <a:xfrm>
            <a:off x="971549" y="3863071"/>
            <a:ext cx="4410182" cy="646331"/>
            <a:chOff x="971549" y="3863071"/>
            <a:chExt cx="4410182" cy="646331"/>
          </a:xfrm>
        </p:grpSpPr>
        <p:sp>
          <p:nvSpPr>
            <p:cNvPr id="14" name="テキスト ボックス 13">
              <a:extLst>
                <a:ext uri="{FF2B5EF4-FFF2-40B4-BE49-F238E27FC236}">
                  <a16:creationId xmlns:a16="http://schemas.microsoft.com/office/drawing/2014/main" id="{137CAB74-8E82-1BCC-ADE1-D3CFC723F282}"/>
                </a:ext>
              </a:extLst>
            </p:cNvPr>
            <p:cNvSpPr txBox="1"/>
            <p:nvPr/>
          </p:nvSpPr>
          <p:spPr>
            <a:xfrm>
              <a:off x="971549" y="3863071"/>
              <a:ext cx="4410182" cy="646331"/>
            </a:xfrm>
            <a:prstGeom prst="rect">
              <a:avLst/>
            </a:prstGeom>
            <a:noFill/>
          </p:spPr>
          <p:txBody>
            <a:bodyPr wrap="none" rtlCol="0">
              <a:spAutoFit/>
            </a:bodyPr>
            <a:lstStyle/>
            <a:p>
              <a:r>
                <a:rPr kumimoji="1" lang="en-US" altLang="ja-JP" sz="3600" dirty="0">
                  <a:latin typeface="UD デジタル 教科書体 NP-B" panose="02020700000000000000" pitchFamily="18" charset="-128"/>
                  <a:ea typeface="UD デジタル 教科書体 NP-B" panose="02020700000000000000" pitchFamily="18" charset="-128"/>
                </a:rPr>
                <a:t>1</a:t>
              </a:r>
              <a:r>
                <a:rPr kumimoji="1" lang="ja-JP" altLang="en-US" sz="3600" dirty="0">
                  <a:latin typeface="UD デジタル 教科書体 NP-B" panose="02020700000000000000" pitchFamily="18" charset="-128"/>
                  <a:ea typeface="UD デジタル 教科書体 NP-B" panose="02020700000000000000" pitchFamily="18" charset="-128"/>
                </a:rPr>
                <a:t>マスが</a:t>
              </a:r>
              <a:r>
                <a:rPr kumimoji="1"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4</a:t>
              </a:r>
              <a:r>
                <a:rPr kumimoji="1" lang="en-US" altLang="ja-JP" sz="3600" dirty="0">
                  <a:latin typeface="UD デジタル 教科書体 NP-B" panose="02020700000000000000" pitchFamily="18" charset="-128"/>
                  <a:ea typeface="UD デジタル 教科書体 NP-B" panose="02020700000000000000" pitchFamily="18" charset="-128"/>
                </a:rPr>
                <a:t>cm</a:t>
              </a:r>
              <a:r>
                <a:rPr kumimoji="1" lang="ja-JP" altLang="en-US" sz="3600" dirty="0">
                  <a:latin typeface="UD デジタル 教科書体 NP-B" panose="02020700000000000000" pitchFamily="18" charset="-128"/>
                  <a:ea typeface="UD デジタル 教科書体 NP-B" panose="02020700000000000000" pitchFamily="18" charset="-128"/>
                </a:rPr>
                <a:t> なので</a:t>
              </a:r>
            </a:p>
          </p:txBody>
        </p:sp>
        <p:sp>
          <p:nvSpPr>
            <p:cNvPr id="16" name="Text Box 25">
              <a:extLst>
                <a:ext uri="{FF2B5EF4-FFF2-40B4-BE49-F238E27FC236}">
                  <a16:creationId xmlns:a16="http://schemas.microsoft.com/office/drawing/2014/main" id="{CA4EDCE0-2AF1-DD46-1750-9A0C12E6F27A}"/>
                </a:ext>
              </a:extLst>
            </p:cNvPr>
            <p:cNvSpPr txBox="1">
              <a:spLocks noChangeArrowheads="1"/>
            </p:cNvSpPr>
            <p:nvPr/>
          </p:nvSpPr>
          <p:spPr bwMode="auto">
            <a:xfrm>
              <a:off x="3589414" y="3863071"/>
              <a:ext cx="4112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latin typeface="UD デジタル 教科書体 NP-B" panose="02020700000000000000" pitchFamily="18" charset="-128"/>
                  <a:ea typeface="UD デジタル 教科書体 NP-B" panose="02020700000000000000" pitchFamily="18" charset="-128"/>
                </a:rPr>
                <a:t>2</a:t>
              </a:r>
              <a:endParaRPr lang="ja-JP" altLang="en-US" sz="800" dirty="0">
                <a:latin typeface="UD デジタル 教科書体 NP-B" panose="02020700000000000000" pitchFamily="18" charset="-128"/>
                <a:ea typeface="UD デジタル 教科書体 NP-B" panose="02020700000000000000" pitchFamily="18" charset="-128"/>
              </a:endParaRPr>
            </a:p>
          </p:txBody>
        </p:sp>
      </p:grpSp>
    </p:spTree>
    <p:extLst>
      <p:ext uri="{BB962C8B-B14F-4D97-AF65-F5344CB8AC3E}">
        <p14:creationId xmlns:p14="http://schemas.microsoft.com/office/powerpoint/2010/main" val="2540085920"/>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500"/>
                                        <p:tgtEl>
                                          <p:spTgt spid="2"/>
                                        </p:tgtEl>
                                      </p:cBhvr>
                                    </p:animEffect>
                                  </p:childTnLst>
                                </p:cTn>
                              </p:par>
                            </p:childTnLst>
                          </p:cTn>
                        </p:par>
                        <p:par>
                          <p:cTn id="8" fill="hold">
                            <p:stCondLst>
                              <p:cond delay="1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1500"/>
                                        <p:tgtEl>
                                          <p:spTgt spid="4"/>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1500"/>
                                        <p:tgtEl>
                                          <p:spTgt spid="3"/>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1500"/>
                                        <p:tgtEl>
                                          <p:spTgt spid="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125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up)">
                                      <p:cBhvr>
                                        <p:cTn id="36" dur="1500"/>
                                        <p:tgtEl>
                                          <p:spTgt spid="9"/>
                                        </p:tgtEl>
                                      </p:cBhvr>
                                    </p:animEffect>
                                  </p:childTnLst>
                                </p:cTn>
                              </p:par>
                            </p:childTnLst>
                          </p:cTn>
                        </p:par>
                        <p:par>
                          <p:cTn id="37" fill="hold">
                            <p:stCondLst>
                              <p:cond delay="1500"/>
                            </p:stCondLst>
                            <p:childTnLst>
                              <p:par>
                                <p:cTn id="38" presetID="22" presetClass="entr" presetSubtype="1"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1500"/>
                                        <p:tgtEl>
                                          <p:spTgt spid="11"/>
                                        </p:tgtEl>
                                      </p:cBhvr>
                                    </p:animEffect>
                                  </p:childTnLst>
                                </p:cTn>
                              </p:par>
                              <p:par>
                                <p:cTn id="41" presetID="22" presetClass="entr" presetSubtype="8" fill="hold" grpId="0" nodeType="withEffect">
                                  <p:stCondLst>
                                    <p:cond delay="50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up)">
                                      <p:cBhvr>
                                        <p:cTn id="48" dur="1500"/>
                                        <p:tgtEl>
                                          <p:spTgt spid="10"/>
                                        </p:tgtEl>
                                      </p:cBhvr>
                                    </p:animEffect>
                                  </p:childTnLst>
                                </p:cTn>
                              </p:par>
                            </p:childTnLst>
                          </p:cTn>
                        </p:par>
                        <p:par>
                          <p:cTn id="49" fill="hold">
                            <p:stCondLst>
                              <p:cond delay="1500"/>
                            </p:stCondLst>
                            <p:childTnLst>
                              <p:par>
                                <p:cTn id="50" presetID="22" presetClass="entr" presetSubtype="1"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up)">
                                      <p:cBhvr>
                                        <p:cTn id="52" dur="1500"/>
                                        <p:tgtEl>
                                          <p:spTgt spid="12"/>
                                        </p:tgtEl>
                                      </p:cBhvr>
                                    </p:animEffect>
                                  </p:childTnLst>
                                </p:cTn>
                              </p:par>
                              <p:par>
                                <p:cTn id="53" presetID="22" presetClass="entr" presetSubtype="8" fill="hold" grpId="0" nodeType="withEffect">
                                  <p:stCondLst>
                                    <p:cond delay="500"/>
                                  </p:stCondLst>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32CC7B47-14DE-40A9-A8D2-FFDD22E234A6}"/>
              </a:ext>
            </a:extLst>
          </p:cNvPr>
          <p:cNvSpPr/>
          <p:nvPr/>
        </p:nvSpPr>
        <p:spPr>
          <a:xfrm>
            <a:off x="3491864" y="4427754"/>
            <a:ext cx="2535825" cy="18816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05ABB5F6-A88E-4E79-9993-3559DC678D7D}"/>
              </a:ext>
            </a:extLst>
          </p:cNvPr>
          <p:cNvSpPr txBox="1"/>
          <p:nvPr/>
        </p:nvSpPr>
        <p:spPr>
          <a:xfrm>
            <a:off x="971550" y="1287530"/>
            <a:ext cx="7754046" cy="769441"/>
          </a:xfrm>
          <a:prstGeom prst="rect">
            <a:avLst/>
          </a:prstGeom>
          <a:noFill/>
        </p:spPr>
        <p:txBody>
          <a:bodyPr wrap="non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①８</a:t>
            </a:r>
            <a:r>
              <a:rPr kumimoji="1" lang="en-US" altLang="ja-JP" sz="4400" dirty="0">
                <a:latin typeface="UD デジタル 教科書体 NP-B" panose="02020700000000000000" pitchFamily="18" charset="-128"/>
                <a:ea typeface="UD デジタル 教科書体 NP-B" panose="02020700000000000000" pitchFamily="18" charset="-128"/>
              </a:rPr>
              <a:t>×</a:t>
            </a:r>
            <a:r>
              <a:rPr kumimoji="1" lang="ja-JP" altLang="en-US" sz="4400" dirty="0">
                <a:latin typeface="UD デジタル 教科書体 NP-B" panose="02020700000000000000" pitchFamily="18" charset="-128"/>
                <a:ea typeface="UD デジタル 教科書体 NP-B" panose="02020700000000000000" pitchFamily="18" charset="-128"/>
              </a:rPr>
              <a:t>９＝</a:t>
            </a:r>
            <a:r>
              <a:rPr kumimoji="1" lang="en-US" altLang="ja-JP" sz="4400" dirty="0">
                <a:latin typeface="UD デジタル 教科書体 NP-B" panose="02020700000000000000" pitchFamily="18" charset="-128"/>
                <a:ea typeface="UD デジタル 教科書体 NP-B" panose="02020700000000000000" pitchFamily="18" charset="-128"/>
              </a:rPr>
              <a:t>72</a:t>
            </a:r>
            <a:r>
              <a:rPr kumimoji="1" lang="ja-JP" altLang="en-US" sz="4400" dirty="0">
                <a:latin typeface="UD デジタル 教科書体 NP-B" panose="02020700000000000000" pitchFamily="18" charset="-128"/>
                <a:ea typeface="UD デジタル 教科書体 NP-B" panose="02020700000000000000" pitchFamily="18" charset="-128"/>
              </a:rPr>
              <a:t>を頭に浮かべて</a:t>
            </a:r>
          </a:p>
        </p:txBody>
      </p:sp>
      <p:sp>
        <p:nvSpPr>
          <p:cNvPr id="3" name="テキスト ボックス 2">
            <a:extLst>
              <a:ext uri="{FF2B5EF4-FFF2-40B4-BE49-F238E27FC236}">
                <a16:creationId xmlns:a16="http://schemas.microsoft.com/office/drawing/2014/main" id="{D098D5BA-A9CA-45ED-8F65-6C149E42A0DF}"/>
              </a:ext>
            </a:extLst>
          </p:cNvPr>
          <p:cNvSpPr txBox="1"/>
          <p:nvPr/>
        </p:nvSpPr>
        <p:spPr>
          <a:xfrm>
            <a:off x="971550" y="2727710"/>
            <a:ext cx="5331909" cy="769441"/>
          </a:xfrm>
          <a:prstGeom prst="rect">
            <a:avLst/>
          </a:prstGeom>
          <a:noFill/>
        </p:spPr>
        <p:txBody>
          <a:bodyPr wrap="non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②</a:t>
            </a:r>
            <a:r>
              <a:rPr kumimoji="1" lang="en-US" altLang="ja-JP" sz="4400" dirty="0">
                <a:latin typeface="UD デジタル 教科書体 NP-B" panose="02020700000000000000" pitchFamily="18" charset="-128"/>
                <a:ea typeface="UD デジタル 教科書体 NP-B" panose="02020700000000000000" pitchFamily="18" charset="-128"/>
              </a:rPr>
              <a:t>72÷</a:t>
            </a:r>
            <a:r>
              <a:rPr kumimoji="1" lang="ja-JP" altLang="en-US" sz="4400" dirty="0">
                <a:latin typeface="UD デジタル 教科書体 NP-B" panose="02020700000000000000" pitchFamily="18" charset="-128"/>
                <a:ea typeface="UD デジタル 教科書体 NP-B" panose="02020700000000000000" pitchFamily="18" charset="-128"/>
              </a:rPr>
              <a:t>８＝</a:t>
            </a:r>
            <a:r>
              <a:rPr kumimoji="1" lang="en-US" altLang="ja-JP" sz="4400" dirty="0">
                <a:latin typeface="UD デジタル 教科書体 NP-B" panose="02020700000000000000" pitchFamily="18" charset="-128"/>
                <a:ea typeface="UD デジタル 教科書体 NP-B" panose="02020700000000000000" pitchFamily="18" charset="-128"/>
              </a:rPr>
              <a:t>9</a:t>
            </a:r>
            <a:r>
              <a:rPr kumimoji="1" lang="ja-JP" altLang="en-US" sz="4400" dirty="0">
                <a:latin typeface="UD デジタル 教科書体 NP-B" panose="02020700000000000000" pitchFamily="18" charset="-128"/>
                <a:ea typeface="UD デジタル 教科書体 NP-B" panose="02020700000000000000" pitchFamily="18" charset="-128"/>
              </a:rPr>
              <a:t>なので</a:t>
            </a:r>
          </a:p>
        </p:txBody>
      </p:sp>
      <p:sp>
        <p:nvSpPr>
          <p:cNvPr id="4" name="テキスト ボックス 3">
            <a:extLst>
              <a:ext uri="{FF2B5EF4-FFF2-40B4-BE49-F238E27FC236}">
                <a16:creationId xmlns:a16="http://schemas.microsoft.com/office/drawing/2014/main" id="{E1347A6F-38F0-49F6-9DA5-04D1CD3807B4}"/>
              </a:ext>
            </a:extLst>
          </p:cNvPr>
          <p:cNvSpPr txBox="1"/>
          <p:nvPr/>
        </p:nvSpPr>
        <p:spPr>
          <a:xfrm>
            <a:off x="5586486" y="2007620"/>
            <a:ext cx="1553630" cy="769441"/>
          </a:xfrm>
          <a:prstGeom prst="rect">
            <a:avLst/>
          </a:prstGeom>
          <a:noFill/>
        </p:spPr>
        <p:txBody>
          <a:bodyPr wrap="non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９</a:t>
            </a:r>
            <a:r>
              <a:rPr kumimoji="1" lang="en-US" altLang="ja-JP" sz="4400" dirty="0">
                <a:latin typeface="UD デジタル 教科書体 NP-B" panose="02020700000000000000" pitchFamily="18" charset="-128"/>
                <a:ea typeface="UD デジタル 教科書体 NP-B" panose="02020700000000000000" pitchFamily="18" charset="-128"/>
              </a:rPr>
              <a:t>cm</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68438F1A-8F94-430E-9B94-7797A2B4844C}"/>
              </a:ext>
            </a:extLst>
          </p:cNvPr>
          <p:cNvSpPr txBox="1"/>
          <p:nvPr/>
        </p:nvSpPr>
        <p:spPr>
          <a:xfrm>
            <a:off x="5656824" y="3426813"/>
            <a:ext cx="1553630" cy="769441"/>
          </a:xfrm>
          <a:prstGeom prst="rect">
            <a:avLst/>
          </a:prstGeom>
          <a:noFill/>
        </p:spPr>
        <p:txBody>
          <a:bodyPr wrap="non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９</a:t>
            </a:r>
            <a:r>
              <a:rPr kumimoji="1" lang="en-US" altLang="ja-JP" sz="4400" dirty="0">
                <a:latin typeface="UD デジタル 教科書体 NP-B" panose="02020700000000000000" pitchFamily="18" charset="-128"/>
                <a:ea typeface="UD デジタル 教科書体 NP-B" panose="02020700000000000000" pitchFamily="18" charset="-128"/>
              </a:rPr>
              <a:t>cm</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a:extLst>
              <a:ext uri="{FF2B5EF4-FFF2-40B4-BE49-F238E27FC236}">
                <a16:creationId xmlns:a16="http://schemas.microsoft.com/office/drawing/2014/main" id="{7722D370-685B-49C9-AC62-13953A5138D0}"/>
              </a:ext>
            </a:extLst>
          </p:cNvPr>
          <p:cNvSpPr txBox="1"/>
          <p:nvPr/>
        </p:nvSpPr>
        <p:spPr>
          <a:xfrm>
            <a:off x="1938234" y="4983835"/>
            <a:ext cx="1553630" cy="769441"/>
          </a:xfrm>
          <a:prstGeom prst="rect">
            <a:avLst/>
          </a:prstGeom>
          <a:noFill/>
        </p:spPr>
        <p:txBody>
          <a:bodyPr wrap="non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８</a:t>
            </a:r>
            <a:r>
              <a:rPr kumimoji="1" lang="en-US" altLang="ja-JP" sz="4400" dirty="0">
                <a:latin typeface="UD デジタル 教科書体 NP-B" panose="02020700000000000000" pitchFamily="18" charset="-128"/>
                <a:ea typeface="UD デジタル 教科書体 NP-B" panose="02020700000000000000" pitchFamily="18" charset="-128"/>
              </a:rPr>
              <a:t>cm</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a:extLst>
              <a:ext uri="{FF2B5EF4-FFF2-40B4-BE49-F238E27FC236}">
                <a16:creationId xmlns:a16="http://schemas.microsoft.com/office/drawing/2014/main" id="{0BF01B08-FBD1-44E7-88E2-66338804C3BC}"/>
              </a:ext>
            </a:extLst>
          </p:cNvPr>
          <p:cNvSpPr txBox="1"/>
          <p:nvPr/>
        </p:nvSpPr>
        <p:spPr>
          <a:xfrm>
            <a:off x="3816846" y="4983835"/>
            <a:ext cx="1787669" cy="769441"/>
          </a:xfrm>
          <a:prstGeom prst="rect">
            <a:avLst/>
          </a:prstGeom>
          <a:noFill/>
        </p:spPr>
        <p:txBody>
          <a:bodyPr wrap="none" rtlCol="0">
            <a:spAutoFit/>
          </a:bodyPr>
          <a:lstStyle/>
          <a:p>
            <a:r>
              <a:rPr kumimoji="1" lang="en-US" altLang="ja-JP" sz="4400" dirty="0">
                <a:latin typeface="UD デジタル 教科書体 NP-B" panose="02020700000000000000" pitchFamily="18" charset="-128"/>
                <a:ea typeface="UD デジタル 教科書体 NP-B" panose="02020700000000000000" pitchFamily="18" charset="-128"/>
              </a:rPr>
              <a:t>72cm</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13" name="Text Box 25">
            <a:extLst>
              <a:ext uri="{FF2B5EF4-FFF2-40B4-BE49-F238E27FC236}">
                <a16:creationId xmlns:a16="http://schemas.microsoft.com/office/drawing/2014/main" id="{30010A88-9170-48FA-9A78-954176124530}"/>
              </a:ext>
            </a:extLst>
          </p:cNvPr>
          <p:cNvSpPr txBox="1">
            <a:spLocks noChangeArrowheads="1"/>
          </p:cNvSpPr>
          <p:nvPr/>
        </p:nvSpPr>
        <p:spPr bwMode="auto">
          <a:xfrm>
            <a:off x="5359234" y="4973285"/>
            <a:ext cx="4112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latin typeface="UD デジタル 教科書体 NP-B" panose="02020700000000000000" pitchFamily="18" charset="-128"/>
                <a:ea typeface="UD デジタル 教科書体 NP-B" panose="02020700000000000000" pitchFamily="18" charset="-128"/>
              </a:rPr>
              <a:t>2</a:t>
            </a:r>
            <a:endParaRPr lang="ja-JP" altLang="en-US" sz="800" dirty="0">
              <a:latin typeface="UD デジタル 教科書体 NP-B" panose="02020700000000000000" pitchFamily="18" charset="-128"/>
              <a:ea typeface="UD デジタル 教科書体 NP-B" panose="02020700000000000000" pitchFamily="18" charset="-128"/>
            </a:endParaRPr>
          </a:p>
        </p:txBody>
      </p:sp>
      <p:sp>
        <p:nvSpPr>
          <p:cNvPr id="6" name="Text Box 25">
            <a:extLst>
              <a:ext uri="{FF2B5EF4-FFF2-40B4-BE49-F238E27FC236}">
                <a16:creationId xmlns:a16="http://schemas.microsoft.com/office/drawing/2014/main" id="{53AED34F-7704-A249-871D-42748C554D40}"/>
              </a:ext>
            </a:extLst>
          </p:cNvPr>
          <p:cNvSpPr txBox="1">
            <a:spLocks noChangeArrowheads="1"/>
          </p:cNvSpPr>
          <p:nvPr/>
        </p:nvSpPr>
        <p:spPr bwMode="auto">
          <a:xfrm>
            <a:off x="678951" y="509647"/>
            <a:ext cx="1701759" cy="523220"/>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dirty="0">
                <a:solidFill>
                  <a:srgbClr val="FF66FF"/>
                </a:solidFill>
                <a:latin typeface="UD デジタル 教科書体 NP-B" panose="02020700000000000000" pitchFamily="18" charset="-128"/>
                <a:ea typeface="UD デジタル 教科書体 NP-B" panose="02020700000000000000" pitchFamily="18" charset="-128"/>
              </a:rPr>
              <a:t>P16-</a:t>
            </a:r>
            <a:r>
              <a:rPr lang="ja-JP" altLang="en-US" sz="2800" dirty="0">
                <a:solidFill>
                  <a:srgbClr val="FF66FF"/>
                </a:solidFill>
                <a:latin typeface="UD デジタル 教科書体 NP-B" panose="02020700000000000000" pitchFamily="18" charset="-128"/>
                <a:ea typeface="UD デジタル 教科書体 NP-B" panose="02020700000000000000" pitchFamily="18" charset="-128"/>
              </a:rPr>
              <a:t>４</a:t>
            </a:r>
            <a:endParaRPr lang="ja-JP" altLang="en-US" sz="1000" dirty="0">
              <a:solidFill>
                <a:srgbClr val="FF66FF"/>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956687911"/>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500"/>
                                        <p:tgtEl>
                                          <p:spTgt spid="2"/>
                                        </p:tgtEl>
                                      </p:cBhvr>
                                    </p:animEffect>
                                  </p:childTnLst>
                                </p:cTn>
                              </p:par>
                            </p:childTnLst>
                          </p:cTn>
                        </p:par>
                        <p:par>
                          <p:cTn id="8" fill="hold">
                            <p:stCondLst>
                              <p:cond delay="1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1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1500"/>
                                        <p:tgtEl>
                                          <p:spTgt spid="3"/>
                                        </p:tgtEl>
                                      </p:cBhvr>
                                    </p:animEffect>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01B4C85-D070-413C-BF10-4E9A8D2841CE}"/>
              </a:ext>
            </a:extLst>
          </p:cNvPr>
          <p:cNvPicPr>
            <a:picLocks noChangeAspect="1"/>
          </p:cNvPicPr>
          <p:nvPr/>
        </p:nvPicPr>
        <p:blipFill>
          <a:blip r:embed="rId2"/>
          <a:stretch>
            <a:fillRect/>
          </a:stretch>
        </p:blipFill>
        <p:spPr>
          <a:xfrm>
            <a:off x="545228" y="548640"/>
            <a:ext cx="8053544" cy="5760720"/>
          </a:xfrm>
          <a:prstGeom prst="rect">
            <a:avLst/>
          </a:prstGeom>
        </p:spPr>
      </p:pic>
      <p:sp>
        <p:nvSpPr>
          <p:cNvPr id="8" name="正方形/長方形 7">
            <a:extLst>
              <a:ext uri="{FF2B5EF4-FFF2-40B4-BE49-F238E27FC236}">
                <a16:creationId xmlns:a16="http://schemas.microsoft.com/office/drawing/2014/main" id="{D3F34A89-1610-4655-9353-8A1D68857DF6}"/>
              </a:ext>
            </a:extLst>
          </p:cNvPr>
          <p:cNvSpPr/>
          <p:nvPr/>
        </p:nvSpPr>
        <p:spPr>
          <a:xfrm>
            <a:off x="3983064" y="2860157"/>
            <a:ext cx="1720312" cy="2269781"/>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756CDF37-BD8B-434E-8B6A-534EB671AC50}"/>
              </a:ext>
            </a:extLst>
          </p:cNvPr>
          <p:cNvSpPr/>
          <p:nvPr/>
        </p:nvSpPr>
        <p:spPr>
          <a:xfrm>
            <a:off x="1115878" y="2836189"/>
            <a:ext cx="2307806" cy="1735812"/>
          </a:xfrm>
          <a:prstGeom prst="rect">
            <a:avLst/>
          </a:prstGeom>
          <a:solidFill>
            <a:srgbClr val="66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BE517D68-7241-4D4C-AFFA-4C3E21685A36}"/>
              </a:ext>
            </a:extLst>
          </p:cNvPr>
          <p:cNvSpPr/>
          <p:nvPr/>
        </p:nvSpPr>
        <p:spPr>
          <a:xfrm>
            <a:off x="1115879" y="1131376"/>
            <a:ext cx="3456122" cy="1146874"/>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BB5CCA2D-4F7E-40E4-B4A8-E283579BF564}"/>
              </a:ext>
            </a:extLst>
          </p:cNvPr>
          <p:cNvSpPr/>
          <p:nvPr/>
        </p:nvSpPr>
        <p:spPr>
          <a:xfrm>
            <a:off x="6865748" y="1131377"/>
            <a:ext cx="1140568" cy="3429990"/>
          </a:xfrm>
          <a:prstGeom prst="rect">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8559A951-5B09-4E1F-A5AD-18A7D2222294}"/>
              </a:ext>
            </a:extLst>
          </p:cNvPr>
          <p:cNvSpPr/>
          <p:nvPr/>
        </p:nvSpPr>
        <p:spPr>
          <a:xfrm>
            <a:off x="1126511" y="5719775"/>
            <a:ext cx="6865749" cy="573437"/>
          </a:xfrm>
          <a:prstGeom prst="rect">
            <a:avLst/>
          </a:prstGeom>
          <a:solidFill>
            <a:srgbClr val="99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ext Box 25">
            <a:extLst>
              <a:ext uri="{FF2B5EF4-FFF2-40B4-BE49-F238E27FC236}">
                <a16:creationId xmlns:a16="http://schemas.microsoft.com/office/drawing/2014/main" id="{EE4BFDFE-25ED-69FE-18FC-145428CA98FC}"/>
              </a:ext>
            </a:extLst>
          </p:cNvPr>
          <p:cNvSpPr txBox="1">
            <a:spLocks noChangeArrowheads="1"/>
          </p:cNvSpPr>
          <p:nvPr/>
        </p:nvSpPr>
        <p:spPr bwMode="auto">
          <a:xfrm>
            <a:off x="810105" y="592207"/>
            <a:ext cx="3172959" cy="523220"/>
          </a:xfrm>
          <a:prstGeom prst="rect">
            <a:avLst/>
          </a:prstGeom>
          <a:no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dirty="0">
                <a:solidFill>
                  <a:srgbClr val="FF66FF"/>
                </a:solidFill>
                <a:latin typeface="UD デジタル 教科書体 NP-B" panose="02020700000000000000" pitchFamily="18" charset="-128"/>
                <a:ea typeface="UD デジタル 教科書体 NP-B" panose="02020700000000000000" pitchFamily="18" charset="-128"/>
              </a:rPr>
              <a:t>P17</a:t>
            </a:r>
            <a:r>
              <a:rPr lang="ja-JP" altLang="en-US" sz="2800" dirty="0">
                <a:solidFill>
                  <a:srgbClr val="FF66FF"/>
                </a:solidFill>
                <a:latin typeface="UD デジタル 教科書体 NP-B" panose="02020700000000000000" pitchFamily="18" charset="-128"/>
                <a:ea typeface="UD デジタル 教科書体 NP-B" panose="02020700000000000000" pitchFamily="18" charset="-128"/>
              </a:rPr>
              <a:t>やってみよう</a:t>
            </a:r>
            <a:endParaRPr lang="ja-JP" altLang="en-US" sz="1000" dirty="0">
              <a:solidFill>
                <a:srgbClr val="FF66FF"/>
              </a:solidFill>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a:extLst>
              <a:ext uri="{FF2B5EF4-FFF2-40B4-BE49-F238E27FC236}">
                <a16:creationId xmlns:a16="http://schemas.microsoft.com/office/drawing/2014/main" id="{7A47D3AE-409F-4C90-EE68-B3C848655010}"/>
              </a:ext>
            </a:extLst>
          </p:cNvPr>
          <p:cNvSpPr txBox="1"/>
          <p:nvPr/>
        </p:nvSpPr>
        <p:spPr>
          <a:xfrm>
            <a:off x="1093231" y="1320091"/>
            <a:ext cx="583814" cy="769441"/>
          </a:xfrm>
          <a:prstGeom prst="rect">
            <a:avLst/>
          </a:prstGeom>
          <a:noFill/>
        </p:spPr>
        <p:txBody>
          <a:bodyPr wrap="none" rtlCol="0">
            <a:spAutoFit/>
          </a:bodyPr>
          <a:lstStyle/>
          <a:p>
            <a:r>
              <a:rPr kumimoji="1" lang="en-US" altLang="ja-JP" sz="4400" dirty="0">
                <a:latin typeface="UD デジタル 教科書体 NP-B" panose="02020700000000000000" pitchFamily="18" charset="-128"/>
                <a:ea typeface="UD デジタル 教科書体 NP-B" panose="02020700000000000000" pitchFamily="18" charset="-128"/>
              </a:rPr>
              <a:t>2</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6FB710CF-FBD9-B363-E200-766FA4D26085}"/>
              </a:ext>
            </a:extLst>
          </p:cNvPr>
          <p:cNvSpPr txBox="1"/>
          <p:nvPr/>
        </p:nvSpPr>
        <p:spPr>
          <a:xfrm>
            <a:off x="2486741" y="1704812"/>
            <a:ext cx="583814" cy="769441"/>
          </a:xfrm>
          <a:prstGeom prst="rect">
            <a:avLst/>
          </a:prstGeom>
          <a:noFill/>
        </p:spPr>
        <p:txBody>
          <a:bodyPr wrap="none" rtlCol="0">
            <a:spAutoFit/>
          </a:bodyPr>
          <a:lstStyle/>
          <a:p>
            <a:r>
              <a:rPr kumimoji="1" lang="en-US" altLang="ja-JP" sz="4400" dirty="0">
                <a:latin typeface="UD デジタル 教科書体 NP-B" panose="02020700000000000000" pitchFamily="18" charset="-128"/>
                <a:ea typeface="UD デジタル 教科書体 NP-B" panose="02020700000000000000" pitchFamily="18" charset="-128"/>
              </a:rPr>
              <a:t>6</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a:extLst>
              <a:ext uri="{FF2B5EF4-FFF2-40B4-BE49-F238E27FC236}">
                <a16:creationId xmlns:a16="http://schemas.microsoft.com/office/drawing/2014/main" id="{0A130DF3-D878-4FFB-F578-07B0347239EE}"/>
              </a:ext>
            </a:extLst>
          </p:cNvPr>
          <p:cNvSpPr txBox="1"/>
          <p:nvPr/>
        </p:nvSpPr>
        <p:spPr>
          <a:xfrm>
            <a:off x="1087668" y="3328873"/>
            <a:ext cx="498052" cy="769441"/>
          </a:xfrm>
          <a:prstGeom prst="rect">
            <a:avLst/>
          </a:prstGeom>
          <a:noFill/>
        </p:spPr>
        <p:txBody>
          <a:bodyPr wrap="square" rtlCol="0">
            <a:spAutoFit/>
          </a:bodyPr>
          <a:lstStyle/>
          <a:p>
            <a:r>
              <a:rPr kumimoji="1" lang="en-US" altLang="ja-JP" sz="4400" dirty="0">
                <a:latin typeface="UD デジタル 教科書体 NP-B" panose="02020700000000000000" pitchFamily="18" charset="-128"/>
                <a:ea typeface="UD デジタル 教科書体 NP-B" panose="02020700000000000000" pitchFamily="18" charset="-128"/>
              </a:rPr>
              <a:t>3</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13" name="テキスト ボックス 12">
            <a:extLst>
              <a:ext uri="{FF2B5EF4-FFF2-40B4-BE49-F238E27FC236}">
                <a16:creationId xmlns:a16="http://schemas.microsoft.com/office/drawing/2014/main" id="{F7109342-0F8E-E888-FCC1-CBB00E7F01C6}"/>
              </a:ext>
            </a:extLst>
          </p:cNvPr>
          <p:cNvSpPr txBox="1"/>
          <p:nvPr/>
        </p:nvSpPr>
        <p:spPr>
          <a:xfrm>
            <a:off x="1977874" y="3946150"/>
            <a:ext cx="583814" cy="769441"/>
          </a:xfrm>
          <a:prstGeom prst="rect">
            <a:avLst/>
          </a:prstGeom>
          <a:noFill/>
        </p:spPr>
        <p:txBody>
          <a:bodyPr wrap="none" rtlCol="0">
            <a:spAutoFit/>
          </a:bodyPr>
          <a:lstStyle/>
          <a:p>
            <a:r>
              <a:rPr kumimoji="1" lang="en-US" altLang="ja-JP" sz="4400" dirty="0">
                <a:latin typeface="UD デジタル 教科書体 NP-B" panose="02020700000000000000" pitchFamily="18" charset="-128"/>
                <a:ea typeface="UD デジタル 教科書体 NP-B" panose="02020700000000000000" pitchFamily="18" charset="-128"/>
              </a:rPr>
              <a:t>4</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14" name="テキスト ボックス 13">
            <a:extLst>
              <a:ext uri="{FF2B5EF4-FFF2-40B4-BE49-F238E27FC236}">
                <a16:creationId xmlns:a16="http://schemas.microsoft.com/office/drawing/2014/main" id="{02D343FB-9DA5-55CD-3E6A-5301F5D2BAC0}"/>
              </a:ext>
            </a:extLst>
          </p:cNvPr>
          <p:cNvSpPr txBox="1"/>
          <p:nvPr/>
        </p:nvSpPr>
        <p:spPr>
          <a:xfrm>
            <a:off x="3994334" y="3561429"/>
            <a:ext cx="498052" cy="769441"/>
          </a:xfrm>
          <a:prstGeom prst="rect">
            <a:avLst/>
          </a:prstGeom>
          <a:noFill/>
        </p:spPr>
        <p:txBody>
          <a:bodyPr wrap="square" rtlCol="0">
            <a:spAutoFit/>
          </a:bodyPr>
          <a:lstStyle/>
          <a:p>
            <a:r>
              <a:rPr kumimoji="1" lang="en-US" altLang="ja-JP" sz="4400" dirty="0">
                <a:latin typeface="UD デジタル 教科書体 NP-B" panose="02020700000000000000" pitchFamily="18" charset="-128"/>
                <a:ea typeface="UD デジタル 教科書体 NP-B" panose="02020700000000000000" pitchFamily="18" charset="-128"/>
              </a:rPr>
              <a:t>4</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15" name="テキスト ボックス 14">
            <a:extLst>
              <a:ext uri="{FF2B5EF4-FFF2-40B4-BE49-F238E27FC236}">
                <a16:creationId xmlns:a16="http://schemas.microsoft.com/office/drawing/2014/main" id="{ADD52745-B715-90E3-E0DA-50CF2DD86FB4}"/>
              </a:ext>
            </a:extLst>
          </p:cNvPr>
          <p:cNvSpPr txBox="1"/>
          <p:nvPr/>
        </p:nvSpPr>
        <p:spPr>
          <a:xfrm>
            <a:off x="4611729" y="4448242"/>
            <a:ext cx="583814" cy="769441"/>
          </a:xfrm>
          <a:prstGeom prst="rect">
            <a:avLst/>
          </a:prstGeom>
          <a:noFill/>
        </p:spPr>
        <p:txBody>
          <a:bodyPr wrap="none" rtlCol="0">
            <a:spAutoFit/>
          </a:bodyPr>
          <a:lstStyle/>
          <a:p>
            <a:r>
              <a:rPr kumimoji="1" lang="en-US" altLang="ja-JP" sz="4400" dirty="0">
                <a:latin typeface="UD デジタル 教科書体 NP-B" panose="02020700000000000000" pitchFamily="18" charset="-128"/>
                <a:ea typeface="UD デジタル 教科書体 NP-B" panose="02020700000000000000" pitchFamily="18" charset="-128"/>
              </a:rPr>
              <a:t>3</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16" name="テキスト ボックス 15">
            <a:extLst>
              <a:ext uri="{FF2B5EF4-FFF2-40B4-BE49-F238E27FC236}">
                <a16:creationId xmlns:a16="http://schemas.microsoft.com/office/drawing/2014/main" id="{3A499BFF-56B9-12B1-6DC2-47A475962FB7}"/>
              </a:ext>
            </a:extLst>
          </p:cNvPr>
          <p:cNvSpPr txBox="1"/>
          <p:nvPr/>
        </p:nvSpPr>
        <p:spPr>
          <a:xfrm>
            <a:off x="6865748" y="2491559"/>
            <a:ext cx="583814" cy="769441"/>
          </a:xfrm>
          <a:prstGeom prst="rect">
            <a:avLst/>
          </a:prstGeom>
          <a:noFill/>
        </p:spPr>
        <p:txBody>
          <a:bodyPr wrap="none" rtlCol="0">
            <a:spAutoFit/>
          </a:bodyPr>
          <a:lstStyle/>
          <a:p>
            <a:r>
              <a:rPr kumimoji="1" lang="en-US" altLang="ja-JP" sz="4400" dirty="0">
                <a:latin typeface="UD デジタル 教科書体 NP-B" panose="02020700000000000000" pitchFamily="18" charset="-128"/>
                <a:ea typeface="UD デジタル 教科書体 NP-B" panose="02020700000000000000" pitchFamily="18" charset="-128"/>
              </a:rPr>
              <a:t>6</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17" name="テキスト ボックス 16">
            <a:extLst>
              <a:ext uri="{FF2B5EF4-FFF2-40B4-BE49-F238E27FC236}">
                <a16:creationId xmlns:a16="http://schemas.microsoft.com/office/drawing/2014/main" id="{FEA0F5FA-9DC7-35FD-6D28-92BF0DE55F77}"/>
              </a:ext>
            </a:extLst>
          </p:cNvPr>
          <p:cNvSpPr txBox="1"/>
          <p:nvPr/>
        </p:nvSpPr>
        <p:spPr>
          <a:xfrm>
            <a:off x="7166126" y="3880463"/>
            <a:ext cx="583814" cy="769441"/>
          </a:xfrm>
          <a:prstGeom prst="rect">
            <a:avLst/>
          </a:prstGeom>
          <a:noFill/>
        </p:spPr>
        <p:txBody>
          <a:bodyPr wrap="none" rtlCol="0">
            <a:spAutoFit/>
          </a:bodyPr>
          <a:lstStyle/>
          <a:p>
            <a:r>
              <a:rPr kumimoji="1" lang="en-US" altLang="ja-JP" sz="4400" dirty="0">
                <a:latin typeface="UD デジタル 教科書体 NP-B" panose="02020700000000000000" pitchFamily="18" charset="-128"/>
                <a:ea typeface="UD デジタル 教科書体 NP-B" panose="02020700000000000000" pitchFamily="18" charset="-128"/>
              </a:rPr>
              <a:t>2</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19" name="テキスト ボックス 18">
            <a:extLst>
              <a:ext uri="{FF2B5EF4-FFF2-40B4-BE49-F238E27FC236}">
                <a16:creationId xmlns:a16="http://schemas.microsoft.com/office/drawing/2014/main" id="{C4AA67B2-2F9D-7BCB-6098-417C891C07B7}"/>
              </a:ext>
            </a:extLst>
          </p:cNvPr>
          <p:cNvSpPr txBox="1"/>
          <p:nvPr/>
        </p:nvSpPr>
        <p:spPr>
          <a:xfrm>
            <a:off x="1092718" y="5642251"/>
            <a:ext cx="498052" cy="769441"/>
          </a:xfrm>
          <a:prstGeom prst="rect">
            <a:avLst/>
          </a:prstGeom>
          <a:noFill/>
        </p:spPr>
        <p:txBody>
          <a:bodyPr wrap="square" rtlCol="0">
            <a:spAutoFit/>
          </a:bodyPr>
          <a:lstStyle/>
          <a:p>
            <a:r>
              <a:rPr kumimoji="1" lang="en-US" altLang="ja-JP" sz="4400" dirty="0">
                <a:latin typeface="UD デジタル 教科書体 NP-B" panose="02020700000000000000" pitchFamily="18" charset="-128"/>
                <a:ea typeface="UD デジタル 教科書体 NP-B" panose="02020700000000000000" pitchFamily="18" charset="-128"/>
              </a:rPr>
              <a:t>1</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20" name="テキスト ボックス 19">
            <a:extLst>
              <a:ext uri="{FF2B5EF4-FFF2-40B4-BE49-F238E27FC236}">
                <a16:creationId xmlns:a16="http://schemas.microsoft.com/office/drawing/2014/main" id="{C65F42D2-04C4-90FC-6FC6-7A695883CE03}"/>
              </a:ext>
            </a:extLst>
          </p:cNvPr>
          <p:cNvSpPr txBox="1"/>
          <p:nvPr/>
        </p:nvSpPr>
        <p:spPr>
          <a:xfrm>
            <a:off x="4243360" y="5646830"/>
            <a:ext cx="982961" cy="769441"/>
          </a:xfrm>
          <a:prstGeom prst="rect">
            <a:avLst/>
          </a:prstGeom>
          <a:noFill/>
        </p:spPr>
        <p:txBody>
          <a:bodyPr wrap="none" rtlCol="0">
            <a:spAutoFit/>
          </a:bodyPr>
          <a:lstStyle/>
          <a:p>
            <a:r>
              <a:rPr kumimoji="1" lang="en-US" altLang="ja-JP" sz="4400" dirty="0">
                <a:latin typeface="UD デジタル 教科書体 NP-B" panose="02020700000000000000" pitchFamily="18" charset="-128"/>
                <a:ea typeface="UD デジタル 教科書体 NP-B" panose="02020700000000000000" pitchFamily="18" charset="-128"/>
              </a:rPr>
              <a:t>12</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913389207"/>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750"/>
                                        <p:tgtEl>
                                          <p:spTgt spid="5"/>
                                        </p:tgtEl>
                                      </p:cBhvr>
                                    </p:animEffect>
                                  </p:childTnLst>
                                </p:cTn>
                              </p:par>
                            </p:childTnLst>
                          </p:cTn>
                        </p:par>
                        <p:par>
                          <p:cTn id="20" fill="hold">
                            <p:stCondLst>
                              <p:cond delay="750"/>
                            </p:stCondLst>
                            <p:childTnLst>
                              <p:par>
                                <p:cTn id="21" presetID="22"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1000"/>
                                        <p:tgtEl>
                                          <p:spTgt spid="12"/>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750"/>
                                        <p:tgtEl>
                                          <p:spTgt spid="8"/>
                                        </p:tgtEl>
                                      </p:cBhvr>
                                    </p:animEffect>
                                  </p:childTnLst>
                                </p:cTn>
                              </p:par>
                            </p:childTnLst>
                          </p:cTn>
                        </p:par>
                        <p:par>
                          <p:cTn id="32" fill="hold">
                            <p:stCondLst>
                              <p:cond delay="750"/>
                            </p:stCondLst>
                            <p:childTnLst>
                              <p:par>
                                <p:cTn id="33" presetID="22" presetClass="entr" presetSubtype="1"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1000"/>
                                        <p:tgtEl>
                                          <p:spTgt spid="14"/>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10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up)">
                                      <p:cBhvr>
                                        <p:cTn id="43" dur="750"/>
                                        <p:tgtEl>
                                          <p:spTgt spid="9"/>
                                        </p:tgtEl>
                                      </p:cBhvr>
                                    </p:animEffect>
                                  </p:childTnLst>
                                </p:cTn>
                              </p:par>
                            </p:childTnLst>
                          </p:cTn>
                        </p:par>
                        <p:par>
                          <p:cTn id="44" fill="hold">
                            <p:stCondLst>
                              <p:cond delay="75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1000"/>
                                        <p:tgtEl>
                                          <p:spTgt spid="16"/>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up)">
                                      <p:cBhvr>
                                        <p:cTn id="50" dur="10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750"/>
                                        <p:tgtEl>
                                          <p:spTgt spid="10"/>
                                        </p:tgtEl>
                                      </p:cBhvr>
                                    </p:animEffect>
                                  </p:childTnLst>
                                </p:cTn>
                              </p:par>
                            </p:childTnLst>
                          </p:cTn>
                        </p:par>
                        <p:par>
                          <p:cTn id="56" fill="hold">
                            <p:stCondLst>
                              <p:cond delay="750"/>
                            </p:stCondLst>
                            <p:childTnLst>
                              <p:par>
                                <p:cTn id="57" presetID="22"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up)">
                                      <p:cBhvr>
                                        <p:cTn id="59" dur="1000"/>
                                        <p:tgtEl>
                                          <p:spTgt spid="19"/>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up)">
                                      <p:cBhvr>
                                        <p:cTn id="6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4" grpId="0" animBg="1"/>
      <p:bldP spid="9" grpId="0" animBg="1"/>
      <p:bldP spid="10" grpId="0" animBg="1"/>
      <p:bldP spid="6" grpId="0"/>
      <p:bldP spid="7" grpId="0"/>
      <p:bldP spid="12" grpId="0"/>
      <p:bldP spid="13" grpId="0"/>
      <p:bldP spid="14" grpId="0"/>
      <p:bldP spid="15" grpId="0"/>
      <p:bldP spid="16" grpId="0"/>
      <p:bldP spid="17" grpId="0"/>
      <p:bldP spid="19" grpId="0"/>
      <p:bldP spid="2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0">
            <a:extLst>
              <a:ext uri="{FF2B5EF4-FFF2-40B4-BE49-F238E27FC236}">
                <a16:creationId xmlns:a16="http://schemas.microsoft.com/office/drawing/2014/main" id="{B4AFA260-D330-4B68-AE9E-1EF4B5F32962}"/>
              </a:ext>
            </a:extLst>
          </p:cNvPr>
          <p:cNvSpPr txBox="1">
            <a:spLocks noChangeArrowheads="1"/>
          </p:cNvSpPr>
          <p:nvPr/>
        </p:nvSpPr>
        <p:spPr bwMode="auto">
          <a:xfrm>
            <a:off x="611188" y="549275"/>
            <a:ext cx="792130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6000" b="1" dirty="0">
                <a:latin typeface="UD デジタル 教科書体 NP-B" panose="02020700000000000000" pitchFamily="18" charset="-128"/>
                <a:ea typeface="UD デジタル 教科書体 NP-B" panose="02020700000000000000" pitchFamily="18" charset="-128"/>
              </a:rPr>
              <a:t>面積を表す単位の色々</a:t>
            </a:r>
          </a:p>
        </p:txBody>
      </p:sp>
      <p:pic>
        <p:nvPicPr>
          <p:cNvPr id="1026" name="Picture 2">
            <a:extLst>
              <a:ext uri="{FF2B5EF4-FFF2-40B4-BE49-F238E27FC236}">
                <a16:creationId xmlns:a16="http://schemas.microsoft.com/office/drawing/2014/main" id="{0329443B-B593-4AE8-BAB1-638A4FC5C4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17" t="7767" r="54301" b="6570"/>
          <a:stretch/>
        </p:blipFill>
        <p:spPr bwMode="auto">
          <a:xfrm>
            <a:off x="971550" y="1743735"/>
            <a:ext cx="1071411" cy="17277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86D3B1EA-0D16-4C43-9350-18F19230C3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17" t="7767" r="54301" b="6570"/>
          <a:stretch/>
        </p:blipFill>
        <p:spPr bwMode="auto">
          <a:xfrm>
            <a:off x="2035735" y="1743735"/>
            <a:ext cx="1071411" cy="172777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26">
            <a:extLst>
              <a:ext uri="{FF2B5EF4-FFF2-40B4-BE49-F238E27FC236}">
                <a16:creationId xmlns:a16="http://schemas.microsoft.com/office/drawing/2014/main" id="{5CE77CD0-903C-4DF8-B32E-3BD533A9BAA1}"/>
              </a:ext>
            </a:extLst>
          </p:cNvPr>
          <p:cNvSpPr txBox="1">
            <a:spLocks noChangeArrowheads="1"/>
          </p:cNvSpPr>
          <p:nvPr/>
        </p:nvSpPr>
        <p:spPr bwMode="auto">
          <a:xfrm>
            <a:off x="3131820" y="1838179"/>
            <a:ext cx="396049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400" b="1" dirty="0">
                <a:latin typeface="UD デジタル 教科書体 NP-B" panose="02020700000000000000" pitchFamily="18" charset="-128"/>
                <a:ea typeface="UD デジタル 教科書体 NP-B" panose="02020700000000000000" pitchFamily="18" charset="-128"/>
              </a:rPr>
              <a:t>畳</a:t>
            </a:r>
            <a:r>
              <a:rPr lang="en-US" altLang="ja-JP" sz="4400" b="1" dirty="0">
                <a:latin typeface="UD デジタル 教科書体 NP-B" panose="02020700000000000000" pitchFamily="18" charset="-128"/>
                <a:ea typeface="UD デジタル 教科書体 NP-B" panose="02020700000000000000" pitchFamily="18" charset="-128"/>
              </a:rPr>
              <a:t>2</a:t>
            </a:r>
            <a:r>
              <a:rPr lang="ja-JP" altLang="en-US" sz="4400" b="1" dirty="0">
                <a:latin typeface="UD デジタル 教科書体 NP-B" panose="02020700000000000000" pitchFamily="18" charset="-128"/>
                <a:ea typeface="UD デジタル 教科書体 NP-B" panose="02020700000000000000" pitchFamily="18" charset="-128"/>
              </a:rPr>
              <a:t>枚の広さを</a:t>
            </a:r>
          </a:p>
        </p:txBody>
      </p:sp>
      <p:sp>
        <p:nvSpPr>
          <p:cNvPr id="6" name="Text Box 26">
            <a:extLst>
              <a:ext uri="{FF2B5EF4-FFF2-40B4-BE49-F238E27FC236}">
                <a16:creationId xmlns:a16="http://schemas.microsoft.com/office/drawing/2014/main" id="{A26CF41A-B0E8-44E5-8A65-7DB6E68852B7}"/>
              </a:ext>
            </a:extLst>
          </p:cNvPr>
          <p:cNvSpPr txBox="1">
            <a:spLocks noChangeArrowheads="1"/>
          </p:cNvSpPr>
          <p:nvPr/>
        </p:nvSpPr>
        <p:spPr bwMode="auto">
          <a:xfrm>
            <a:off x="6780025" y="1850674"/>
            <a:ext cx="144017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400" b="1" dirty="0">
                <a:solidFill>
                  <a:srgbClr val="FF0000"/>
                </a:solidFill>
                <a:latin typeface="UD デジタル 教科書体 NP-B" panose="02020700000000000000" pitchFamily="18" charset="-128"/>
                <a:ea typeface="UD デジタル 教科書体 NP-B" panose="02020700000000000000" pitchFamily="18" charset="-128"/>
              </a:rPr>
              <a:t>１坪</a:t>
            </a:r>
          </a:p>
        </p:txBody>
      </p:sp>
      <p:sp>
        <p:nvSpPr>
          <p:cNvPr id="7" name="Text Box 26">
            <a:extLst>
              <a:ext uri="{FF2B5EF4-FFF2-40B4-BE49-F238E27FC236}">
                <a16:creationId xmlns:a16="http://schemas.microsoft.com/office/drawing/2014/main" id="{43B1DF66-4773-4538-AA4B-B03ABCBED0E2}"/>
              </a:ext>
            </a:extLst>
          </p:cNvPr>
          <p:cNvSpPr txBox="1">
            <a:spLocks noChangeArrowheads="1"/>
          </p:cNvSpPr>
          <p:nvPr/>
        </p:nvSpPr>
        <p:spPr bwMode="auto">
          <a:xfrm>
            <a:off x="3131820" y="2607620"/>
            <a:ext cx="468058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400" b="1" dirty="0">
                <a:latin typeface="UD デジタル 教科書体 NP-B" panose="02020700000000000000" pitchFamily="18" charset="-128"/>
                <a:ea typeface="UD デジタル 教科書体 NP-B" panose="02020700000000000000" pitchFamily="18" charset="-128"/>
              </a:rPr>
              <a:t>およそ</a:t>
            </a:r>
            <a:r>
              <a:rPr lang="en-US" altLang="ja-JP" sz="4400" b="1" dirty="0">
                <a:latin typeface="UD デジタル 教科書体 NP-B" panose="02020700000000000000" pitchFamily="18" charset="-128"/>
                <a:ea typeface="UD デジタル 教科書体 NP-B" panose="02020700000000000000" pitchFamily="18" charset="-128"/>
              </a:rPr>
              <a:t>3.3m </a:t>
            </a:r>
            <a:r>
              <a:rPr lang="ja-JP" altLang="en-US" sz="4400" b="1" dirty="0">
                <a:latin typeface="UD デジタル 教科書体 NP-B" panose="02020700000000000000" pitchFamily="18" charset="-128"/>
                <a:ea typeface="UD デジタル 教科書体 NP-B" panose="02020700000000000000" pitchFamily="18" charset="-128"/>
              </a:rPr>
              <a:t>です</a:t>
            </a:r>
          </a:p>
        </p:txBody>
      </p:sp>
      <p:sp>
        <p:nvSpPr>
          <p:cNvPr id="8" name="Text Box 25">
            <a:extLst>
              <a:ext uri="{FF2B5EF4-FFF2-40B4-BE49-F238E27FC236}">
                <a16:creationId xmlns:a16="http://schemas.microsoft.com/office/drawing/2014/main" id="{A7DBB550-DE27-42DE-8B86-12CA36310D30}"/>
              </a:ext>
            </a:extLst>
          </p:cNvPr>
          <p:cNvSpPr txBox="1">
            <a:spLocks noChangeArrowheads="1"/>
          </p:cNvSpPr>
          <p:nvPr/>
        </p:nvSpPr>
        <p:spPr bwMode="auto">
          <a:xfrm>
            <a:off x="6240910" y="2550116"/>
            <a:ext cx="5391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latin typeface="UD デジタル 教科書体 NP-B" panose="02020700000000000000" pitchFamily="18" charset="-128"/>
                <a:ea typeface="UD デジタル 教科書体 NP-B" panose="02020700000000000000" pitchFamily="18" charset="-128"/>
              </a:rPr>
              <a:t>2</a:t>
            </a:r>
            <a:endParaRPr lang="ja-JP" altLang="en-US" sz="900" dirty="0">
              <a:latin typeface="UD デジタル 教科書体 NP-B" panose="02020700000000000000" pitchFamily="18" charset="-128"/>
              <a:ea typeface="UD デジタル 教科書体 NP-B" panose="02020700000000000000" pitchFamily="18" charset="-128"/>
            </a:endParaRPr>
          </a:p>
        </p:txBody>
      </p:sp>
      <p:pic>
        <p:nvPicPr>
          <p:cNvPr id="11" name="図 10" descr="パソコンの画面&#10;&#10;低い精度で自動的に生成された説明">
            <a:extLst>
              <a:ext uri="{FF2B5EF4-FFF2-40B4-BE49-F238E27FC236}">
                <a16:creationId xmlns:a16="http://schemas.microsoft.com/office/drawing/2014/main" id="{F8DE2C80-786B-4F1D-BD3D-1C17583DBD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941" y="3950194"/>
            <a:ext cx="2237415" cy="2111318"/>
          </a:xfrm>
          <a:prstGeom prst="rect">
            <a:avLst/>
          </a:prstGeom>
        </p:spPr>
      </p:pic>
      <p:sp>
        <p:nvSpPr>
          <p:cNvPr id="14" name="テキスト ボックス 13">
            <a:extLst>
              <a:ext uri="{FF2B5EF4-FFF2-40B4-BE49-F238E27FC236}">
                <a16:creationId xmlns:a16="http://schemas.microsoft.com/office/drawing/2014/main" id="{0584D103-12A4-45FE-B41B-71712A08B93C}"/>
              </a:ext>
            </a:extLst>
          </p:cNvPr>
          <p:cNvSpPr txBox="1"/>
          <p:nvPr/>
        </p:nvSpPr>
        <p:spPr>
          <a:xfrm>
            <a:off x="3164820" y="3632489"/>
            <a:ext cx="5649652" cy="2554545"/>
          </a:xfrm>
          <a:prstGeom prst="rect">
            <a:avLst/>
          </a:prstGeom>
          <a:noFill/>
        </p:spPr>
        <p:txBody>
          <a:bodyPr wrap="square">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律令制度以前の日本では　　１反＝</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米１石がとれる面積　</a:t>
            </a:r>
            <a:r>
              <a:rPr lang="ja-JP" altLang="en-US" sz="3200" dirty="0">
                <a:latin typeface="UD デジタル 教科書体 NP-B" panose="02020700000000000000" pitchFamily="18" charset="-128"/>
                <a:ea typeface="UD デジタル 教科書体 NP-B" panose="02020700000000000000" pitchFamily="18" charset="-128"/>
              </a:rPr>
              <a:t>とされ、地形や土壌の違いで面積が異なっていても特に問題はなかったようですが、</a:t>
            </a:r>
            <a:r>
              <a:rPr lang="en-US" altLang="ja-JP" sz="3200" dirty="0">
                <a:latin typeface="UD デジタル 教科書体 NP-B" panose="02020700000000000000" pitchFamily="18" charset="-128"/>
                <a:ea typeface="UD デジタル 教科書体 NP-B" panose="02020700000000000000" pitchFamily="18" charset="-128"/>
              </a:rPr>
              <a:t>…</a:t>
            </a:r>
            <a:endParaRPr lang="ja-JP" altLang="en-US" sz="32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709231904"/>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up)">
                                      <p:cBhvr>
                                        <p:cTn id="7" dur="1500"/>
                                        <p:tgtEl>
                                          <p:spTgt spid="1026"/>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1500"/>
                                        <p:tgtEl>
                                          <p:spTgt spid="4"/>
                                        </p:tgtEl>
                                      </p:cBhvr>
                                    </p:animEffect>
                                  </p:childTnLst>
                                </p:cTn>
                              </p:par>
                            </p:childTnLst>
                          </p:cTn>
                        </p:par>
                        <p:par>
                          <p:cTn id="11" fill="hold">
                            <p:stCondLst>
                              <p:cond delay="1500"/>
                            </p:stCondLst>
                            <p:childTnLst>
                              <p:par>
                                <p:cTn id="12" presetID="22" presetClass="entr" presetSubtype="1"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175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175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1750"/>
                                        <p:tgtEl>
                                          <p:spTgt spid="7"/>
                                        </p:tgtEl>
                                      </p:cBhvr>
                                    </p:animEffect>
                                  </p:childTnLst>
                                </p:cTn>
                              </p:par>
                              <p:par>
                                <p:cTn id="25" presetID="22" presetClass="entr" presetSubtype="8" fill="hold" grpId="0" nodeType="withEffect">
                                  <p:stCondLst>
                                    <p:cond delay="25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1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5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AE2F8727-61EA-C263-A43B-DC48D4F83D52}"/>
              </a:ext>
            </a:extLst>
          </p:cNvPr>
          <p:cNvGrpSpPr/>
          <p:nvPr/>
        </p:nvGrpSpPr>
        <p:grpSpPr>
          <a:xfrm>
            <a:off x="1691640" y="1647068"/>
            <a:ext cx="6533212" cy="1938992"/>
            <a:chOff x="963019" y="1194672"/>
            <a:chExt cx="5049162" cy="5063461"/>
          </a:xfrm>
        </p:grpSpPr>
        <p:sp>
          <p:nvSpPr>
            <p:cNvPr id="13" name="Text Box 25">
              <a:extLst>
                <a:ext uri="{FF2B5EF4-FFF2-40B4-BE49-F238E27FC236}">
                  <a16:creationId xmlns:a16="http://schemas.microsoft.com/office/drawing/2014/main" id="{EECC6D23-FA94-4362-6BB7-955B4F96E6D4}"/>
                </a:ext>
              </a:extLst>
            </p:cNvPr>
            <p:cNvSpPr txBox="1">
              <a:spLocks noChangeArrowheads="1"/>
            </p:cNvSpPr>
            <p:nvPr/>
          </p:nvSpPr>
          <p:spPr bwMode="auto">
            <a:xfrm>
              <a:off x="963019" y="1194672"/>
              <a:ext cx="5049162" cy="5063461"/>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000" dirty="0">
                  <a:latin typeface="UD デジタル 教科書体 NP-B" panose="02020700000000000000" pitchFamily="18" charset="-128"/>
                  <a:ea typeface="UD デジタル 教科書体 NP-B" panose="02020700000000000000" pitchFamily="18" charset="-128"/>
                </a:rPr>
                <a:t>150×200</a:t>
              </a:r>
              <a:r>
                <a:rPr lang="ja-JP" altLang="en-US" sz="4000" dirty="0">
                  <a:latin typeface="UD デジタル 教科書体 NP-B" panose="02020700000000000000" pitchFamily="18" charset="-128"/>
                  <a:ea typeface="UD デジタル 教科書体 NP-B" panose="02020700000000000000" pitchFamily="18" charset="-128"/>
                </a:rPr>
                <a:t>＝</a:t>
              </a:r>
              <a:r>
                <a:rPr lang="en-US" altLang="ja-JP" sz="4000" dirty="0">
                  <a:latin typeface="UD デジタル 教科書体 NP-B" panose="02020700000000000000" pitchFamily="18" charset="-128"/>
                  <a:ea typeface="UD デジタル 教科書体 NP-B" panose="02020700000000000000" pitchFamily="18" charset="-128"/>
                </a:rPr>
                <a:t>30000</a:t>
              </a:r>
              <a:r>
                <a:rPr lang="ja-JP" altLang="en-US" sz="4000" dirty="0">
                  <a:latin typeface="UD デジタル 教科書体 NP-B" panose="02020700000000000000" pitchFamily="18" charset="-128"/>
                  <a:ea typeface="UD デジタル 教科書体 NP-B" panose="02020700000000000000" pitchFamily="18" charset="-128"/>
                </a:rPr>
                <a:t>  </a:t>
              </a:r>
              <a:endParaRPr lang="en-US" altLang="ja-JP" sz="4000" dirty="0">
                <a:latin typeface="UD デジタル 教科書体 NP-B" panose="02020700000000000000" pitchFamily="18" charset="-128"/>
                <a:ea typeface="UD デジタル 教科書体 NP-B" panose="02020700000000000000" pitchFamily="18" charset="-128"/>
              </a:endParaRPr>
            </a:p>
            <a:p>
              <a:pPr eaLnBrk="1" hangingPunct="1">
                <a:spcBef>
                  <a:spcPct val="0"/>
                </a:spcBef>
                <a:buFontTx/>
                <a:buNone/>
              </a:pPr>
              <a:r>
                <a:rPr lang="ja-JP" altLang="en-US" sz="4000" dirty="0">
                  <a:latin typeface="UD デジタル 教科書体 NP-B" panose="02020700000000000000" pitchFamily="18" charset="-128"/>
                  <a:ea typeface="UD デジタル 教科書体 NP-B" panose="02020700000000000000" pitchFamily="18" charset="-128"/>
                </a:rPr>
                <a:t>　　　　　　  </a:t>
              </a:r>
              <a:r>
                <a:rPr lang="en-US" altLang="ja-JP" sz="4000" dirty="0">
                  <a:latin typeface="UD デジタル 教科書体 NP-B" panose="02020700000000000000" pitchFamily="18" charset="-128"/>
                  <a:ea typeface="UD デジタル 教科書体 NP-B" panose="02020700000000000000" pitchFamily="18" charset="-128"/>
                </a:rPr>
                <a:t>30000cm</a:t>
              </a:r>
            </a:p>
            <a:p>
              <a:pPr eaLnBrk="1" hangingPunct="1">
                <a:spcBef>
                  <a:spcPct val="0"/>
                </a:spcBef>
                <a:buFontTx/>
                <a:buNone/>
              </a:pPr>
              <a:r>
                <a:rPr lang="en-US" altLang="ja-JP" sz="4000" dirty="0">
                  <a:solidFill>
                    <a:srgbClr val="3333FF"/>
                  </a:solidFill>
                  <a:latin typeface="UD デジタル 教科書体 NP-B" panose="02020700000000000000" pitchFamily="18" charset="-128"/>
                  <a:ea typeface="UD デジタル 教科書体 NP-B" panose="02020700000000000000" pitchFamily="18" charset="-128"/>
                </a:rPr>
                <a:t>1.5×2</a:t>
              </a:r>
              <a:r>
                <a:rPr lang="ja-JP" altLang="en-US" sz="4000" dirty="0">
                  <a:solidFill>
                    <a:srgbClr val="3333FF"/>
                  </a:solidFill>
                  <a:latin typeface="UD デジタル 教科書体 NP-B" panose="02020700000000000000" pitchFamily="18" charset="-128"/>
                  <a:ea typeface="UD デジタル 教科書体 NP-B" panose="02020700000000000000" pitchFamily="18" charset="-128"/>
                </a:rPr>
                <a:t>＝</a:t>
              </a:r>
              <a:r>
                <a:rPr lang="en-US" altLang="ja-JP" sz="4000" dirty="0">
                  <a:solidFill>
                    <a:srgbClr val="3333FF"/>
                  </a:solidFill>
                  <a:latin typeface="UD デジタル 教科書体 NP-B" panose="02020700000000000000" pitchFamily="18" charset="-128"/>
                  <a:ea typeface="UD デジタル 教科書体 NP-B" panose="02020700000000000000" pitchFamily="18" charset="-128"/>
                </a:rPr>
                <a:t>3</a:t>
              </a:r>
              <a:r>
                <a:rPr lang="ja-JP" altLang="en-US" sz="4000" dirty="0">
                  <a:solidFill>
                    <a:srgbClr val="3333FF"/>
                  </a:solidFill>
                  <a:latin typeface="UD デジタル 教科書体 NP-B" panose="02020700000000000000" pitchFamily="18" charset="-128"/>
                  <a:ea typeface="UD デジタル 教科書体 NP-B" panose="02020700000000000000" pitchFamily="18" charset="-128"/>
                </a:rPr>
                <a:t>　　　</a:t>
              </a:r>
              <a:r>
                <a:rPr lang="en-US" altLang="ja-JP" sz="4000" dirty="0">
                  <a:solidFill>
                    <a:srgbClr val="3333FF"/>
                  </a:solidFill>
                  <a:latin typeface="UD デジタル 教科書体 NP-B" panose="02020700000000000000" pitchFamily="18" charset="-128"/>
                  <a:ea typeface="UD デジタル 教科書体 NP-B" panose="02020700000000000000" pitchFamily="18" charset="-128"/>
                </a:rPr>
                <a:t>3m</a:t>
              </a:r>
              <a:endParaRPr lang="ja-JP" altLang="en-US" sz="4000" dirty="0">
                <a:solidFill>
                  <a:srgbClr val="3333FF"/>
                </a:solidFill>
                <a:latin typeface="UD デジタル 教科書体 NP-B" panose="02020700000000000000" pitchFamily="18" charset="-128"/>
                <a:ea typeface="UD デジタル 教科書体 NP-B" panose="02020700000000000000" pitchFamily="18" charset="-128"/>
              </a:endParaRPr>
            </a:p>
          </p:txBody>
        </p:sp>
        <p:sp>
          <p:nvSpPr>
            <p:cNvPr id="14" name="Text Box 25">
              <a:extLst>
                <a:ext uri="{FF2B5EF4-FFF2-40B4-BE49-F238E27FC236}">
                  <a16:creationId xmlns:a16="http://schemas.microsoft.com/office/drawing/2014/main" id="{15E3330E-3DB6-4F97-728B-F24ABCB1F297}"/>
                </a:ext>
              </a:extLst>
            </p:cNvPr>
            <p:cNvSpPr txBox="1">
              <a:spLocks noChangeArrowheads="1"/>
            </p:cNvSpPr>
            <p:nvPr/>
          </p:nvSpPr>
          <p:spPr bwMode="auto">
            <a:xfrm>
              <a:off x="5498980" y="2587461"/>
              <a:ext cx="282215" cy="40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latin typeface="UD デジタル 教科書体 NP-B" panose="02020700000000000000" pitchFamily="18" charset="-128"/>
                  <a:ea typeface="UD デジタル 教科書体 NP-B" panose="02020700000000000000" pitchFamily="18" charset="-128"/>
                </a:rPr>
                <a:t>2</a:t>
              </a:r>
              <a:endParaRPr lang="ja-JP" altLang="en-US" sz="800" dirty="0">
                <a:latin typeface="UD デジタル 教科書体 NP-B" panose="02020700000000000000" pitchFamily="18" charset="-128"/>
                <a:ea typeface="UD デジタル 教科書体 NP-B" panose="02020700000000000000" pitchFamily="18" charset="-128"/>
              </a:endParaRPr>
            </a:p>
          </p:txBody>
        </p:sp>
        <p:sp>
          <p:nvSpPr>
            <p:cNvPr id="5" name="Text Box 25">
              <a:extLst>
                <a:ext uri="{FF2B5EF4-FFF2-40B4-BE49-F238E27FC236}">
                  <a16:creationId xmlns:a16="http://schemas.microsoft.com/office/drawing/2014/main" id="{CBBF278A-0B56-B8C2-3DB8-18738FFA168B}"/>
                </a:ext>
              </a:extLst>
            </p:cNvPr>
            <p:cNvSpPr txBox="1">
              <a:spLocks noChangeArrowheads="1"/>
            </p:cNvSpPr>
            <p:nvPr/>
          </p:nvSpPr>
          <p:spPr bwMode="auto">
            <a:xfrm>
              <a:off x="4815545" y="4451204"/>
              <a:ext cx="282215" cy="1044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solidFill>
                    <a:srgbClr val="3333FF"/>
                  </a:solidFill>
                  <a:latin typeface="UD デジタル 教科書体 NP-B" panose="02020700000000000000" pitchFamily="18" charset="-128"/>
                  <a:ea typeface="UD デジタル 教科書体 NP-B" panose="02020700000000000000" pitchFamily="18" charset="-128"/>
                </a:rPr>
                <a:t>2</a:t>
              </a:r>
              <a:endParaRPr lang="ja-JP" altLang="en-US" sz="800" dirty="0">
                <a:solidFill>
                  <a:srgbClr val="3333FF"/>
                </a:solidFill>
                <a:latin typeface="UD デジタル 教科書体 NP-B" panose="02020700000000000000" pitchFamily="18" charset="-128"/>
                <a:ea typeface="UD デジタル 教科書体 NP-B" panose="02020700000000000000" pitchFamily="18" charset="-128"/>
              </a:endParaRPr>
            </a:p>
          </p:txBody>
        </p:sp>
      </p:grpSp>
      <p:pic>
        <p:nvPicPr>
          <p:cNvPr id="3" name="図 2" descr="挿絵, 抽象 が含まれている画像&#10;&#10;自動的に生成された説明">
            <a:extLst>
              <a:ext uri="{FF2B5EF4-FFF2-40B4-BE49-F238E27FC236}">
                <a16:creationId xmlns:a16="http://schemas.microsoft.com/office/drawing/2014/main" id="{8D2B1E0B-6F84-7739-B22B-801799F287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1526" y="577706"/>
            <a:ext cx="1041759" cy="1201263"/>
          </a:xfrm>
          <a:prstGeom prst="rect">
            <a:avLst/>
          </a:prstGeom>
        </p:spPr>
      </p:pic>
      <p:sp>
        <p:nvSpPr>
          <p:cNvPr id="15" name="Text Box 100">
            <a:extLst>
              <a:ext uri="{FF2B5EF4-FFF2-40B4-BE49-F238E27FC236}">
                <a16:creationId xmlns:a16="http://schemas.microsoft.com/office/drawing/2014/main" id="{B1F5EACF-D631-6BFA-21B0-5F96898CC7D8}"/>
              </a:ext>
            </a:extLst>
          </p:cNvPr>
          <p:cNvSpPr txBox="1">
            <a:spLocks noChangeArrowheads="1"/>
          </p:cNvSpPr>
          <p:nvPr/>
        </p:nvSpPr>
        <p:spPr bwMode="auto">
          <a:xfrm>
            <a:off x="1116534" y="969069"/>
            <a:ext cx="21602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800" b="1" dirty="0">
                <a:solidFill>
                  <a:srgbClr val="FFC000"/>
                </a:solidFill>
                <a:latin typeface="UD デジタル 教科書体 NP-B" panose="02020700000000000000" pitchFamily="18" charset="-128"/>
                <a:ea typeface="UD デジタル 教科書体 NP-B" panose="02020700000000000000" pitchFamily="18" charset="-128"/>
              </a:rPr>
              <a:t>P124 -</a:t>
            </a:r>
            <a:r>
              <a:rPr lang="ja-JP" altLang="en-US" sz="2800" b="1" dirty="0">
                <a:solidFill>
                  <a:srgbClr val="FFC000"/>
                </a:solidFill>
                <a:latin typeface="UD デジタル 教科書体 NP-B" panose="02020700000000000000" pitchFamily="18" charset="-128"/>
                <a:ea typeface="UD デジタル 教科書体 NP-B" panose="02020700000000000000" pitchFamily="18" charset="-128"/>
              </a:rPr>
              <a:t>８</a:t>
            </a:r>
          </a:p>
        </p:txBody>
      </p:sp>
      <p:sp>
        <p:nvSpPr>
          <p:cNvPr id="9" name="Text Box 100">
            <a:extLst>
              <a:ext uri="{FF2B5EF4-FFF2-40B4-BE49-F238E27FC236}">
                <a16:creationId xmlns:a16="http://schemas.microsoft.com/office/drawing/2014/main" id="{706B03B9-F39A-3BC1-B36B-3DC70623F1A3}"/>
              </a:ext>
            </a:extLst>
          </p:cNvPr>
          <p:cNvSpPr txBox="1">
            <a:spLocks noChangeArrowheads="1"/>
          </p:cNvSpPr>
          <p:nvPr/>
        </p:nvSpPr>
        <p:spPr bwMode="auto">
          <a:xfrm>
            <a:off x="1116535" y="3877598"/>
            <a:ext cx="21602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800" b="1" dirty="0">
                <a:solidFill>
                  <a:srgbClr val="FFC000"/>
                </a:solidFill>
                <a:latin typeface="UD デジタル 教科書体 NP-B" panose="02020700000000000000" pitchFamily="18" charset="-128"/>
                <a:ea typeface="UD デジタル 教科書体 NP-B" panose="02020700000000000000" pitchFamily="18" charset="-128"/>
              </a:rPr>
              <a:t>P125 -</a:t>
            </a:r>
            <a:r>
              <a:rPr lang="ja-JP" altLang="en-US" sz="2800" b="1" dirty="0">
                <a:solidFill>
                  <a:srgbClr val="FFC000"/>
                </a:solidFill>
                <a:latin typeface="UD デジタル 教科書体 NP-B" panose="02020700000000000000" pitchFamily="18" charset="-128"/>
                <a:ea typeface="UD デジタル 教科書体 NP-B" panose="02020700000000000000" pitchFamily="18" charset="-128"/>
              </a:rPr>
              <a:t>９</a:t>
            </a:r>
          </a:p>
        </p:txBody>
      </p:sp>
      <p:grpSp>
        <p:nvGrpSpPr>
          <p:cNvPr id="10" name="グループ化 9">
            <a:extLst>
              <a:ext uri="{FF2B5EF4-FFF2-40B4-BE49-F238E27FC236}">
                <a16:creationId xmlns:a16="http://schemas.microsoft.com/office/drawing/2014/main" id="{F53CA76A-D1A7-5EA7-A3AE-67FD465442F0}"/>
              </a:ext>
            </a:extLst>
          </p:cNvPr>
          <p:cNvGrpSpPr/>
          <p:nvPr/>
        </p:nvGrpSpPr>
        <p:grpSpPr>
          <a:xfrm>
            <a:off x="1691639" y="4615096"/>
            <a:ext cx="6533209" cy="1323439"/>
            <a:chOff x="963019" y="1194672"/>
            <a:chExt cx="5049162" cy="3456013"/>
          </a:xfrm>
        </p:grpSpPr>
        <p:sp>
          <p:nvSpPr>
            <p:cNvPr id="11" name="Text Box 25">
              <a:extLst>
                <a:ext uri="{FF2B5EF4-FFF2-40B4-BE49-F238E27FC236}">
                  <a16:creationId xmlns:a16="http://schemas.microsoft.com/office/drawing/2014/main" id="{753520DF-A1D5-8E5E-52F1-DDFC71E14374}"/>
                </a:ext>
              </a:extLst>
            </p:cNvPr>
            <p:cNvSpPr txBox="1">
              <a:spLocks noChangeArrowheads="1"/>
            </p:cNvSpPr>
            <p:nvPr/>
          </p:nvSpPr>
          <p:spPr bwMode="auto">
            <a:xfrm>
              <a:off x="963019" y="1194672"/>
              <a:ext cx="5049162" cy="3456013"/>
            </a:xfrm>
            <a:prstGeom prst="rect">
              <a:avLst/>
            </a:prstGeom>
            <a:solidFill>
              <a:schemeClr val="bg1"/>
            </a:solidFill>
            <a:ln>
              <a:no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000" dirty="0">
                  <a:latin typeface="UD デジタル 教科書体 NP-B" panose="02020700000000000000" pitchFamily="18" charset="-128"/>
                  <a:ea typeface="UD デジタル 教科書体 NP-B" panose="02020700000000000000" pitchFamily="18" charset="-128"/>
                </a:rPr>
                <a:t>４</a:t>
              </a:r>
              <a:r>
                <a:rPr lang="en-US" altLang="ja-JP" sz="4000" dirty="0">
                  <a:latin typeface="UD デジタル 教科書体 NP-B" panose="02020700000000000000" pitchFamily="18" charset="-128"/>
                  <a:ea typeface="UD デジタル 教科書体 NP-B" panose="02020700000000000000" pitchFamily="18" charset="-128"/>
                </a:rPr>
                <a:t>×15</a:t>
              </a:r>
              <a:r>
                <a:rPr lang="ja-JP" altLang="en-US" sz="4000" dirty="0">
                  <a:latin typeface="UD デジタル 教科書体 NP-B" panose="02020700000000000000" pitchFamily="18" charset="-128"/>
                  <a:ea typeface="UD デジタル 教科書体 NP-B" panose="02020700000000000000" pitchFamily="18" charset="-128"/>
                </a:rPr>
                <a:t>＝</a:t>
              </a:r>
              <a:r>
                <a:rPr lang="en-US" altLang="ja-JP" sz="4000" dirty="0">
                  <a:latin typeface="UD デジタル 教科書体 NP-B" panose="02020700000000000000" pitchFamily="18" charset="-128"/>
                  <a:ea typeface="UD デジタル 教科書体 NP-B" panose="02020700000000000000" pitchFamily="18" charset="-128"/>
                </a:rPr>
                <a:t>60</a:t>
              </a:r>
              <a:r>
                <a:rPr lang="ja-JP" altLang="en-US" sz="4000" dirty="0">
                  <a:latin typeface="UD デジタル 教科書体 NP-B" panose="02020700000000000000" pitchFamily="18" charset="-128"/>
                  <a:ea typeface="UD デジタル 教科書体 NP-B" panose="02020700000000000000" pitchFamily="18" charset="-128"/>
                </a:rPr>
                <a:t> </a:t>
              </a:r>
              <a:endParaRPr lang="en-US" altLang="ja-JP" sz="4000" dirty="0">
                <a:latin typeface="UD デジタル 教科書体 NP-B" panose="02020700000000000000" pitchFamily="18" charset="-128"/>
                <a:ea typeface="UD デジタル 教科書体 NP-B" panose="02020700000000000000" pitchFamily="18" charset="-128"/>
              </a:endParaRPr>
            </a:p>
            <a:p>
              <a:pPr eaLnBrk="1" hangingPunct="1">
                <a:spcBef>
                  <a:spcPct val="0"/>
                </a:spcBef>
                <a:buFontTx/>
                <a:buNone/>
              </a:pPr>
              <a:r>
                <a:rPr lang="ja-JP" altLang="en-US" sz="4000" dirty="0">
                  <a:latin typeface="UD デジタル 教科書体 NP-B" panose="02020700000000000000" pitchFamily="18" charset="-128"/>
                  <a:ea typeface="UD デジタル 教科書体 NP-B" panose="02020700000000000000" pitchFamily="18" charset="-128"/>
                </a:rPr>
                <a:t>　　　　　　  　</a:t>
              </a:r>
              <a:r>
                <a:rPr lang="en-US" altLang="ja-JP" sz="4000" dirty="0">
                  <a:latin typeface="UD デジタル 教科書体 NP-B" panose="02020700000000000000" pitchFamily="18" charset="-128"/>
                  <a:ea typeface="UD デジタル 教科書体 NP-B" panose="02020700000000000000" pitchFamily="18" charset="-128"/>
                </a:rPr>
                <a:t>60km</a:t>
              </a:r>
            </a:p>
          </p:txBody>
        </p:sp>
        <p:sp>
          <p:nvSpPr>
            <p:cNvPr id="16" name="Text Box 25">
              <a:extLst>
                <a:ext uri="{FF2B5EF4-FFF2-40B4-BE49-F238E27FC236}">
                  <a16:creationId xmlns:a16="http://schemas.microsoft.com/office/drawing/2014/main" id="{DF66A308-0BD2-F5F4-6C47-9754C2D78404}"/>
                </a:ext>
              </a:extLst>
            </p:cNvPr>
            <p:cNvSpPr txBox="1">
              <a:spLocks noChangeArrowheads="1"/>
            </p:cNvSpPr>
            <p:nvPr/>
          </p:nvSpPr>
          <p:spPr bwMode="auto">
            <a:xfrm>
              <a:off x="5097763" y="2722621"/>
              <a:ext cx="282215" cy="40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latin typeface="UD デジタル 教科書体 NP-B" panose="02020700000000000000" pitchFamily="18" charset="-128"/>
                  <a:ea typeface="UD デジタル 教科書体 NP-B" panose="02020700000000000000" pitchFamily="18" charset="-128"/>
                </a:rPr>
                <a:t>2</a:t>
              </a:r>
              <a:endParaRPr lang="ja-JP" altLang="en-US" sz="800" dirty="0">
                <a:latin typeface="UD デジタル 教科書体 NP-B" panose="02020700000000000000" pitchFamily="18" charset="-128"/>
                <a:ea typeface="UD デジタル 教科書体 NP-B" panose="02020700000000000000" pitchFamily="18" charset="-128"/>
              </a:endParaRPr>
            </a:p>
          </p:txBody>
        </p:sp>
      </p:grpSp>
    </p:spTree>
    <p:extLst>
      <p:ext uri="{BB962C8B-B14F-4D97-AF65-F5344CB8AC3E}">
        <p14:creationId xmlns:p14="http://schemas.microsoft.com/office/powerpoint/2010/main" val="3972142917"/>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2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タイトル 1">
            <a:extLst>
              <a:ext uri="{FF2B5EF4-FFF2-40B4-BE49-F238E27FC236}">
                <a16:creationId xmlns:a16="http://schemas.microsoft.com/office/drawing/2014/main" id="{F9E4F4BF-4D59-45DB-BCF1-930F500CC479}"/>
              </a:ext>
            </a:extLst>
          </p:cNvPr>
          <p:cNvSpPr>
            <a:spLocks noGrp="1" noChangeArrowheads="1"/>
          </p:cNvSpPr>
          <p:nvPr>
            <p:ph type="ctrTitle"/>
          </p:nvPr>
        </p:nvSpPr>
        <p:spPr>
          <a:xfrm>
            <a:off x="611188" y="1122363"/>
            <a:ext cx="7921625" cy="2387600"/>
          </a:xfrm>
        </p:spPr>
        <p:txBody>
          <a:bodyPr anchor="ctr"/>
          <a:lstStyle/>
          <a:p>
            <a:r>
              <a:rPr lang="ja-JP" altLang="en-US" dirty="0">
                <a:latin typeface="UD デジタル 教科書体 NP-B" panose="02020700000000000000" pitchFamily="18" charset="-128"/>
                <a:ea typeface="UD デジタル 教科書体 NP-B" panose="02020700000000000000" pitchFamily="18" charset="-128"/>
              </a:rPr>
              <a:t>面積の学習は終了です</a:t>
            </a:r>
          </a:p>
        </p:txBody>
      </p:sp>
      <p:sp>
        <p:nvSpPr>
          <p:cNvPr id="115715" name="字幕 2">
            <a:extLst>
              <a:ext uri="{FF2B5EF4-FFF2-40B4-BE49-F238E27FC236}">
                <a16:creationId xmlns:a16="http://schemas.microsoft.com/office/drawing/2014/main" id="{65736825-85BC-4904-9323-64FD8E4E844D}"/>
              </a:ext>
            </a:extLst>
          </p:cNvPr>
          <p:cNvSpPr>
            <a:spLocks noGrp="1" noChangeArrowheads="1"/>
          </p:cNvSpPr>
          <p:nvPr>
            <p:ph type="subTitle" idx="1"/>
          </p:nvPr>
        </p:nvSpPr>
        <p:spPr/>
        <p:txBody>
          <a:bodyPr anchor="ctr"/>
          <a:lstStyle/>
          <a:p>
            <a:pPr algn="r"/>
            <a:r>
              <a:rPr lang="ja-JP" altLang="en-US" sz="3600" dirty="0">
                <a:latin typeface="UD デジタル 教科書体 NP-B" panose="02020700000000000000" pitchFamily="18" charset="-128"/>
                <a:ea typeface="UD デジタル 教科書体 NP-B" panose="02020700000000000000" pitchFamily="18" charset="-128"/>
              </a:rPr>
              <a:t>皆さん良く頑張りました</a:t>
            </a:r>
          </a:p>
        </p:txBody>
      </p:sp>
      <p:pic>
        <p:nvPicPr>
          <p:cNvPr id="115716" name="Picture 4" descr="124">
            <a:extLst>
              <a:ext uri="{FF2B5EF4-FFF2-40B4-BE49-F238E27FC236}">
                <a16:creationId xmlns:a16="http://schemas.microsoft.com/office/drawing/2014/main" id="{9CFE1F8D-EFDE-4A45-A49C-0B231DC161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392" y="3501328"/>
            <a:ext cx="1698625"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5">
            <a:extLst>
              <a:ext uri="{FF2B5EF4-FFF2-40B4-BE49-F238E27FC236}">
                <a16:creationId xmlns:a16="http://schemas.microsoft.com/office/drawing/2014/main" id="{F2D8C61F-8E27-46A5-B63F-89A25C9646FC}"/>
              </a:ext>
            </a:extLst>
          </p:cNvPr>
          <p:cNvSpPr>
            <a:spLocks noChangeArrowheads="1"/>
          </p:cNvSpPr>
          <p:nvPr/>
        </p:nvSpPr>
        <p:spPr bwMode="auto">
          <a:xfrm>
            <a:off x="5659464" y="1977408"/>
            <a:ext cx="719929" cy="719929"/>
          </a:xfrm>
          <a:prstGeom prst="rect">
            <a:avLst/>
          </a:prstGeom>
          <a:solidFill>
            <a:srgbClr val="FF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43" name="Rectangle 5">
            <a:extLst>
              <a:ext uri="{FF2B5EF4-FFF2-40B4-BE49-F238E27FC236}">
                <a16:creationId xmlns:a16="http://schemas.microsoft.com/office/drawing/2014/main" id="{06BD83D7-3F2A-414A-8F41-0099BDB1588E}"/>
              </a:ext>
            </a:extLst>
          </p:cNvPr>
          <p:cNvSpPr>
            <a:spLocks noChangeArrowheads="1"/>
          </p:cNvSpPr>
          <p:nvPr/>
        </p:nvSpPr>
        <p:spPr bwMode="auto">
          <a:xfrm>
            <a:off x="609600" y="1995489"/>
            <a:ext cx="719929" cy="719929"/>
          </a:xfrm>
          <a:prstGeom prst="rect">
            <a:avLst/>
          </a:prstGeom>
          <a:solidFill>
            <a:srgbClr val="CC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4578" name="Rectangle 2">
            <a:extLst>
              <a:ext uri="{FF2B5EF4-FFF2-40B4-BE49-F238E27FC236}">
                <a16:creationId xmlns:a16="http://schemas.microsoft.com/office/drawing/2014/main" id="{049624DD-CC2A-4960-90AC-BD575401D218}"/>
              </a:ext>
            </a:extLst>
          </p:cNvPr>
          <p:cNvSpPr>
            <a:spLocks noChangeArrowheads="1"/>
          </p:cNvSpPr>
          <p:nvPr/>
        </p:nvSpPr>
        <p:spPr bwMode="auto">
          <a:xfrm>
            <a:off x="611188" y="1989138"/>
            <a:ext cx="4321175" cy="43211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4579" name="Rectangle 3">
            <a:extLst>
              <a:ext uri="{FF2B5EF4-FFF2-40B4-BE49-F238E27FC236}">
                <a16:creationId xmlns:a16="http://schemas.microsoft.com/office/drawing/2014/main" id="{76C5316F-0E90-421D-9C6E-3DE3EB12565D}"/>
              </a:ext>
            </a:extLst>
          </p:cNvPr>
          <p:cNvSpPr>
            <a:spLocks noChangeArrowheads="1"/>
          </p:cNvSpPr>
          <p:nvPr/>
        </p:nvSpPr>
        <p:spPr bwMode="auto">
          <a:xfrm>
            <a:off x="5651500" y="549275"/>
            <a:ext cx="2881313" cy="575945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4580" name="Rectangle 5">
            <a:extLst>
              <a:ext uri="{FF2B5EF4-FFF2-40B4-BE49-F238E27FC236}">
                <a16:creationId xmlns:a16="http://schemas.microsoft.com/office/drawing/2014/main" id="{479C4409-3386-4393-B33E-7DDCCA8E0927}"/>
              </a:ext>
            </a:extLst>
          </p:cNvPr>
          <p:cNvSpPr>
            <a:spLocks noChangeArrowheads="1"/>
          </p:cNvSpPr>
          <p:nvPr/>
        </p:nvSpPr>
        <p:spPr bwMode="auto">
          <a:xfrm>
            <a:off x="611188" y="1989138"/>
            <a:ext cx="1439862" cy="1439862"/>
          </a:xfrm>
          <a:prstGeom prst="rect">
            <a:avLst/>
          </a:prstGeom>
          <a:solidFill>
            <a:srgbClr val="CC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4581" name="Rectangle 6">
            <a:extLst>
              <a:ext uri="{FF2B5EF4-FFF2-40B4-BE49-F238E27FC236}">
                <a16:creationId xmlns:a16="http://schemas.microsoft.com/office/drawing/2014/main" id="{38A2D19E-B8D9-4064-A693-F48C6612A8BA}"/>
              </a:ext>
            </a:extLst>
          </p:cNvPr>
          <p:cNvSpPr>
            <a:spLocks noChangeArrowheads="1"/>
          </p:cNvSpPr>
          <p:nvPr/>
        </p:nvSpPr>
        <p:spPr bwMode="auto">
          <a:xfrm>
            <a:off x="611188" y="3429000"/>
            <a:ext cx="1439862" cy="1439863"/>
          </a:xfrm>
          <a:prstGeom prst="rect">
            <a:avLst/>
          </a:prstGeom>
          <a:solidFill>
            <a:srgbClr val="CC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4582" name="Rectangle 7">
            <a:extLst>
              <a:ext uri="{FF2B5EF4-FFF2-40B4-BE49-F238E27FC236}">
                <a16:creationId xmlns:a16="http://schemas.microsoft.com/office/drawing/2014/main" id="{A248D346-69D0-437C-87D8-A084CD94B3A9}"/>
              </a:ext>
            </a:extLst>
          </p:cNvPr>
          <p:cNvSpPr>
            <a:spLocks noChangeArrowheads="1"/>
          </p:cNvSpPr>
          <p:nvPr/>
        </p:nvSpPr>
        <p:spPr bwMode="auto">
          <a:xfrm>
            <a:off x="2052638" y="3429000"/>
            <a:ext cx="1439862" cy="1439863"/>
          </a:xfrm>
          <a:prstGeom prst="rect">
            <a:avLst/>
          </a:prstGeom>
          <a:solidFill>
            <a:srgbClr val="CC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4583" name="Rectangle 8">
            <a:extLst>
              <a:ext uri="{FF2B5EF4-FFF2-40B4-BE49-F238E27FC236}">
                <a16:creationId xmlns:a16="http://schemas.microsoft.com/office/drawing/2014/main" id="{0A7449B2-158C-4DA7-A6DE-85056EACD210}"/>
              </a:ext>
            </a:extLst>
          </p:cNvPr>
          <p:cNvSpPr>
            <a:spLocks noChangeArrowheads="1"/>
          </p:cNvSpPr>
          <p:nvPr/>
        </p:nvSpPr>
        <p:spPr bwMode="auto">
          <a:xfrm>
            <a:off x="5651500" y="547688"/>
            <a:ext cx="1439863" cy="1441450"/>
          </a:xfrm>
          <a:prstGeom prst="rect">
            <a:avLst/>
          </a:prstGeom>
          <a:solidFill>
            <a:srgbClr val="FF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4584" name="Rectangle 9">
            <a:extLst>
              <a:ext uri="{FF2B5EF4-FFF2-40B4-BE49-F238E27FC236}">
                <a16:creationId xmlns:a16="http://schemas.microsoft.com/office/drawing/2014/main" id="{0C3D23A9-0956-48F8-903F-9D9F112E3DD2}"/>
              </a:ext>
            </a:extLst>
          </p:cNvPr>
          <p:cNvSpPr>
            <a:spLocks noChangeArrowheads="1"/>
          </p:cNvSpPr>
          <p:nvPr/>
        </p:nvSpPr>
        <p:spPr bwMode="auto">
          <a:xfrm>
            <a:off x="7092950" y="1989138"/>
            <a:ext cx="1439863" cy="1439862"/>
          </a:xfrm>
          <a:prstGeom prst="rect">
            <a:avLst/>
          </a:prstGeom>
          <a:solidFill>
            <a:srgbClr val="FF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4585" name="Text Box 10">
            <a:extLst>
              <a:ext uri="{FF2B5EF4-FFF2-40B4-BE49-F238E27FC236}">
                <a16:creationId xmlns:a16="http://schemas.microsoft.com/office/drawing/2014/main" id="{4FDBFC12-6514-4202-82CF-827296994ABB}"/>
              </a:ext>
            </a:extLst>
          </p:cNvPr>
          <p:cNvSpPr txBox="1">
            <a:spLocks noChangeArrowheads="1"/>
          </p:cNvSpPr>
          <p:nvPr/>
        </p:nvSpPr>
        <p:spPr bwMode="auto">
          <a:xfrm>
            <a:off x="1692275" y="5589588"/>
            <a:ext cx="358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endParaRPr lang="ja-JP" altLang="ja-JP" sz="1800"/>
          </a:p>
        </p:txBody>
      </p:sp>
      <p:sp>
        <p:nvSpPr>
          <p:cNvPr id="24586" name="Rectangle 11">
            <a:extLst>
              <a:ext uri="{FF2B5EF4-FFF2-40B4-BE49-F238E27FC236}">
                <a16:creationId xmlns:a16="http://schemas.microsoft.com/office/drawing/2014/main" id="{09A9CB7E-61AE-4049-874D-234F0B599FE2}"/>
              </a:ext>
            </a:extLst>
          </p:cNvPr>
          <p:cNvSpPr>
            <a:spLocks noChangeArrowheads="1"/>
          </p:cNvSpPr>
          <p:nvPr/>
        </p:nvSpPr>
        <p:spPr bwMode="auto">
          <a:xfrm>
            <a:off x="611188" y="4868863"/>
            <a:ext cx="1439862" cy="1439862"/>
          </a:xfrm>
          <a:prstGeom prst="rect">
            <a:avLst/>
          </a:prstGeom>
          <a:solidFill>
            <a:srgbClr val="CC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4587" name="Rectangle 12">
            <a:extLst>
              <a:ext uri="{FF2B5EF4-FFF2-40B4-BE49-F238E27FC236}">
                <a16:creationId xmlns:a16="http://schemas.microsoft.com/office/drawing/2014/main" id="{E3C4889C-5CDC-46DF-8A0A-FDECA504C441}"/>
              </a:ext>
            </a:extLst>
          </p:cNvPr>
          <p:cNvSpPr>
            <a:spLocks noChangeArrowheads="1"/>
          </p:cNvSpPr>
          <p:nvPr/>
        </p:nvSpPr>
        <p:spPr bwMode="auto">
          <a:xfrm>
            <a:off x="2052638" y="4868863"/>
            <a:ext cx="1439862" cy="1439862"/>
          </a:xfrm>
          <a:prstGeom prst="rect">
            <a:avLst/>
          </a:prstGeom>
          <a:solidFill>
            <a:srgbClr val="CC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4588" name="Rectangle 13">
            <a:extLst>
              <a:ext uri="{FF2B5EF4-FFF2-40B4-BE49-F238E27FC236}">
                <a16:creationId xmlns:a16="http://schemas.microsoft.com/office/drawing/2014/main" id="{CD9C2A8A-5D9B-4DD1-B2FE-7CC45ECCF8CD}"/>
              </a:ext>
            </a:extLst>
          </p:cNvPr>
          <p:cNvSpPr>
            <a:spLocks noChangeArrowheads="1"/>
          </p:cNvSpPr>
          <p:nvPr/>
        </p:nvSpPr>
        <p:spPr bwMode="auto">
          <a:xfrm>
            <a:off x="3492500" y="4868863"/>
            <a:ext cx="1439863" cy="1439862"/>
          </a:xfrm>
          <a:prstGeom prst="rect">
            <a:avLst/>
          </a:prstGeom>
          <a:solidFill>
            <a:srgbClr val="CC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4589" name="Rectangle 14">
            <a:extLst>
              <a:ext uri="{FF2B5EF4-FFF2-40B4-BE49-F238E27FC236}">
                <a16:creationId xmlns:a16="http://schemas.microsoft.com/office/drawing/2014/main" id="{08DA2B7A-BFD6-4E4C-9219-54128BF0490E}"/>
              </a:ext>
            </a:extLst>
          </p:cNvPr>
          <p:cNvSpPr>
            <a:spLocks noChangeArrowheads="1"/>
          </p:cNvSpPr>
          <p:nvPr/>
        </p:nvSpPr>
        <p:spPr bwMode="auto">
          <a:xfrm>
            <a:off x="2052638" y="1989138"/>
            <a:ext cx="1439862" cy="1439862"/>
          </a:xfrm>
          <a:prstGeom prst="rect">
            <a:avLst/>
          </a:prstGeom>
          <a:solidFill>
            <a:srgbClr val="CC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4590" name="Rectangle 15">
            <a:extLst>
              <a:ext uri="{FF2B5EF4-FFF2-40B4-BE49-F238E27FC236}">
                <a16:creationId xmlns:a16="http://schemas.microsoft.com/office/drawing/2014/main" id="{B6A3A15E-9DE7-41FE-825F-E6F631F7D827}"/>
              </a:ext>
            </a:extLst>
          </p:cNvPr>
          <p:cNvSpPr>
            <a:spLocks noChangeArrowheads="1"/>
          </p:cNvSpPr>
          <p:nvPr/>
        </p:nvSpPr>
        <p:spPr bwMode="auto">
          <a:xfrm>
            <a:off x="3492500" y="3429000"/>
            <a:ext cx="1439863" cy="1439863"/>
          </a:xfrm>
          <a:prstGeom prst="rect">
            <a:avLst/>
          </a:prstGeom>
          <a:solidFill>
            <a:srgbClr val="CC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4591" name="Rectangle 16">
            <a:extLst>
              <a:ext uri="{FF2B5EF4-FFF2-40B4-BE49-F238E27FC236}">
                <a16:creationId xmlns:a16="http://schemas.microsoft.com/office/drawing/2014/main" id="{E99A1FA7-4736-4031-9317-C3BEFBF03DA8}"/>
              </a:ext>
            </a:extLst>
          </p:cNvPr>
          <p:cNvSpPr>
            <a:spLocks noChangeArrowheads="1"/>
          </p:cNvSpPr>
          <p:nvPr/>
        </p:nvSpPr>
        <p:spPr bwMode="auto">
          <a:xfrm>
            <a:off x="3492500" y="1989138"/>
            <a:ext cx="1439863" cy="1439862"/>
          </a:xfrm>
          <a:prstGeom prst="rect">
            <a:avLst/>
          </a:prstGeom>
          <a:solidFill>
            <a:srgbClr val="CC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4592" name="Rectangle 17">
            <a:extLst>
              <a:ext uri="{FF2B5EF4-FFF2-40B4-BE49-F238E27FC236}">
                <a16:creationId xmlns:a16="http://schemas.microsoft.com/office/drawing/2014/main" id="{9CBDFD80-4BDF-4D3F-B454-DFACBD9BBF01}"/>
              </a:ext>
            </a:extLst>
          </p:cNvPr>
          <p:cNvSpPr>
            <a:spLocks noChangeArrowheads="1"/>
          </p:cNvSpPr>
          <p:nvPr/>
        </p:nvSpPr>
        <p:spPr bwMode="auto">
          <a:xfrm>
            <a:off x="5651500" y="1989138"/>
            <a:ext cx="1439863" cy="1439862"/>
          </a:xfrm>
          <a:prstGeom prst="rect">
            <a:avLst/>
          </a:prstGeom>
          <a:solidFill>
            <a:srgbClr val="FF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4593" name="Rectangle 18">
            <a:extLst>
              <a:ext uri="{FF2B5EF4-FFF2-40B4-BE49-F238E27FC236}">
                <a16:creationId xmlns:a16="http://schemas.microsoft.com/office/drawing/2014/main" id="{6C80D245-4CAA-4B4C-BA3A-579F9B53CC5C}"/>
              </a:ext>
            </a:extLst>
          </p:cNvPr>
          <p:cNvSpPr>
            <a:spLocks noChangeArrowheads="1"/>
          </p:cNvSpPr>
          <p:nvPr/>
        </p:nvSpPr>
        <p:spPr bwMode="auto">
          <a:xfrm>
            <a:off x="7092950" y="3429000"/>
            <a:ext cx="1439863" cy="1439863"/>
          </a:xfrm>
          <a:prstGeom prst="rect">
            <a:avLst/>
          </a:prstGeom>
          <a:solidFill>
            <a:srgbClr val="FF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4594" name="Rectangle 19">
            <a:extLst>
              <a:ext uri="{FF2B5EF4-FFF2-40B4-BE49-F238E27FC236}">
                <a16:creationId xmlns:a16="http://schemas.microsoft.com/office/drawing/2014/main" id="{97A9FF97-46A9-4BAB-9271-1E6BFB2E5DBD}"/>
              </a:ext>
            </a:extLst>
          </p:cNvPr>
          <p:cNvSpPr>
            <a:spLocks noChangeArrowheads="1"/>
          </p:cNvSpPr>
          <p:nvPr/>
        </p:nvSpPr>
        <p:spPr bwMode="auto">
          <a:xfrm>
            <a:off x="5651500" y="3429000"/>
            <a:ext cx="1439863" cy="1439863"/>
          </a:xfrm>
          <a:prstGeom prst="rect">
            <a:avLst/>
          </a:prstGeom>
          <a:solidFill>
            <a:srgbClr val="FF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4595" name="Rectangle 20">
            <a:extLst>
              <a:ext uri="{FF2B5EF4-FFF2-40B4-BE49-F238E27FC236}">
                <a16:creationId xmlns:a16="http://schemas.microsoft.com/office/drawing/2014/main" id="{6EAACFB1-00A3-4C84-B464-45E853855978}"/>
              </a:ext>
            </a:extLst>
          </p:cNvPr>
          <p:cNvSpPr>
            <a:spLocks noChangeArrowheads="1"/>
          </p:cNvSpPr>
          <p:nvPr/>
        </p:nvSpPr>
        <p:spPr bwMode="auto">
          <a:xfrm>
            <a:off x="7092950" y="4868863"/>
            <a:ext cx="1439863" cy="1439862"/>
          </a:xfrm>
          <a:prstGeom prst="rect">
            <a:avLst/>
          </a:prstGeom>
          <a:solidFill>
            <a:srgbClr val="FF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4596" name="Rectangle 21">
            <a:extLst>
              <a:ext uri="{FF2B5EF4-FFF2-40B4-BE49-F238E27FC236}">
                <a16:creationId xmlns:a16="http://schemas.microsoft.com/office/drawing/2014/main" id="{89037DC3-E055-452F-8445-E7F92DE46306}"/>
              </a:ext>
            </a:extLst>
          </p:cNvPr>
          <p:cNvSpPr>
            <a:spLocks noChangeArrowheads="1"/>
          </p:cNvSpPr>
          <p:nvPr/>
        </p:nvSpPr>
        <p:spPr bwMode="auto">
          <a:xfrm>
            <a:off x="5651500" y="4868863"/>
            <a:ext cx="1439863" cy="1439862"/>
          </a:xfrm>
          <a:prstGeom prst="rect">
            <a:avLst/>
          </a:prstGeom>
          <a:solidFill>
            <a:srgbClr val="FF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4597" name="Rectangle 22">
            <a:extLst>
              <a:ext uri="{FF2B5EF4-FFF2-40B4-BE49-F238E27FC236}">
                <a16:creationId xmlns:a16="http://schemas.microsoft.com/office/drawing/2014/main" id="{019FB3A6-5043-4EF0-9B12-15DFEB169C76}"/>
              </a:ext>
            </a:extLst>
          </p:cNvPr>
          <p:cNvSpPr>
            <a:spLocks noChangeArrowheads="1"/>
          </p:cNvSpPr>
          <p:nvPr/>
        </p:nvSpPr>
        <p:spPr bwMode="auto">
          <a:xfrm>
            <a:off x="7092950" y="549275"/>
            <a:ext cx="1439863" cy="1441450"/>
          </a:xfrm>
          <a:prstGeom prst="rect">
            <a:avLst/>
          </a:prstGeom>
          <a:solidFill>
            <a:srgbClr val="FFFFCC"/>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cxnSp>
        <p:nvCxnSpPr>
          <p:cNvPr id="3" name="直線コネクタ 2">
            <a:extLst>
              <a:ext uri="{FF2B5EF4-FFF2-40B4-BE49-F238E27FC236}">
                <a16:creationId xmlns:a16="http://schemas.microsoft.com/office/drawing/2014/main" id="{5FED9C84-B617-489D-B60C-9C8608E1FD84}"/>
              </a:ext>
            </a:extLst>
          </p:cNvPr>
          <p:cNvCxnSpPr>
            <a:stCxn id="24580" idx="0"/>
            <a:endCxn id="24586" idx="2"/>
          </p:cNvCxnSpPr>
          <p:nvPr/>
        </p:nvCxnSpPr>
        <p:spPr>
          <a:xfrm>
            <a:off x="1331119" y="1989138"/>
            <a:ext cx="0" cy="4319587"/>
          </a:xfrm>
          <a:prstGeom prst="line">
            <a:avLst/>
          </a:prstGeom>
          <a:ln w="38100">
            <a:solidFill>
              <a:srgbClr val="FF0000"/>
            </a:solidFill>
            <a:prstDash val="solid"/>
          </a:ln>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E4FB64C4-3096-4927-B134-2A86BA105422}"/>
              </a:ext>
            </a:extLst>
          </p:cNvPr>
          <p:cNvCxnSpPr/>
          <p:nvPr/>
        </p:nvCxnSpPr>
        <p:spPr>
          <a:xfrm>
            <a:off x="2771775" y="1989138"/>
            <a:ext cx="0" cy="4319587"/>
          </a:xfrm>
          <a:prstGeom prst="line">
            <a:avLst/>
          </a:prstGeom>
          <a:ln w="38100">
            <a:solidFill>
              <a:srgbClr val="FF0000"/>
            </a:solidFill>
            <a:prstDash val="solid"/>
          </a:ln>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6A0F5838-7540-4C04-921B-18A3C9C447AC}"/>
              </a:ext>
            </a:extLst>
          </p:cNvPr>
          <p:cNvCxnSpPr/>
          <p:nvPr/>
        </p:nvCxnSpPr>
        <p:spPr>
          <a:xfrm>
            <a:off x="4211955" y="1989138"/>
            <a:ext cx="0" cy="4319587"/>
          </a:xfrm>
          <a:prstGeom prst="line">
            <a:avLst/>
          </a:prstGeom>
          <a:ln w="38100">
            <a:solidFill>
              <a:srgbClr val="FF0000"/>
            </a:solidFill>
            <a:prstDash val="solid"/>
          </a:ln>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13CC5BED-E066-461B-A1CB-B087CB76CF59}"/>
              </a:ext>
            </a:extLst>
          </p:cNvPr>
          <p:cNvCxnSpPr>
            <a:cxnSpLocks/>
            <a:stCxn id="24583" idx="0"/>
          </p:cNvCxnSpPr>
          <p:nvPr/>
        </p:nvCxnSpPr>
        <p:spPr>
          <a:xfrm>
            <a:off x="6371432" y="547688"/>
            <a:ext cx="793" cy="5761037"/>
          </a:xfrm>
          <a:prstGeom prst="line">
            <a:avLst/>
          </a:prstGeom>
          <a:ln w="38100">
            <a:solidFill>
              <a:srgbClr val="FF0000"/>
            </a:solidFill>
            <a:prstDash val="solid"/>
          </a:ln>
        </p:spPr>
        <p:style>
          <a:lnRef idx="1">
            <a:schemeClr val="dk1"/>
          </a:lnRef>
          <a:fillRef idx="0">
            <a:schemeClr val="dk1"/>
          </a:fillRef>
          <a:effectRef idx="0">
            <a:schemeClr val="dk1"/>
          </a:effectRef>
          <a:fontRef idx="minor">
            <a:schemeClr val="tx1"/>
          </a:fontRef>
        </p:style>
      </p:cxnSp>
      <p:cxnSp>
        <p:nvCxnSpPr>
          <p:cNvPr id="31" name="直線コネクタ 30">
            <a:extLst>
              <a:ext uri="{FF2B5EF4-FFF2-40B4-BE49-F238E27FC236}">
                <a16:creationId xmlns:a16="http://schemas.microsoft.com/office/drawing/2014/main" id="{F31F69BE-B44C-4F48-B36F-6108E49C6231}"/>
              </a:ext>
            </a:extLst>
          </p:cNvPr>
          <p:cNvCxnSpPr>
            <a:cxnSpLocks/>
          </p:cNvCxnSpPr>
          <p:nvPr/>
        </p:nvCxnSpPr>
        <p:spPr>
          <a:xfrm>
            <a:off x="7809707" y="547688"/>
            <a:ext cx="793" cy="5761037"/>
          </a:xfrm>
          <a:prstGeom prst="line">
            <a:avLst/>
          </a:prstGeom>
          <a:ln w="38100">
            <a:solidFill>
              <a:srgbClr val="FF0000"/>
            </a:solidFill>
            <a:prstDash val="solid"/>
          </a:ln>
        </p:spPr>
        <p:style>
          <a:lnRef idx="1">
            <a:schemeClr val="dk1"/>
          </a:lnRef>
          <a:fillRef idx="0">
            <a:schemeClr val="dk1"/>
          </a:fillRef>
          <a:effectRef idx="0">
            <a:schemeClr val="dk1"/>
          </a:effectRef>
          <a:fontRef idx="minor">
            <a:schemeClr val="tx1"/>
          </a:fontRef>
        </p:style>
      </p:cxnSp>
      <p:cxnSp>
        <p:nvCxnSpPr>
          <p:cNvPr id="6" name="直線コネクタ 5">
            <a:extLst>
              <a:ext uri="{FF2B5EF4-FFF2-40B4-BE49-F238E27FC236}">
                <a16:creationId xmlns:a16="http://schemas.microsoft.com/office/drawing/2014/main" id="{89B01B66-513A-4981-AE61-16CE1685BD4B}"/>
              </a:ext>
            </a:extLst>
          </p:cNvPr>
          <p:cNvCxnSpPr>
            <a:stCxn id="24580" idx="1"/>
            <a:endCxn id="24591" idx="3"/>
          </p:cNvCxnSpPr>
          <p:nvPr/>
        </p:nvCxnSpPr>
        <p:spPr>
          <a:xfrm>
            <a:off x="611188" y="2709069"/>
            <a:ext cx="4321175" cy="0"/>
          </a:xfrm>
          <a:prstGeom prst="line">
            <a:avLst/>
          </a:prstGeom>
          <a:ln w="38100">
            <a:solidFill>
              <a:srgbClr val="FF0000"/>
            </a:solidFill>
            <a:prstDash val="solid"/>
          </a:ln>
        </p:spPr>
        <p:style>
          <a:lnRef idx="1">
            <a:schemeClr val="dk1"/>
          </a:lnRef>
          <a:fillRef idx="0">
            <a:schemeClr val="dk1"/>
          </a:fillRef>
          <a:effectRef idx="0">
            <a:schemeClr val="dk1"/>
          </a:effectRef>
          <a:fontRef idx="minor">
            <a:schemeClr val="tx1"/>
          </a:fontRef>
        </p:style>
      </p:cxnSp>
      <p:cxnSp>
        <p:nvCxnSpPr>
          <p:cNvPr id="34" name="直線コネクタ 33">
            <a:extLst>
              <a:ext uri="{FF2B5EF4-FFF2-40B4-BE49-F238E27FC236}">
                <a16:creationId xmlns:a16="http://schemas.microsoft.com/office/drawing/2014/main" id="{00D4998D-83B8-4676-B015-C8ECA591811E}"/>
              </a:ext>
            </a:extLst>
          </p:cNvPr>
          <p:cNvCxnSpPr/>
          <p:nvPr/>
        </p:nvCxnSpPr>
        <p:spPr>
          <a:xfrm>
            <a:off x="611188" y="4149090"/>
            <a:ext cx="4321175" cy="0"/>
          </a:xfrm>
          <a:prstGeom prst="line">
            <a:avLst/>
          </a:prstGeom>
          <a:ln w="38100">
            <a:solidFill>
              <a:srgbClr val="FF0000"/>
            </a:solidFill>
            <a:prstDash val="solid"/>
          </a:ln>
        </p:spPr>
        <p:style>
          <a:lnRef idx="1">
            <a:schemeClr val="dk1"/>
          </a:lnRef>
          <a:fillRef idx="0">
            <a:schemeClr val="dk1"/>
          </a:fillRef>
          <a:effectRef idx="0">
            <a:schemeClr val="dk1"/>
          </a:effectRef>
          <a:fontRef idx="minor">
            <a:schemeClr val="tx1"/>
          </a:fontRef>
        </p:style>
      </p:cxnSp>
      <p:cxnSp>
        <p:nvCxnSpPr>
          <p:cNvPr id="35" name="直線コネクタ 34">
            <a:extLst>
              <a:ext uri="{FF2B5EF4-FFF2-40B4-BE49-F238E27FC236}">
                <a16:creationId xmlns:a16="http://schemas.microsoft.com/office/drawing/2014/main" id="{16352FBD-9D72-4022-8091-8B11CEB396EF}"/>
              </a:ext>
            </a:extLst>
          </p:cNvPr>
          <p:cNvCxnSpPr/>
          <p:nvPr/>
        </p:nvCxnSpPr>
        <p:spPr>
          <a:xfrm>
            <a:off x="611188" y="5588794"/>
            <a:ext cx="4321175" cy="0"/>
          </a:xfrm>
          <a:prstGeom prst="line">
            <a:avLst/>
          </a:prstGeom>
          <a:ln w="38100">
            <a:solidFill>
              <a:srgbClr val="FF0000"/>
            </a:solidFill>
            <a:prstDash val="solid"/>
          </a:ln>
        </p:spPr>
        <p:style>
          <a:lnRef idx="1">
            <a:schemeClr val="dk1"/>
          </a:lnRef>
          <a:fillRef idx="0">
            <a:schemeClr val="dk1"/>
          </a:fillRef>
          <a:effectRef idx="0">
            <a:schemeClr val="dk1"/>
          </a:effectRef>
          <a:fontRef idx="minor">
            <a:schemeClr val="tx1"/>
          </a:fontRef>
        </p:style>
      </p:cxnSp>
      <p:cxnSp>
        <p:nvCxnSpPr>
          <p:cNvPr id="36" name="直線コネクタ 35">
            <a:extLst>
              <a:ext uri="{FF2B5EF4-FFF2-40B4-BE49-F238E27FC236}">
                <a16:creationId xmlns:a16="http://schemas.microsoft.com/office/drawing/2014/main" id="{C5D7785E-6CF6-4A86-AA13-B0351074FC40}"/>
              </a:ext>
            </a:extLst>
          </p:cNvPr>
          <p:cNvCxnSpPr>
            <a:cxnSpLocks/>
            <a:endCxn id="24584" idx="3"/>
          </p:cNvCxnSpPr>
          <p:nvPr/>
        </p:nvCxnSpPr>
        <p:spPr>
          <a:xfrm>
            <a:off x="5651500" y="2709069"/>
            <a:ext cx="2881313" cy="0"/>
          </a:xfrm>
          <a:prstGeom prst="line">
            <a:avLst/>
          </a:prstGeom>
          <a:ln w="38100">
            <a:solidFill>
              <a:srgbClr val="FF0000"/>
            </a:solidFill>
            <a:prstDash val="solid"/>
          </a:ln>
        </p:spPr>
        <p:style>
          <a:lnRef idx="1">
            <a:schemeClr val="dk1"/>
          </a:lnRef>
          <a:fillRef idx="0">
            <a:schemeClr val="dk1"/>
          </a:fillRef>
          <a:effectRef idx="0">
            <a:schemeClr val="dk1"/>
          </a:effectRef>
          <a:fontRef idx="minor">
            <a:schemeClr val="tx1"/>
          </a:fontRef>
        </p:style>
      </p:cxnSp>
      <p:cxnSp>
        <p:nvCxnSpPr>
          <p:cNvPr id="38" name="直線コネクタ 37">
            <a:extLst>
              <a:ext uri="{FF2B5EF4-FFF2-40B4-BE49-F238E27FC236}">
                <a16:creationId xmlns:a16="http://schemas.microsoft.com/office/drawing/2014/main" id="{AADA2373-8E8B-4730-9419-BB845BD9CAB3}"/>
              </a:ext>
            </a:extLst>
          </p:cNvPr>
          <p:cNvCxnSpPr>
            <a:cxnSpLocks/>
          </p:cNvCxnSpPr>
          <p:nvPr/>
        </p:nvCxnSpPr>
        <p:spPr>
          <a:xfrm>
            <a:off x="5651500" y="1268413"/>
            <a:ext cx="2881313" cy="0"/>
          </a:xfrm>
          <a:prstGeom prst="line">
            <a:avLst/>
          </a:prstGeom>
          <a:ln w="38100">
            <a:solidFill>
              <a:srgbClr val="FF0000"/>
            </a:solidFill>
            <a:prstDash val="solid"/>
          </a:ln>
        </p:spPr>
        <p:style>
          <a:lnRef idx="1">
            <a:schemeClr val="dk1"/>
          </a:lnRef>
          <a:fillRef idx="0">
            <a:schemeClr val="dk1"/>
          </a:fillRef>
          <a:effectRef idx="0">
            <a:schemeClr val="dk1"/>
          </a:effectRef>
          <a:fontRef idx="minor">
            <a:schemeClr val="tx1"/>
          </a:fontRef>
        </p:style>
      </p:cxnSp>
      <p:cxnSp>
        <p:nvCxnSpPr>
          <p:cNvPr id="39" name="直線コネクタ 38">
            <a:extLst>
              <a:ext uri="{FF2B5EF4-FFF2-40B4-BE49-F238E27FC236}">
                <a16:creationId xmlns:a16="http://schemas.microsoft.com/office/drawing/2014/main" id="{51F1800A-5F82-4035-B76A-5991AC72F76B}"/>
              </a:ext>
            </a:extLst>
          </p:cNvPr>
          <p:cNvCxnSpPr>
            <a:cxnSpLocks/>
          </p:cNvCxnSpPr>
          <p:nvPr/>
        </p:nvCxnSpPr>
        <p:spPr>
          <a:xfrm>
            <a:off x="5651500" y="4129548"/>
            <a:ext cx="2881313" cy="0"/>
          </a:xfrm>
          <a:prstGeom prst="line">
            <a:avLst/>
          </a:prstGeom>
          <a:ln w="38100">
            <a:solidFill>
              <a:srgbClr val="FF0000"/>
            </a:solidFill>
            <a:prstDash val="solid"/>
          </a:ln>
        </p:spPr>
        <p:style>
          <a:lnRef idx="1">
            <a:schemeClr val="dk1"/>
          </a:lnRef>
          <a:fillRef idx="0">
            <a:schemeClr val="dk1"/>
          </a:fillRef>
          <a:effectRef idx="0">
            <a:schemeClr val="dk1"/>
          </a:effectRef>
          <a:fontRef idx="minor">
            <a:schemeClr val="tx1"/>
          </a:fontRef>
        </p:style>
      </p:cxnSp>
      <p:cxnSp>
        <p:nvCxnSpPr>
          <p:cNvPr id="40" name="直線コネクタ 39">
            <a:extLst>
              <a:ext uri="{FF2B5EF4-FFF2-40B4-BE49-F238E27FC236}">
                <a16:creationId xmlns:a16="http://schemas.microsoft.com/office/drawing/2014/main" id="{57C5A645-4B3F-4F4B-95C9-9D3BBCFA070C}"/>
              </a:ext>
            </a:extLst>
          </p:cNvPr>
          <p:cNvCxnSpPr>
            <a:cxnSpLocks/>
          </p:cNvCxnSpPr>
          <p:nvPr/>
        </p:nvCxnSpPr>
        <p:spPr>
          <a:xfrm>
            <a:off x="5651500" y="5588794"/>
            <a:ext cx="2881313" cy="0"/>
          </a:xfrm>
          <a:prstGeom prst="line">
            <a:avLst/>
          </a:prstGeom>
          <a:ln w="38100">
            <a:solidFill>
              <a:srgbClr val="FF0000"/>
            </a:solidFill>
            <a:prstDash val="solid"/>
          </a:ln>
        </p:spPr>
        <p:style>
          <a:lnRef idx="1">
            <a:schemeClr val="dk1"/>
          </a:lnRef>
          <a:fillRef idx="0">
            <a:schemeClr val="dk1"/>
          </a:fillRef>
          <a:effectRef idx="0">
            <a:schemeClr val="dk1"/>
          </a:effectRef>
          <a:fontRef idx="minor">
            <a:schemeClr val="tx1"/>
          </a:fontRef>
        </p:style>
      </p:cxnSp>
      <p:sp>
        <p:nvSpPr>
          <p:cNvPr id="41" name="Rectangle 5">
            <a:extLst>
              <a:ext uri="{FF2B5EF4-FFF2-40B4-BE49-F238E27FC236}">
                <a16:creationId xmlns:a16="http://schemas.microsoft.com/office/drawing/2014/main" id="{D4CAF4E1-DE9D-453E-8A86-BE316B7E576B}"/>
              </a:ext>
            </a:extLst>
          </p:cNvPr>
          <p:cNvSpPr>
            <a:spLocks noChangeArrowheads="1"/>
          </p:cNvSpPr>
          <p:nvPr/>
        </p:nvSpPr>
        <p:spPr bwMode="auto">
          <a:xfrm>
            <a:off x="5650709" y="548484"/>
            <a:ext cx="719929" cy="719929"/>
          </a:xfrm>
          <a:prstGeom prst="rect">
            <a:avLst/>
          </a:prstGeom>
          <a:no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p>
        </p:txBody>
      </p:sp>
      <p:sp>
        <p:nvSpPr>
          <p:cNvPr id="42" name="Text Box 100">
            <a:extLst>
              <a:ext uri="{FF2B5EF4-FFF2-40B4-BE49-F238E27FC236}">
                <a16:creationId xmlns:a16="http://schemas.microsoft.com/office/drawing/2014/main" id="{AD64B0CF-48FF-4CAF-A5AC-21ED125F926E}"/>
              </a:ext>
            </a:extLst>
          </p:cNvPr>
          <p:cNvSpPr txBox="1">
            <a:spLocks noChangeArrowheads="1"/>
          </p:cNvSpPr>
          <p:nvPr/>
        </p:nvSpPr>
        <p:spPr bwMode="auto">
          <a:xfrm>
            <a:off x="611188" y="549275"/>
            <a:ext cx="724453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400" b="1" dirty="0">
                <a:latin typeface="UD デジタル 教科書体 NP-B" panose="02020700000000000000" pitchFamily="18" charset="-128"/>
                <a:ea typeface="UD デジタル 教科書体 NP-B" panose="02020700000000000000" pitchFamily="18" charset="-128"/>
              </a:rPr>
              <a:t>数える時に使った正方形の大きさが単位となります　</a:t>
            </a:r>
          </a:p>
        </p:txBody>
      </p:sp>
    </p:spTree>
    <p:extLst>
      <p:ext uri="{BB962C8B-B14F-4D97-AF65-F5344CB8AC3E}">
        <p14:creationId xmlns:p14="http://schemas.microsoft.com/office/powerpoint/2010/main" val="408636070"/>
      </p:ext>
    </p:extLst>
  </p:cSld>
  <p:clrMapOvr>
    <a:masterClrMapping/>
  </p:clrMapOvr>
  <p:transition spd="slow" advTm="1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0">
            <a:extLst>
              <a:ext uri="{FF2B5EF4-FFF2-40B4-BE49-F238E27FC236}">
                <a16:creationId xmlns:a16="http://schemas.microsoft.com/office/drawing/2014/main" id="{5DB6FF42-172F-4BD4-8571-0D4AAA6AB260}"/>
              </a:ext>
            </a:extLst>
          </p:cNvPr>
          <p:cNvSpPr txBox="1">
            <a:spLocks noChangeArrowheads="1"/>
          </p:cNvSpPr>
          <p:nvPr/>
        </p:nvSpPr>
        <p:spPr bwMode="auto">
          <a:xfrm>
            <a:off x="971550" y="549275"/>
            <a:ext cx="6480810" cy="830997"/>
          </a:xfrm>
          <a:prstGeom prst="rect">
            <a:avLst/>
          </a:prstGeom>
          <a:solidFill>
            <a:srgbClr val="FFFFCC"/>
          </a:solidFill>
          <a:ln>
            <a:solidFill>
              <a:srgbClr val="FFC000"/>
            </a:solid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800" b="1" dirty="0">
                <a:latin typeface="UD デジタル 教科書体 NP-B" panose="02020700000000000000" pitchFamily="18" charset="-128"/>
                <a:ea typeface="UD デジタル 教科書体 NP-B" panose="02020700000000000000" pitchFamily="18" charset="-128"/>
              </a:rPr>
              <a:t>面積を表す単位その１</a:t>
            </a:r>
          </a:p>
        </p:txBody>
      </p:sp>
      <p:sp>
        <p:nvSpPr>
          <p:cNvPr id="3" name="正方形/長方形 2">
            <a:extLst>
              <a:ext uri="{FF2B5EF4-FFF2-40B4-BE49-F238E27FC236}">
                <a16:creationId xmlns:a16="http://schemas.microsoft.com/office/drawing/2014/main" id="{BD9927CC-B3A4-4D31-949B-94C5E305FE46}"/>
              </a:ext>
            </a:extLst>
          </p:cNvPr>
          <p:cNvSpPr/>
          <p:nvPr/>
        </p:nvSpPr>
        <p:spPr>
          <a:xfrm>
            <a:off x="2632952" y="3353931"/>
            <a:ext cx="1800860" cy="1800860"/>
          </a:xfrm>
          <a:prstGeom prst="rect">
            <a:avLst/>
          </a:prstGeom>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Text Box 25">
            <a:extLst>
              <a:ext uri="{FF2B5EF4-FFF2-40B4-BE49-F238E27FC236}">
                <a16:creationId xmlns:a16="http://schemas.microsoft.com/office/drawing/2014/main" id="{48FDCCB1-BEFB-4AB8-980A-CADD1F086A72}"/>
              </a:ext>
            </a:extLst>
          </p:cNvPr>
          <p:cNvSpPr txBox="1">
            <a:spLocks noChangeArrowheads="1"/>
          </p:cNvSpPr>
          <p:nvPr/>
        </p:nvSpPr>
        <p:spPr bwMode="auto">
          <a:xfrm>
            <a:off x="1256569" y="3870527"/>
            <a:ext cx="152663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400" dirty="0">
                <a:latin typeface="UD デジタル 教科書体 NP-B" panose="02020700000000000000" pitchFamily="18" charset="-128"/>
                <a:ea typeface="UD デジタル 教科書体 NP-B" panose="02020700000000000000" pitchFamily="18" charset="-128"/>
              </a:rPr>
              <a:t>1cm</a:t>
            </a:r>
            <a:endParaRPr lang="ja-JP" altLang="en-US" sz="1400" dirty="0">
              <a:latin typeface="UD デジタル 教科書体 NP-B" panose="02020700000000000000" pitchFamily="18" charset="-128"/>
              <a:ea typeface="UD デジタル 教科書体 NP-B" panose="02020700000000000000" pitchFamily="18" charset="-128"/>
            </a:endParaRPr>
          </a:p>
        </p:txBody>
      </p:sp>
      <p:sp>
        <p:nvSpPr>
          <p:cNvPr id="6" name="Text Box 25">
            <a:extLst>
              <a:ext uri="{FF2B5EF4-FFF2-40B4-BE49-F238E27FC236}">
                <a16:creationId xmlns:a16="http://schemas.microsoft.com/office/drawing/2014/main" id="{36933C68-E17B-4FE9-A06D-13632EA7D304}"/>
              </a:ext>
            </a:extLst>
          </p:cNvPr>
          <p:cNvSpPr txBox="1">
            <a:spLocks noChangeArrowheads="1"/>
          </p:cNvSpPr>
          <p:nvPr/>
        </p:nvSpPr>
        <p:spPr bwMode="auto">
          <a:xfrm>
            <a:off x="2783206" y="2651881"/>
            <a:ext cx="144017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400" dirty="0">
                <a:latin typeface="UD デジタル 教科書体 NP-B" panose="02020700000000000000" pitchFamily="18" charset="-128"/>
                <a:ea typeface="UD デジタル 教科書体 NP-B" panose="02020700000000000000" pitchFamily="18" charset="-128"/>
              </a:rPr>
              <a:t>1cm</a:t>
            </a:r>
            <a:endParaRPr lang="ja-JP" altLang="en-US" sz="1400" dirty="0">
              <a:latin typeface="UD デジタル 教科書体 NP-B" panose="02020700000000000000" pitchFamily="18" charset="-128"/>
              <a:ea typeface="UD デジタル 教科書体 NP-B" panose="02020700000000000000" pitchFamily="18" charset="-128"/>
            </a:endParaRPr>
          </a:p>
        </p:txBody>
      </p:sp>
      <p:sp>
        <p:nvSpPr>
          <p:cNvPr id="7" name="Text Box 25">
            <a:extLst>
              <a:ext uri="{FF2B5EF4-FFF2-40B4-BE49-F238E27FC236}">
                <a16:creationId xmlns:a16="http://schemas.microsoft.com/office/drawing/2014/main" id="{3DAA2D07-29DB-4916-8EDE-B7AA480B0F7D}"/>
              </a:ext>
            </a:extLst>
          </p:cNvPr>
          <p:cNvSpPr txBox="1">
            <a:spLocks noChangeArrowheads="1"/>
          </p:cNvSpPr>
          <p:nvPr/>
        </p:nvSpPr>
        <p:spPr bwMode="auto">
          <a:xfrm>
            <a:off x="2719409" y="3838862"/>
            <a:ext cx="179959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800" dirty="0">
                <a:solidFill>
                  <a:srgbClr val="0000FF"/>
                </a:solidFill>
                <a:latin typeface="UD デジタル 教科書体 NP-B" panose="02020700000000000000" pitchFamily="18" charset="-128"/>
                <a:ea typeface="UD デジタル 教科書体 NP-B" panose="02020700000000000000" pitchFamily="18" charset="-128"/>
              </a:rPr>
              <a:t>1cm</a:t>
            </a:r>
            <a:endParaRPr lang="ja-JP" altLang="en-US" sz="16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8" name="Text Box 25">
            <a:extLst>
              <a:ext uri="{FF2B5EF4-FFF2-40B4-BE49-F238E27FC236}">
                <a16:creationId xmlns:a16="http://schemas.microsoft.com/office/drawing/2014/main" id="{A4E75807-11A9-42EB-B9E4-74BD448DDDB2}"/>
              </a:ext>
            </a:extLst>
          </p:cNvPr>
          <p:cNvSpPr txBox="1">
            <a:spLocks noChangeArrowheads="1"/>
          </p:cNvSpPr>
          <p:nvPr/>
        </p:nvSpPr>
        <p:spPr bwMode="auto">
          <a:xfrm>
            <a:off x="3979884" y="3769595"/>
            <a:ext cx="5391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dirty="0">
                <a:solidFill>
                  <a:srgbClr val="0000FF"/>
                </a:solidFill>
                <a:latin typeface="UD デジタル 教科書体 NP-B" panose="02020700000000000000" pitchFamily="18" charset="-128"/>
                <a:ea typeface="UD デジタル 教科書体 NP-B" panose="02020700000000000000" pitchFamily="18" charset="-128"/>
              </a:rPr>
              <a:t>2</a:t>
            </a:r>
            <a:endParaRPr lang="ja-JP" altLang="en-US" sz="10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1" name="Text Box 25">
            <a:extLst>
              <a:ext uri="{FF2B5EF4-FFF2-40B4-BE49-F238E27FC236}">
                <a16:creationId xmlns:a16="http://schemas.microsoft.com/office/drawing/2014/main" id="{91771C87-C503-47F5-97A2-15650303AFA0}"/>
              </a:ext>
            </a:extLst>
          </p:cNvPr>
          <p:cNvSpPr txBox="1">
            <a:spLocks noChangeArrowheads="1"/>
          </p:cNvSpPr>
          <p:nvPr/>
        </p:nvSpPr>
        <p:spPr bwMode="auto">
          <a:xfrm>
            <a:off x="2023013" y="5620171"/>
            <a:ext cx="612076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1</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平方ｾﾝﾁﾒｰﾄﾙと読みます</a:t>
            </a:r>
            <a:endParaRPr lang="ja-JP" altLang="en-US" sz="12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2" name="Text Box 25">
            <a:extLst>
              <a:ext uri="{FF2B5EF4-FFF2-40B4-BE49-F238E27FC236}">
                <a16:creationId xmlns:a16="http://schemas.microsoft.com/office/drawing/2014/main" id="{9521A421-45BF-4749-B021-BD0670731595}"/>
              </a:ext>
            </a:extLst>
          </p:cNvPr>
          <p:cNvSpPr txBox="1">
            <a:spLocks noChangeArrowheads="1"/>
          </p:cNvSpPr>
          <p:nvPr/>
        </p:nvSpPr>
        <p:spPr bwMode="auto">
          <a:xfrm>
            <a:off x="2243901" y="5193889"/>
            <a:ext cx="171440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latin typeface="UD デジタル 教科書体 NP-B" panose="02020700000000000000" pitchFamily="18" charset="-128"/>
                <a:ea typeface="UD デジタル 教科書体 NP-B" panose="02020700000000000000" pitchFamily="18" charset="-128"/>
              </a:rPr>
              <a:t>へいほう</a:t>
            </a:r>
            <a:endParaRPr lang="ja-JP" altLang="en-US" sz="1000" dirty="0">
              <a:latin typeface="UD デジタル 教科書体 NP-B" panose="02020700000000000000" pitchFamily="18" charset="-128"/>
              <a:ea typeface="UD デジタル 教科書体 NP-B" panose="02020700000000000000" pitchFamily="18" charset="-128"/>
            </a:endParaRPr>
          </a:p>
        </p:txBody>
      </p:sp>
      <p:pic>
        <p:nvPicPr>
          <p:cNvPr id="9" name="図 8" descr="探す, 座る, クマ, 小さい が含まれている画像&#10;&#10;自動的に生成された説明">
            <a:extLst>
              <a:ext uri="{FF2B5EF4-FFF2-40B4-BE49-F238E27FC236}">
                <a16:creationId xmlns:a16="http://schemas.microsoft.com/office/drawing/2014/main" id="{1CFFE593-F0E4-46C6-97AF-3CAEDA3EE4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1273" y="3989534"/>
            <a:ext cx="1442042" cy="1442042"/>
          </a:xfrm>
          <a:prstGeom prst="rect">
            <a:avLst/>
          </a:prstGeom>
        </p:spPr>
      </p:pic>
      <p:sp>
        <p:nvSpPr>
          <p:cNvPr id="4" name="楕円 3">
            <a:extLst>
              <a:ext uri="{FF2B5EF4-FFF2-40B4-BE49-F238E27FC236}">
                <a16:creationId xmlns:a16="http://schemas.microsoft.com/office/drawing/2014/main" id="{12212E75-9BC9-458D-36BD-E8B305CFFFE1}"/>
              </a:ext>
            </a:extLst>
          </p:cNvPr>
          <p:cNvSpPr/>
          <p:nvPr/>
        </p:nvSpPr>
        <p:spPr>
          <a:xfrm>
            <a:off x="3971642" y="3704579"/>
            <a:ext cx="523220" cy="52322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a:extLst>
              <a:ext uri="{FF2B5EF4-FFF2-40B4-BE49-F238E27FC236}">
                <a16:creationId xmlns:a16="http://schemas.microsoft.com/office/drawing/2014/main" id="{099C589B-BF0D-CA1A-565B-51D1EFC471EF}"/>
              </a:ext>
            </a:extLst>
          </p:cNvPr>
          <p:cNvCxnSpPr>
            <a:cxnSpLocks/>
            <a:stCxn id="13" idx="1"/>
          </p:cNvCxnSpPr>
          <p:nvPr/>
        </p:nvCxnSpPr>
        <p:spPr>
          <a:xfrm flipH="1">
            <a:off x="4433813" y="3353930"/>
            <a:ext cx="1440179" cy="621888"/>
          </a:xfrm>
          <a:prstGeom prst="straightConnector1">
            <a:avLst/>
          </a:prstGeom>
          <a:ln w="57150">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13" name="Text Box 25">
            <a:extLst>
              <a:ext uri="{FF2B5EF4-FFF2-40B4-BE49-F238E27FC236}">
                <a16:creationId xmlns:a16="http://schemas.microsoft.com/office/drawing/2014/main" id="{FEF68A88-39FB-200C-2404-191BAF982C3A}"/>
              </a:ext>
            </a:extLst>
          </p:cNvPr>
          <p:cNvSpPr txBox="1">
            <a:spLocks noChangeArrowheads="1"/>
          </p:cNvSpPr>
          <p:nvPr/>
        </p:nvSpPr>
        <p:spPr bwMode="auto">
          <a:xfrm>
            <a:off x="5873992" y="2753765"/>
            <a:ext cx="2658503" cy="1200329"/>
          </a:xfrm>
          <a:prstGeom prst="rect">
            <a:avLst/>
          </a:prstGeom>
          <a:noFill/>
          <a:ln w="9525">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dirty="0">
                <a:solidFill>
                  <a:srgbClr val="C00000"/>
                </a:solidFill>
                <a:latin typeface="UD デジタル 教科書体 NP-B" panose="02020700000000000000" pitchFamily="18" charset="-128"/>
                <a:ea typeface="UD デジタル 教科書体 NP-B" panose="02020700000000000000" pitchFamily="18" charset="-128"/>
              </a:rPr>
              <a:t>この部分が</a:t>
            </a:r>
            <a:endParaRPr lang="en-US" altLang="ja-JP" sz="3600" dirty="0">
              <a:solidFill>
                <a:srgbClr val="C00000"/>
              </a:solidFill>
              <a:latin typeface="UD デジタル 教科書体 NP-B" panose="02020700000000000000" pitchFamily="18" charset="-128"/>
              <a:ea typeface="UD デジタル 教科書体 NP-B" panose="02020700000000000000" pitchFamily="18" charset="-128"/>
            </a:endParaRPr>
          </a:p>
          <a:p>
            <a:pPr eaLnBrk="1" hangingPunct="1">
              <a:spcBef>
                <a:spcPct val="0"/>
              </a:spcBef>
              <a:buFontTx/>
              <a:buNone/>
            </a:pPr>
            <a:r>
              <a:rPr lang="ja-JP" altLang="en-US" sz="3600" dirty="0">
                <a:solidFill>
                  <a:srgbClr val="C00000"/>
                </a:solidFill>
                <a:latin typeface="UD デジタル 教科書体 NP-B" panose="02020700000000000000" pitchFamily="18" charset="-128"/>
                <a:ea typeface="UD デジタル 教科書体 NP-B" panose="02020700000000000000" pitchFamily="18" charset="-128"/>
              </a:rPr>
              <a:t>平方です</a:t>
            </a:r>
          </a:p>
        </p:txBody>
      </p:sp>
      <p:sp>
        <p:nvSpPr>
          <p:cNvPr id="15" name="Text Box 25">
            <a:extLst>
              <a:ext uri="{FF2B5EF4-FFF2-40B4-BE49-F238E27FC236}">
                <a16:creationId xmlns:a16="http://schemas.microsoft.com/office/drawing/2014/main" id="{AF675121-2F22-B848-62A8-1C7050777E10}"/>
              </a:ext>
            </a:extLst>
          </p:cNvPr>
          <p:cNvSpPr txBox="1">
            <a:spLocks noChangeArrowheads="1"/>
          </p:cNvSpPr>
          <p:nvPr/>
        </p:nvSpPr>
        <p:spPr bwMode="auto">
          <a:xfrm>
            <a:off x="419476" y="1688222"/>
            <a:ext cx="847306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latin typeface="UD デジタル 教科書体 NP-B" panose="02020700000000000000" pitchFamily="18" charset="-128"/>
                <a:ea typeface="UD デジタル 教科書体 NP-B" panose="02020700000000000000" pitchFamily="18" charset="-128"/>
              </a:rPr>
              <a:t>1</a:t>
            </a:r>
            <a:r>
              <a:rPr lang="ja-JP" altLang="en-US" sz="3600" dirty="0">
                <a:latin typeface="UD デジタル 教科書体 NP-B" panose="02020700000000000000" pitchFamily="18" charset="-128"/>
                <a:ea typeface="UD デジタル 教科書体 NP-B" panose="02020700000000000000" pitchFamily="18" charset="-128"/>
              </a:rPr>
              <a:t>辺が</a:t>
            </a:r>
            <a:r>
              <a:rPr lang="en-US" altLang="ja-JP" sz="3600" dirty="0">
                <a:latin typeface="UD デジタル 教科書体 NP-B" panose="02020700000000000000" pitchFamily="18" charset="-128"/>
                <a:ea typeface="UD デジタル 教科書体 NP-B" panose="02020700000000000000" pitchFamily="18" charset="-128"/>
              </a:rPr>
              <a:t>1cm</a:t>
            </a:r>
            <a:r>
              <a:rPr lang="ja-JP" altLang="en-US" sz="3600" dirty="0">
                <a:latin typeface="UD デジタル 教科書体 NP-B" panose="02020700000000000000" pitchFamily="18" charset="-128"/>
                <a:ea typeface="UD デジタル 教科書体 NP-B" panose="02020700000000000000" pitchFamily="18" charset="-128"/>
              </a:rPr>
              <a:t>の正方形の面積を</a:t>
            </a:r>
            <a:r>
              <a:rPr lang="en-US" altLang="ja-JP" sz="3600" dirty="0">
                <a:latin typeface="UD デジタル 教科書体 NP-B" panose="02020700000000000000" pitchFamily="18" charset="-128"/>
                <a:ea typeface="UD デジタル 教科書体 NP-B" panose="02020700000000000000" pitchFamily="18" charset="-128"/>
              </a:rPr>
              <a:t>(</a:t>
            </a:r>
            <a:r>
              <a:rPr lang="ja-JP" altLang="en-US" sz="3600" dirty="0">
                <a:latin typeface="UD デジタル 教科書体 NP-B" panose="02020700000000000000" pitchFamily="18" charset="-128"/>
                <a:ea typeface="UD デジタル 教科書体 NP-B" panose="02020700000000000000" pitchFamily="18" charset="-128"/>
              </a:rPr>
              <a:t>　　　　</a:t>
            </a:r>
            <a:r>
              <a:rPr lang="en-US" altLang="ja-JP" sz="3600" dirty="0">
                <a:latin typeface="UD デジタル 教科書体 NP-B" panose="02020700000000000000" pitchFamily="18" charset="-128"/>
                <a:ea typeface="UD デジタル 教科書体 NP-B" panose="02020700000000000000" pitchFamily="18" charset="-128"/>
              </a:rPr>
              <a:t>)</a:t>
            </a:r>
            <a:r>
              <a:rPr lang="ja-JP" altLang="en-US" sz="3600" dirty="0">
                <a:latin typeface="UD デジタル 教科書体 NP-B" panose="02020700000000000000" pitchFamily="18" charset="-128"/>
                <a:ea typeface="UD デジタル 教科書体 NP-B" panose="02020700000000000000" pitchFamily="18" charset="-128"/>
              </a:rPr>
              <a:t>と表します</a:t>
            </a:r>
            <a:endParaRPr lang="ja-JP" altLang="en-US" sz="1100" dirty="0">
              <a:latin typeface="UD デジタル 教科書体 NP-B" panose="02020700000000000000" pitchFamily="18" charset="-128"/>
              <a:ea typeface="UD デジタル 教科書体 NP-B" panose="02020700000000000000" pitchFamily="18" charset="-128"/>
            </a:endParaRPr>
          </a:p>
        </p:txBody>
      </p:sp>
      <p:sp>
        <p:nvSpPr>
          <p:cNvPr id="18" name="Text Box 25">
            <a:extLst>
              <a:ext uri="{FF2B5EF4-FFF2-40B4-BE49-F238E27FC236}">
                <a16:creationId xmlns:a16="http://schemas.microsoft.com/office/drawing/2014/main" id="{93AF1FCD-C9F9-612E-DBFB-CAB4C86DD5D9}"/>
              </a:ext>
            </a:extLst>
          </p:cNvPr>
          <p:cNvSpPr txBox="1">
            <a:spLocks noChangeArrowheads="1"/>
          </p:cNvSpPr>
          <p:nvPr/>
        </p:nvSpPr>
        <p:spPr bwMode="auto">
          <a:xfrm>
            <a:off x="6645189" y="1668791"/>
            <a:ext cx="143768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400" dirty="0">
                <a:solidFill>
                  <a:srgbClr val="0000FF"/>
                </a:solidFill>
                <a:latin typeface="UD デジタル 教科書体 NP-B" panose="02020700000000000000" pitchFamily="18" charset="-128"/>
                <a:ea typeface="UD デジタル 教科書体 NP-B" panose="02020700000000000000" pitchFamily="18" charset="-128"/>
              </a:rPr>
              <a:t>1cm</a:t>
            </a:r>
            <a:endParaRPr lang="ja-JP" altLang="en-US" sz="14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9" name="Text Box 25">
            <a:extLst>
              <a:ext uri="{FF2B5EF4-FFF2-40B4-BE49-F238E27FC236}">
                <a16:creationId xmlns:a16="http://schemas.microsoft.com/office/drawing/2014/main" id="{CD4A4DB3-95CB-5404-A14A-C59AD16055E9}"/>
              </a:ext>
            </a:extLst>
          </p:cNvPr>
          <p:cNvSpPr txBox="1">
            <a:spLocks noChangeArrowheads="1"/>
          </p:cNvSpPr>
          <p:nvPr/>
        </p:nvSpPr>
        <p:spPr bwMode="auto">
          <a:xfrm>
            <a:off x="7813315" y="1621380"/>
            <a:ext cx="3591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0000FF"/>
                </a:solidFill>
                <a:latin typeface="UD デジタル 教科書体 NP-B" panose="02020700000000000000" pitchFamily="18" charset="-128"/>
                <a:ea typeface="UD デジタル 教科書体 NP-B" panose="02020700000000000000" pitchFamily="18" charset="-128"/>
              </a:rPr>
              <a:t>2</a:t>
            </a:r>
            <a:endParaRPr lang="ja-JP" altLang="en-US" sz="900" dirty="0">
              <a:solidFill>
                <a:srgbClr val="0000FF"/>
              </a:solidFill>
              <a:latin typeface="UD デジタル 教科書体 NP-B" panose="02020700000000000000" pitchFamily="18" charset="-128"/>
              <a:ea typeface="UD デジタル 教科書体 NP-B" panose="02020700000000000000" pitchFamily="18" charset="-128"/>
            </a:endParaRPr>
          </a:p>
        </p:txBody>
      </p:sp>
      <p:cxnSp>
        <p:nvCxnSpPr>
          <p:cNvPr id="21" name="直線コネクタ 20">
            <a:extLst>
              <a:ext uri="{FF2B5EF4-FFF2-40B4-BE49-F238E27FC236}">
                <a16:creationId xmlns:a16="http://schemas.microsoft.com/office/drawing/2014/main" id="{5931B30C-6CBA-B4CB-6898-276B49C52F55}"/>
              </a:ext>
            </a:extLst>
          </p:cNvPr>
          <p:cNvCxnSpPr>
            <a:cxnSpLocks/>
          </p:cNvCxnSpPr>
          <p:nvPr/>
        </p:nvCxnSpPr>
        <p:spPr>
          <a:xfrm>
            <a:off x="2771775" y="4616496"/>
            <a:ext cx="1440180" cy="0"/>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5651392"/>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75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1500"/>
                                        <p:tgtEl>
                                          <p:spTgt spid="18"/>
                                        </p:tgtEl>
                                      </p:cBhvr>
                                    </p:animEffect>
                                  </p:childTnLst>
                                </p:cTn>
                              </p:par>
                              <p:par>
                                <p:cTn id="16" presetID="22" presetClass="entr" presetSubtype="8" fill="hold" grpId="0" nodeType="withEffect">
                                  <p:stCondLst>
                                    <p:cond delay="75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75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2000"/>
                                        <p:tgtEl>
                                          <p:spTgt spid="11"/>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25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par>
                          <p:cTn id="32" fill="hold">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up)">
                                      <p:cBhvr>
                                        <p:cTn id="35" dur="500"/>
                                        <p:tgtEl>
                                          <p:spTgt spid="4"/>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P spid="4" grpId="0" animBg="1"/>
      <p:bldP spid="13" grpId="0" animBg="1"/>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D9927CC-B3A4-4D31-949B-94C5E305FE46}"/>
              </a:ext>
            </a:extLst>
          </p:cNvPr>
          <p:cNvSpPr/>
          <p:nvPr/>
        </p:nvSpPr>
        <p:spPr>
          <a:xfrm>
            <a:off x="1994989" y="2151624"/>
            <a:ext cx="1254371" cy="1254371"/>
          </a:xfrm>
          <a:prstGeom prst="rect">
            <a:avLst/>
          </a:prstGeom>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Text Box 25">
            <a:extLst>
              <a:ext uri="{FF2B5EF4-FFF2-40B4-BE49-F238E27FC236}">
                <a16:creationId xmlns:a16="http://schemas.microsoft.com/office/drawing/2014/main" id="{48FDCCB1-BEFB-4AB8-980A-CADD1F086A72}"/>
              </a:ext>
            </a:extLst>
          </p:cNvPr>
          <p:cNvSpPr txBox="1">
            <a:spLocks noChangeArrowheads="1"/>
          </p:cNvSpPr>
          <p:nvPr/>
        </p:nvSpPr>
        <p:spPr bwMode="auto">
          <a:xfrm>
            <a:off x="697724" y="2429549"/>
            <a:ext cx="135396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1cm</a:t>
            </a:r>
            <a:endParaRPr lang="ja-JP" altLang="en-US" sz="12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6" name="Text Box 25">
            <a:extLst>
              <a:ext uri="{FF2B5EF4-FFF2-40B4-BE49-F238E27FC236}">
                <a16:creationId xmlns:a16="http://schemas.microsoft.com/office/drawing/2014/main" id="{36933C68-E17B-4FE9-A06D-13632EA7D304}"/>
              </a:ext>
            </a:extLst>
          </p:cNvPr>
          <p:cNvSpPr txBox="1">
            <a:spLocks noChangeArrowheads="1"/>
          </p:cNvSpPr>
          <p:nvPr/>
        </p:nvSpPr>
        <p:spPr bwMode="auto">
          <a:xfrm>
            <a:off x="1946146" y="1501090"/>
            <a:ext cx="135205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1cm</a:t>
            </a:r>
            <a:endParaRPr lang="ja-JP" altLang="en-US" sz="12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9" name="Text Box 25">
            <a:extLst>
              <a:ext uri="{FF2B5EF4-FFF2-40B4-BE49-F238E27FC236}">
                <a16:creationId xmlns:a16="http://schemas.microsoft.com/office/drawing/2014/main" id="{4F69EA15-C6DF-4993-9C34-15E47678CCAB}"/>
              </a:ext>
            </a:extLst>
          </p:cNvPr>
          <p:cNvSpPr txBox="1">
            <a:spLocks noChangeArrowheads="1"/>
          </p:cNvSpPr>
          <p:nvPr/>
        </p:nvSpPr>
        <p:spPr bwMode="auto">
          <a:xfrm>
            <a:off x="3658789" y="5477728"/>
            <a:ext cx="179959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800" dirty="0">
                <a:solidFill>
                  <a:srgbClr val="FF0000"/>
                </a:solidFill>
                <a:latin typeface="UD デジタル 教科書体 NP-B" panose="02020700000000000000" pitchFamily="18" charset="-128"/>
                <a:ea typeface="UD デジタル 教科書体 NP-B" panose="02020700000000000000" pitchFamily="18" charset="-128"/>
              </a:rPr>
              <a:t>6cm</a:t>
            </a:r>
            <a:endParaRPr lang="ja-JP" altLang="en-US" sz="16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0" name="Text Box 25">
            <a:extLst>
              <a:ext uri="{FF2B5EF4-FFF2-40B4-BE49-F238E27FC236}">
                <a16:creationId xmlns:a16="http://schemas.microsoft.com/office/drawing/2014/main" id="{DAF5EECD-2BD3-4E01-90D3-AB571D9B12AD}"/>
              </a:ext>
            </a:extLst>
          </p:cNvPr>
          <p:cNvSpPr txBox="1">
            <a:spLocks noChangeArrowheads="1"/>
          </p:cNvSpPr>
          <p:nvPr/>
        </p:nvSpPr>
        <p:spPr bwMode="auto">
          <a:xfrm>
            <a:off x="4919264" y="5408461"/>
            <a:ext cx="5391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dirty="0">
                <a:solidFill>
                  <a:srgbClr val="FF0000"/>
                </a:solidFill>
                <a:latin typeface="UD デジタル 教科書体 NP-B" panose="02020700000000000000" pitchFamily="18" charset="-128"/>
                <a:ea typeface="UD デジタル 教科書体 NP-B" panose="02020700000000000000" pitchFamily="18" charset="-128"/>
              </a:rPr>
              <a:t>2</a:t>
            </a:r>
            <a:endParaRPr lang="ja-JP" altLang="en-US" sz="10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2" name="Text Box 26">
            <a:extLst>
              <a:ext uri="{FF2B5EF4-FFF2-40B4-BE49-F238E27FC236}">
                <a16:creationId xmlns:a16="http://schemas.microsoft.com/office/drawing/2014/main" id="{1EE2F71B-9D98-4509-952C-6A3225396549}"/>
              </a:ext>
            </a:extLst>
          </p:cNvPr>
          <p:cNvSpPr txBox="1">
            <a:spLocks noChangeArrowheads="1"/>
          </p:cNvSpPr>
          <p:nvPr/>
        </p:nvSpPr>
        <p:spPr bwMode="auto">
          <a:xfrm>
            <a:off x="1060653" y="3905801"/>
            <a:ext cx="392996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000" b="1" dirty="0">
                <a:solidFill>
                  <a:srgbClr val="FF0000"/>
                </a:solidFill>
                <a:latin typeface="UD デジタル 教科書体 NP-B" panose="02020700000000000000" pitchFamily="18" charset="-128"/>
                <a:ea typeface="UD デジタル 教科書体 NP-B" panose="02020700000000000000" pitchFamily="18" charset="-128"/>
              </a:rPr>
              <a:t>面積は正方形の数を数えるだけ</a:t>
            </a:r>
          </a:p>
        </p:txBody>
      </p:sp>
      <p:sp>
        <p:nvSpPr>
          <p:cNvPr id="13" name="Text Box 25">
            <a:extLst>
              <a:ext uri="{FF2B5EF4-FFF2-40B4-BE49-F238E27FC236}">
                <a16:creationId xmlns:a16="http://schemas.microsoft.com/office/drawing/2014/main" id="{DDF8020B-571A-43FD-9DF4-AAF53F23D58F}"/>
              </a:ext>
            </a:extLst>
          </p:cNvPr>
          <p:cNvSpPr txBox="1">
            <a:spLocks noChangeArrowheads="1"/>
          </p:cNvSpPr>
          <p:nvPr/>
        </p:nvSpPr>
        <p:spPr bwMode="auto">
          <a:xfrm>
            <a:off x="1900246" y="2449621"/>
            <a:ext cx="13771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1cm</a:t>
            </a:r>
            <a:endParaRPr lang="ja-JP" altLang="en-US" sz="12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6" name="Text Box 25">
            <a:extLst>
              <a:ext uri="{FF2B5EF4-FFF2-40B4-BE49-F238E27FC236}">
                <a16:creationId xmlns:a16="http://schemas.microsoft.com/office/drawing/2014/main" id="{FEDE2902-B2E4-474D-85A7-4B7D300DF4BB}"/>
              </a:ext>
            </a:extLst>
          </p:cNvPr>
          <p:cNvSpPr txBox="1">
            <a:spLocks noChangeArrowheads="1"/>
          </p:cNvSpPr>
          <p:nvPr/>
        </p:nvSpPr>
        <p:spPr bwMode="auto">
          <a:xfrm>
            <a:off x="2914919" y="2366310"/>
            <a:ext cx="5391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0000FF"/>
                </a:solidFill>
                <a:latin typeface="UD デジタル 教科書体 NP-B" panose="02020700000000000000" pitchFamily="18" charset="-128"/>
                <a:ea typeface="UD デジタル 教科書体 NP-B" panose="02020700000000000000" pitchFamily="18" charset="-128"/>
              </a:rPr>
              <a:t>2</a:t>
            </a:r>
            <a:endParaRPr lang="ja-JP" altLang="en-US" sz="9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4" name="Text Box 100">
            <a:extLst>
              <a:ext uri="{FF2B5EF4-FFF2-40B4-BE49-F238E27FC236}">
                <a16:creationId xmlns:a16="http://schemas.microsoft.com/office/drawing/2014/main" id="{3903C6E9-F6DD-1E54-B830-CDE088C26D7D}"/>
              </a:ext>
            </a:extLst>
          </p:cNvPr>
          <p:cNvSpPr txBox="1">
            <a:spLocks noChangeArrowheads="1"/>
          </p:cNvSpPr>
          <p:nvPr/>
        </p:nvSpPr>
        <p:spPr bwMode="auto">
          <a:xfrm>
            <a:off x="1331595" y="549275"/>
            <a:ext cx="3929961" cy="830997"/>
          </a:xfrm>
          <a:prstGeom prst="rect">
            <a:avLst/>
          </a:prstGeom>
          <a:solidFill>
            <a:srgbClr val="FFFFCC"/>
          </a:solidFill>
          <a:ln>
            <a:solidFill>
              <a:srgbClr val="FFC000"/>
            </a:solid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800" b="1" dirty="0">
                <a:latin typeface="UD デジタル 教科書体 NP-B" panose="02020700000000000000" pitchFamily="18" charset="-128"/>
                <a:ea typeface="UD デジタル 教科書体 NP-B" panose="02020700000000000000" pitchFamily="18" charset="-128"/>
              </a:rPr>
              <a:t>面積の表し方</a:t>
            </a:r>
          </a:p>
        </p:txBody>
      </p:sp>
      <p:sp>
        <p:nvSpPr>
          <p:cNvPr id="2" name="正方形/長方形 1">
            <a:extLst>
              <a:ext uri="{FF2B5EF4-FFF2-40B4-BE49-F238E27FC236}">
                <a16:creationId xmlns:a16="http://schemas.microsoft.com/office/drawing/2014/main" id="{600B3656-2EFF-52EF-C8EF-BB080F81E49E}"/>
              </a:ext>
            </a:extLst>
          </p:cNvPr>
          <p:cNvSpPr/>
          <p:nvPr/>
        </p:nvSpPr>
        <p:spPr>
          <a:xfrm>
            <a:off x="4363429" y="2151624"/>
            <a:ext cx="1254371" cy="1254371"/>
          </a:xfrm>
          <a:prstGeom prst="rect">
            <a:avLst/>
          </a:prstGeom>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F9E6E371-19FB-ABA2-617C-CE3AEC9818E8}"/>
              </a:ext>
            </a:extLst>
          </p:cNvPr>
          <p:cNvSpPr/>
          <p:nvPr/>
        </p:nvSpPr>
        <p:spPr>
          <a:xfrm>
            <a:off x="5617800" y="2151624"/>
            <a:ext cx="1254371" cy="1254371"/>
          </a:xfrm>
          <a:prstGeom prst="rect">
            <a:avLst/>
          </a:prstGeom>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9A80092-590A-54A8-3543-32C0295FF448}"/>
              </a:ext>
            </a:extLst>
          </p:cNvPr>
          <p:cNvSpPr/>
          <p:nvPr/>
        </p:nvSpPr>
        <p:spPr>
          <a:xfrm>
            <a:off x="6872171" y="2151624"/>
            <a:ext cx="1254371" cy="1254371"/>
          </a:xfrm>
          <a:prstGeom prst="rect">
            <a:avLst/>
          </a:prstGeom>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22DA7A8F-BCA3-2BE4-2A07-BEEAE6DE4806}"/>
              </a:ext>
            </a:extLst>
          </p:cNvPr>
          <p:cNvSpPr/>
          <p:nvPr/>
        </p:nvSpPr>
        <p:spPr>
          <a:xfrm>
            <a:off x="5617800" y="3420737"/>
            <a:ext cx="1254371" cy="1254371"/>
          </a:xfrm>
          <a:prstGeom prst="rect">
            <a:avLst/>
          </a:prstGeom>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FB07E0EC-E616-81A7-16D3-3B68395A6A47}"/>
              </a:ext>
            </a:extLst>
          </p:cNvPr>
          <p:cNvSpPr/>
          <p:nvPr/>
        </p:nvSpPr>
        <p:spPr>
          <a:xfrm>
            <a:off x="6872171" y="3420737"/>
            <a:ext cx="1254371" cy="1254371"/>
          </a:xfrm>
          <a:prstGeom prst="rect">
            <a:avLst/>
          </a:prstGeom>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E660F9E5-C2F8-3AD8-1D6F-296C2FFC324E}"/>
              </a:ext>
            </a:extLst>
          </p:cNvPr>
          <p:cNvSpPr/>
          <p:nvPr/>
        </p:nvSpPr>
        <p:spPr>
          <a:xfrm>
            <a:off x="6877421" y="4675108"/>
            <a:ext cx="1254371" cy="1254371"/>
          </a:xfrm>
          <a:prstGeom prst="rect">
            <a:avLst/>
          </a:prstGeom>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A293BABA-7826-E58B-A9CF-EF9AA40B40EF}"/>
              </a:ext>
            </a:extLst>
          </p:cNvPr>
          <p:cNvCxnSpPr/>
          <p:nvPr/>
        </p:nvCxnSpPr>
        <p:spPr>
          <a:xfrm>
            <a:off x="3298202" y="6250336"/>
            <a:ext cx="2353933" cy="0"/>
          </a:xfrm>
          <a:prstGeom prst="line">
            <a:avLst/>
          </a:prstGeom>
          <a:ln w="57150">
            <a:solidFill>
              <a:schemeClr val="accent6"/>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94240651"/>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500"/>
                                        <p:tgtEl>
                                          <p:spTgt spid="9"/>
                                        </p:tgtEl>
                                      </p:cBhvr>
                                    </p:animEffect>
                                  </p:childTnLst>
                                </p:cTn>
                              </p:par>
                              <p:par>
                                <p:cTn id="13" presetID="22" presetClass="entr" presetSubtype="8" fill="hold" grpId="0" nodeType="withEffect">
                                  <p:stCondLst>
                                    <p:cond delay="75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2ED0B4B-8B49-476C-AB43-4113A0112930}"/>
              </a:ext>
            </a:extLst>
          </p:cNvPr>
          <p:cNvSpPr/>
          <p:nvPr/>
        </p:nvSpPr>
        <p:spPr>
          <a:xfrm>
            <a:off x="1958197" y="3059284"/>
            <a:ext cx="3333734" cy="3347858"/>
          </a:xfrm>
          <a:prstGeom prst="rect">
            <a:avLst/>
          </a:prstGeom>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Text Box 25">
            <a:extLst>
              <a:ext uri="{FF2B5EF4-FFF2-40B4-BE49-F238E27FC236}">
                <a16:creationId xmlns:a16="http://schemas.microsoft.com/office/drawing/2014/main" id="{34B70F55-D9B2-4608-B8DB-680FC6F44596}"/>
              </a:ext>
            </a:extLst>
          </p:cNvPr>
          <p:cNvSpPr txBox="1">
            <a:spLocks noChangeArrowheads="1"/>
          </p:cNvSpPr>
          <p:nvPr/>
        </p:nvSpPr>
        <p:spPr bwMode="auto">
          <a:xfrm>
            <a:off x="930762" y="4259908"/>
            <a:ext cx="123885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400" dirty="0">
                <a:latin typeface="UD デジタル 教科書体 NP-B" panose="02020700000000000000" pitchFamily="18" charset="-128"/>
                <a:ea typeface="UD デジタル 教科書体 NP-B" panose="02020700000000000000" pitchFamily="18" charset="-128"/>
              </a:rPr>
              <a:t>1m</a:t>
            </a:r>
            <a:endParaRPr lang="ja-JP" altLang="en-US" sz="1400" dirty="0">
              <a:latin typeface="UD デジタル 教科書体 NP-B" panose="02020700000000000000" pitchFamily="18" charset="-128"/>
              <a:ea typeface="UD デジタル 教科書体 NP-B" panose="02020700000000000000" pitchFamily="18" charset="-128"/>
            </a:endParaRPr>
          </a:p>
        </p:txBody>
      </p:sp>
      <p:sp>
        <p:nvSpPr>
          <p:cNvPr id="6" name="Text Box 25">
            <a:extLst>
              <a:ext uri="{FF2B5EF4-FFF2-40B4-BE49-F238E27FC236}">
                <a16:creationId xmlns:a16="http://schemas.microsoft.com/office/drawing/2014/main" id="{B8294538-E239-4203-BBDC-1E18B4B5572F}"/>
              </a:ext>
            </a:extLst>
          </p:cNvPr>
          <p:cNvSpPr txBox="1">
            <a:spLocks noChangeArrowheads="1"/>
          </p:cNvSpPr>
          <p:nvPr/>
        </p:nvSpPr>
        <p:spPr bwMode="auto">
          <a:xfrm>
            <a:off x="2991510" y="2377383"/>
            <a:ext cx="126710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400" dirty="0">
                <a:latin typeface="UD デジタル 教科書体 NP-B" panose="02020700000000000000" pitchFamily="18" charset="-128"/>
                <a:ea typeface="UD デジタル 教科書体 NP-B" panose="02020700000000000000" pitchFamily="18" charset="-128"/>
              </a:rPr>
              <a:t>1m</a:t>
            </a:r>
            <a:endParaRPr lang="ja-JP" altLang="en-US" sz="1400" dirty="0">
              <a:latin typeface="UD デジタル 教科書体 NP-B" panose="02020700000000000000" pitchFamily="18" charset="-128"/>
              <a:ea typeface="UD デジタル 教科書体 NP-B" panose="02020700000000000000" pitchFamily="18" charset="-128"/>
            </a:endParaRPr>
          </a:p>
        </p:txBody>
      </p:sp>
      <p:sp>
        <p:nvSpPr>
          <p:cNvPr id="7" name="Text Box 25">
            <a:extLst>
              <a:ext uri="{FF2B5EF4-FFF2-40B4-BE49-F238E27FC236}">
                <a16:creationId xmlns:a16="http://schemas.microsoft.com/office/drawing/2014/main" id="{0C5D7E91-D4DE-4EBD-8A9E-1F13CF0B0109}"/>
              </a:ext>
            </a:extLst>
          </p:cNvPr>
          <p:cNvSpPr txBox="1">
            <a:spLocks noChangeArrowheads="1"/>
          </p:cNvSpPr>
          <p:nvPr/>
        </p:nvSpPr>
        <p:spPr bwMode="auto">
          <a:xfrm>
            <a:off x="2700091" y="3645419"/>
            <a:ext cx="145093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6000" dirty="0">
                <a:solidFill>
                  <a:srgbClr val="0000FF"/>
                </a:solidFill>
                <a:latin typeface="UD デジタル 教科書体 NP-B" panose="02020700000000000000" pitchFamily="18" charset="-128"/>
                <a:ea typeface="UD デジタル 教科書体 NP-B" panose="02020700000000000000" pitchFamily="18" charset="-128"/>
              </a:rPr>
              <a:t>1m</a:t>
            </a:r>
            <a:endParaRPr lang="ja-JP" altLang="en-US" sz="20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8" name="Text Box 25">
            <a:extLst>
              <a:ext uri="{FF2B5EF4-FFF2-40B4-BE49-F238E27FC236}">
                <a16:creationId xmlns:a16="http://schemas.microsoft.com/office/drawing/2014/main" id="{531804A3-4824-4EB4-AFFC-D06713FEF37D}"/>
              </a:ext>
            </a:extLst>
          </p:cNvPr>
          <p:cNvSpPr txBox="1">
            <a:spLocks noChangeArrowheads="1"/>
          </p:cNvSpPr>
          <p:nvPr/>
        </p:nvSpPr>
        <p:spPr bwMode="auto">
          <a:xfrm>
            <a:off x="3854774" y="3577712"/>
            <a:ext cx="5304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dirty="0">
                <a:solidFill>
                  <a:srgbClr val="0000FF"/>
                </a:solidFill>
                <a:latin typeface="UD デジタル 教科書体 NP-B" panose="02020700000000000000" pitchFamily="18" charset="-128"/>
                <a:ea typeface="UD デジタル 教科書体 NP-B" panose="02020700000000000000" pitchFamily="18" charset="-128"/>
              </a:rPr>
              <a:t>2</a:t>
            </a:r>
            <a:endParaRPr lang="ja-JP" altLang="en-US" sz="10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9" name="Text Box 25">
            <a:extLst>
              <a:ext uri="{FF2B5EF4-FFF2-40B4-BE49-F238E27FC236}">
                <a16:creationId xmlns:a16="http://schemas.microsoft.com/office/drawing/2014/main" id="{6ACDAB56-F008-48CF-9378-40066B688281}"/>
              </a:ext>
            </a:extLst>
          </p:cNvPr>
          <p:cNvSpPr txBox="1">
            <a:spLocks noChangeArrowheads="1"/>
          </p:cNvSpPr>
          <p:nvPr/>
        </p:nvSpPr>
        <p:spPr bwMode="auto">
          <a:xfrm>
            <a:off x="1958198" y="4780917"/>
            <a:ext cx="333373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1</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平方メートルと読みます</a:t>
            </a:r>
            <a:endParaRPr lang="en-US" altLang="ja-JP" sz="3600" dirty="0">
              <a:solidFill>
                <a:srgbClr val="0000FF"/>
              </a:solidFill>
              <a:latin typeface="UD デジタル 教科書体 NP-B" panose="02020700000000000000" pitchFamily="18" charset="-128"/>
              <a:ea typeface="UD デジタル 教科書体 NP-B" panose="02020700000000000000" pitchFamily="18" charset="-128"/>
            </a:endParaRPr>
          </a:p>
          <a:p>
            <a:pPr eaLnBrk="1" hangingPunct="1">
              <a:spcBef>
                <a:spcPct val="0"/>
              </a:spcBef>
              <a:buFontTx/>
              <a:buNone/>
            </a:pPr>
            <a:endParaRPr lang="ja-JP" altLang="en-US" sz="11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3" name="楕円 2">
            <a:extLst>
              <a:ext uri="{FF2B5EF4-FFF2-40B4-BE49-F238E27FC236}">
                <a16:creationId xmlns:a16="http://schemas.microsoft.com/office/drawing/2014/main" id="{81A5F645-EA11-4D02-B64C-910C854C9F39}"/>
              </a:ext>
            </a:extLst>
          </p:cNvPr>
          <p:cNvSpPr/>
          <p:nvPr/>
        </p:nvSpPr>
        <p:spPr>
          <a:xfrm>
            <a:off x="3819537" y="3492967"/>
            <a:ext cx="523220" cy="52322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a:extLst>
              <a:ext uri="{FF2B5EF4-FFF2-40B4-BE49-F238E27FC236}">
                <a16:creationId xmlns:a16="http://schemas.microsoft.com/office/drawing/2014/main" id="{DBC5B8DA-779F-4CDD-8292-43CFF896BBDE}"/>
              </a:ext>
            </a:extLst>
          </p:cNvPr>
          <p:cNvCxnSpPr>
            <a:cxnSpLocks/>
          </p:cNvCxnSpPr>
          <p:nvPr/>
        </p:nvCxnSpPr>
        <p:spPr>
          <a:xfrm flipH="1" flipV="1">
            <a:off x="4358001" y="3830985"/>
            <a:ext cx="1395221" cy="457970"/>
          </a:xfrm>
          <a:prstGeom prst="straightConnector1">
            <a:avLst/>
          </a:prstGeom>
          <a:ln w="57150">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16" name="Text Box 25">
            <a:extLst>
              <a:ext uri="{FF2B5EF4-FFF2-40B4-BE49-F238E27FC236}">
                <a16:creationId xmlns:a16="http://schemas.microsoft.com/office/drawing/2014/main" id="{34D25001-5EB6-46AD-BF2A-65810ED6DA97}"/>
              </a:ext>
            </a:extLst>
          </p:cNvPr>
          <p:cNvSpPr txBox="1">
            <a:spLocks noChangeArrowheads="1"/>
          </p:cNvSpPr>
          <p:nvPr/>
        </p:nvSpPr>
        <p:spPr bwMode="auto">
          <a:xfrm>
            <a:off x="5723283" y="2762103"/>
            <a:ext cx="3165109" cy="2062103"/>
          </a:xfrm>
          <a:prstGeom prst="rect">
            <a:avLst/>
          </a:prstGeom>
          <a:noFill/>
          <a:ln w="9525">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dirty="0">
                <a:solidFill>
                  <a:srgbClr val="C00000"/>
                </a:solidFill>
                <a:latin typeface="UD デジタル 教科書体 NP-B" panose="02020700000000000000" pitchFamily="18" charset="-128"/>
                <a:ea typeface="UD デジタル 教科書体 NP-B" panose="02020700000000000000" pitchFamily="18" charset="-128"/>
              </a:rPr>
              <a:t>２をｍの右上に小さく書きます</a:t>
            </a:r>
            <a:endParaRPr lang="en-US" altLang="ja-JP" dirty="0">
              <a:solidFill>
                <a:srgbClr val="C00000"/>
              </a:solidFill>
              <a:latin typeface="UD デジタル 教科書体 NP-B" panose="02020700000000000000" pitchFamily="18" charset="-128"/>
              <a:ea typeface="UD デジタル 教科書体 NP-B" panose="02020700000000000000" pitchFamily="18" charset="-128"/>
            </a:endParaRPr>
          </a:p>
          <a:p>
            <a:pPr eaLnBrk="1" hangingPunct="1">
              <a:spcBef>
                <a:spcPct val="0"/>
              </a:spcBef>
              <a:buFontTx/>
              <a:buNone/>
            </a:pPr>
            <a:r>
              <a:rPr lang="en-US" altLang="ja-JP" dirty="0">
                <a:solidFill>
                  <a:srgbClr val="C00000"/>
                </a:solidFill>
                <a:latin typeface="UD デジタル 教科書体 NP-B" panose="02020700000000000000" pitchFamily="18" charset="-128"/>
                <a:ea typeface="UD デジタル 教科書体 NP-B" panose="02020700000000000000" pitchFamily="18" charset="-128"/>
              </a:rPr>
              <a:t>m</a:t>
            </a:r>
            <a:r>
              <a:rPr lang="ja-JP" altLang="en-US" dirty="0">
                <a:solidFill>
                  <a:srgbClr val="C00000"/>
                </a:solidFill>
                <a:latin typeface="UD デジタル 教科書体 NP-B" panose="02020700000000000000" pitchFamily="18" charset="-128"/>
                <a:ea typeface="UD デジタル 教科書体 NP-B" panose="02020700000000000000" pitchFamily="18" charset="-128"/>
              </a:rPr>
              <a:t>の上に書いてはいけません</a:t>
            </a:r>
          </a:p>
        </p:txBody>
      </p:sp>
      <p:pic>
        <p:nvPicPr>
          <p:cNvPr id="11" name="図 10" descr="挿絵 が含まれている画像&#10;&#10;自動的に生成された説明">
            <a:extLst>
              <a:ext uri="{FF2B5EF4-FFF2-40B4-BE49-F238E27FC236}">
                <a16:creationId xmlns:a16="http://schemas.microsoft.com/office/drawing/2014/main" id="{96A25653-20EF-4A43-A120-A02CC400057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91799" y="4733213"/>
            <a:ext cx="1521439" cy="1761541"/>
          </a:xfrm>
          <a:prstGeom prst="rect">
            <a:avLst/>
          </a:prstGeom>
        </p:spPr>
      </p:pic>
      <p:sp>
        <p:nvSpPr>
          <p:cNvPr id="2" name="Text Box 100">
            <a:extLst>
              <a:ext uri="{FF2B5EF4-FFF2-40B4-BE49-F238E27FC236}">
                <a16:creationId xmlns:a16="http://schemas.microsoft.com/office/drawing/2014/main" id="{5DED4F95-62F5-1A4D-624F-EA68B60A1EAF}"/>
              </a:ext>
            </a:extLst>
          </p:cNvPr>
          <p:cNvSpPr txBox="1">
            <a:spLocks noChangeArrowheads="1"/>
          </p:cNvSpPr>
          <p:nvPr/>
        </p:nvSpPr>
        <p:spPr bwMode="auto">
          <a:xfrm>
            <a:off x="1253292" y="302441"/>
            <a:ext cx="6480810" cy="830997"/>
          </a:xfrm>
          <a:prstGeom prst="rect">
            <a:avLst/>
          </a:prstGeom>
          <a:solidFill>
            <a:srgbClr val="FFFFCC"/>
          </a:solidFill>
          <a:ln>
            <a:solidFill>
              <a:srgbClr val="FFC000"/>
            </a:solidFill>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800" b="1" dirty="0">
                <a:latin typeface="UD デジタル 教科書体 NP-B" panose="02020700000000000000" pitchFamily="18" charset="-128"/>
                <a:ea typeface="UD デジタル 教科書体 NP-B" panose="02020700000000000000" pitchFamily="18" charset="-128"/>
              </a:rPr>
              <a:t>面積を表す単位その２</a:t>
            </a:r>
          </a:p>
        </p:txBody>
      </p:sp>
      <p:sp>
        <p:nvSpPr>
          <p:cNvPr id="13" name="Text Box 25">
            <a:extLst>
              <a:ext uri="{FF2B5EF4-FFF2-40B4-BE49-F238E27FC236}">
                <a16:creationId xmlns:a16="http://schemas.microsoft.com/office/drawing/2014/main" id="{9EE4436C-E637-73C1-0A89-7457B209FF42}"/>
              </a:ext>
            </a:extLst>
          </p:cNvPr>
          <p:cNvSpPr txBox="1">
            <a:spLocks noChangeArrowheads="1"/>
          </p:cNvSpPr>
          <p:nvPr/>
        </p:nvSpPr>
        <p:spPr bwMode="auto">
          <a:xfrm>
            <a:off x="611504" y="1397764"/>
            <a:ext cx="827688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latin typeface="UD デジタル 教科書体 NP-B" panose="02020700000000000000" pitchFamily="18" charset="-128"/>
                <a:ea typeface="UD デジタル 教科書体 NP-B" panose="02020700000000000000" pitchFamily="18" charset="-128"/>
              </a:rPr>
              <a:t>1</a:t>
            </a:r>
            <a:r>
              <a:rPr lang="ja-JP" altLang="en-US" sz="3600" dirty="0">
                <a:latin typeface="UD デジタル 教科書体 NP-B" panose="02020700000000000000" pitchFamily="18" charset="-128"/>
                <a:ea typeface="UD デジタル 教科書体 NP-B" panose="02020700000000000000" pitchFamily="18" charset="-128"/>
              </a:rPr>
              <a:t>辺が</a:t>
            </a:r>
            <a:r>
              <a:rPr lang="en-US" altLang="ja-JP" sz="3600" dirty="0">
                <a:latin typeface="UD デジタル 教科書体 NP-B" panose="02020700000000000000" pitchFamily="18" charset="-128"/>
                <a:ea typeface="UD デジタル 教科書体 NP-B" panose="02020700000000000000" pitchFamily="18" charset="-128"/>
              </a:rPr>
              <a:t>1m</a:t>
            </a:r>
            <a:r>
              <a:rPr lang="ja-JP" altLang="en-US" sz="3600" dirty="0">
                <a:latin typeface="UD デジタル 教科書体 NP-B" panose="02020700000000000000" pitchFamily="18" charset="-128"/>
                <a:ea typeface="UD デジタル 教科書体 NP-B" panose="02020700000000000000" pitchFamily="18" charset="-128"/>
              </a:rPr>
              <a:t>の正方形の面積を</a:t>
            </a:r>
            <a:r>
              <a:rPr lang="en-US" altLang="ja-JP" sz="3600" dirty="0">
                <a:latin typeface="UD デジタル 教科書体 NP-B" panose="02020700000000000000" pitchFamily="18" charset="-128"/>
                <a:ea typeface="UD デジタル 教科書体 NP-B" panose="02020700000000000000" pitchFamily="18" charset="-128"/>
              </a:rPr>
              <a:t>(</a:t>
            </a:r>
            <a:r>
              <a:rPr lang="ja-JP" altLang="en-US" sz="3600" dirty="0">
                <a:latin typeface="UD デジタル 教科書体 NP-B" panose="02020700000000000000" pitchFamily="18" charset="-128"/>
                <a:ea typeface="UD デジタル 教科書体 NP-B" panose="02020700000000000000" pitchFamily="18" charset="-128"/>
              </a:rPr>
              <a:t>　　　　</a:t>
            </a:r>
            <a:r>
              <a:rPr lang="en-US" altLang="ja-JP" sz="3600" dirty="0">
                <a:latin typeface="UD デジタル 教科書体 NP-B" panose="02020700000000000000" pitchFamily="18" charset="-128"/>
                <a:ea typeface="UD デジタル 教科書体 NP-B" panose="02020700000000000000" pitchFamily="18" charset="-128"/>
              </a:rPr>
              <a:t>)</a:t>
            </a:r>
            <a:r>
              <a:rPr lang="ja-JP" altLang="en-US" sz="3600" dirty="0">
                <a:latin typeface="UD デジタル 教科書体 NP-B" panose="02020700000000000000" pitchFamily="18" charset="-128"/>
                <a:ea typeface="UD デジタル 教科書体 NP-B" panose="02020700000000000000" pitchFamily="18" charset="-128"/>
              </a:rPr>
              <a:t>と表します</a:t>
            </a:r>
            <a:endParaRPr lang="ja-JP" altLang="en-US" sz="1100" dirty="0">
              <a:latin typeface="UD デジタル 教科書体 NP-B" panose="02020700000000000000" pitchFamily="18" charset="-128"/>
              <a:ea typeface="UD デジタル 教科書体 NP-B" panose="02020700000000000000" pitchFamily="18" charset="-128"/>
            </a:endParaRPr>
          </a:p>
        </p:txBody>
      </p:sp>
      <p:sp>
        <p:nvSpPr>
          <p:cNvPr id="14" name="Text Box 25">
            <a:extLst>
              <a:ext uri="{FF2B5EF4-FFF2-40B4-BE49-F238E27FC236}">
                <a16:creationId xmlns:a16="http://schemas.microsoft.com/office/drawing/2014/main" id="{927F2E79-C470-4192-ED6D-6098B63358E2}"/>
              </a:ext>
            </a:extLst>
          </p:cNvPr>
          <p:cNvSpPr txBox="1">
            <a:spLocks noChangeArrowheads="1"/>
          </p:cNvSpPr>
          <p:nvPr/>
        </p:nvSpPr>
        <p:spPr bwMode="auto">
          <a:xfrm>
            <a:off x="6853692" y="1410231"/>
            <a:ext cx="143768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400" dirty="0">
                <a:solidFill>
                  <a:srgbClr val="0000FF"/>
                </a:solidFill>
                <a:latin typeface="UD デジタル 教科書体 NP-B" panose="02020700000000000000" pitchFamily="18" charset="-128"/>
                <a:ea typeface="UD デジタル 教科書体 NP-B" panose="02020700000000000000" pitchFamily="18" charset="-128"/>
              </a:rPr>
              <a:t>1m</a:t>
            </a:r>
            <a:endParaRPr lang="ja-JP" altLang="en-US" sz="14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7" name="Text Box 25">
            <a:extLst>
              <a:ext uri="{FF2B5EF4-FFF2-40B4-BE49-F238E27FC236}">
                <a16:creationId xmlns:a16="http://schemas.microsoft.com/office/drawing/2014/main" id="{C868B0E4-D8FC-EAB6-E87A-2CBA49E22CCD}"/>
              </a:ext>
            </a:extLst>
          </p:cNvPr>
          <p:cNvSpPr txBox="1">
            <a:spLocks noChangeArrowheads="1"/>
          </p:cNvSpPr>
          <p:nvPr/>
        </p:nvSpPr>
        <p:spPr bwMode="auto">
          <a:xfrm>
            <a:off x="7809167" y="1330922"/>
            <a:ext cx="3591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0000FF"/>
                </a:solidFill>
                <a:latin typeface="UD デジタル 教科書体 NP-B" panose="02020700000000000000" pitchFamily="18" charset="-128"/>
                <a:ea typeface="UD デジタル 教科書体 NP-B" panose="02020700000000000000" pitchFamily="18" charset="-128"/>
              </a:rPr>
              <a:t>2</a:t>
            </a:r>
            <a:endParaRPr lang="ja-JP" altLang="en-US" sz="900" dirty="0">
              <a:solidFill>
                <a:srgbClr val="0000FF"/>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039310212"/>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75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500"/>
                                        <p:tgtEl>
                                          <p:spTgt spid="14"/>
                                        </p:tgtEl>
                                      </p:cBhvr>
                                    </p:animEffect>
                                  </p:childTnLst>
                                </p:cTn>
                              </p:par>
                              <p:par>
                                <p:cTn id="16" presetID="22" presetClass="entr" presetSubtype="8" fill="hold" grpId="0" nodeType="withEffect">
                                  <p:stCondLst>
                                    <p:cond delay="75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75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up)">
                                      <p:cBhvr>
                                        <p:cTn id="28" dur="500"/>
                                        <p:tgtEl>
                                          <p:spTgt spid="3"/>
                                        </p:tgtEl>
                                      </p:cBhvr>
                                    </p:animEffect>
                                  </p:childTnLst>
                                </p:cTn>
                              </p:par>
                              <p:par>
                                <p:cTn id="29" presetID="22" presetClass="entr" presetSubtype="1"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1500"/>
                                        <p:tgtEl>
                                          <p:spTgt spid="16"/>
                                        </p:tgtEl>
                                      </p:cBhvr>
                                    </p:animEffect>
                                  </p:childTnLst>
                                </p:cTn>
                              </p:par>
                              <p:par>
                                <p:cTn id="36" presetID="22" presetClass="entr" presetSubtype="1"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up)">
                                      <p:cBhvr>
                                        <p:cTn id="3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3" grpId="0" animBg="1"/>
      <p:bldP spid="16" grpId="0" animBg="1"/>
      <p:bldP spid="14" grpId="0"/>
      <p:bldP spid="17" grpId="0"/>
    </p:bld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7228</TotalTime>
  <Words>1882</Words>
  <Application>Microsoft Office PowerPoint</Application>
  <PresentationFormat>画面に合わせる (4:3)</PresentationFormat>
  <Paragraphs>650</Paragraphs>
  <Slides>56</Slides>
  <Notes>13</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56</vt:i4>
      </vt:variant>
    </vt:vector>
  </HeadingPairs>
  <TitlesOfParts>
    <vt:vector size="60" baseType="lpstr">
      <vt:lpstr>UD デジタル 教科書体 NP-B</vt:lpstr>
      <vt:lpstr>Century</vt:lpstr>
      <vt:lpstr>Arial</vt:lpstr>
      <vt:lpstr>標準デザイン</vt:lpstr>
      <vt:lpstr>面積ってな～に</vt:lpstr>
      <vt:lpstr>面積ってな～に</vt:lpstr>
      <vt:lpstr>面積はどうやって測れば良いか</vt:lpstr>
      <vt:lpstr>どちらの面積の方が大きいですか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面積の学習は終了です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tutomu ito</cp:lastModifiedBy>
  <cp:revision>332</cp:revision>
  <cp:lastPrinted>1601-01-01T00:00:00Z</cp:lastPrinted>
  <dcterms:created xsi:type="dcterms:W3CDTF">1601-01-01T00:00:00Z</dcterms:created>
  <dcterms:modified xsi:type="dcterms:W3CDTF">2023-10-27T14:01:18Z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