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371" r:id="rId5"/>
    <p:sldId id="372" r:id="rId6"/>
    <p:sldId id="373" r:id="rId7"/>
    <p:sldId id="388" r:id="rId8"/>
    <p:sldId id="435" r:id="rId9"/>
    <p:sldId id="436" r:id="rId10"/>
    <p:sldId id="437" r:id="rId11"/>
    <p:sldId id="284" r:id="rId12"/>
    <p:sldId id="285" r:id="rId13"/>
    <p:sldId id="286" r:id="rId14"/>
    <p:sldId id="287" r:id="rId15"/>
    <p:sldId id="399" r:id="rId16"/>
    <p:sldId id="402" r:id="rId17"/>
    <p:sldId id="401" r:id="rId18"/>
    <p:sldId id="400" r:id="rId19"/>
    <p:sldId id="374" r:id="rId20"/>
    <p:sldId id="443" r:id="rId21"/>
    <p:sldId id="444" r:id="rId22"/>
    <p:sldId id="262" r:id="rId23"/>
    <p:sldId id="275" r:id="rId24"/>
    <p:sldId id="398" r:id="rId25"/>
    <p:sldId id="282" r:id="rId26"/>
    <p:sldId id="292" r:id="rId27"/>
    <p:sldId id="293" r:id="rId28"/>
    <p:sldId id="294" r:id="rId29"/>
    <p:sldId id="295" r:id="rId30"/>
    <p:sldId id="297" r:id="rId31"/>
    <p:sldId id="298" r:id="rId32"/>
    <p:sldId id="302" r:id="rId33"/>
    <p:sldId id="318" r:id="rId34"/>
    <p:sldId id="320" r:id="rId35"/>
    <p:sldId id="319" r:id="rId36"/>
    <p:sldId id="603" r:id="rId37"/>
    <p:sldId id="605" r:id="rId38"/>
    <p:sldId id="434" r:id="rId39"/>
    <p:sldId id="321" r:id="rId40"/>
    <p:sldId id="606" r:id="rId41"/>
    <p:sldId id="607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322" r:id="rId51"/>
    <p:sldId id="323" r:id="rId52"/>
    <p:sldId id="324" r:id="rId53"/>
    <p:sldId id="438" r:id="rId54"/>
    <p:sldId id="439" r:id="rId55"/>
    <p:sldId id="325" r:id="rId56"/>
    <p:sldId id="596" r:id="rId57"/>
    <p:sldId id="597" r:id="rId58"/>
    <p:sldId id="598" r:id="rId59"/>
    <p:sldId id="326" r:id="rId60"/>
    <p:sldId id="599" r:id="rId61"/>
    <p:sldId id="600" r:id="rId62"/>
    <p:sldId id="327" r:id="rId63"/>
    <p:sldId id="601" r:id="rId64"/>
    <p:sldId id="602" r:id="rId65"/>
    <p:sldId id="440" r:id="rId66"/>
    <p:sldId id="441" r:id="rId67"/>
    <p:sldId id="595" r:id="rId68"/>
    <p:sldId id="442" r:id="rId69"/>
    <p:sldId id="346" r:id="rId70"/>
    <p:sldId id="339" r:id="rId71"/>
    <p:sldId id="404" r:id="rId72"/>
    <p:sldId id="340" r:id="rId73"/>
    <p:sldId id="405" r:id="rId74"/>
    <p:sldId id="341" r:id="rId75"/>
    <p:sldId id="419" r:id="rId76"/>
    <p:sldId id="433" r:id="rId77"/>
    <p:sldId id="348" r:id="rId78"/>
    <p:sldId id="349" r:id="rId79"/>
    <p:sldId id="350" r:id="rId80"/>
    <p:sldId id="351" r:id="rId81"/>
    <p:sldId id="277" r:id="rId82"/>
    <p:sldId id="281" r:id="rId83"/>
    <p:sldId id="280" r:id="rId84"/>
    <p:sldId id="278" r:id="rId85"/>
    <p:sldId id="283" r:id="rId86"/>
    <p:sldId id="288" r:id="rId87"/>
    <p:sldId id="289" r:id="rId88"/>
    <p:sldId id="271" r:id="rId89"/>
    <p:sldId id="389" r:id="rId90"/>
    <p:sldId id="390" r:id="rId91"/>
    <p:sldId id="391" r:id="rId92"/>
    <p:sldId id="392" r:id="rId93"/>
    <p:sldId id="393" r:id="rId94"/>
    <p:sldId id="395" r:id="rId95"/>
    <p:sldId id="396" r:id="rId96"/>
    <p:sldId id="412" r:id="rId97"/>
    <p:sldId id="413" r:id="rId98"/>
    <p:sldId id="414" r:id="rId99"/>
    <p:sldId id="417" r:id="rId100"/>
    <p:sldId id="429" r:id="rId101"/>
  </p:sldIdLst>
  <p:sldSz cx="12192000" cy="6858000"/>
  <p:notesSz cx="6858000" cy="9144000"/>
  <p:embeddedFontLst>
    <p:embeddedFont>
      <p:font typeface="Tosho Roman Bold" panose="020B0600000000000000" pitchFamily="34" charset="0"/>
      <p:regular r:id="rId102"/>
    </p:embeddedFont>
    <p:embeddedFont>
      <p:font typeface="UD デジタル 教科書体 NP-B" panose="02020700000000000000" pitchFamily="18" charset="-128"/>
      <p:bold r:id="rId103"/>
    </p:embeddedFont>
    <p:embeddedFont>
      <p:font typeface="游ゴシック" panose="020B0400000000000000" pitchFamily="50" charset="-128"/>
      <p:regular r:id="rId104"/>
      <p:bold r:id="rId105"/>
    </p:embeddedFont>
    <p:embeddedFont>
      <p:font typeface="游ゴシック Light" panose="020B0300000000000000" pitchFamily="50" charset="-128"/>
      <p:regular r:id="rId10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37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2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41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6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16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53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6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29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20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6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7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2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03D8-5CB1-4AB8-9B1B-505627C5C5DA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1425-804C-4B63-8197-8ED888F4E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5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330793"/>
            <a:ext cx="9144000" cy="1829083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式と計算の順序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21857" y="2264139"/>
            <a:ext cx="9948285" cy="3882661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endParaRPr kumimoji="1" lang="en-US" altLang="ja-JP" dirty="0"/>
          </a:p>
          <a:p>
            <a:pPr algn="l"/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①計算する順序のきまりを理解しよう</a:t>
            </a:r>
            <a:endParaRPr lang="en-US" altLang="ja-JP" sz="1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②１つの式にまとめて書いてみよう</a:t>
            </a:r>
            <a:endParaRPr lang="en-US" altLang="ja-JP" sz="1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③計算の関係</a:t>
            </a:r>
            <a:r>
              <a:rPr lang="ja-JP" altLang="en-US" sz="1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＆ 計算の法則を学ぼう</a:t>
            </a:r>
            <a:endParaRPr kumimoji="1" lang="en-US" altLang="ja-JP" sz="1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④２通りの計算方法を学ぼう</a:t>
            </a:r>
            <a:r>
              <a:rPr lang="ja-JP" altLang="en-US" sz="1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endParaRPr lang="en-US" altLang="ja-JP" sz="1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⑤工夫して要領よく計算をしてみよう</a:t>
            </a:r>
          </a:p>
          <a:p>
            <a:pPr algn="l"/>
            <a:r>
              <a:rPr kumimoji="1"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式から考え方を読みとろう</a:t>
            </a:r>
            <a:endParaRPr lang="en-US" altLang="ja-JP" sz="1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⑦□の値を求めよう</a:t>
            </a:r>
            <a:r>
              <a:rPr lang="ja-JP" altLang="en-US" sz="1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r>
              <a:rPr lang="ja-JP" altLang="en-US" sz="1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＆ 文章題</a:t>
            </a:r>
            <a:endParaRPr lang="en-US" altLang="ja-JP" sz="1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1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1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4209B68-1EC2-41DC-8CE7-46C8AC3E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7" y="4403485"/>
            <a:ext cx="88174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5936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6080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18÷2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23044" y="2809764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3483A6-D6A8-1232-92CE-9E24A2834E3E}"/>
              </a:ext>
            </a:extLst>
          </p:cNvPr>
          <p:cNvSpPr txBox="1"/>
          <p:nvPr/>
        </p:nvSpPr>
        <p:spPr>
          <a:xfrm>
            <a:off x="374618" y="3727342"/>
            <a:ext cx="278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18+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E8CD67-4923-AC81-11D7-97544A0D1E26}"/>
              </a:ext>
            </a:extLst>
          </p:cNvPr>
          <p:cNvSpPr txBox="1"/>
          <p:nvPr/>
        </p:nvSpPr>
        <p:spPr>
          <a:xfrm>
            <a:off x="374618" y="464492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BA6B8F-B5B4-799E-0BE1-55AD96F1087E}"/>
              </a:ext>
            </a:extLst>
          </p:cNvPr>
          <p:cNvSpPr txBox="1"/>
          <p:nvPr/>
        </p:nvSpPr>
        <p:spPr>
          <a:xfrm>
            <a:off x="3863034" y="372734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AC49CC-FD13-3E44-650F-0D6B5EDA594D}"/>
              </a:ext>
            </a:extLst>
          </p:cNvPr>
          <p:cNvSpPr txBox="1"/>
          <p:nvPr/>
        </p:nvSpPr>
        <p:spPr>
          <a:xfrm>
            <a:off x="3863034" y="464492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F281B5-E318-A14E-E71B-90F5E7288D01}"/>
              </a:ext>
            </a:extLst>
          </p:cNvPr>
          <p:cNvSpPr txBox="1"/>
          <p:nvPr/>
        </p:nvSpPr>
        <p:spPr>
          <a:xfrm>
            <a:off x="7460194" y="3727343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C1F03-6FC2-3146-4E32-DAC138FB0AC8}"/>
              </a:ext>
            </a:extLst>
          </p:cNvPr>
          <p:cNvSpPr txBox="1"/>
          <p:nvPr/>
        </p:nvSpPr>
        <p:spPr>
          <a:xfrm>
            <a:off x="7460194" y="464492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918F778-7D26-2DB6-0E74-94CB48922565}"/>
              </a:ext>
            </a:extLst>
          </p:cNvPr>
          <p:cNvSpPr txBox="1"/>
          <p:nvPr/>
        </p:nvSpPr>
        <p:spPr>
          <a:xfrm>
            <a:off x="1211617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7BB91D-F7B9-6DB8-8FDB-0D6E57619D06}"/>
              </a:ext>
            </a:extLst>
          </p:cNvPr>
          <p:cNvSpPr txBox="1"/>
          <p:nvPr/>
        </p:nvSpPr>
        <p:spPr>
          <a:xfrm>
            <a:off x="4638195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CB1D33-149B-D032-1942-38F50E9F0B34}"/>
              </a:ext>
            </a:extLst>
          </p:cNvPr>
          <p:cNvSpPr txBox="1"/>
          <p:nvPr/>
        </p:nvSpPr>
        <p:spPr>
          <a:xfrm>
            <a:off x="8254401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C805D0-CD6E-2BF7-5C56-C1FF99C4B393}"/>
              </a:ext>
            </a:extLst>
          </p:cNvPr>
          <p:cNvSpPr txBox="1"/>
          <p:nvPr/>
        </p:nvSpPr>
        <p:spPr>
          <a:xfrm>
            <a:off x="1005936" y="1096524"/>
            <a:ext cx="770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練習１．次の計算をしましょう。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5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330793"/>
            <a:ext cx="9144000" cy="1829083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式と計算の順序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85EB4886-D720-B005-82E6-91CBD974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57" y="2915920"/>
            <a:ext cx="9948285" cy="2929015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kumimoji="1" lang="en-US" altLang="ja-JP" dirty="0"/>
          </a:p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いろいろ学んだけど身についたかな？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1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4209B68-1EC2-41DC-8CE7-46C8AC3E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57" y="4058045"/>
            <a:ext cx="88174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936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4212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16÷4÷2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80C043-EBAF-D170-EA3D-673EA193A333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0FDC81-2DB8-C73A-BEA5-752A037561F6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BDAF836C-062C-84A5-D230-7FD077EFD275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0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936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4212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16÷4÷2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A2106A-EB3F-E510-4480-5B8CB7D44CF8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62AF30-65AC-CBB0-56BA-059E8DFB8B51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EDD51F96-8597-0E3B-067E-063864A63945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936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4212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16÷4÷2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91251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91251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F2F114-1286-8646-08A6-1C628F7D63E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D34EAF-4DD7-2CB1-49EB-AB15AF0E8F4D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DD911BA4-2A81-2BE0-FC5A-E6E116305154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6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936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4212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91251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85045" y="4065066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91251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85045" y="4960500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562F1D-292B-1983-C016-0F9486F5CAC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068EF0-62FA-1FE9-5F69-506D2DA5BCFB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8DDC4F86-E8EF-55B1-4DA3-7BB85E4224CF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4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45628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90471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23A59F-14D3-5178-7843-B11B8BEC9E76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FEB83A-E0C8-B4B8-14FF-38479A6BF93C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5C724161-71E5-7107-88BE-6B1A82B099DF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6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45628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90471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536EC2-4F5D-270F-AE35-F3C0768B6B69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6514CD-A744-C9E9-0EF6-9CB809981934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5A20C3C5-612C-1A4B-9B42-F86F00970407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9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45628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90471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7510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77510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02EB6A-7C6B-6D70-2852-87BDBEC82C9D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8FD8DB-F53F-FA80-DF17-08D7C312F151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897353BB-AFEC-0271-23F2-CCB1613C9C43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0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3775" y="317566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10460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45628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30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90471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4÷2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59446" y="3175666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814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7510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85045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0814" y="4960500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77510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85045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902870-4E5C-8DAE-F833-190D47F87CC1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BF099F-F23D-DA4A-69FD-B3B4456F52E3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7A000280-8600-82FB-2985-930587005D14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23856" y="1375907"/>
            <a:ext cx="203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54013" y="1361125"/>
            <a:ext cx="522642" cy="5226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515DF8-DA7E-76EE-5E2A-34A8783FBB29}"/>
              </a:ext>
            </a:extLst>
          </p:cNvPr>
          <p:cNvSpPr txBox="1"/>
          <p:nvPr/>
        </p:nvSpPr>
        <p:spPr>
          <a:xfrm>
            <a:off x="1418897" y="428179"/>
            <a:ext cx="9285300" cy="769441"/>
          </a:xfrm>
          <a:custGeom>
            <a:avLst/>
            <a:gdLst>
              <a:gd name="connsiteX0" fmla="*/ 0 w 9285300"/>
              <a:gd name="connsiteY0" fmla="*/ 0 h 769441"/>
              <a:gd name="connsiteX1" fmla="*/ 394625 w 9285300"/>
              <a:gd name="connsiteY1" fmla="*/ 0 h 769441"/>
              <a:gd name="connsiteX2" fmla="*/ 974957 w 9285300"/>
              <a:gd name="connsiteY2" fmla="*/ 0 h 769441"/>
              <a:gd name="connsiteX3" fmla="*/ 1369582 w 9285300"/>
              <a:gd name="connsiteY3" fmla="*/ 0 h 769441"/>
              <a:gd name="connsiteX4" fmla="*/ 1857060 w 9285300"/>
              <a:gd name="connsiteY4" fmla="*/ 0 h 769441"/>
              <a:gd name="connsiteX5" fmla="*/ 2437391 w 9285300"/>
              <a:gd name="connsiteY5" fmla="*/ 0 h 769441"/>
              <a:gd name="connsiteX6" fmla="*/ 2924869 w 9285300"/>
              <a:gd name="connsiteY6" fmla="*/ 0 h 769441"/>
              <a:gd name="connsiteX7" fmla="*/ 3505201 w 9285300"/>
              <a:gd name="connsiteY7" fmla="*/ 0 h 769441"/>
              <a:gd name="connsiteX8" fmla="*/ 3899826 w 9285300"/>
              <a:gd name="connsiteY8" fmla="*/ 0 h 769441"/>
              <a:gd name="connsiteX9" fmla="*/ 4387304 w 9285300"/>
              <a:gd name="connsiteY9" fmla="*/ 0 h 769441"/>
              <a:gd name="connsiteX10" fmla="*/ 4967635 w 9285300"/>
              <a:gd name="connsiteY10" fmla="*/ 0 h 769441"/>
              <a:gd name="connsiteX11" fmla="*/ 5733673 w 9285300"/>
              <a:gd name="connsiteY11" fmla="*/ 0 h 769441"/>
              <a:gd name="connsiteX12" fmla="*/ 6314004 w 9285300"/>
              <a:gd name="connsiteY12" fmla="*/ 0 h 769441"/>
              <a:gd name="connsiteX13" fmla="*/ 6708629 w 9285300"/>
              <a:gd name="connsiteY13" fmla="*/ 0 h 769441"/>
              <a:gd name="connsiteX14" fmla="*/ 7103254 w 9285300"/>
              <a:gd name="connsiteY14" fmla="*/ 0 h 769441"/>
              <a:gd name="connsiteX15" fmla="*/ 7590733 w 9285300"/>
              <a:gd name="connsiteY15" fmla="*/ 0 h 769441"/>
              <a:gd name="connsiteX16" fmla="*/ 8263917 w 9285300"/>
              <a:gd name="connsiteY16" fmla="*/ 0 h 769441"/>
              <a:gd name="connsiteX17" fmla="*/ 8658542 w 9285300"/>
              <a:gd name="connsiteY17" fmla="*/ 0 h 769441"/>
              <a:gd name="connsiteX18" fmla="*/ 9285300 w 9285300"/>
              <a:gd name="connsiteY18" fmla="*/ 0 h 769441"/>
              <a:gd name="connsiteX19" fmla="*/ 9285300 w 9285300"/>
              <a:gd name="connsiteY19" fmla="*/ 377026 h 769441"/>
              <a:gd name="connsiteX20" fmla="*/ 9285300 w 9285300"/>
              <a:gd name="connsiteY20" fmla="*/ 769441 h 769441"/>
              <a:gd name="connsiteX21" fmla="*/ 8890675 w 9285300"/>
              <a:gd name="connsiteY21" fmla="*/ 769441 h 769441"/>
              <a:gd name="connsiteX22" fmla="*/ 8217491 w 9285300"/>
              <a:gd name="connsiteY22" fmla="*/ 769441 h 769441"/>
              <a:gd name="connsiteX23" fmla="*/ 7822865 w 9285300"/>
              <a:gd name="connsiteY23" fmla="*/ 769441 h 769441"/>
              <a:gd name="connsiteX24" fmla="*/ 7149681 w 9285300"/>
              <a:gd name="connsiteY24" fmla="*/ 769441 h 769441"/>
              <a:gd name="connsiteX25" fmla="*/ 6847909 w 9285300"/>
              <a:gd name="connsiteY25" fmla="*/ 769441 h 769441"/>
              <a:gd name="connsiteX26" fmla="*/ 6081872 w 9285300"/>
              <a:gd name="connsiteY26" fmla="*/ 769441 h 769441"/>
              <a:gd name="connsiteX27" fmla="*/ 5408687 w 9285300"/>
              <a:gd name="connsiteY27" fmla="*/ 769441 h 769441"/>
              <a:gd name="connsiteX28" fmla="*/ 4828356 w 9285300"/>
              <a:gd name="connsiteY28" fmla="*/ 769441 h 769441"/>
              <a:gd name="connsiteX29" fmla="*/ 4340878 w 9285300"/>
              <a:gd name="connsiteY29" fmla="*/ 769441 h 769441"/>
              <a:gd name="connsiteX30" fmla="*/ 3853400 w 9285300"/>
              <a:gd name="connsiteY30" fmla="*/ 769441 h 769441"/>
              <a:gd name="connsiteX31" fmla="*/ 3365921 w 9285300"/>
              <a:gd name="connsiteY31" fmla="*/ 769441 h 769441"/>
              <a:gd name="connsiteX32" fmla="*/ 2878443 w 9285300"/>
              <a:gd name="connsiteY32" fmla="*/ 769441 h 769441"/>
              <a:gd name="connsiteX33" fmla="*/ 2576671 w 9285300"/>
              <a:gd name="connsiteY33" fmla="*/ 769441 h 769441"/>
              <a:gd name="connsiteX34" fmla="*/ 2089193 w 9285300"/>
              <a:gd name="connsiteY34" fmla="*/ 769441 h 769441"/>
              <a:gd name="connsiteX35" fmla="*/ 1416008 w 9285300"/>
              <a:gd name="connsiteY35" fmla="*/ 769441 h 769441"/>
              <a:gd name="connsiteX36" fmla="*/ 1114236 w 9285300"/>
              <a:gd name="connsiteY36" fmla="*/ 769441 h 769441"/>
              <a:gd name="connsiteX37" fmla="*/ 0 w 9285300"/>
              <a:gd name="connsiteY37" fmla="*/ 769441 h 769441"/>
              <a:gd name="connsiteX38" fmla="*/ 0 w 9285300"/>
              <a:gd name="connsiteY38" fmla="*/ 384721 h 769441"/>
              <a:gd name="connsiteX39" fmla="*/ 0 w 9285300"/>
              <a:gd name="connsiteY39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85300" h="769441" extrusionOk="0">
                <a:moveTo>
                  <a:pt x="0" y="0"/>
                </a:moveTo>
                <a:cubicBezTo>
                  <a:pt x="191104" y="-20016"/>
                  <a:pt x="272966" y="27118"/>
                  <a:pt x="394625" y="0"/>
                </a:cubicBezTo>
                <a:cubicBezTo>
                  <a:pt x="516285" y="-27118"/>
                  <a:pt x="810411" y="32507"/>
                  <a:pt x="974957" y="0"/>
                </a:cubicBezTo>
                <a:cubicBezTo>
                  <a:pt x="1139503" y="-32507"/>
                  <a:pt x="1212736" y="46607"/>
                  <a:pt x="1369582" y="0"/>
                </a:cubicBezTo>
                <a:cubicBezTo>
                  <a:pt x="1526428" y="-46607"/>
                  <a:pt x="1651261" y="30192"/>
                  <a:pt x="1857060" y="0"/>
                </a:cubicBezTo>
                <a:cubicBezTo>
                  <a:pt x="2062859" y="-30192"/>
                  <a:pt x="2238567" y="38186"/>
                  <a:pt x="2437391" y="0"/>
                </a:cubicBezTo>
                <a:cubicBezTo>
                  <a:pt x="2636215" y="-38186"/>
                  <a:pt x="2754427" y="20689"/>
                  <a:pt x="2924869" y="0"/>
                </a:cubicBezTo>
                <a:cubicBezTo>
                  <a:pt x="3095311" y="-20689"/>
                  <a:pt x="3359740" y="9987"/>
                  <a:pt x="3505201" y="0"/>
                </a:cubicBezTo>
                <a:cubicBezTo>
                  <a:pt x="3650662" y="-9987"/>
                  <a:pt x="3751339" y="13886"/>
                  <a:pt x="3899826" y="0"/>
                </a:cubicBezTo>
                <a:cubicBezTo>
                  <a:pt x="4048314" y="-13886"/>
                  <a:pt x="4151998" y="52082"/>
                  <a:pt x="4387304" y="0"/>
                </a:cubicBezTo>
                <a:cubicBezTo>
                  <a:pt x="4622610" y="-52082"/>
                  <a:pt x="4802676" y="23586"/>
                  <a:pt x="4967635" y="0"/>
                </a:cubicBezTo>
                <a:cubicBezTo>
                  <a:pt x="5132594" y="-23586"/>
                  <a:pt x="5412991" y="68708"/>
                  <a:pt x="5733673" y="0"/>
                </a:cubicBezTo>
                <a:cubicBezTo>
                  <a:pt x="6054355" y="-68708"/>
                  <a:pt x="6051314" y="66862"/>
                  <a:pt x="6314004" y="0"/>
                </a:cubicBezTo>
                <a:cubicBezTo>
                  <a:pt x="6576694" y="-66862"/>
                  <a:pt x="6565565" y="14415"/>
                  <a:pt x="6708629" y="0"/>
                </a:cubicBezTo>
                <a:cubicBezTo>
                  <a:pt x="6851694" y="-14415"/>
                  <a:pt x="6980573" y="22412"/>
                  <a:pt x="7103254" y="0"/>
                </a:cubicBezTo>
                <a:cubicBezTo>
                  <a:pt x="7225935" y="-22412"/>
                  <a:pt x="7354693" y="5244"/>
                  <a:pt x="7590733" y="0"/>
                </a:cubicBezTo>
                <a:cubicBezTo>
                  <a:pt x="7826773" y="-5244"/>
                  <a:pt x="8114442" y="76751"/>
                  <a:pt x="8263917" y="0"/>
                </a:cubicBezTo>
                <a:cubicBezTo>
                  <a:pt x="8413392" y="-76751"/>
                  <a:pt x="8562850" y="17021"/>
                  <a:pt x="8658542" y="0"/>
                </a:cubicBezTo>
                <a:cubicBezTo>
                  <a:pt x="8754234" y="-17021"/>
                  <a:pt x="9147055" y="57349"/>
                  <a:pt x="9285300" y="0"/>
                </a:cubicBezTo>
                <a:cubicBezTo>
                  <a:pt x="9304349" y="136761"/>
                  <a:pt x="9244893" y="247751"/>
                  <a:pt x="9285300" y="377026"/>
                </a:cubicBezTo>
                <a:cubicBezTo>
                  <a:pt x="9325707" y="506301"/>
                  <a:pt x="9278318" y="646952"/>
                  <a:pt x="9285300" y="769441"/>
                </a:cubicBezTo>
                <a:cubicBezTo>
                  <a:pt x="9168077" y="785579"/>
                  <a:pt x="9078513" y="734096"/>
                  <a:pt x="8890675" y="769441"/>
                </a:cubicBezTo>
                <a:cubicBezTo>
                  <a:pt x="8702837" y="804786"/>
                  <a:pt x="8496794" y="746143"/>
                  <a:pt x="8217491" y="769441"/>
                </a:cubicBezTo>
                <a:cubicBezTo>
                  <a:pt x="7938188" y="792739"/>
                  <a:pt x="8012370" y="728064"/>
                  <a:pt x="7822865" y="769441"/>
                </a:cubicBezTo>
                <a:cubicBezTo>
                  <a:pt x="7633360" y="810818"/>
                  <a:pt x="7309567" y="768994"/>
                  <a:pt x="7149681" y="769441"/>
                </a:cubicBezTo>
                <a:cubicBezTo>
                  <a:pt x="6989795" y="769888"/>
                  <a:pt x="6983474" y="735681"/>
                  <a:pt x="6847909" y="769441"/>
                </a:cubicBezTo>
                <a:cubicBezTo>
                  <a:pt x="6712344" y="803201"/>
                  <a:pt x="6287261" y="682189"/>
                  <a:pt x="6081872" y="769441"/>
                </a:cubicBezTo>
                <a:cubicBezTo>
                  <a:pt x="5876483" y="856693"/>
                  <a:pt x="5690215" y="721076"/>
                  <a:pt x="5408687" y="769441"/>
                </a:cubicBezTo>
                <a:cubicBezTo>
                  <a:pt x="5127160" y="817806"/>
                  <a:pt x="5038909" y="745507"/>
                  <a:pt x="4828356" y="769441"/>
                </a:cubicBezTo>
                <a:cubicBezTo>
                  <a:pt x="4617803" y="793375"/>
                  <a:pt x="4475775" y="744985"/>
                  <a:pt x="4340878" y="769441"/>
                </a:cubicBezTo>
                <a:cubicBezTo>
                  <a:pt x="4205981" y="793897"/>
                  <a:pt x="4065572" y="723465"/>
                  <a:pt x="3853400" y="769441"/>
                </a:cubicBezTo>
                <a:cubicBezTo>
                  <a:pt x="3641228" y="815417"/>
                  <a:pt x="3483420" y="763732"/>
                  <a:pt x="3365921" y="769441"/>
                </a:cubicBezTo>
                <a:cubicBezTo>
                  <a:pt x="3248422" y="775150"/>
                  <a:pt x="3021985" y="714884"/>
                  <a:pt x="2878443" y="769441"/>
                </a:cubicBezTo>
                <a:cubicBezTo>
                  <a:pt x="2734901" y="823998"/>
                  <a:pt x="2646845" y="767664"/>
                  <a:pt x="2576671" y="769441"/>
                </a:cubicBezTo>
                <a:cubicBezTo>
                  <a:pt x="2506497" y="771218"/>
                  <a:pt x="2302267" y="733897"/>
                  <a:pt x="2089193" y="769441"/>
                </a:cubicBezTo>
                <a:cubicBezTo>
                  <a:pt x="1876119" y="804985"/>
                  <a:pt x="1599715" y="746642"/>
                  <a:pt x="1416008" y="769441"/>
                </a:cubicBezTo>
                <a:cubicBezTo>
                  <a:pt x="1232302" y="792240"/>
                  <a:pt x="1201179" y="759114"/>
                  <a:pt x="1114236" y="769441"/>
                </a:cubicBezTo>
                <a:cubicBezTo>
                  <a:pt x="1027293" y="779768"/>
                  <a:pt x="548682" y="690543"/>
                  <a:pt x="0" y="769441"/>
                </a:cubicBezTo>
                <a:cubicBezTo>
                  <a:pt x="-35996" y="608707"/>
                  <a:pt x="4343" y="467337"/>
                  <a:pt x="0" y="384721"/>
                </a:cubicBezTo>
                <a:cubicBezTo>
                  <a:pt x="-4343" y="302105"/>
                  <a:pt x="18722" y="835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12044753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②１つの式にまとめて書いてみよう</a:t>
            </a:r>
            <a:endParaRPr lang="ja-JP" altLang="en-US" sz="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0255A2-7A58-CB62-0EA2-3CF0473B2138}"/>
              </a:ext>
            </a:extLst>
          </p:cNvPr>
          <p:cNvSpPr txBox="1"/>
          <p:nvPr/>
        </p:nvSpPr>
        <p:spPr>
          <a:xfrm>
            <a:off x="2612947" y="1366941"/>
            <a:ext cx="46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12F450-D3B3-0580-F5A7-3B709186B249}"/>
              </a:ext>
            </a:extLst>
          </p:cNvPr>
          <p:cNvSpPr txBox="1"/>
          <p:nvPr/>
        </p:nvSpPr>
        <p:spPr>
          <a:xfrm>
            <a:off x="1219200" y="2167692"/>
            <a:ext cx="9539841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１箱に、ケーキをたてに２こ、横に３こ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並べて入れます。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ケーキ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こを箱に入れると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箱は何箱ひつようですか？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E7AA223-67EA-4256-5B3C-DC79E32A4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59" y="2921876"/>
            <a:ext cx="1859228" cy="13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69421" y="1323949"/>
            <a:ext cx="10443885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全員が、その式を見て同じように読み取れる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ために、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世界共通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のルールが決まっています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7051" y="3771965"/>
            <a:ext cx="853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かけ算・わり算 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かけ算とわり算は対等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3566" y="2952212"/>
            <a:ext cx="9738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① かっこがあれば、かっこ内の計算から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7051" y="4591718"/>
            <a:ext cx="853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たし算・ひき算 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たし算とひき算は対等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7051" y="5411471"/>
            <a:ext cx="7526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対等な時は、左から計算する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98C298-D179-4C75-563C-31E988BFC5EE}"/>
              </a:ext>
            </a:extLst>
          </p:cNvPr>
          <p:cNvSpPr txBox="1"/>
          <p:nvPr/>
        </p:nvSpPr>
        <p:spPr>
          <a:xfrm>
            <a:off x="1087051" y="428179"/>
            <a:ext cx="9712328" cy="769441"/>
          </a:xfrm>
          <a:custGeom>
            <a:avLst/>
            <a:gdLst>
              <a:gd name="connsiteX0" fmla="*/ 0 w 9712328"/>
              <a:gd name="connsiteY0" fmla="*/ 0 h 769441"/>
              <a:gd name="connsiteX1" fmla="*/ 377067 w 9712328"/>
              <a:gd name="connsiteY1" fmla="*/ 0 h 769441"/>
              <a:gd name="connsiteX2" fmla="*/ 657010 w 9712328"/>
              <a:gd name="connsiteY2" fmla="*/ 0 h 769441"/>
              <a:gd name="connsiteX3" fmla="*/ 1131201 w 9712328"/>
              <a:gd name="connsiteY3" fmla="*/ 0 h 769441"/>
              <a:gd name="connsiteX4" fmla="*/ 1605391 w 9712328"/>
              <a:gd name="connsiteY4" fmla="*/ 0 h 769441"/>
              <a:gd name="connsiteX5" fmla="*/ 2370951 w 9712328"/>
              <a:gd name="connsiteY5" fmla="*/ 0 h 769441"/>
              <a:gd name="connsiteX6" fmla="*/ 3136511 w 9712328"/>
              <a:gd name="connsiteY6" fmla="*/ 0 h 769441"/>
              <a:gd name="connsiteX7" fmla="*/ 3610701 w 9712328"/>
              <a:gd name="connsiteY7" fmla="*/ 0 h 769441"/>
              <a:gd name="connsiteX8" fmla="*/ 4376261 w 9712328"/>
              <a:gd name="connsiteY8" fmla="*/ 0 h 769441"/>
              <a:gd name="connsiteX9" fmla="*/ 4656204 w 9712328"/>
              <a:gd name="connsiteY9" fmla="*/ 0 h 769441"/>
              <a:gd name="connsiteX10" fmla="*/ 5227518 w 9712328"/>
              <a:gd name="connsiteY10" fmla="*/ 0 h 769441"/>
              <a:gd name="connsiteX11" fmla="*/ 5604585 w 9712328"/>
              <a:gd name="connsiteY11" fmla="*/ 0 h 769441"/>
              <a:gd name="connsiteX12" fmla="*/ 6370145 w 9712328"/>
              <a:gd name="connsiteY12" fmla="*/ 0 h 769441"/>
              <a:gd name="connsiteX13" fmla="*/ 6747211 w 9712328"/>
              <a:gd name="connsiteY13" fmla="*/ 0 h 769441"/>
              <a:gd name="connsiteX14" fmla="*/ 7415648 w 9712328"/>
              <a:gd name="connsiteY14" fmla="*/ 0 h 769441"/>
              <a:gd name="connsiteX15" fmla="*/ 8084085 w 9712328"/>
              <a:gd name="connsiteY15" fmla="*/ 0 h 769441"/>
              <a:gd name="connsiteX16" fmla="*/ 8752521 w 9712328"/>
              <a:gd name="connsiteY16" fmla="*/ 0 h 769441"/>
              <a:gd name="connsiteX17" fmla="*/ 9129588 w 9712328"/>
              <a:gd name="connsiteY17" fmla="*/ 0 h 769441"/>
              <a:gd name="connsiteX18" fmla="*/ 9712328 w 9712328"/>
              <a:gd name="connsiteY18" fmla="*/ 0 h 769441"/>
              <a:gd name="connsiteX19" fmla="*/ 9712328 w 9712328"/>
              <a:gd name="connsiteY19" fmla="*/ 361637 h 769441"/>
              <a:gd name="connsiteX20" fmla="*/ 9712328 w 9712328"/>
              <a:gd name="connsiteY20" fmla="*/ 769441 h 769441"/>
              <a:gd name="connsiteX21" fmla="*/ 9043891 w 9712328"/>
              <a:gd name="connsiteY21" fmla="*/ 769441 h 769441"/>
              <a:gd name="connsiteX22" fmla="*/ 8375455 w 9712328"/>
              <a:gd name="connsiteY22" fmla="*/ 769441 h 769441"/>
              <a:gd name="connsiteX23" fmla="*/ 7707018 w 9712328"/>
              <a:gd name="connsiteY23" fmla="*/ 769441 h 769441"/>
              <a:gd name="connsiteX24" fmla="*/ 7232828 w 9712328"/>
              <a:gd name="connsiteY24" fmla="*/ 769441 h 769441"/>
              <a:gd name="connsiteX25" fmla="*/ 6855761 w 9712328"/>
              <a:gd name="connsiteY25" fmla="*/ 769441 h 769441"/>
              <a:gd name="connsiteX26" fmla="*/ 6187324 w 9712328"/>
              <a:gd name="connsiteY26" fmla="*/ 769441 h 769441"/>
              <a:gd name="connsiteX27" fmla="*/ 5713134 w 9712328"/>
              <a:gd name="connsiteY27" fmla="*/ 769441 h 769441"/>
              <a:gd name="connsiteX28" fmla="*/ 4947574 w 9712328"/>
              <a:gd name="connsiteY28" fmla="*/ 769441 h 769441"/>
              <a:gd name="connsiteX29" fmla="*/ 4570507 w 9712328"/>
              <a:gd name="connsiteY29" fmla="*/ 769441 h 769441"/>
              <a:gd name="connsiteX30" fmla="*/ 4290564 w 9712328"/>
              <a:gd name="connsiteY30" fmla="*/ 769441 h 769441"/>
              <a:gd name="connsiteX31" fmla="*/ 3622127 w 9712328"/>
              <a:gd name="connsiteY31" fmla="*/ 769441 h 769441"/>
              <a:gd name="connsiteX32" fmla="*/ 3050814 w 9712328"/>
              <a:gd name="connsiteY32" fmla="*/ 769441 h 769441"/>
              <a:gd name="connsiteX33" fmla="*/ 2770870 w 9712328"/>
              <a:gd name="connsiteY33" fmla="*/ 769441 h 769441"/>
              <a:gd name="connsiteX34" fmla="*/ 2199557 w 9712328"/>
              <a:gd name="connsiteY34" fmla="*/ 769441 h 769441"/>
              <a:gd name="connsiteX35" fmla="*/ 1725367 w 9712328"/>
              <a:gd name="connsiteY35" fmla="*/ 769441 h 769441"/>
              <a:gd name="connsiteX36" fmla="*/ 1445423 w 9712328"/>
              <a:gd name="connsiteY36" fmla="*/ 769441 h 769441"/>
              <a:gd name="connsiteX37" fmla="*/ 1068356 w 9712328"/>
              <a:gd name="connsiteY37" fmla="*/ 769441 h 769441"/>
              <a:gd name="connsiteX38" fmla="*/ 0 w 9712328"/>
              <a:gd name="connsiteY38" fmla="*/ 769441 h 769441"/>
              <a:gd name="connsiteX39" fmla="*/ 0 w 9712328"/>
              <a:gd name="connsiteY39" fmla="*/ 407804 h 769441"/>
              <a:gd name="connsiteX40" fmla="*/ 0 w 9712328"/>
              <a:gd name="connsiteY4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712328" h="769441" extrusionOk="0">
                <a:moveTo>
                  <a:pt x="0" y="0"/>
                </a:moveTo>
                <a:cubicBezTo>
                  <a:pt x="107545" y="-547"/>
                  <a:pt x="234732" y="30642"/>
                  <a:pt x="377067" y="0"/>
                </a:cubicBezTo>
                <a:cubicBezTo>
                  <a:pt x="519402" y="-30642"/>
                  <a:pt x="536781" y="18229"/>
                  <a:pt x="657010" y="0"/>
                </a:cubicBezTo>
                <a:cubicBezTo>
                  <a:pt x="777239" y="-18229"/>
                  <a:pt x="894926" y="42389"/>
                  <a:pt x="1131201" y="0"/>
                </a:cubicBezTo>
                <a:cubicBezTo>
                  <a:pt x="1367476" y="-42389"/>
                  <a:pt x="1488888" y="28818"/>
                  <a:pt x="1605391" y="0"/>
                </a:cubicBezTo>
                <a:cubicBezTo>
                  <a:pt x="1721894" y="-28818"/>
                  <a:pt x="2195351" y="30255"/>
                  <a:pt x="2370951" y="0"/>
                </a:cubicBezTo>
                <a:cubicBezTo>
                  <a:pt x="2546551" y="-30255"/>
                  <a:pt x="2843468" y="62502"/>
                  <a:pt x="3136511" y="0"/>
                </a:cubicBezTo>
                <a:cubicBezTo>
                  <a:pt x="3429554" y="-62502"/>
                  <a:pt x="3447964" y="26440"/>
                  <a:pt x="3610701" y="0"/>
                </a:cubicBezTo>
                <a:cubicBezTo>
                  <a:pt x="3773438" y="-26440"/>
                  <a:pt x="4136622" y="63409"/>
                  <a:pt x="4376261" y="0"/>
                </a:cubicBezTo>
                <a:cubicBezTo>
                  <a:pt x="4615900" y="-63409"/>
                  <a:pt x="4562660" y="20071"/>
                  <a:pt x="4656204" y="0"/>
                </a:cubicBezTo>
                <a:cubicBezTo>
                  <a:pt x="4749748" y="-20071"/>
                  <a:pt x="5073723" y="24254"/>
                  <a:pt x="5227518" y="0"/>
                </a:cubicBezTo>
                <a:cubicBezTo>
                  <a:pt x="5381313" y="-24254"/>
                  <a:pt x="5424505" y="15802"/>
                  <a:pt x="5604585" y="0"/>
                </a:cubicBezTo>
                <a:cubicBezTo>
                  <a:pt x="5784665" y="-15802"/>
                  <a:pt x="6189085" y="79278"/>
                  <a:pt x="6370145" y="0"/>
                </a:cubicBezTo>
                <a:cubicBezTo>
                  <a:pt x="6551205" y="-79278"/>
                  <a:pt x="6657874" y="41838"/>
                  <a:pt x="6747211" y="0"/>
                </a:cubicBezTo>
                <a:cubicBezTo>
                  <a:pt x="6836548" y="-41838"/>
                  <a:pt x="7188504" y="52787"/>
                  <a:pt x="7415648" y="0"/>
                </a:cubicBezTo>
                <a:cubicBezTo>
                  <a:pt x="7642792" y="-52787"/>
                  <a:pt x="7830959" y="43780"/>
                  <a:pt x="8084085" y="0"/>
                </a:cubicBezTo>
                <a:cubicBezTo>
                  <a:pt x="8337211" y="-43780"/>
                  <a:pt x="8553639" y="4833"/>
                  <a:pt x="8752521" y="0"/>
                </a:cubicBezTo>
                <a:cubicBezTo>
                  <a:pt x="8951403" y="-4833"/>
                  <a:pt x="8956418" y="29730"/>
                  <a:pt x="9129588" y="0"/>
                </a:cubicBezTo>
                <a:cubicBezTo>
                  <a:pt x="9302758" y="-29730"/>
                  <a:pt x="9550812" y="28608"/>
                  <a:pt x="9712328" y="0"/>
                </a:cubicBezTo>
                <a:cubicBezTo>
                  <a:pt x="9728180" y="94429"/>
                  <a:pt x="9703626" y="268541"/>
                  <a:pt x="9712328" y="361637"/>
                </a:cubicBezTo>
                <a:cubicBezTo>
                  <a:pt x="9721030" y="454733"/>
                  <a:pt x="9665382" y="585916"/>
                  <a:pt x="9712328" y="769441"/>
                </a:cubicBezTo>
                <a:cubicBezTo>
                  <a:pt x="9539635" y="803017"/>
                  <a:pt x="9231963" y="714346"/>
                  <a:pt x="9043891" y="769441"/>
                </a:cubicBezTo>
                <a:cubicBezTo>
                  <a:pt x="8855819" y="824536"/>
                  <a:pt x="8625110" y="698903"/>
                  <a:pt x="8375455" y="769441"/>
                </a:cubicBezTo>
                <a:cubicBezTo>
                  <a:pt x="8125800" y="839979"/>
                  <a:pt x="7968382" y="753138"/>
                  <a:pt x="7707018" y="769441"/>
                </a:cubicBezTo>
                <a:cubicBezTo>
                  <a:pt x="7445654" y="785744"/>
                  <a:pt x="7404858" y="721198"/>
                  <a:pt x="7232828" y="769441"/>
                </a:cubicBezTo>
                <a:cubicBezTo>
                  <a:pt x="7060798" y="817684"/>
                  <a:pt x="6961873" y="750948"/>
                  <a:pt x="6855761" y="769441"/>
                </a:cubicBezTo>
                <a:cubicBezTo>
                  <a:pt x="6749649" y="787934"/>
                  <a:pt x="6409569" y="734424"/>
                  <a:pt x="6187324" y="769441"/>
                </a:cubicBezTo>
                <a:cubicBezTo>
                  <a:pt x="5965079" y="804458"/>
                  <a:pt x="5874558" y="765689"/>
                  <a:pt x="5713134" y="769441"/>
                </a:cubicBezTo>
                <a:cubicBezTo>
                  <a:pt x="5551710" y="773193"/>
                  <a:pt x="5124558" y="740220"/>
                  <a:pt x="4947574" y="769441"/>
                </a:cubicBezTo>
                <a:cubicBezTo>
                  <a:pt x="4770590" y="798662"/>
                  <a:pt x="4693273" y="727497"/>
                  <a:pt x="4570507" y="769441"/>
                </a:cubicBezTo>
                <a:cubicBezTo>
                  <a:pt x="4447741" y="811385"/>
                  <a:pt x="4362586" y="748455"/>
                  <a:pt x="4290564" y="769441"/>
                </a:cubicBezTo>
                <a:cubicBezTo>
                  <a:pt x="4218542" y="790427"/>
                  <a:pt x="3936484" y="712086"/>
                  <a:pt x="3622127" y="769441"/>
                </a:cubicBezTo>
                <a:cubicBezTo>
                  <a:pt x="3307770" y="826796"/>
                  <a:pt x="3291049" y="719953"/>
                  <a:pt x="3050814" y="769441"/>
                </a:cubicBezTo>
                <a:cubicBezTo>
                  <a:pt x="2810579" y="818929"/>
                  <a:pt x="2852005" y="740638"/>
                  <a:pt x="2770870" y="769441"/>
                </a:cubicBezTo>
                <a:cubicBezTo>
                  <a:pt x="2689735" y="798244"/>
                  <a:pt x="2433350" y="766483"/>
                  <a:pt x="2199557" y="769441"/>
                </a:cubicBezTo>
                <a:cubicBezTo>
                  <a:pt x="1965764" y="772399"/>
                  <a:pt x="1853666" y="757183"/>
                  <a:pt x="1725367" y="769441"/>
                </a:cubicBezTo>
                <a:cubicBezTo>
                  <a:pt x="1597068" y="781699"/>
                  <a:pt x="1539973" y="752608"/>
                  <a:pt x="1445423" y="769441"/>
                </a:cubicBezTo>
                <a:cubicBezTo>
                  <a:pt x="1350873" y="786274"/>
                  <a:pt x="1216739" y="762999"/>
                  <a:pt x="1068356" y="769441"/>
                </a:cubicBezTo>
                <a:cubicBezTo>
                  <a:pt x="919973" y="775883"/>
                  <a:pt x="276048" y="756939"/>
                  <a:pt x="0" y="769441"/>
                </a:cubicBezTo>
                <a:cubicBezTo>
                  <a:pt x="-9972" y="595527"/>
                  <a:pt x="8344" y="563609"/>
                  <a:pt x="0" y="407804"/>
                </a:cubicBezTo>
                <a:cubicBezTo>
                  <a:pt x="-8344" y="251999"/>
                  <a:pt x="42205" y="11352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37718992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①計算する順序のきまりを理解しよう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0123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42985" y="2792544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39436" y="2138703"/>
            <a:ext cx="457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箱に入るケーキの数は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7927" y="2104732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9436" y="2817413"/>
            <a:ext cx="774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ケーキが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個あるので、必要な箱の数は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37436" y="607776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856" y="1375907"/>
            <a:ext cx="203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54013" y="1361125"/>
            <a:ext cx="522642" cy="5226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EAD761A-A68B-4943-982D-6F241CDE464E}"/>
              </a:ext>
            </a:extLst>
          </p:cNvPr>
          <p:cNvCxnSpPr>
            <a:cxnSpLocks/>
          </p:cNvCxnSpPr>
          <p:nvPr/>
        </p:nvCxnSpPr>
        <p:spPr>
          <a:xfrm>
            <a:off x="5815867" y="2719522"/>
            <a:ext cx="23506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2710A7C-7027-4608-81B2-1FC725BD69D3}"/>
              </a:ext>
            </a:extLst>
          </p:cNvPr>
          <p:cNvCxnSpPr>
            <a:cxnSpLocks/>
          </p:cNvCxnSpPr>
          <p:nvPr/>
        </p:nvCxnSpPr>
        <p:spPr>
          <a:xfrm>
            <a:off x="8842985" y="3365468"/>
            <a:ext cx="29379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156745" y="1373932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まず、</a:t>
            </a:r>
            <a:r>
              <a:rPr lang="en-US" altLang="ja-JP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 err="1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式で解いてみよう</a:t>
            </a:r>
            <a:endParaRPr kumimoji="1" lang="ja-JP" altLang="en-US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515DF8-DA7E-76EE-5E2A-34A8783FBB29}"/>
              </a:ext>
            </a:extLst>
          </p:cNvPr>
          <p:cNvSpPr txBox="1"/>
          <p:nvPr/>
        </p:nvSpPr>
        <p:spPr>
          <a:xfrm>
            <a:off x="1418897" y="428179"/>
            <a:ext cx="9285300" cy="769441"/>
          </a:xfrm>
          <a:custGeom>
            <a:avLst/>
            <a:gdLst>
              <a:gd name="connsiteX0" fmla="*/ 0 w 9285300"/>
              <a:gd name="connsiteY0" fmla="*/ 0 h 769441"/>
              <a:gd name="connsiteX1" fmla="*/ 394625 w 9285300"/>
              <a:gd name="connsiteY1" fmla="*/ 0 h 769441"/>
              <a:gd name="connsiteX2" fmla="*/ 974957 w 9285300"/>
              <a:gd name="connsiteY2" fmla="*/ 0 h 769441"/>
              <a:gd name="connsiteX3" fmla="*/ 1369582 w 9285300"/>
              <a:gd name="connsiteY3" fmla="*/ 0 h 769441"/>
              <a:gd name="connsiteX4" fmla="*/ 1857060 w 9285300"/>
              <a:gd name="connsiteY4" fmla="*/ 0 h 769441"/>
              <a:gd name="connsiteX5" fmla="*/ 2437391 w 9285300"/>
              <a:gd name="connsiteY5" fmla="*/ 0 h 769441"/>
              <a:gd name="connsiteX6" fmla="*/ 2924869 w 9285300"/>
              <a:gd name="connsiteY6" fmla="*/ 0 h 769441"/>
              <a:gd name="connsiteX7" fmla="*/ 3505201 w 9285300"/>
              <a:gd name="connsiteY7" fmla="*/ 0 h 769441"/>
              <a:gd name="connsiteX8" fmla="*/ 3899826 w 9285300"/>
              <a:gd name="connsiteY8" fmla="*/ 0 h 769441"/>
              <a:gd name="connsiteX9" fmla="*/ 4387304 w 9285300"/>
              <a:gd name="connsiteY9" fmla="*/ 0 h 769441"/>
              <a:gd name="connsiteX10" fmla="*/ 4967635 w 9285300"/>
              <a:gd name="connsiteY10" fmla="*/ 0 h 769441"/>
              <a:gd name="connsiteX11" fmla="*/ 5733673 w 9285300"/>
              <a:gd name="connsiteY11" fmla="*/ 0 h 769441"/>
              <a:gd name="connsiteX12" fmla="*/ 6314004 w 9285300"/>
              <a:gd name="connsiteY12" fmla="*/ 0 h 769441"/>
              <a:gd name="connsiteX13" fmla="*/ 6708629 w 9285300"/>
              <a:gd name="connsiteY13" fmla="*/ 0 h 769441"/>
              <a:gd name="connsiteX14" fmla="*/ 7103254 w 9285300"/>
              <a:gd name="connsiteY14" fmla="*/ 0 h 769441"/>
              <a:gd name="connsiteX15" fmla="*/ 7590733 w 9285300"/>
              <a:gd name="connsiteY15" fmla="*/ 0 h 769441"/>
              <a:gd name="connsiteX16" fmla="*/ 8263917 w 9285300"/>
              <a:gd name="connsiteY16" fmla="*/ 0 h 769441"/>
              <a:gd name="connsiteX17" fmla="*/ 8658542 w 9285300"/>
              <a:gd name="connsiteY17" fmla="*/ 0 h 769441"/>
              <a:gd name="connsiteX18" fmla="*/ 9285300 w 9285300"/>
              <a:gd name="connsiteY18" fmla="*/ 0 h 769441"/>
              <a:gd name="connsiteX19" fmla="*/ 9285300 w 9285300"/>
              <a:gd name="connsiteY19" fmla="*/ 377026 h 769441"/>
              <a:gd name="connsiteX20" fmla="*/ 9285300 w 9285300"/>
              <a:gd name="connsiteY20" fmla="*/ 769441 h 769441"/>
              <a:gd name="connsiteX21" fmla="*/ 8890675 w 9285300"/>
              <a:gd name="connsiteY21" fmla="*/ 769441 h 769441"/>
              <a:gd name="connsiteX22" fmla="*/ 8217491 w 9285300"/>
              <a:gd name="connsiteY22" fmla="*/ 769441 h 769441"/>
              <a:gd name="connsiteX23" fmla="*/ 7822865 w 9285300"/>
              <a:gd name="connsiteY23" fmla="*/ 769441 h 769441"/>
              <a:gd name="connsiteX24" fmla="*/ 7149681 w 9285300"/>
              <a:gd name="connsiteY24" fmla="*/ 769441 h 769441"/>
              <a:gd name="connsiteX25" fmla="*/ 6847909 w 9285300"/>
              <a:gd name="connsiteY25" fmla="*/ 769441 h 769441"/>
              <a:gd name="connsiteX26" fmla="*/ 6081872 w 9285300"/>
              <a:gd name="connsiteY26" fmla="*/ 769441 h 769441"/>
              <a:gd name="connsiteX27" fmla="*/ 5408687 w 9285300"/>
              <a:gd name="connsiteY27" fmla="*/ 769441 h 769441"/>
              <a:gd name="connsiteX28" fmla="*/ 4828356 w 9285300"/>
              <a:gd name="connsiteY28" fmla="*/ 769441 h 769441"/>
              <a:gd name="connsiteX29" fmla="*/ 4340878 w 9285300"/>
              <a:gd name="connsiteY29" fmla="*/ 769441 h 769441"/>
              <a:gd name="connsiteX30" fmla="*/ 3853400 w 9285300"/>
              <a:gd name="connsiteY30" fmla="*/ 769441 h 769441"/>
              <a:gd name="connsiteX31" fmla="*/ 3365921 w 9285300"/>
              <a:gd name="connsiteY31" fmla="*/ 769441 h 769441"/>
              <a:gd name="connsiteX32" fmla="*/ 2878443 w 9285300"/>
              <a:gd name="connsiteY32" fmla="*/ 769441 h 769441"/>
              <a:gd name="connsiteX33" fmla="*/ 2576671 w 9285300"/>
              <a:gd name="connsiteY33" fmla="*/ 769441 h 769441"/>
              <a:gd name="connsiteX34" fmla="*/ 2089193 w 9285300"/>
              <a:gd name="connsiteY34" fmla="*/ 769441 h 769441"/>
              <a:gd name="connsiteX35" fmla="*/ 1416008 w 9285300"/>
              <a:gd name="connsiteY35" fmla="*/ 769441 h 769441"/>
              <a:gd name="connsiteX36" fmla="*/ 1114236 w 9285300"/>
              <a:gd name="connsiteY36" fmla="*/ 769441 h 769441"/>
              <a:gd name="connsiteX37" fmla="*/ 0 w 9285300"/>
              <a:gd name="connsiteY37" fmla="*/ 769441 h 769441"/>
              <a:gd name="connsiteX38" fmla="*/ 0 w 9285300"/>
              <a:gd name="connsiteY38" fmla="*/ 384721 h 769441"/>
              <a:gd name="connsiteX39" fmla="*/ 0 w 9285300"/>
              <a:gd name="connsiteY39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85300" h="769441" extrusionOk="0">
                <a:moveTo>
                  <a:pt x="0" y="0"/>
                </a:moveTo>
                <a:cubicBezTo>
                  <a:pt x="191104" y="-20016"/>
                  <a:pt x="272966" y="27118"/>
                  <a:pt x="394625" y="0"/>
                </a:cubicBezTo>
                <a:cubicBezTo>
                  <a:pt x="516285" y="-27118"/>
                  <a:pt x="810411" y="32507"/>
                  <a:pt x="974957" y="0"/>
                </a:cubicBezTo>
                <a:cubicBezTo>
                  <a:pt x="1139503" y="-32507"/>
                  <a:pt x="1212736" y="46607"/>
                  <a:pt x="1369582" y="0"/>
                </a:cubicBezTo>
                <a:cubicBezTo>
                  <a:pt x="1526428" y="-46607"/>
                  <a:pt x="1651261" y="30192"/>
                  <a:pt x="1857060" y="0"/>
                </a:cubicBezTo>
                <a:cubicBezTo>
                  <a:pt x="2062859" y="-30192"/>
                  <a:pt x="2238567" y="38186"/>
                  <a:pt x="2437391" y="0"/>
                </a:cubicBezTo>
                <a:cubicBezTo>
                  <a:pt x="2636215" y="-38186"/>
                  <a:pt x="2754427" y="20689"/>
                  <a:pt x="2924869" y="0"/>
                </a:cubicBezTo>
                <a:cubicBezTo>
                  <a:pt x="3095311" y="-20689"/>
                  <a:pt x="3359740" y="9987"/>
                  <a:pt x="3505201" y="0"/>
                </a:cubicBezTo>
                <a:cubicBezTo>
                  <a:pt x="3650662" y="-9987"/>
                  <a:pt x="3751339" y="13886"/>
                  <a:pt x="3899826" y="0"/>
                </a:cubicBezTo>
                <a:cubicBezTo>
                  <a:pt x="4048314" y="-13886"/>
                  <a:pt x="4151998" y="52082"/>
                  <a:pt x="4387304" y="0"/>
                </a:cubicBezTo>
                <a:cubicBezTo>
                  <a:pt x="4622610" y="-52082"/>
                  <a:pt x="4802676" y="23586"/>
                  <a:pt x="4967635" y="0"/>
                </a:cubicBezTo>
                <a:cubicBezTo>
                  <a:pt x="5132594" y="-23586"/>
                  <a:pt x="5412991" y="68708"/>
                  <a:pt x="5733673" y="0"/>
                </a:cubicBezTo>
                <a:cubicBezTo>
                  <a:pt x="6054355" y="-68708"/>
                  <a:pt x="6051314" y="66862"/>
                  <a:pt x="6314004" y="0"/>
                </a:cubicBezTo>
                <a:cubicBezTo>
                  <a:pt x="6576694" y="-66862"/>
                  <a:pt x="6565565" y="14415"/>
                  <a:pt x="6708629" y="0"/>
                </a:cubicBezTo>
                <a:cubicBezTo>
                  <a:pt x="6851694" y="-14415"/>
                  <a:pt x="6980573" y="22412"/>
                  <a:pt x="7103254" y="0"/>
                </a:cubicBezTo>
                <a:cubicBezTo>
                  <a:pt x="7225935" y="-22412"/>
                  <a:pt x="7354693" y="5244"/>
                  <a:pt x="7590733" y="0"/>
                </a:cubicBezTo>
                <a:cubicBezTo>
                  <a:pt x="7826773" y="-5244"/>
                  <a:pt x="8114442" y="76751"/>
                  <a:pt x="8263917" y="0"/>
                </a:cubicBezTo>
                <a:cubicBezTo>
                  <a:pt x="8413392" y="-76751"/>
                  <a:pt x="8562850" y="17021"/>
                  <a:pt x="8658542" y="0"/>
                </a:cubicBezTo>
                <a:cubicBezTo>
                  <a:pt x="8754234" y="-17021"/>
                  <a:pt x="9147055" y="57349"/>
                  <a:pt x="9285300" y="0"/>
                </a:cubicBezTo>
                <a:cubicBezTo>
                  <a:pt x="9304349" y="136761"/>
                  <a:pt x="9244893" y="247751"/>
                  <a:pt x="9285300" y="377026"/>
                </a:cubicBezTo>
                <a:cubicBezTo>
                  <a:pt x="9325707" y="506301"/>
                  <a:pt x="9278318" y="646952"/>
                  <a:pt x="9285300" y="769441"/>
                </a:cubicBezTo>
                <a:cubicBezTo>
                  <a:pt x="9168077" y="785579"/>
                  <a:pt x="9078513" y="734096"/>
                  <a:pt x="8890675" y="769441"/>
                </a:cubicBezTo>
                <a:cubicBezTo>
                  <a:pt x="8702837" y="804786"/>
                  <a:pt x="8496794" y="746143"/>
                  <a:pt x="8217491" y="769441"/>
                </a:cubicBezTo>
                <a:cubicBezTo>
                  <a:pt x="7938188" y="792739"/>
                  <a:pt x="8012370" y="728064"/>
                  <a:pt x="7822865" y="769441"/>
                </a:cubicBezTo>
                <a:cubicBezTo>
                  <a:pt x="7633360" y="810818"/>
                  <a:pt x="7309567" y="768994"/>
                  <a:pt x="7149681" y="769441"/>
                </a:cubicBezTo>
                <a:cubicBezTo>
                  <a:pt x="6989795" y="769888"/>
                  <a:pt x="6983474" y="735681"/>
                  <a:pt x="6847909" y="769441"/>
                </a:cubicBezTo>
                <a:cubicBezTo>
                  <a:pt x="6712344" y="803201"/>
                  <a:pt x="6287261" y="682189"/>
                  <a:pt x="6081872" y="769441"/>
                </a:cubicBezTo>
                <a:cubicBezTo>
                  <a:pt x="5876483" y="856693"/>
                  <a:pt x="5690215" y="721076"/>
                  <a:pt x="5408687" y="769441"/>
                </a:cubicBezTo>
                <a:cubicBezTo>
                  <a:pt x="5127160" y="817806"/>
                  <a:pt x="5038909" y="745507"/>
                  <a:pt x="4828356" y="769441"/>
                </a:cubicBezTo>
                <a:cubicBezTo>
                  <a:pt x="4617803" y="793375"/>
                  <a:pt x="4475775" y="744985"/>
                  <a:pt x="4340878" y="769441"/>
                </a:cubicBezTo>
                <a:cubicBezTo>
                  <a:pt x="4205981" y="793897"/>
                  <a:pt x="4065572" y="723465"/>
                  <a:pt x="3853400" y="769441"/>
                </a:cubicBezTo>
                <a:cubicBezTo>
                  <a:pt x="3641228" y="815417"/>
                  <a:pt x="3483420" y="763732"/>
                  <a:pt x="3365921" y="769441"/>
                </a:cubicBezTo>
                <a:cubicBezTo>
                  <a:pt x="3248422" y="775150"/>
                  <a:pt x="3021985" y="714884"/>
                  <a:pt x="2878443" y="769441"/>
                </a:cubicBezTo>
                <a:cubicBezTo>
                  <a:pt x="2734901" y="823998"/>
                  <a:pt x="2646845" y="767664"/>
                  <a:pt x="2576671" y="769441"/>
                </a:cubicBezTo>
                <a:cubicBezTo>
                  <a:pt x="2506497" y="771218"/>
                  <a:pt x="2302267" y="733897"/>
                  <a:pt x="2089193" y="769441"/>
                </a:cubicBezTo>
                <a:cubicBezTo>
                  <a:pt x="1876119" y="804985"/>
                  <a:pt x="1599715" y="746642"/>
                  <a:pt x="1416008" y="769441"/>
                </a:cubicBezTo>
                <a:cubicBezTo>
                  <a:pt x="1232302" y="792240"/>
                  <a:pt x="1201179" y="759114"/>
                  <a:pt x="1114236" y="769441"/>
                </a:cubicBezTo>
                <a:cubicBezTo>
                  <a:pt x="1027293" y="779768"/>
                  <a:pt x="548682" y="690543"/>
                  <a:pt x="0" y="769441"/>
                </a:cubicBezTo>
                <a:cubicBezTo>
                  <a:pt x="-35996" y="608707"/>
                  <a:pt x="4343" y="467337"/>
                  <a:pt x="0" y="384721"/>
                </a:cubicBezTo>
                <a:cubicBezTo>
                  <a:pt x="-4343" y="302105"/>
                  <a:pt x="18722" y="835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12044753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②１つの式にまとめて書いてみよう</a:t>
            </a:r>
            <a:endParaRPr lang="ja-JP" altLang="en-US" sz="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0255A2-7A58-CB62-0EA2-3CF0473B2138}"/>
              </a:ext>
            </a:extLst>
          </p:cNvPr>
          <p:cNvSpPr txBox="1"/>
          <p:nvPr/>
        </p:nvSpPr>
        <p:spPr>
          <a:xfrm>
            <a:off x="2612947" y="1366941"/>
            <a:ext cx="46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EA88CD-26D5-E263-88CF-0C24920A2764}"/>
              </a:ext>
            </a:extLst>
          </p:cNvPr>
          <p:cNvSpPr txBox="1"/>
          <p:nvPr/>
        </p:nvSpPr>
        <p:spPr>
          <a:xfrm>
            <a:off x="585881" y="3468539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</a:t>
            </a:r>
            <a:r>
              <a:rPr lang="en-US" altLang="ja-JP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 err="1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式にまとめて書いてみよう</a:t>
            </a:r>
            <a:endParaRPr kumimoji="1" lang="ja-JP" altLang="en-US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5EA28D-962E-9799-FF0D-50E0D6388988}"/>
              </a:ext>
            </a:extLst>
          </p:cNvPr>
          <p:cNvSpPr txBox="1"/>
          <p:nvPr/>
        </p:nvSpPr>
        <p:spPr>
          <a:xfrm>
            <a:off x="1039436" y="4119665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と書くと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7FF7B86-1FCE-B8E5-DB6C-D2C7364BF539}"/>
              </a:ext>
            </a:extLst>
          </p:cNvPr>
          <p:cNvSpPr txBox="1"/>
          <p:nvPr/>
        </p:nvSpPr>
        <p:spPr>
          <a:xfrm>
            <a:off x="585881" y="4832347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23F01F-3340-1472-4264-6BED271A32B8}"/>
              </a:ext>
            </a:extLst>
          </p:cNvPr>
          <p:cNvSpPr txBox="1"/>
          <p:nvPr/>
        </p:nvSpPr>
        <p:spPr>
          <a:xfrm>
            <a:off x="585881" y="554502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EACF39E-4C74-D085-5837-4ED13EB27892}"/>
              </a:ext>
            </a:extLst>
          </p:cNvPr>
          <p:cNvSpPr txBox="1"/>
          <p:nvPr/>
        </p:nvSpPr>
        <p:spPr>
          <a:xfrm>
            <a:off x="2815334" y="4890894"/>
            <a:ext cx="36086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括弧がない場合は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は対等なので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を先に計算します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5A4F98-B165-1618-EB6A-3B2A92332BD1}"/>
              </a:ext>
            </a:extLst>
          </p:cNvPr>
          <p:cNvSpPr txBox="1"/>
          <p:nvPr/>
        </p:nvSpPr>
        <p:spPr>
          <a:xfrm>
            <a:off x="7085795" y="4188333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en-US" altLang="ja-JP" sz="36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36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と書けば</a:t>
            </a:r>
            <a:endParaRPr kumimoji="1" lang="ja-JP" altLang="en-US" sz="3600" b="1" dirty="0">
              <a:solidFill>
                <a:srgbClr val="FF0000"/>
              </a:solidFill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B8EE77-558A-4A70-878B-025EF71C8438}"/>
              </a:ext>
            </a:extLst>
          </p:cNvPr>
          <p:cNvSpPr txBox="1"/>
          <p:nvPr/>
        </p:nvSpPr>
        <p:spPr>
          <a:xfrm>
            <a:off x="6641733" y="4888567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2443F8-BCED-76CE-941A-3B6E49798F77}"/>
              </a:ext>
            </a:extLst>
          </p:cNvPr>
          <p:cNvSpPr txBox="1"/>
          <p:nvPr/>
        </p:nvSpPr>
        <p:spPr>
          <a:xfrm>
            <a:off x="6641733" y="561314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ED5F09-1EEF-F48F-0188-0BECD3DACDA3}"/>
              </a:ext>
            </a:extLst>
          </p:cNvPr>
          <p:cNvSpPr txBox="1"/>
          <p:nvPr/>
        </p:nvSpPr>
        <p:spPr>
          <a:xfrm>
            <a:off x="8758480" y="4930101"/>
            <a:ext cx="308289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を先に計算する</a:t>
            </a:r>
            <a:endParaRPr lang="en-US" altLang="ja-JP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ために</a:t>
            </a:r>
            <a:r>
              <a:rPr lang="en-US" altLang="ja-JP" sz="24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24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と</a:t>
            </a:r>
            <a:endParaRPr lang="en-US" altLang="ja-JP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かっこをつけます</a:t>
            </a:r>
            <a:endParaRPr kumimoji="1" lang="ja-JP" altLang="en-US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65AEC1-DF4B-7DF8-2CEE-5EB5D3D31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7" y="1400143"/>
            <a:ext cx="1631083" cy="1167244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BB249D6D-BC7B-C89E-52D2-5C10CF4AD188}"/>
              </a:ext>
            </a:extLst>
          </p:cNvPr>
          <p:cNvSpPr/>
          <p:nvPr/>
        </p:nvSpPr>
        <p:spPr>
          <a:xfrm>
            <a:off x="6564434" y="3569233"/>
            <a:ext cx="3082895" cy="3082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2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/>
      <p:bldP spid="16" grpId="0"/>
      <p:bldP spid="18" grpId="0"/>
      <p:bldP spid="19" grpId="0"/>
      <p:bldP spid="21" grpId="0" animBg="1"/>
      <p:bldP spid="22" grpId="0"/>
      <p:bldP spid="23" grpId="0"/>
      <p:bldP spid="24" grpId="0"/>
      <p:bldP spid="2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7619EF-B4F8-B37C-4051-6BE21C9AB4A2}"/>
              </a:ext>
            </a:extLst>
          </p:cNvPr>
          <p:cNvSpPr txBox="1"/>
          <p:nvPr/>
        </p:nvSpPr>
        <p:spPr>
          <a:xfrm>
            <a:off x="1418897" y="428179"/>
            <a:ext cx="9285300" cy="769441"/>
          </a:xfrm>
          <a:custGeom>
            <a:avLst/>
            <a:gdLst>
              <a:gd name="connsiteX0" fmla="*/ 0 w 9285300"/>
              <a:gd name="connsiteY0" fmla="*/ 0 h 769441"/>
              <a:gd name="connsiteX1" fmla="*/ 394625 w 9285300"/>
              <a:gd name="connsiteY1" fmla="*/ 0 h 769441"/>
              <a:gd name="connsiteX2" fmla="*/ 974957 w 9285300"/>
              <a:gd name="connsiteY2" fmla="*/ 0 h 769441"/>
              <a:gd name="connsiteX3" fmla="*/ 1369582 w 9285300"/>
              <a:gd name="connsiteY3" fmla="*/ 0 h 769441"/>
              <a:gd name="connsiteX4" fmla="*/ 1857060 w 9285300"/>
              <a:gd name="connsiteY4" fmla="*/ 0 h 769441"/>
              <a:gd name="connsiteX5" fmla="*/ 2437391 w 9285300"/>
              <a:gd name="connsiteY5" fmla="*/ 0 h 769441"/>
              <a:gd name="connsiteX6" fmla="*/ 2924869 w 9285300"/>
              <a:gd name="connsiteY6" fmla="*/ 0 h 769441"/>
              <a:gd name="connsiteX7" fmla="*/ 3505201 w 9285300"/>
              <a:gd name="connsiteY7" fmla="*/ 0 h 769441"/>
              <a:gd name="connsiteX8" fmla="*/ 3899826 w 9285300"/>
              <a:gd name="connsiteY8" fmla="*/ 0 h 769441"/>
              <a:gd name="connsiteX9" fmla="*/ 4387304 w 9285300"/>
              <a:gd name="connsiteY9" fmla="*/ 0 h 769441"/>
              <a:gd name="connsiteX10" fmla="*/ 4967635 w 9285300"/>
              <a:gd name="connsiteY10" fmla="*/ 0 h 769441"/>
              <a:gd name="connsiteX11" fmla="*/ 5733673 w 9285300"/>
              <a:gd name="connsiteY11" fmla="*/ 0 h 769441"/>
              <a:gd name="connsiteX12" fmla="*/ 6314004 w 9285300"/>
              <a:gd name="connsiteY12" fmla="*/ 0 h 769441"/>
              <a:gd name="connsiteX13" fmla="*/ 6708629 w 9285300"/>
              <a:gd name="connsiteY13" fmla="*/ 0 h 769441"/>
              <a:gd name="connsiteX14" fmla="*/ 7103254 w 9285300"/>
              <a:gd name="connsiteY14" fmla="*/ 0 h 769441"/>
              <a:gd name="connsiteX15" fmla="*/ 7590733 w 9285300"/>
              <a:gd name="connsiteY15" fmla="*/ 0 h 769441"/>
              <a:gd name="connsiteX16" fmla="*/ 8263917 w 9285300"/>
              <a:gd name="connsiteY16" fmla="*/ 0 h 769441"/>
              <a:gd name="connsiteX17" fmla="*/ 8658542 w 9285300"/>
              <a:gd name="connsiteY17" fmla="*/ 0 h 769441"/>
              <a:gd name="connsiteX18" fmla="*/ 9285300 w 9285300"/>
              <a:gd name="connsiteY18" fmla="*/ 0 h 769441"/>
              <a:gd name="connsiteX19" fmla="*/ 9285300 w 9285300"/>
              <a:gd name="connsiteY19" fmla="*/ 377026 h 769441"/>
              <a:gd name="connsiteX20" fmla="*/ 9285300 w 9285300"/>
              <a:gd name="connsiteY20" fmla="*/ 769441 h 769441"/>
              <a:gd name="connsiteX21" fmla="*/ 8890675 w 9285300"/>
              <a:gd name="connsiteY21" fmla="*/ 769441 h 769441"/>
              <a:gd name="connsiteX22" fmla="*/ 8217491 w 9285300"/>
              <a:gd name="connsiteY22" fmla="*/ 769441 h 769441"/>
              <a:gd name="connsiteX23" fmla="*/ 7822865 w 9285300"/>
              <a:gd name="connsiteY23" fmla="*/ 769441 h 769441"/>
              <a:gd name="connsiteX24" fmla="*/ 7149681 w 9285300"/>
              <a:gd name="connsiteY24" fmla="*/ 769441 h 769441"/>
              <a:gd name="connsiteX25" fmla="*/ 6847909 w 9285300"/>
              <a:gd name="connsiteY25" fmla="*/ 769441 h 769441"/>
              <a:gd name="connsiteX26" fmla="*/ 6081872 w 9285300"/>
              <a:gd name="connsiteY26" fmla="*/ 769441 h 769441"/>
              <a:gd name="connsiteX27" fmla="*/ 5408687 w 9285300"/>
              <a:gd name="connsiteY27" fmla="*/ 769441 h 769441"/>
              <a:gd name="connsiteX28" fmla="*/ 4828356 w 9285300"/>
              <a:gd name="connsiteY28" fmla="*/ 769441 h 769441"/>
              <a:gd name="connsiteX29" fmla="*/ 4340878 w 9285300"/>
              <a:gd name="connsiteY29" fmla="*/ 769441 h 769441"/>
              <a:gd name="connsiteX30" fmla="*/ 3853400 w 9285300"/>
              <a:gd name="connsiteY30" fmla="*/ 769441 h 769441"/>
              <a:gd name="connsiteX31" fmla="*/ 3365921 w 9285300"/>
              <a:gd name="connsiteY31" fmla="*/ 769441 h 769441"/>
              <a:gd name="connsiteX32" fmla="*/ 2878443 w 9285300"/>
              <a:gd name="connsiteY32" fmla="*/ 769441 h 769441"/>
              <a:gd name="connsiteX33" fmla="*/ 2576671 w 9285300"/>
              <a:gd name="connsiteY33" fmla="*/ 769441 h 769441"/>
              <a:gd name="connsiteX34" fmla="*/ 2089193 w 9285300"/>
              <a:gd name="connsiteY34" fmla="*/ 769441 h 769441"/>
              <a:gd name="connsiteX35" fmla="*/ 1416008 w 9285300"/>
              <a:gd name="connsiteY35" fmla="*/ 769441 h 769441"/>
              <a:gd name="connsiteX36" fmla="*/ 1114236 w 9285300"/>
              <a:gd name="connsiteY36" fmla="*/ 769441 h 769441"/>
              <a:gd name="connsiteX37" fmla="*/ 0 w 9285300"/>
              <a:gd name="connsiteY37" fmla="*/ 769441 h 769441"/>
              <a:gd name="connsiteX38" fmla="*/ 0 w 9285300"/>
              <a:gd name="connsiteY38" fmla="*/ 384721 h 769441"/>
              <a:gd name="connsiteX39" fmla="*/ 0 w 9285300"/>
              <a:gd name="connsiteY39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85300" h="769441" extrusionOk="0">
                <a:moveTo>
                  <a:pt x="0" y="0"/>
                </a:moveTo>
                <a:cubicBezTo>
                  <a:pt x="191104" y="-20016"/>
                  <a:pt x="272966" y="27118"/>
                  <a:pt x="394625" y="0"/>
                </a:cubicBezTo>
                <a:cubicBezTo>
                  <a:pt x="516285" y="-27118"/>
                  <a:pt x="810411" y="32507"/>
                  <a:pt x="974957" y="0"/>
                </a:cubicBezTo>
                <a:cubicBezTo>
                  <a:pt x="1139503" y="-32507"/>
                  <a:pt x="1212736" y="46607"/>
                  <a:pt x="1369582" y="0"/>
                </a:cubicBezTo>
                <a:cubicBezTo>
                  <a:pt x="1526428" y="-46607"/>
                  <a:pt x="1651261" y="30192"/>
                  <a:pt x="1857060" y="0"/>
                </a:cubicBezTo>
                <a:cubicBezTo>
                  <a:pt x="2062859" y="-30192"/>
                  <a:pt x="2238567" y="38186"/>
                  <a:pt x="2437391" y="0"/>
                </a:cubicBezTo>
                <a:cubicBezTo>
                  <a:pt x="2636215" y="-38186"/>
                  <a:pt x="2754427" y="20689"/>
                  <a:pt x="2924869" y="0"/>
                </a:cubicBezTo>
                <a:cubicBezTo>
                  <a:pt x="3095311" y="-20689"/>
                  <a:pt x="3359740" y="9987"/>
                  <a:pt x="3505201" y="0"/>
                </a:cubicBezTo>
                <a:cubicBezTo>
                  <a:pt x="3650662" y="-9987"/>
                  <a:pt x="3751339" y="13886"/>
                  <a:pt x="3899826" y="0"/>
                </a:cubicBezTo>
                <a:cubicBezTo>
                  <a:pt x="4048314" y="-13886"/>
                  <a:pt x="4151998" y="52082"/>
                  <a:pt x="4387304" y="0"/>
                </a:cubicBezTo>
                <a:cubicBezTo>
                  <a:pt x="4622610" y="-52082"/>
                  <a:pt x="4802676" y="23586"/>
                  <a:pt x="4967635" y="0"/>
                </a:cubicBezTo>
                <a:cubicBezTo>
                  <a:pt x="5132594" y="-23586"/>
                  <a:pt x="5412991" y="68708"/>
                  <a:pt x="5733673" y="0"/>
                </a:cubicBezTo>
                <a:cubicBezTo>
                  <a:pt x="6054355" y="-68708"/>
                  <a:pt x="6051314" y="66862"/>
                  <a:pt x="6314004" y="0"/>
                </a:cubicBezTo>
                <a:cubicBezTo>
                  <a:pt x="6576694" y="-66862"/>
                  <a:pt x="6565565" y="14415"/>
                  <a:pt x="6708629" y="0"/>
                </a:cubicBezTo>
                <a:cubicBezTo>
                  <a:pt x="6851694" y="-14415"/>
                  <a:pt x="6980573" y="22412"/>
                  <a:pt x="7103254" y="0"/>
                </a:cubicBezTo>
                <a:cubicBezTo>
                  <a:pt x="7225935" y="-22412"/>
                  <a:pt x="7354693" y="5244"/>
                  <a:pt x="7590733" y="0"/>
                </a:cubicBezTo>
                <a:cubicBezTo>
                  <a:pt x="7826773" y="-5244"/>
                  <a:pt x="8114442" y="76751"/>
                  <a:pt x="8263917" y="0"/>
                </a:cubicBezTo>
                <a:cubicBezTo>
                  <a:pt x="8413392" y="-76751"/>
                  <a:pt x="8562850" y="17021"/>
                  <a:pt x="8658542" y="0"/>
                </a:cubicBezTo>
                <a:cubicBezTo>
                  <a:pt x="8754234" y="-17021"/>
                  <a:pt x="9147055" y="57349"/>
                  <a:pt x="9285300" y="0"/>
                </a:cubicBezTo>
                <a:cubicBezTo>
                  <a:pt x="9304349" y="136761"/>
                  <a:pt x="9244893" y="247751"/>
                  <a:pt x="9285300" y="377026"/>
                </a:cubicBezTo>
                <a:cubicBezTo>
                  <a:pt x="9325707" y="506301"/>
                  <a:pt x="9278318" y="646952"/>
                  <a:pt x="9285300" y="769441"/>
                </a:cubicBezTo>
                <a:cubicBezTo>
                  <a:pt x="9168077" y="785579"/>
                  <a:pt x="9078513" y="734096"/>
                  <a:pt x="8890675" y="769441"/>
                </a:cubicBezTo>
                <a:cubicBezTo>
                  <a:pt x="8702837" y="804786"/>
                  <a:pt x="8496794" y="746143"/>
                  <a:pt x="8217491" y="769441"/>
                </a:cubicBezTo>
                <a:cubicBezTo>
                  <a:pt x="7938188" y="792739"/>
                  <a:pt x="8012370" y="728064"/>
                  <a:pt x="7822865" y="769441"/>
                </a:cubicBezTo>
                <a:cubicBezTo>
                  <a:pt x="7633360" y="810818"/>
                  <a:pt x="7309567" y="768994"/>
                  <a:pt x="7149681" y="769441"/>
                </a:cubicBezTo>
                <a:cubicBezTo>
                  <a:pt x="6989795" y="769888"/>
                  <a:pt x="6983474" y="735681"/>
                  <a:pt x="6847909" y="769441"/>
                </a:cubicBezTo>
                <a:cubicBezTo>
                  <a:pt x="6712344" y="803201"/>
                  <a:pt x="6287261" y="682189"/>
                  <a:pt x="6081872" y="769441"/>
                </a:cubicBezTo>
                <a:cubicBezTo>
                  <a:pt x="5876483" y="856693"/>
                  <a:pt x="5690215" y="721076"/>
                  <a:pt x="5408687" y="769441"/>
                </a:cubicBezTo>
                <a:cubicBezTo>
                  <a:pt x="5127160" y="817806"/>
                  <a:pt x="5038909" y="745507"/>
                  <a:pt x="4828356" y="769441"/>
                </a:cubicBezTo>
                <a:cubicBezTo>
                  <a:pt x="4617803" y="793375"/>
                  <a:pt x="4475775" y="744985"/>
                  <a:pt x="4340878" y="769441"/>
                </a:cubicBezTo>
                <a:cubicBezTo>
                  <a:pt x="4205981" y="793897"/>
                  <a:pt x="4065572" y="723465"/>
                  <a:pt x="3853400" y="769441"/>
                </a:cubicBezTo>
                <a:cubicBezTo>
                  <a:pt x="3641228" y="815417"/>
                  <a:pt x="3483420" y="763732"/>
                  <a:pt x="3365921" y="769441"/>
                </a:cubicBezTo>
                <a:cubicBezTo>
                  <a:pt x="3248422" y="775150"/>
                  <a:pt x="3021985" y="714884"/>
                  <a:pt x="2878443" y="769441"/>
                </a:cubicBezTo>
                <a:cubicBezTo>
                  <a:pt x="2734901" y="823998"/>
                  <a:pt x="2646845" y="767664"/>
                  <a:pt x="2576671" y="769441"/>
                </a:cubicBezTo>
                <a:cubicBezTo>
                  <a:pt x="2506497" y="771218"/>
                  <a:pt x="2302267" y="733897"/>
                  <a:pt x="2089193" y="769441"/>
                </a:cubicBezTo>
                <a:cubicBezTo>
                  <a:pt x="1876119" y="804985"/>
                  <a:pt x="1599715" y="746642"/>
                  <a:pt x="1416008" y="769441"/>
                </a:cubicBezTo>
                <a:cubicBezTo>
                  <a:pt x="1232302" y="792240"/>
                  <a:pt x="1201179" y="759114"/>
                  <a:pt x="1114236" y="769441"/>
                </a:cubicBezTo>
                <a:cubicBezTo>
                  <a:pt x="1027293" y="779768"/>
                  <a:pt x="548682" y="690543"/>
                  <a:pt x="0" y="769441"/>
                </a:cubicBezTo>
                <a:cubicBezTo>
                  <a:pt x="-35996" y="608707"/>
                  <a:pt x="4343" y="467337"/>
                  <a:pt x="0" y="384721"/>
                </a:cubicBezTo>
                <a:cubicBezTo>
                  <a:pt x="-4343" y="302105"/>
                  <a:pt x="18722" y="835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12044753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②１つの式にまとめて書いてみよう</a:t>
            </a:r>
            <a:endParaRPr lang="ja-JP" altLang="en-US" sz="1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F3729D-8966-B192-BE47-B7BC16E890F5}"/>
              </a:ext>
            </a:extLst>
          </p:cNvPr>
          <p:cNvSpPr txBox="1"/>
          <p:nvPr/>
        </p:nvSpPr>
        <p:spPr>
          <a:xfrm>
            <a:off x="1418897" y="2035612"/>
            <a:ext cx="8629343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円のキャップを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組にして売っています。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円では何組買えますか？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62C295-44D9-94F1-1F24-1BE3DB43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6244" r="2496" b="50000"/>
          <a:stretch/>
        </p:blipFill>
        <p:spPr>
          <a:xfrm rot="8474616">
            <a:off x="6715760" y="3502046"/>
            <a:ext cx="3175637" cy="10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78887" y="2520554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7447" y="1865213"/>
            <a:ext cx="738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鉛筆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円とキャップ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組の値段は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87710" y="1863118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447" y="2487707"/>
            <a:ext cx="680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円で何組買えるかを計算すると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72947" y="5826442"/>
            <a:ext cx="88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7F0DB35-B94C-4B26-93C6-01FEA0092FAB}"/>
              </a:ext>
            </a:extLst>
          </p:cNvPr>
          <p:cNvCxnSpPr>
            <a:cxnSpLocks/>
          </p:cNvCxnSpPr>
          <p:nvPr/>
        </p:nvCxnSpPr>
        <p:spPr>
          <a:xfrm>
            <a:off x="7815537" y="2458120"/>
            <a:ext cx="36109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77447" y="1250815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まず、</a:t>
            </a:r>
            <a:r>
              <a:rPr lang="en-US" altLang="ja-JP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 err="1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式で解いてみよう</a:t>
            </a:r>
            <a:endParaRPr kumimoji="1" lang="ja-JP" altLang="en-US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F4F427C-1604-28BE-178E-F7EBF87B4AB3}"/>
              </a:ext>
            </a:extLst>
          </p:cNvPr>
          <p:cNvCxnSpPr>
            <a:cxnSpLocks/>
          </p:cNvCxnSpPr>
          <p:nvPr/>
        </p:nvCxnSpPr>
        <p:spPr>
          <a:xfrm>
            <a:off x="7598979" y="3110202"/>
            <a:ext cx="3436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544584-2844-5EB4-B7EC-0DDB4B807E84}"/>
              </a:ext>
            </a:extLst>
          </p:cNvPr>
          <p:cNvSpPr txBox="1"/>
          <p:nvPr/>
        </p:nvSpPr>
        <p:spPr>
          <a:xfrm>
            <a:off x="691697" y="3369742"/>
            <a:ext cx="7451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今度は</a:t>
            </a:r>
            <a:r>
              <a:rPr lang="en-US" altLang="ja-JP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 err="1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式にまとめて書いてみよう</a:t>
            </a:r>
            <a:endParaRPr kumimoji="1" lang="ja-JP" altLang="en-US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D85231-C62C-3A88-1B6E-F7334CBC9F12}"/>
              </a:ext>
            </a:extLst>
          </p:cNvPr>
          <p:cNvSpPr txBox="1"/>
          <p:nvPr/>
        </p:nvSpPr>
        <p:spPr>
          <a:xfrm>
            <a:off x="1197444" y="4008509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と書くと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81D356-E948-7031-E693-A25B74FE1B1F}"/>
              </a:ext>
            </a:extLst>
          </p:cNvPr>
          <p:cNvSpPr txBox="1"/>
          <p:nvPr/>
        </p:nvSpPr>
        <p:spPr>
          <a:xfrm>
            <a:off x="677447" y="4779569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B5A615-0C4C-8C41-F771-7C98830767CB}"/>
              </a:ext>
            </a:extLst>
          </p:cNvPr>
          <p:cNvSpPr txBox="1"/>
          <p:nvPr/>
        </p:nvSpPr>
        <p:spPr>
          <a:xfrm>
            <a:off x="677447" y="551632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3CC0F5-E745-70E5-9022-1472BC34840A}"/>
              </a:ext>
            </a:extLst>
          </p:cNvPr>
          <p:cNvSpPr txBox="1"/>
          <p:nvPr/>
        </p:nvSpPr>
        <p:spPr>
          <a:xfrm>
            <a:off x="3214484" y="4825735"/>
            <a:ext cx="26468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括弧がない場合は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が優先なので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400÷40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先にします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8F334E-35DF-A3C8-9BE3-1F2F92E49A6E}"/>
              </a:ext>
            </a:extLst>
          </p:cNvPr>
          <p:cNvSpPr txBox="1"/>
          <p:nvPr/>
        </p:nvSpPr>
        <p:spPr>
          <a:xfrm>
            <a:off x="6477555" y="4051196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</a:t>
            </a:r>
            <a:r>
              <a:rPr lang="en-US" altLang="ja-JP" sz="36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36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と書けば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ECEA9A-7C48-0C3F-F21D-98812F25CE87}"/>
              </a:ext>
            </a:extLst>
          </p:cNvPr>
          <p:cNvSpPr txBox="1"/>
          <p:nvPr/>
        </p:nvSpPr>
        <p:spPr>
          <a:xfrm>
            <a:off x="6073889" y="4779569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BFC520-165F-5579-3C31-F1BC91E1493C}"/>
              </a:ext>
            </a:extLst>
          </p:cNvPr>
          <p:cNvSpPr txBox="1"/>
          <p:nvPr/>
        </p:nvSpPr>
        <p:spPr>
          <a:xfrm>
            <a:off x="6096000" y="5532088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40EFEA-14E7-01D0-308F-04FF60913B66}"/>
              </a:ext>
            </a:extLst>
          </p:cNvPr>
          <p:cNvSpPr txBox="1"/>
          <p:nvPr/>
        </p:nvSpPr>
        <p:spPr>
          <a:xfrm>
            <a:off x="8978948" y="4841557"/>
            <a:ext cx="26468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を先に</a:t>
            </a:r>
            <a:endParaRPr lang="en-US" altLang="ja-JP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するために</a:t>
            </a:r>
            <a:endParaRPr lang="en-US" altLang="ja-JP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2400" b="1" dirty="0">
                <a:solidFill>
                  <a:srgbClr val="FF0000"/>
                </a:solidFill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と</a:t>
            </a:r>
            <a:endParaRPr lang="en-US" altLang="ja-JP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  <a:p>
            <a:r>
              <a:rPr lang="ja-JP" altLang="en-US" sz="24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かっこをつけます</a:t>
            </a:r>
            <a:endParaRPr kumimoji="1" lang="ja-JP" altLang="en-US" sz="2400" b="1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F12120-A69C-ABBB-17E5-2D72EC96FC7D}"/>
              </a:ext>
            </a:extLst>
          </p:cNvPr>
          <p:cNvSpPr txBox="1"/>
          <p:nvPr/>
        </p:nvSpPr>
        <p:spPr>
          <a:xfrm>
            <a:off x="1418897" y="428179"/>
            <a:ext cx="9285300" cy="769441"/>
          </a:xfrm>
          <a:custGeom>
            <a:avLst/>
            <a:gdLst>
              <a:gd name="connsiteX0" fmla="*/ 0 w 9285300"/>
              <a:gd name="connsiteY0" fmla="*/ 0 h 769441"/>
              <a:gd name="connsiteX1" fmla="*/ 394625 w 9285300"/>
              <a:gd name="connsiteY1" fmla="*/ 0 h 769441"/>
              <a:gd name="connsiteX2" fmla="*/ 974957 w 9285300"/>
              <a:gd name="connsiteY2" fmla="*/ 0 h 769441"/>
              <a:gd name="connsiteX3" fmla="*/ 1369582 w 9285300"/>
              <a:gd name="connsiteY3" fmla="*/ 0 h 769441"/>
              <a:gd name="connsiteX4" fmla="*/ 1857060 w 9285300"/>
              <a:gd name="connsiteY4" fmla="*/ 0 h 769441"/>
              <a:gd name="connsiteX5" fmla="*/ 2437391 w 9285300"/>
              <a:gd name="connsiteY5" fmla="*/ 0 h 769441"/>
              <a:gd name="connsiteX6" fmla="*/ 2924869 w 9285300"/>
              <a:gd name="connsiteY6" fmla="*/ 0 h 769441"/>
              <a:gd name="connsiteX7" fmla="*/ 3505201 w 9285300"/>
              <a:gd name="connsiteY7" fmla="*/ 0 h 769441"/>
              <a:gd name="connsiteX8" fmla="*/ 3899826 w 9285300"/>
              <a:gd name="connsiteY8" fmla="*/ 0 h 769441"/>
              <a:gd name="connsiteX9" fmla="*/ 4387304 w 9285300"/>
              <a:gd name="connsiteY9" fmla="*/ 0 h 769441"/>
              <a:gd name="connsiteX10" fmla="*/ 4967635 w 9285300"/>
              <a:gd name="connsiteY10" fmla="*/ 0 h 769441"/>
              <a:gd name="connsiteX11" fmla="*/ 5733673 w 9285300"/>
              <a:gd name="connsiteY11" fmla="*/ 0 h 769441"/>
              <a:gd name="connsiteX12" fmla="*/ 6314004 w 9285300"/>
              <a:gd name="connsiteY12" fmla="*/ 0 h 769441"/>
              <a:gd name="connsiteX13" fmla="*/ 6708629 w 9285300"/>
              <a:gd name="connsiteY13" fmla="*/ 0 h 769441"/>
              <a:gd name="connsiteX14" fmla="*/ 7103254 w 9285300"/>
              <a:gd name="connsiteY14" fmla="*/ 0 h 769441"/>
              <a:gd name="connsiteX15" fmla="*/ 7590733 w 9285300"/>
              <a:gd name="connsiteY15" fmla="*/ 0 h 769441"/>
              <a:gd name="connsiteX16" fmla="*/ 8263917 w 9285300"/>
              <a:gd name="connsiteY16" fmla="*/ 0 h 769441"/>
              <a:gd name="connsiteX17" fmla="*/ 8658542 w 9285300"/>
              <a:gd name="connsiteY17" fmla="*/ 0 h 769441"/>
              <a:gd name="connsiteX18" fmla="*/ 9285300 w 9285300"/>
              <a:gd name="connsiteY18" fmla="*/ 0 h 769441"/>
              <a:gd name="connsiteX19" fmla="*/ 9285300 w 9285300"/>
              <a:gd name="connsiteY19" fmla="*/ 377026 h 769441"/>
              <a:gd name="connsiteX20" fmla="*/ 9285300 w 9285300"/>
              <a:gd name="connsiteY20" fmla="*/ 769441 h 769441"/>
              <a:gd name="connsiteX21" fmla="*/ 8890675 w 9285300"/>
              <a:gd name="connsiteY21" fmla="*/ 769441 h 769441"/>
              <a:gd name="connsiteX22" fmla="*/ 8217491 w 9285300"/>
              <a:gd name="connsiteY22" fmla="*/ 769441 h 769441"/>
              <a:gd name="connsiteX23" fmla="*/ 7822865 w 9285300"/>
              <a:gd name="connsiteY23" fmla="*/ 769441 h 769441"/>
              <a:gd name="connsiteX24" fmla="*/ 7149681 w 9285300"/>
              <a:gd name="connsiteY24" fmla="*/ 769441 h 769441"/>
              <a:gd name="connsiteX25" fmla="*/ 6847909 w 9285300"/>
              <a:gd name="connsiteY25" fmla="*/ 769441 h 769441"/>
              <a:gd name="connsiteX26" fmla="*/ 6081872 w 9285300"/>
              <a:gd name="connsiteY26" fmla="*/ 769441 h 769441"/>
              <a:gd name="connsiteX27" fmla="*/ 5408687 w 9285300"/>
              <a:gd name="connsiteY27" fmla="*/ 769441 h 769441"/>
              <a:gd name="connsiteX28" fmla="*/ 4828356 w 9285300"/>
              <a:gd name="connsiteY28" fmla="*/ 769441 h 769441"/>
              <a:gd name="connsiteX29" fmla="*/ 4340878 w 9285300"/>
              <a:gd name="connsiteY29" fmla="*/ 769441 h 769441"/>
              <a:gd name="connsiteX30" fmla="*/ 3853400 w 9285300"/>
              <a:gd name="connsiteY30" fmla="*/ 769441 h 769441"/>
              <a:gd name="connsiteX31" fmla="*/ 3365921 w 9285300"/>
              <a:gd name="connsiteY31" fmla="*/ 769441 h 769441"/>
              <a:gd name="connsiteX32" fmla="*/ 2878443 w 9285300"/>
              <a:gd name="connsiteY32" fmla="*/ 769441 h 769441"/>
              <a:gd name="connsiteX33" fmla="*/ 2576671 w 9285300"/>
              <a:gd name="connsiteY33" fmla="*/ 769441 h 769441"/>
              <a:gd name="connsiteX34" fmla="*/ 2089193 w 9285300"/>
              <a:gd name="connsiteY34" fmla="*/ 769441 h 769441"/>
              <a:gd name="connsiteX35" fmla="*/ 1416008 w 9285300"/>
              <a:gd name="connsiteY35" fmla="*/ 769441 h 769441"/>
              <a:gd name="connsiteX36" fmla="*/ 1114236 w 9285300"/>
              <a:gd name="connsiteY36" fmla="*/ 769441 h 769441"/>
              <a:gd name="connsiteX37" fmla="*/ 0 w 9285300"/>
              <a:gd name="connsiteY37" fmla="*/ 769441 h 769441"/>
              <a:gd name="connsiteX38" fmla="*/ 0 w 9285300"/>
              <a:gd name="connsiteY38" fmla="*/ 384721 h 769441"/>
              <a:gd name="connsiteX39" fmla="*/ 0 w 9285300"/>
              <a:gd name="connsiteY39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85300" h="769441" extrusionOk="0">
                <a:moveTo>
                  <a:pt x="0" y="0"/>
                </a:moveTo>
                <a:cubicBezTo>
                  <a:pt x="191104" y="-20016"/>
                  <a:pt x="272966" y="27118"/>
                  <a:pt x="394625" y="0"/>
                </a:cubicBezTo>
                <a:cubicBezTo>
                  <a:pt x="516285" y="-27118"/>
                  <a:pt x="810411" y="32507"/>
                  <a:pt x="974957" y="0"/>
                </a:cubicBezTo>
                <a:cubicBezTo>
                  <a:pt x="1139503" y="-32507"/>
                  <a:pt x="1212736" y="46607"/>
                  <a:pt x="1369582" y="0"/>
                </a:cubicBezTo>
                <a:cubicBezTo>
                  <a:pt x="1526428" y="-46607"/>
                  <a:pt x="1651261" y="30192"/>
                  <a:pt x="1857060" y="0"/>
                </a:cubicBezTo>
                <a:cubicBezTo>
                  <a:pt x="2062859" y="-30192"/>
                  <a:pt x="2238567" y="38186"/>
                  <a:pt x="2437391" y="0"/>
                </a:cubicBezTo>
                <a:cubicBezTo>
                  <a:pt x="2636215" y="-38186"/>
                  <a:pt x="2754427" y="20689"/>
                  <a:pt x="2924869" y="0"/>
                </a:cubicBezTo>
                <a:cubicBezTo>
                  <a:pt x="3095311" y="-20689"/>
                  <a:pt x="3359740" y="9987"/>
                  <a:pt x="3505201" y="0"/>
                </a:cubicBezTo>
                <a:cubicBezTo>
                  <a:pt x="3650662" y="-9987"/>
                  <a:pt x="3751339" y="13886"/>
                  <a:pt x="3899826" y="0"/>
                </a:cubicBezTo>
                <a:cubicBezTo>
                  <a:pt x="4048314" y="-13886"/>
                  <a:pt x="4151998" y="52082"/>
                  <a:pt x="4387304" y="0"/>
                </a:cubicBezTo>
                <a:cubicBezTo>
                  <a:pt x="4622610" y="-52082"/>
                  <a:pt x="4802676" y="23586"/>
                  <a:pt x="4967635" y="0"/>
                </a:cubicBezTo>
                <a:cubicBezTo>
                  <a:pt x="5132594" y="-23586"/>
                  <a:pt x="5412991" y="68708"/>
                  <a:pt x="5733673" y="0"/>
                </a:cubicBezTo>
                <a:cubicBezTo>
                  <a:pt x="6054355" y="-68708"/>
                  <a:pt x="6051314" y="66862"/>
                  <a:pt x="6314004" y="0"/>
                </a:cubicBezTo>
                <a:cubicBezTo>
                  <a:pt x="6576694" y="-66862"/>
                  <a:pt x="6565565" y="14415"/>
                  <a:pt x="6708629" y="0"/>
                </a:cubicBezTo>
                <a:cubicBezTo>
                  <a:pt x="6851694" y="-14415"/>
                  <a:pt x="6980573" y="22412"/>
                  <a:pt x="7103254" y="0"/>
                </a:cubicBezTo>
                <a:cubicBezTo>
                  <a:pt x="7225935" y="-22412"/>
                  <a:pt x="7354693" y="5244"/>
                  <a:pt x="7590733" y="0"/>
                </a:cubicBezTo>
                <a:cubicBezTo>
                  <a:pt x="7826773" y="-5244"/>
                  <a:pt x="8114442" y="76751"/>
                  <a:pt x="8263917" y="0"/>
                </a:cubicBezTo>
                <a:cubicBezTo>
                  <a:pt x="8413392" y="-76751"/>
                  <a:pt x="8562850" y="17021"/>
                  <a:pt x="8658542" y="0"/>
                </a:cubicBezTo>
                <a:cubicBezTo>
                  <a:pt x="8754234" y="-17021"/>
                  <a:pt x="9147055" y="57349"/>
                  <a:pt x="9285300" y="0"/>
                </a:cubicBezTo>
                <a:cubicBezTo>
                  <a:pt x="9304349" y="136761"/>
                  <a:pt x="9244893" y="247751"/>
                  <a:pt x="9285300" y="377026"/>
                </a:cubicBezTo>
                <a:cubicBezTo>
                  <a:pt x="9325707" y="506301"/>
                  <a:pt x="9278318" y="646952"/>
                  <a:pt x="9285300" y="769441"/>
                </a:cubicBezTo>
                <a:cubicBezTo>
                  <a:pt x="9168077" y="785579"/>
                  <a:pt x="9078513" y="734096"/>
                  <a:pt x="8890675" y="769441"/>
                </a:cubicBezTo>
                <a:cubicBezTo>
                  <a:pt x="8702837" y="804786"/>
                  <a:pt x="8496794" y="746143"/>
                  <a:pt x="8217491" y="769441"/>
                </a:cubicBezTo>
                <a:cubicBezTo>
                  <a:pt x="7938188" y="792739"/>
                  <a:pt x="8012370" y="728064"/>
                  <a:pt x="7822865" y="769441"/>
                </a:cubicBezTo>
                <a:cubicBezTo>
                  <a:pt x="7633360" y="810818"/>
                  <a:pt x="7309567" y="768994"/>
                  <a:pt x="7149681" y="769441"/>
                </a:cubicBezTo>
                <a:cubicBezTo>
                  <a:pt x="6989795" y="769888"/>
                  <a:pt x="6983474" y="735681"/>
                  <a:pt x="6847909" y="769441"/>
                </a:cubicBezTo>
                <a:cubicBezTo>
                  <a:pt x="6712344" y="803201"/>
                  <a:pt x="6287261" y="682189"/>
                  <a:pt x="6081872" y="769441"/>
                </a:cubicBezTo>
                <a:cubicBezTo>
                  <a:pt x="5876483" y="856693"/>
                  <a:pt x="5690215" y="721076"/>
                  <a:pt x="5408687" y="769441"/>
                </a:cubicBezTo>
                <a:cubicBezTo>
                  <a:pt x="5127160" y="817806"/>
                  <a:pt x="5038909" y="745507"/>
                  <a:pt x="4828356" y="769441"/>
                </a:cubicBezTo>
                <a:cubicBezTo>
                  <a:pt x="4617803" y="793375"/>
                  <a:pt x="4475775" y="744985"/>
                  <a:pt x="4340878" y="769441"/>
                </a:cubicBezTo>
                <a:cubicBezTo>
                  <a:pt x="4205981" y="793897"/>
                  <a:pt x="4065572" y="723465"/>
                  <a:pt x="3853400" y="769441"/>
                </a:cubicBezTo>
                <a:cubicBezTo>
                  <a:pt x="3641228" y="815417"/>
                  <a:pt x="3483420" y="763732"/>
                  <a:pt x="3365921" y="769441"/>
                </a:cubicBezTo>
                <a:cubicBezTo>
                  <a:pt x="3248422" y="775150"/>
                  <a:pt x="3021985" y="714884"/>
                  <a:pt x="2878443" y="769441"/>
                </a:cubicBezTo>
                <a:cubicBezTo>
                  <a:pt x="2734901" y="823998"/>
                  <a:pt x="2646845" y="767664"/>
                  <a:pt x="2576671" y="769441"/>
                </a:cubicBezTo>
                <a:cubicBezTo>
                  <a:pt x="2506497" y="771218"/>
                  <a:pt x="2302267" y="733897"/>
                  <a:pt x="2089193" y="769441"/>
                </a:cubicBezTo>
                <a:cubicBezTo>
                  <a:pt x="1876119" y="804985"/>
                  <a:pt x="1599715" y="746642"/>
                  <a:pt x="1416008" y="769441"/>
                </a:cubicBezTo>
                <a:cubicBezTo>
                  <a:pt x="1232302" y="792240"/>
                  <a:pt x="1201179" y="759114"/>
                  <a:pt x="1114236" y="769441"/>
                </a:cubicBezTo>
                <a:cubicBezTo>
                  <a:pt x="1027293" y="779768"/>
                  <a:pt x="548682" y="690543"/>
                  <a:pt x="0" y="769441"/>
                </a:cubicBezTo>
                <a:cubicBezTo>
                  <a:pt x="-35996" y="608707"/>
                  <a:pt x="4343" y="467337"/>
                  <a:pt x="0" y="384721"/>
                </a:cubicBezTo>
                <a:cubicBezTo>
                  <a:pt x="-4343" y="302105"/>
                  <a:pt x="18722" y="8358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12044753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②１つの式にまとめて書いてみよう</a:t>
            </a:r>
            <a:endParaRPr lang="ja-JP" altLang="en-US" sz="10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556BA028-4272-385E-6189-973D5997190F}"/>
              </a:ext>
            </a:extLst>
          </p:cNvPr>
          <p:cNvSpPr/>
          <p:nvPr/>
        </p:nvSpPr>
        <p:spPr>
          <a:xfrm>
            <a:off x="6564434" y="3569233"/>
            <a:ext cx="3082895" cy="3082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5" grpId="0"/>
      <p:bldP spid="16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80992" y="143885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63557" y="1130671"/>
            <a:ext cx="6840334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１冊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円のノートを４冊買って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円出した時のおつりは？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式は１つの式でかきましょう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8303" y="1444909"/>
            <a:ext cx="503676" cy="5036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06020" y="44492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90×4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66AE56-5779-4DE5-4E8A-F20CCAD65FB8}"/>
              </a:ext>
            </a:extLst>
          </p:cNvPr>
          <p:cNvGrpSpPr/>
          <p:nvPr/>
        </p:nvGrpSpPr>
        <p:grpSpPr>
          <a:xfrm>
            <a:off x="2346483" y="2990396"/>
            <a:ext cx="4795296" cy="1320612"/>
            <a:chOff x="2346483" y="2990396"/>
            <a:chExt cx="4795296" cy="1320612"/>
          </a:xfrm>
        </p:grpSpPr>
        <p:pic>
          <p:nvPicPr>
            <p:cNvPr id="1042" name="Picture 18" descr="ソース画像を表示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483" y="3109296"/>
              <a:ext cx="998370" cy="99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596826" y="3126704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60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－</a:t>
              </a:r>
              <a:endParaRPr kumimoji="1" lang="ja-JP" altLang="en-US" sz="6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1044" name="Picture 20" descr="ソース画像を表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r="12453" b="1699"/>
            <a:stretch/>
          </p:blipFill>
          <p:spPr bwMode="auto">
            <a:xfrm>
              <a:off x="4667952" y="2990396"/>
              <a:ext cx="866673" cy="97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0" descr="ソース画像を表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r="12453" b="1699"/>
            <a:stretch/>
          </p:blipFill>
          <p:spPr bwMode="auto">
            <a:xfrm>
              <a:off x="5174396" y="3335613"/>
              <a:ext cx="866673" cy="97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ソース画像を表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r="12453" b="1699"/>
            <a:stretch/>
          </p:blipFill>
          <p:spPr bwMode="auto">
            <a:xfrm>
              <a:off x="5736478" y="2990396"/>
              <a:ext cx="866673" cy="97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ソース画像を表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6" r="12453" b="1699"/>
            <a:stretch/>
          </p:blipFill>
          <p:spPr bwMode="auto">
            <a:xfrm>
              <a:off x="6275106" y="3335613"/>
              <a:ext cx="866673" cy="975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1810655" y="5175463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0655" y="5901721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24048" y="3339667"/>
            <a:ext cx="3708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 err="1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先に計算すると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決まっているので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括弧は書きません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45B8F6-B20A-808B-0623-0B5A9586051F}"/>
              </a:ext>
            </a:extLst>
          </p:cNvPr>
          <p:cNvSpPr txBox="1"/>
          <p:nvPr/>
        </p:nvSpPr>
        <p:spPr>
          <a:xfrm>
            <a:off x="679652" y="620708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AE4078-03FF-C245-3821-4EF3B1A690A5}"/>
              </a:ext>
            </a:extLst>
          </p:cNvPr>
          <p:cNvSpPr txBox="1"/>
          <p:nvPr/>
        </p:nvSpPr>
        <p:spPr>
          <a:xfrm>
            <a:off x="1029515" y="1444909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CB0128-9925-A1C2-5B8A-D8DC283CCF17}"/>
              </a:ext>
            </a:extLst>
          </p:cNvPr>
          <p:cNvSpPr txBox="1"/>
          <p:nvPr/>
        </p:nvSpPr>
        <p:spPr>
          <a:xfrm>
            <a:off x="3450733" y="41359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かっこがいらない場合もある</a:t>
            </a:r>
            <a:endParaRPr kumimoji="1" lang="ja-JP" altLang="en-US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6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64271" y="1066943"/>
            <a:ext cx="7167347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円の筆箱と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１ダース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円の鉛筆を半ダース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買ったときの合計の代金は？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式は１つの式でかきましょう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2072357-DF74-08CD-F826-AD32F07679F1}"/>
              </a:ext>
            </a:extLst>
          </p:cNvPr>
          <p:cNvGrpSpPr/>
          <p:nvPr/>
        </p:nvGrpSpPr>
        <p:grpSpPr>
          <a:xfrm>
            <a:off x="979529" y="3561633"/>
            <a:ext cx="3976757" cy="2228290"/>
            <a:chOff x="979529" y="3561633"/>
            <a:chExt cx="3976757" cy="222829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52480" y="4070262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＋</a:t>
              </a:r>
              <a:endParaRPr kumimoji="1"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2050" name="Picture 2" descr="ソース画像を表示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" t="14530" r="685" b="13558"/>
            <a:stretch/>
          </p:blipFill>
          <p:spPr bwMode="auto">
            <a:xfrm>
              <a:off x="979529" y="3903054"/>
              <a:ext cx="1572951" cy="116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ソース画像を表示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576" y="3806040"/>
              <a:ext cx="1661710" cy="166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楕円 1"/>
            <p:cNvSpPr/>
            <p:nvPr/>
          </p:nvSpPr>
          <p:spPr>
            <a:xfrm rot="1753704">
              <a:off x="4098010" y="3561633"/>
              <a:ext cx="691322" cy="222829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735622" y="3482733"/>
            <a:ext cx="4107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480÷2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01578" y="4265073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01578" y="5047413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20BE81-A4CB-BC4C-81F2-5256E5A7E2BE}"/>
              </a:ext>
            </a:extLst>
          </p:cNvPr>
          <p:cNvSpPr txBox="1"/>
          <p:nvPr/>
        </p:nvSpPr>
        <p:spPr>
          <a:xfrm>
            <a:off x="1680992" y="143885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9DDFA7-BB8E-2BB6-EF02-3972A9464DFD}"/>
              </a:ext>
            </a:extLst>
          </p:cNvPr>
          <p:cNvSpPr/>
          <p:nvPr/>
        </p:nvSpPr>
        <p:spPr>
          <a:xfrm>
            <a:off x="1078303" y="1444909"/>
            <a:ext cx="503676" cy="5036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614FF9-EDCC-CAE1-7A8F-942A4DE6C77A}"/>
              </a:ext>
            </a:extLst>
          </p:cNvPr>
          <p:cNvSpPr txBox="1"/>
          <p:nvPr/>
        </p:nvSpPr>
        <p:spPr>
          <a:xfrm>
            <a:off x="679652" y="620708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D96634-ABEF-E4EE-B232-31AD8B491975}"/>
              </a:ext>
            </a:extLst>
          </p:cNvPr>
          <p:cNvSpPr txBox="1"/>
          <p:nvPr/>
        </p:nvSpPr>
        <p:spPr>
          <a:xfrm>
            <a:off x="1029515" y="1444909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0518B6-FBBD-1098-9E41-1B27FDF2F2C0}"/>
              </a:ext>
            </a:extLst>
          </p:cNvPr>
          <p:cNvSpPr txBox="1"/>
          <p:nvPr/>
        </p:nvSpPr>
        <p:spPr>
          <a:xfrm>
            <a:off x="8909644" y="4291057"/>
            <a:ext cx="2741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2400" dirty="0" err="1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先に計算すると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決まっているので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括弧は書きません</a:t>
            </a:r>
            <a:endParaRPr lang="en-US" altLang="ja-JP" sz="2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2F2081-2C0A-41B4-ABA4-56FDA85F7DDE}"/>
              </a:ext>
            </a:extLst>
          </p:cNvPr>
          <p:cNvSpPr txBox="1"/>
          <p:nvPr/>
        </p:nvSpPr>
        <p:spPr>
          <a:xfrm>
            <a:off x="3450733" y="41359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かっこがいらない場合もある</a:t>
            </a:r>
            <a:endParaRPr kumimoji="1" lang="ja-JP" altLang="en-US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1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94549" y="3801415"/>
            <a:ext cx="8978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かけ算・わり算 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かけ算とわり算は対等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064" y="2056761"/>
            <a:ext cx="10709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かっこがあれば、かっこ内の計算から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552" y="4703156"/>
            <a:ext cx="8978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たし算・ひき算 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たし算とひき算は対等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3552" y="5535543"/>
            <a:ext cx="826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対等な時は、左から計算する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4CF552-E5C4-442F-BF20-3568D16AC5A0}"/>
              </a:ext>
            </a:extLst>
          </p:cNvPr>
          <p:cNvSpPr txBox="1"/>
          <p:nvPr/>
        </p:nvSpPr>
        <p:spPr>
          <a:xfrm>
            <a:off x="1406255" y="3020058"/>
            <a:ext cx="1016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括弧内に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と＋，ーがあれば、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E66E67-3A50-288A-DA2F-1F75A27BFBED}"/>
              </a:ext>
            </a:extLst>
          </p:cNvPr>
          <p:cNvSpPr txBox="1"/>
          <p:nvPr/>
        </p:nvSpPr>
        <p:spPr>
          <a:xfrm>
            <a:off x="1208971" y="758383"/>
            <a:ext cx="9459029" cy="769441"/>
          </a:xfrm>
          <a:custGeom>
            <a:avLst/>
            <a:gdLst>
              <a:gd name="connsiteX0" fmla="*/ 0 w 9459029"/>
              <a:gd name="connsiteY0" fmla="*/ 0 h 769441"/>
              <a:gd name="connsiteX1" fmla="*/ 402009 w 9459029"/>
              <a:gd name="connsiteY1" fmla="*/ 0 h 769441"/>
              <a:gd name="connsiteX2" fmla="*/ 709427 w 9459029"/>
              <a:gd name="connsiteY2" fmla="*/ 0 h 769441"/>
              <a:gd name="connsiteX3" fmla="*/ 1206026 w 9459029"/>
              <a:gd name="connsiteY3" fmla="*/ 0 h 769441"/>
              <a:gd name="connsiteX4" fmla="*/ 1702625 w 9459029"/>
              <a:gd name="connsiteY4" fmla="*/ 0 h 769441"/>
              <a:gd name="connsiteX5" fmla="*/ 2482995 w 9459029"/>
              <a:gd name="connsiteY5" fmla="*/ 0 h 769441"/>
              <a:gd name="connsiteX6" fmla="*/ 3263365 w 9459029"/>
              <a:gd name="connsiteY6" fmla="*/ 0 h 769441"/>
              <a:gd name="connsiteX7" fmla="*/ 3759964 w 9459029"/>
              <a:gd name="connsiteY7" fmla="*/ 0 h 769441"/>
              <a:gd name="connsiteX8" fmla="*/ 4540334 w 9459029"/>
              <a:gd name="connsiteY8" fmla="*/ 0 h 769441"/>
              <a:gd name="connsiteX9" fmla="*/ 4847752 w 9459029"/>
              <a:gd name="connsiteY9" fmla="*/ 0 h 769441"/>
              <a:gd name="connsiteX10" fmla="*/ 5438942 w 9459029"/>
              <a:gd name="connsiteY10" fmla="*/ 0 h 769441"/>
              <a:gd name="connsiteX11" fmla="*/ 5840950 w 9459029"/>
              <a:gd name="connsiteY11" fmla="*/ 0 h 769441"/>
              <a:gd name="connsiteX12" fmla="*/ 6621320 w 9459029"/>
              <a:gd name="connsiteY12" fmla="*/ 0 h 769441"/>
              <a:gd name="connsiteX13" fmla="*/ 7023329 w 9459029"/>
              <a:gd name="connsiteY13" fmla="*/ 0 h 769441"/>
              <a:gd name="connsiteX14" fmla="*/ 7709109 w 9459029"/>
              <a:gd name="connsiteY14" fmla="*/ 0 h 769441"/>
              <a:gd name="connsiteX15" fmla="*/ 8394888 w 9459029"/>
              <a:gd name="connsiteY15" fmla="*/ 0 h 769441"/>
              <a:gd name="connsiteX16" fmla="*/ 9459029 w 9459029"/>
              <a:gd name="connsiteY16" fmla="*/ 0 h 769441"/>
              <a:gd name="connsiteX17" fmla="*/ 9459029 w 9459029"/>
              <a:gd name="connsiteY17" fmla="*/ 369332 h 769441"/>
              <a:gd name="connsiteX18" fmla="*/ 9459029 w 9459029"/>
              <a:gd name="connsiteY18" fmla="*/ 769441 h 769441"/>
              <a:gd name="connsiteX19" fmla="*/ 8867840 w 9459029"/>
              <a:gd name="connsiteY19" fmla="*/ 769441 h 769441"/>
              <a:gd name="connsiteX20" fmla="*/ 8087470 w 9459029"/>
              <a:gd name="connsiteY20" fmla="*/ 769441 h 769441"/>
              <a:gd name="connsiteX21" fmla="*/ 7307100 w 9459029"/>
              <a:gd name="connsiteY21" fmla="*/ 769441 h 769441"/>
              <a:gd name="connsiteX22" fmla="*/ 6621320 w 9459029"/>
              <a:gd name="connsiteY22" fmla="*/ 769441 h 769441"/>
              <a:gd name="connsiteX23" fmla="*/ 5935541 w 9459029"/>
              <a:gd name="connsiteY23" fmla="*/ 769441 h 769441"/>
              <a:gd name="connsiteX24" fmla="*/ 5438942 w 9459029"/>
              <a:gd name="connsiteY24" fmla="*/ 769441 h 769441"/>
              <a:gd name="connsiteX25" fmla="*/ 5036933 w 9459029"/>
              <a:gd name="connsiteY25" fmla="*/ 769441 h 769441"/>
              <a:gd name="connsiteX26" fmla="*/ 4351153 w 9459029"/>
              <a:gd name="connsiteY26" fmla="*/ 769441 h 769441"/>
              <a:gd name="connsiteX27" fmla="*/ 3854554 w 9459029"/>
              <a:gd name="connsiteY27" fmla="*/ 769441 h 769441"/>
              <a:gd name="connsiteX28" fmla="*/ 3074184 w 9459029"/>
              <a:gd name="connsiteY28" fmla="*/ 769441 h 769441"/>
              <a:gd name="connsiteX29" fmla="*/ 2672176 w 9459029"/>
              <a:gd name="connsiteY29" fmla="*/ 769441 h 769441"/>
              <a:gd name="connsiteX30" fmla="*/ 2364757 w 9459029"/>
              <a:gd name="connsiteY30" fmla="*/ 769441 h 769441"/>
              <a:gd name="connsiteX31" fmla="*/ 1678978 w 9459029"/>
              <a:gd name="connsiteY31" fmla="*/ 769441 h 769441"/>
              <a:gd name="connsiteX32" fmla="*/ 1087788 w 9459029"/>
              <a:gd name="connsiteY32" fmla="*/ 769441 h 769441"/>
              <a:gd name="connsiteX33" fmla="*/ 780370 w 9459029"/>
              <a:gd name="connsiteY33" fmla="*/ 769441 h 769441"/>
              <a:gd name="connsiteX34" fmla="*/ 0 w 9459029"/>
              <a:gd name="connsiteY34" fmla="*/ 769441 h 769441"/>
              <a:gd name="connsiteX35" fmla="*/ 0 w 9459029"/>
              <a:gd name="connsiteY35" fmla="*/ 392415 h 769441"/>
              <a:gd name="connsiteX36" fmla="*/ 0 w 9459029"/>
              <a:gd name="connsiteY36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59029" h="769441" extrusionOk="0">
                <a:moveTo>
                  <a:pt x="0" y="0"/>
                </a:moveTo>
                <a:cubicBezTo>
                  <a:pt x="124551" y="-29038"/>
                  <a:pt x="263054" y="927"/>
                  <a:pt x="402009" y="0"/>
                </a:cubicBezTo>
                <a:cubicBezTo>
                  <a:pt x="540964" y="-927"/>
                  <a:pt x="574027" y="11662"/>
                  <a:pt x="709427" y="0"/>
                </a:cubicBezTo>
                <a:cubicBezTo>
                  <a:pt x="844827" y="-11662"/>
                  <a:pt x="1069851" y="36386"/>
                  <a:pt x="1206026" y="0"/>
                </a:cubicBezTo>
                <a:cubicBezTo>
                  <a:pt x="1342201" y="-36386"/>
                  <a:pt x="1571487" y="30601"/>
                  <a:pt x="1702625" y="0"/>
                </a:cubicBezTo>
                <a:cubicBezTo>
                  <a:pt x="1833763" y="-30601"/>
                  <a:pt x="2234386" y="48407"/>
                  <a:pt x="2482995" y="0"/>
                </a:cubicBezTo>
                <a:cubicBezTo>
                  <a:pt x="2731604" y="-48407"/>
                  <a:pt x="2941057" y="7242"/>
                  <a:pt x="3263365" y="0"/>
                </a:cubicBezTo>
                <a:cubicBezTo>
                  <a:pt x="3585673" y="-7242"/>
                  <a:pt x="3631986" y="7366"/>
                  <a:pt x="3759964" y="0"/>
                </a:cubicBezTo>
                <a:cubicBezTo>
                  <a:pt x="3887942" y="-7366"/>
                  <a:pt x="4274853" y="3281"/>
                  <a:pt x="4540334" y="0"/>
                </a:cubicBezTo>
                <a:cubicBezTo>
                  <a:pt x="4805815" y="-3281"/>
                  <a:pt x="4718676" y="23939"/>
                  <a:pt x="4847752" y="0"/>
                </a:cubicBezTo>
                <a:cubicBezTo>
                  <a:pt x="4976828" y="-23939"/>
                  <a:pt x="5218312" y="23475"/>
                  <a:pt x="5438942" y="0"/>
                </a:cubicBezTo>
                <a:cubicBezTo>
                  <a:pt x="5659572" y="-23475"/>
                  <a:pt x="5717400" y="40345"/>
                  <a:pt x="5840950" y="0"/>
                </a:cubicBezTo>
                <a:cubicBezTo>
                  <a:pt x="5964500" y="-40345"/>
                  <a:pt x="6443470" y="62126"/>
                  <a:pt x="6621320" y="0"/>
                </a:cubicBezTo>
                <a:cubicBezTo>
                  <a:pt x="6799170" y="-62126"/>
                  <a:pt x="6939115" y="22018"/>
                  <a:pt x="7023329" y="0"/>
                </a:cubicBezTo>
                <a:cubicBezTo>
                  <a:pt x="7107543" y="-22018"/>
                  <a:pt x="7552568" y="35452"/>
                  <a:pt x="7709109" y="0"/>
                </a:cubicBezTo>
                <a:cubicBezTo>
                  <a:pt x="7865650" y="-35452"/>
                  <a:pt x="8157457" y="12193"/>
                  <a:pt x="8394888" y="0"/>
                </a:cubicBezTo>
                <a:cubicBezTo>
                  <a:pt x="8632319" y="-12193"/>
                  <a:pt x="8968856" y="21566"/>
                  <a:pt x="9459029" y="0"/>
                </a:cubicBezTo>
                <a:cubicBezTo>
                  <a:pt x="9477650" y="98669"/>
                  <a:pt x="9441817" y="210699"/>
                  <a:pt x="9459029" y="369332"/>
                </a:cubicBezTo>
                <a:cubicBezTo>
                  <a:pt x="9476241" y="527965"/>
                  <a:pt x="9458623" y="639584"/>
                  <a:pt x="9459029" y="769441"/>
                </a:cubicBezTo>
                <a:cubicBezTo>
                  <a:pt x="9321116" y="833268"/>
                  <a:pt x="9059421" y="730407"/>
                  <a:pt x="8867840" y="769441"/>
                </a:cubicBezTo>
                <a:cubicBezTo>
                  <a:pt x="8676259" y="808475"/>
                  <a:pt x="8280859" y="722447"/>
                  <a:pt x="8087470" y="769441"/>
                </a:cubicBezTo>
                <a:cubicBezTo>
                  <a:pt x="7894081" y="816435"/>
                  <a:pt x="7666088" y="698787"/>
                  <a:pt x="7307100" y="769441"/>
                </a:cubicBezTo>
                <a:cubicBezTo>
                  <a:pt x="6948112" y="840095"/>
                  <a:pt x="6802646" y="758264"/>
                  <a:pt x="6621320" y="769441"/>
                </a:cubicBezTo>
                <a:cubicBezTo>
                  <a:pt x="6439994" y="780618"/>
                  <a:pt x="6124297" y="759045"/>
                  <a:pt x="5935541" y="769441"/>
                </a:cubicBezTo>
                <a:cubicBezTo>
                  <a:pt x="5746785" y="779837"/>
                  <a:pt x="5596478" y="716516"/>
                  <a:pt x="5438942" y="769441"/>
                </a:cubicBezTo>
                <a:cubicBezTo>
                  <a:pt x="5281406" y="822366"/>
                  <a:pt x="5219751" y="723052"/>
                  <a:pt x="5036933" y="769441"/>
                </a:cubicBezTo>
                <a:cubicBezTo>
                  <a:pt x="4854115" y="815830"/>
                  <a:pt x="4489919" y="735202"/>
                  <a:pt x="4351153" y="769441"/>
                </a:cubicBezTo>
                <a:cubicBezTo>
                  <a:pt x="4212387" y="803680"/>
                  <a:pt x="4009125" y="735746"/>
                  <a:pt x="3854554" y="769441"/>
                </a:cubicBezTo>
                <a:cubicBezTo>
                  <a:pt x="3699983" y="803136"/>
                  <a:pt x="3451649" y="689180"/>
                  <a:pt x="3074184" y="769441"/>
                </a:cubicBezTo>
                <a:cubicBezTo>
                  <a:pt x="2696719" y="849702"/>
                  <a:pt x="2770537" y="759159"/>
                  <a:pt x="2672176" y="769441"/>
                </a:cubicBezTo>
                <a:cubicBezTo>
                  <a:pt x="2573815" y="779723"/>
                  <a:pt x="2429988" y="756715"/>
                  <a:pt x="2364757" y="769441"/>
                </a:cubicBezTo>
                <a:cubicBezTo>
                  <a:pt x="2299526" y="782167"/>
                  <a:pt x="1856794" y="688601"/>
                  <a:pt x="1678978" y="769441"/>
                </a:cubicBezTo>
                <a:cubicBezTo>
                  <a:pt x="1501162" y="850281"/>
                  <a:pt x="1242747" y="711448"/>
                  <a:pt x="1087788" y="769441"/>
                </a:cubicBezTo>
                <a:cubicBezTo>
                  <a:pt x="932829" y="827434"/>
                  <a:pt x="866230" y="756591"/>
                  <a:pt x="780370" y="769441"/>
                </a:cubicBezTo>
                <a:cubicBezTo>
                  <a:pt x="694510" y="782291"/>
                  <a:pt x="259103" y="747500"/>
                  <a:pt x="0" y="769441"/>
                </a:cubicBezTo>
                <a:cubicBezTo>
                  <a:pt x="-1195" y="618264"/>
                  <a:pt x="30852" y="483421"/>
                  <a:pt x="0" y="392415"/>
                </a:cubicBezTo>
                <a:cubicBezTo>
                  <a:pt x="-30852" y="301409"/>
                  <a:pt x="38788" y="8532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37718992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計算する順序の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ルールの追加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50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5781" y="22425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5256" y="2304128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04B55F-6120-7A7D-5528-4F7FA96F97E2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7706C8-D7EF-4329-8630-21BDF6C3050F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A6D60C62-8959-3FCA-A1DF-36EBB54B9AF8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5256" y="2304128"/>
            <a:ext cx="3659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13" y="3269797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613" y="4235466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A37647-45C1-31A9-3BE7-FCCD92490FEC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9E5032-1FCD-A4DD-9061-6593106304A8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64D9260F-1553-7D55-937B-FF366EA948D0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FD5F1F-AF25-9571-2CF8-336E61E8BBEE}"/>
              </a:ext>
            </a:extLst>
          </p:cNvPr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1D266C-3646-9709-9D03-D0A2F95E9536}"/>
              </a:ext>
            </a:extLst>
          </p:cNvPr>
          <p:cNvSpPr txBox="1"/>
          <p:nvPr/>
        </p:nvSpPr>
        <p:spPr>
          <a:xfrm>
            <a:off x="5295781" y="22425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5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5256" y="2304128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13" y="3269797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613" y="4235466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04376" y="3269797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A9EA42-B533-3C60-D72C-0DB7A68EE954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48B2227-795D-36EB-CAD0-02CABB29518C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15EA95FF-41E9-9AD5-7736-D74EAB8A76EF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1015CA-3A69-320D-650A-BE72AEC9C75C}"/>
              </a:ext>
            </a:extLst>
          </p:cNvPr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18CA9A-73AC-5E62-6B51-78B0FBA369A3}"/>
              </a:ext>
            </a:extLst>
          </p:cNvPr>
          <p:cNvSpPr txBox="1"/>
          <p:nvPr/>
        </p:nvSpPr>
        <p:spPr>
          <a:xfrm>
            <a:off x="5295781" y="22425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1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32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5256" y="2304128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13" y="3269797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613" y="4235466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04376" y="3269797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4376" y="42354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04376" y="5201135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F375D0-DE59-7F2C-823D-773821F1923C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D18FFA-0CDD-548A-911E-ACE665C1390F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CB2A380-B71E-FDF8-0F01-2CCB76D3A791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7EB792-EA99-4A17-826C-CED7C5B94D91}"/>
              </a:ext>
            </a:extLst>
          </p:cNvPr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C658C2-8E89-BCF8-31FE-D2D3B78CA38C}"/>
              </a:ext>
            </a:extLst>
          </p:cNvPr>
          <p:cNvSpPr txBox="1"/>
          <p:nvPr/>
        </p:nvSpPr>
        <p:spPr>
          <a:xfrm>
            <a:off x="5295781" y="22425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7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07482" y="865993"/>
            <a:ext cx="977703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ルールを守って次の計算をしましょう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656" y="2228211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4767" y="2228211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15250" y="2121881"/>
            <a:ext cx="6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83814" y="2136169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9025" y="222821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5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 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324EFA-C265-591B-0533-FB8CC895214A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1E0FA3-D6BF-5B3C-E66F-07DB090972EE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1F02D01-1435-D758-8674-BFD95796F3EF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40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 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13" y="3269797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 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263065-8E4B-C4E4-4B8E-0EF9D67F0EA0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4B172B-1477-16A6-925A-1679EB2F5F67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9EAD0CAA-CF2E-21D8-6731-27C293138101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C25A33-6A8B-E002-E5AF-1FF7527AA27C}"/>
              </a:ext>
            </a:extLst>
          </p:cNvPr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58932" y="230412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 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613" y="3269797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 )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6613" y="4235466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6613" y="5201135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4C2A42-19C4-FD58-3B75-2D23D736AEA4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9EA4D7-D4A0-19F4-FC97-B72F6D07B402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9C3FC346-1FBE-E2C5-747F-965959AE84C3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212B12-08A6-19B6-2D3E-D8CE663BFEF3}"/>
              </a:ext>
            </a:extLst>
          </p:cNvPr>
          <p:cNvSpPr txBox="1"/>
          <p:nvPr/>
        </p:nvSpPr>
        <p:spPr>
          <a:xfrm>
            <a:off x="558713" y="224257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5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30155" y="1578174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前後を入れ替えて計算しても良い場合がある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5641" y="2559481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7185" y="2556761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26967" y="255676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5641" y="457871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27185" y="457599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26966" y="457599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3116" y="3596902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たし算は、前後を入れ替えてたしても同じ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43116" y="5678197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かけ算は、前後を入れ替えてかけても同じ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C94F93-9B68-522B-D36C-2D7D9C6F1D5E}"/>
              </a:ext>
            </a:extLst>
          </p:cNvPr>
          <p:cNvSpPr txBox="1"/>
          <p:nvPr/>
        </p:nvSpPr>
        <p:spPr>
          <a:xfrm>
            <a:off x="1087050" y="428179"/>
            <a:ext cx="9194870" cy="800219"/>
          </a:xfrm>
          <a:custGeom>
            <a:avLst/>
            <a:gdLst>
              <a:gd name="connsiteX0" fmla="*/ 0 w 9194870"/>
              <a:gd name="connsiteY0" fmla="*/ 0 h 800219"/>
              <a:gd name="connsiteX1" fmla="*/ 390782 w 9194870"/>
              <a:gd name="connsiteY1" fmla="*/ 0 h 800219"/>
              <a:gd name="connsiteX2" fmla="*/ 689615 w 9194870"/>
              <a:gd name="connsiteY2" fmla="*/ 0 h 800219"/>
              <a:gd name="connsiteX3" fmla="*/ 1448192 w 9194870"/>
              <a:gd name="connsiteY3" fmla="*/ 0 h 800219"/>
              <a:gd name="connsiteX4" fmla="*/ 1930923 w 9194870"/>
              <a:gd name="connsiteY4" fmla="*/ 0 h 800219"/>
              <a:gd name="connsiteX5" fmla="*/ 2597551 w 9194870"/>
              <a:gd name="connsiteY5" fmla="*/ 0 h 800219"/>
              <a:gd name="connsiteX6" fmla="*/ 3172230 w 9194870"/>
              <a:gd name="connsiteY6" fmla="*/ 0 h 800219"/>
              <a:gd name="connsiteX7" fmla="*/ 3563012 w 9194870"/>
              <a:gd name="connsiteY7" fmla="*/ 0 h 800219"/>
              <a:gd name="connsiteX8" fmla="*/ 3953794 w 9194870"/>
              <a:gd name="connsiteY8" fmla="*/ 0 h 800219"/>
              <a:gd name="connsiteX9" fmla="*/ 4620422 w 9194870"/>
              <a:gd name="connsiteY9" fmla="*/ 0 h 800219"/>
              <a:gd name="connsiteX10" fmla="*/ 5287050 w 9194870"/>
              <a:gd name="connsiteY10" fmla="*/ 0 h 800219"/>
              <a:gd name="connsiteX11" fmla="*/ 5953678 w 9194870"/>
              <a:gd name="connsiteY11" fmla="*/ 0 h 800219"/>
              <a:gd name="connsiteX12" fmla="*/ 6712255 w 9194870"/>
              <a:gd name="connsiteY12" fmla="*/ 0 h 800219"/>
              <a:gd name="connsiteX13" fmla="*/ 7378883 w 9194870"/>
              <a:gd name="connsiteY13" fmla="*/ 0 h 800219"/>
              <a:gd name="connsiteX14" fmla="*/ 7861614 w 9194870"/>
              <a:gd name="connsiteY14" fmla="*/ 0 h 800219"/>
              <a:gd name="connsiteX15" fmla="*/ 8620191 w 9194870"/>
              <a:gd name="connsiteY15" fmla="*/ 0 h 800219"/>
              <a:gd name="connsiteX16" fmla="*/ 9194870 w 9194870"/>
              <a:gd name="connsiteY16" fmla="*/ 0 h 800219"/>
              <a:gd name="connsiteX17" fmla="*/ 9194870 w 9194870"/>
              <a:gd name="connsiteY17" fmla="*/ 400110 h 800219"/>
              <a:gd name="connsiteX18" fmla="*/ 9194870 w 9194870"/>
              <a:gd name="connsiteY18" fmla="*/ 800219 h 800219"/>
              <a:gd name="connsiteX19" fmla="*/ 8436293 w 9194870"/>
              <a:gd name="connsiteY19" fmla="*/ 800219 h 800219"/>
              <a:gd name="connsiteX20" fmla="*/ 7677716 w 9194870"/>
              <a:gd name="connsiteY20" fmla="*/ 800219 h 800219"/>
              <a:gd name="connsiteX21" fmla="*/ 7103037 w 9194870"/>
              <a:gd name="connsiteY21" fmla="*/ 800219 h 800219"/>
              <a:gd name="connsiteX22" fmla="*/ 6620306 w 9194870"/>
              <a:gd name="connsiteY22" fmla="*/ 800219 h 800219"/>
              <a:gd name="connsiteX23" fmla="*/ 5861730 w 9194870"/>
              <a:gd name="connsiteY23" fmla="*/ 800219 h 800219"/>
              <a:gd name="connsiteX24" fmla="*/ 5378999 w 9194870"/>
              <a:gd name="connsiteY24" fmla="*/ 800219 h 800219"/>
              <a:gd name="connsiteX25" fmla="*/ 5080166 w 9194870"/>
              <a:gd name="connsiteY25" fmla="*/ 800219 h 800219"/>
              <a:gd name="connsiteX26" fmla="*/ 4321589 w 9194870"/>
              <a:gd name="connsiteY26" fmla="*/ 800219 h 800219"/>
              <a:gd name="connsiteX27" fmla="*/ 4022756 w 9194870"/>
              <a:gd name="connsiteY27" fmla="*/ 800219 h 800219"/>
              <a:gd name="connsiteX28" fmla="*/ 3448076 w 9194870"/>
              <a:gd name="connsiteY28" fmla="*/ 800219 h 800219"/>
              <a:gd name="connsiteX29" fmla="*/ 2873397 w 9194870"/>
              <a:gd name="connsiteY29" fmla="*/ 800219 h 800219"/>
              <a:gd name="connsiteX30" fmla="*/ 2574564 w 9194870"/>
              <a:gd name="connsiteY30" fmla="*/ 800219 h 800219"/>
              <a:gd name="connsiteX31" fmla="*/ 2091833 w 9194870"/>
              <a:gd name="connsiteY31" fmla="*/ 800219 h 800219"/>
              <a:gd name="connsiteX32" fmla="*/ 1701051 w 9194870"/>
              <a:gd name="connsiteY32" fmla="*/ 800219 h 800219"/>
              <a:gd name="connsiteX33" fmla="*/ 1310269 w 9194870"/>
              <a:gd name="connsiteY33" fmla="*/ 800219 h 800219"/>
              <a:gd name="connsiteX34" fmla="*/ 827538 w 9194870"/>
              <a:gd name="connsiteY34" fmla="*/ 800219 h 800219"/>
              <a:gd name="connsiteX35" fmla="*/ 0 w 9194870"/>
              <a:gd name="connsiteY35" fmla="*/ 800219 h 800219"/>
              <a:gd name="connsiteX36" fmla="*/ 0 w 9194870"/>
              <a:gd name="connsiteY36" fmla="*/ 384105 h 800219"/>
              <a:gd name="connsiteX37" fmla="*/ 0 w 9194870"/>
              <a:gd name="connsiteY37" fmla="*/ 0 h 8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94870" h="800219" extrusionOk="0">
                <a:moveTo>
                  <a:pt x="0" y="0"/>
                </a:moveTo>
                <a:cubicBezTo>
                  <a:pt x="132717" y="-19494"/>
                  <a:pt x="246367" y="30972"/>
                  <a:pt x="390782" y="0"/>
                </a:cubicBezTo>
                <a:cubicBezTo>
                  <a:pt x="535197" y="-30972"/>
                  <a:pt x="585579" y="35631"/>
                  <a:pt x="689615" y="0"/>
                </a:cubicBezTo>
                <a:cubicBezTo>
                  <a:pt x="793651" y="-35631"/>
                  <a:pt x="1240265" y="59004"/>
                  <a:pt x="1448192" y="0"/>
                </a:cubicBezTo>
                <a:cubicBezTo>
                  <a:pt x="1656119" y="-59004"/>
                  <a:pt x="1697792" y="37853"/>
                  <a:pt x="1930923" y="0"/>
                </a:cubicBezTo>
                <a:cubicBezTo>
                  <a:pt x="2164054" y="-37853"/>
                  <a:pt x="2416645" y="9897"/>
                  <a:pt x="2597551" y="0"/>
                </a:cubicBezTo>
                <a:cubicBezTo>
                  <a:pt x="2778457" y="-9897"/>
                  <a:pt x="2948845" y="362"/>
                  <a:pt x="3172230" y="0"/>
                </a:cubicBezTo>
                <a:cubicBezTo>
                  <a:pt x="3395615" y="-362"/>
                  <a:pt x="3480611" y="34610"/>
                  <a:pt x="3563012" y="0"/>
                </a:cubicBezTo>
                <a:cubicBezTo>
                  <a:pt x="3645413" y="-34610"/>
                  <a:pt x="3776547" y="5914"/>
                  <a:pt x="3953794" y="0"/>
                </a:cubicBezTo>
                <a:cubicBezTo>
                  <a:pt x="4131041" y="-5914"/>
                  <a:pt x="4441330" y="78304"/>
                  <a:pt x="4620422" y="0"/>
                </a:cubicBezTo>
                <a:cubicBezTo>
                  <a:pt x="4799514" y="-78304"/>
                  <a:pt x="5056773" y="6291"/>
                  <a:pt x="5287050" y="0"/>
                </a:cubicBezTo>
                <a:cubicBezTo>
                  <a:pt x="5517327" y="-6291"/>
                  <a:pt x="5708504" y="36973"/>
                  <a:pt x="5953678" y="0"/>
                </a:cubicBezTo>
                <a:cubicBezTo>
                  <a:pt x="6198852" y="-36973"/>
                  <a:pt x="6553806" y="55775"/>
                  <a:pt x="6712255" y="0"/>
                </a:cubicBezTo>
                <a:cubicBezTo>
                  <a:pt x="6870704" y="-55775"/>
                  <a:pt x="7233117" y="21415"/>
                  <a:pt x="7378883" y="0"/>
                </a:cubicBezTo>
                <a:cubicBezTo>
                  <a:pt x="7524649" y="-21415"/>
                  <a:pt x="7761164" y="21145"/>
                  <a:pt x="7861614" y="0"/>
                </a:cubicBezTo>
                <a:cubicBezTo>
                  <a:pt x="7962064" y="-21145"/>
                  <a:pt x="8373722" y="25945"/>
                  <a:pt x="8620191" y="0"/>
                </a:cubicBezTo>
                <a:cubicBezTo>
                  <a:pt x="8866660" y="-25945"/>
                  <a:pt x="9013138" y="46726"/>
                  <a:pt x="9194870" y="0"/>
                </a:cubicBezTo>
                <a:cubicBezTo>
                  <a:pt x="9235255" y="125922"/>
                  <a:pt x="9163860" y="216882"/>
                  <a:pt x="9194870" y="400110"/>
                </a:cubicBezTo>
                <a:cubicBezTo>
                  <a:pt x="9225880" y="583338"/>
                  <a:pt x="9185399" y="637488"/>
                  <a:pt x="9194870" y="800219"/>
                </a:cubicBezTo>
                <a:cubicBezTo>
                  <a:pt x="8847284" y="863838"/>
                  <a:pt x="8803207" y="798319"/>
                  <a:pt x="8436293" y="800219"/>
                </a:cubicBezTo>
                <a:cubicBezTo>
                  <a:pt x="8069379" y="802119"/>
                  <a:pt x="7835870" y="736101"/>
                  <a:pt x="7677716" y="800219"/>
                </a:cubicBezTo>
                <a:cubicBezTo>
                  <a:pt x="7519562" y="864337"/>
                  <a:pt x="7275488" y="796485"/>
                  <a:pt x="7103037" y="800219"/>
                </a:cubicBezTo>
                <a:cubicBezTo>
                  <a:pt x="6930586" y="803953"/>
                  <a:pt x="6763294" y="764173"/>
                  <a:pt x="6620306" y="800219"/>
                </a:cubicBezTo>
                <a:cubicBezTo>
                  <a:pt x="6477318" y="836265"/>
                  <a:pt x="6121582" y="798493"/>
                  <a:pt x="5861730" y="800219"/>
                </a:cubicBezTo>
                <a:cubicBezTo>
                  <a:pt x="5601878" y="801945"/>
                  <a:pt x="5607198" y="761068"/>
                  <a:pt x="5378999" y="800219"/>
                </a:cubicBezTo>
                <a:cubicBezTo>
                  <a:pt x="5150800" y="839370"/>
                  <a:pt x="5199764" y="783644"/>
                  <a:pt x="5080166" y="800219"/>
                </a:cubicBezTo>
                <a:cubicBezTo>
                  <a:pt x="4960568" y="816794"/>
                  <a:pt x="4696474" y="709901"/>
                  <a:pt x="4321589" y="800219"/>
                </a:cubicBezTo>
                <a:cubicBezTo>
                  <a:pt x="3946704" y="890537"/>
                  <a:pt x="4167758" y="796194"/>
                  <a:pt x="4022756" y="800219"/>
                </a:cubicBezTo>
                <a:cubicBezTo>
                  <a:pt x="3877754" y="804244"/>
                  <a:pt x="3712887" y="745769"/>
                  <a:pt x="3448076" y="800219"/>
                </a:cubicBezTo>
                <a:cubicBezTo>
                  <a:pt x="3183265" y="854669"/>
                  <a:pt x="3068620" y="737908"/>
                  <a:pt x="2873397" y="800219"/>
                </a:cubicBezTo>
                <a:cubicBezTo>
                  <a:pt x="2678174" y="862530"/>
                  <a:pt x="2670918" y="772286"/>
                  <a:pt x="2574564" y="800219"/>
                </a:cubicBezTo>
                <a:cubicBezTo>
                  <a:pt x="2478210" y="828152"/>
                  <a:pt x="2286931" y="748778"/>
                  <a:pt x="2091833" y="800219"/>
                </a:cubicBezTo>
                <a:cubicBezTo>
                  <a:pt x="1896735" y="851660"/>
                  <a:pt x="1809512" y="792642"/>
                  <a:pt x="1701051" y="800219"/>
                </a:cubicBezTo>
                <a:cubicBezTo>
                  <a:pt x="1592590" y="807796"/>
                  <a:pt x="1460254" y="754055"/>
                  <a:pt x="1310269" y="800219"/>
                </a:cubicBezTo>
                <a:cubicBezTo>
                  <a:pt x="1160284" y="846383"/>
                  <a:pt x="942600" y="752385"/>
                  <a:pt x="827538" y="800219"/>
                </a:cubicBezTo>
                <a:cubicBezTo>
                  <a:pt x="712476" y="848053"/>
                  <a:pt x="346250" y="705189"/>
                  <a:pt x="0" y="800219"/>
                </a:cubicBezTo>
                <a:cubicBezTo>
                  <a:pt x="-24152" y="658992"/>
                  <a:pt x="17218" y="499336"/>
                  <a:pt x="0" y="384105"/>
                </a:cubicBezTo>
                <a:cubicBezTo>
                  <a:pt x="-17218" y="268874"/>
                  <a:pt x="45041" y="17208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38517428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③計算の関係（復習）・計算の法則</a:t>
            </a:r>
            <a:r>
              <a:rPr lang="ja-JP" altLang="en-US" sz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endParaRPr kumimoji="1" lang="en-US" altLang="ja-JP" sz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ja-JP" altLang="en-US" sz="100" dirty="0"/>
          </a:p>
        </p:txBody>
      </p:sp>
    </p:spTree>
    <p:extLst>
      <p:ext uri="{BB962C8B-B14F-4D97-AF65-F5344CB8AC3E}">
        <p14:creationId xmlns:p14="http://schemas.microsoft.com/office/powerpoint/2010/main" val="32630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19786" y="825860"/>
            <a:ext cx="969047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たし算だけの式はどこから計算しても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0218" y="1835089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0818" y="1832369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09767" y="169386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4139" y="4632009"/>
            <a:ext cx="941796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たし算だけの時は、どこからたしても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になるところなど</a:t>
            </a:r>
            <a:endParaRPr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計算しやすいところからたしていきましょう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0F74E2-8CC7-4D70-806E-D22800D8BC77}"/>
              </a:ext>
            </a:extLst>
          </p:cNvPr>
          <p:cNvSpPr txBox="1"/>
          <p:nvPr/>
        </p:nvSpPr>
        <p:spPr>
          <a:xfrm>
            <a:off x="1484139" y="2877683"/>
            <a:ext cx="941796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上の式は、かっこをつけることによって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前からたしても後ろからたしても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同じになるよ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ということを表しています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2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808818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999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808818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5632" y="314913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5632" y="4230473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9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808818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＋５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5632" y="314913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5632" y="4230473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53FB39-7A00-35F4-707D-A0C724E2C02F}"/>
              </a:ext>
            </a:extLst>
          </p:cNvPr>
          <p:cNvSpPr txBox="1"/>
          <p:nvPr/>
        </p:nvSpPr>
        <p:spPr>
          <a:xfrm>
            <a:off x="6434881" y="314913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9EADCC-AE1C-E76B-4D2A-140423056598}"/>
              </a:ext>
            </a:extLst>
          </p:cNvPr>
          <p:cNvSpPr txBox="1"/>
          <p:nvPr/>
        </p:nvSpPr>
        <p:spPr>
          <a:xfrm>
            <a:off x="6434881" y="4230473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D5E4D7-3651-6315-D6F9-49D933641429}"/>
              </a:ext>
            </a:extLst>
          </p:cNvPr>
          <p:cNvSpPr txBox="1"/>
          <p:nvPr/>
        </p:nvSpPr>
        <p:spPr>
          <a:xfrm>
            <a:off x="5575419" y="5525962"/>
            <a:ext cx="593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■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■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も使っています</a:t>
            </a:r>
          </a:p>
        </p:txBody>
      </p:sp>
    </p:spTree>
    <p:extLst>
      <p:ext uri="{BB962C8B-B14F-4D97-AF65-F5344CB8AC3E}">
        <p14:creationId xmlns:p14="http://schemas.microsoft.com/office/powerpoint/2010/main" val="14997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19786" y="825860"/>
            <a:ext cx="969047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かけ算だけの式はどこから計算しても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0218" y="1835089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0818" y="1832369"/>
            <a:ext cx="3724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8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endParaRPr kumimoji="1" lang="ja-JP" altLang="en-US" sz="4800" dirty="0">
              <a:latin typeface="Tosho Roman Bold" panose="020B0600000000000000" pitchFamily="34" charset="0"/>
              <a:ea typeface="富士ポップ" panose="040F07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09767" y="169386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4139" y="4632009"/>
            <a:ext cx="941796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かけ算だけの時は、どこからかけても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になるところなど</a:t>
            </a:r>
            <a:endParaRPr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計算しやすい</a:t>
            </a:r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ところからかけて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いきましょう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0F74E2-8CC7-4D70-806E-D22800D8BC77}"/>
              </a:ext>
            </a:extLst>
          </p:cNvPr>
          <p:cNvSpPr txBox="1"/>
          <p:nvPr/>
        </p:nvSpPr>
        <p:spPr>
          <a:xfrm>
            <a:off x="1484139" y="2877683"/>
            <a:ext cx="941796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上の式は、かっこをつけることによって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前からかけても後ろからかけても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同じになるよ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ということを表しています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798155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79×2×50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25×43×4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8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9656" y="2228211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4767" y="2228211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15250" y="2121881"/>
            <a:ext cx="6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83814" y="2136169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9025" y="222821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64" y="3205708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64" y="4183205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728351-0AF2-7D65-965B-E2E36993F813}"/>
              </a:ext>
            </a:extLst>
          </p:cNvPr>
          <p:cNvSpPr txBox="1"/>
          <p:nvPr/>
        </p:nvSpPr>
        <p:spPr>
          <a:xfrm>
            <a:off x="1207482" y="865993"/>
            <a:ext cx="97770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ルールを守って次の計算をしましょう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7119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798155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5632" y="314913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5632" y="4230475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25×43×4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6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05632" y="798155"/>
            <a:ext cx="10059164" cy="76944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9889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2×50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5632" y="314913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5632" y="4230475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9138" y="2067805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×43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34881" y="3044279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×43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34881" y="422792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44177" y="5500806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■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■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も使っています</a:t>
            </a:r>
          </a:p>
        </p:txBody>
      </p:sp>
    </p:spTree>
    <p:extLst>
      <p:ext uri="{BB962C8B-B14F-4D97-AF65-F5344CB8AC3E}">
        <p14:creationId xmlns:p14="http://schemas.microsoft.com/office/powerpoint/2010/main" val="16103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7462" y="1313541"/>
            <a:ext cx="10497499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いそべぇは毎月５万円を貯金しています。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あおみは毎月２万円の貯金をしています。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か月たったときに、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２人の貯金をあわせるといくらになりますか。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屋内, テーブル, おもちゃ, 座る が含まれている画像&#10;&#10;自動的に生成された説明">
            <a:extLst>
              <a:ext uri="{FF2B5EF4-FFF2-40B4-BE49-F238E27FC236}">
                <a16:creationId xmlns:a16="http://schemas.microsoft.com/office/drawing/2014/main" id="{200AFA75-03F5-5858-06C8-44F36440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3" y="4192732"/>
            <a:ext cx="2658227" cy="1991104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479D7BB5-97F4-B772-02C2-E256BB820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09" b="7868"/>
          <a:stretch/>
        </p:blipFill>
        <p:spPr>
          <a:xfrm>
            <a:off x="1161177" y="4108013"/>
            <a:ext cx="2928023" cy="2075823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0BF5C67-2AF9-2DFE-7D21-715AB9BB7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5368" r="-2809" b="7867"/>
          <a:stretch/>
        </p:blipFill>
        <p:spPr>
          <a:xfrm>
            <a:off x="8102799" y="4506439"/>
            <a:ext cx="2480444" cy="12789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050559-0CF9-A9D7-8372-45FB61B4993D}"/>
              </a:ext>
            </a:extLst>
          </p:cNvPr>
          <p:cNvSpPr txBox="1"/>
          <p:nvPr/>
        </p:nvSpPr>
        <p:spPr>
          <a:xfrm>
            <a:off x="851339" y="428179"/>
            <a:ext cx="9207062" cy="769441"/>
          </a:xfrm>
          <a:custGeom>
            <a:avLst/>
            <a:gdLst>
              <a:gd name="connsiteX0" fmla="*/ 0 w 9207062"/>
              <a:gd name="connsiteY0" fmla="*/ 0 h 769441"/>
              <a:gd name="connsiteX1" fmla="*/ 759583 w 9207062"/>
              <a:gd name="connsiteY1" fmla="*/ 0 h 769441"/>
              <a:gd name="connsiteX2" fmla="*/ 1427095 w 9207062"/>
              <a:gd name="connsiteY2" fmla="*/ 0 h 769441"/>
              <a:gd name="connsiteX3" fmla="*/ 2094607 w 9207062"/>
              <a:gd name="connsiteY3" fmla="*/ 0 h 769441"/>
              <a:gd name="connsiteX4" fmla="*/ 2670048 w 9207062"/>
              <a:gd name="connsiteY4" fmla="*/ 0 h 769441"/>
              <a:gd name="connsiteX5" fmla="*/ 3429631 w 9207062"/>
              <a:gd name="connsiteY5" fmla="*/ 0 h 769441"/>
              <a:gd name="connsiteX6" fmla="*/ 3820931 w 9207062"/>
              <a:gd name="connsiteY6" fmla="*/ 0 h 769441"/>
              <a:gd name="connsiteX7" fmla="*/ 4580513 w 9207062"/>
              <a:gd name="connsiteY7" fmla="*/ 0 h 769441"/>
              <a:gd name="connsiteX8" fmla="*/ 4879743 w 9207062"/>
              <a:gd name="connsiteY8" fmla="*/ 0 h 769441"/>
              <a:gd name="connsiteX9" fmla="*/ 5178972 w 9207062"/>
              <a:gd name="connsiteY9" fmla="*/ 0 h 769441"/>
              <a:gd name="connsiteX10" fmla="*/ 5570273 w 9207062"/>
              <a:gd name="connsiteY10" fmla="*/ 0 h 769441"/>
              <a:gd name="connsiteX11" fmla="*/ 6329855 w 9207062"/>
              <a:gd name="connsiteY11" fmla="*/ 0 h 769441"/>
              <a:gd name="connsiteX12" fmla="*/ 6905297 w 9207062"/>
              <a:gd name="connsiteY12" fmla="*/ 0 h 769441"/>
              <a:gd name="connsiteX13" fmla="*/ 7388667 w 9207062"/>
              <a:gd name="connsiteY13" fmla="*/ 0 h 769441"/>
              <a:gd name="connsiteX14" fmla="*/ 7779967 w 9207062"/>
              <a:gd name="connsiteY14" fmla="*/ 0 h 769441"/>
              <a:gd name="connsiteX15" fmla="*/ 8171268 w 9207062"/>
              <a:gd name="connsiteY15" fmla="*/ 0 h 769441"/>
              <a:gd name="connsiteX16" fmla="*/ 9207062 w 9207062"/>
              <a:gd name="connsiteY16" fmla="*/ 0 h 769441"/>
              <a:gd name="connsiteX17" fmla="*/ 9207062 w 9207062"/>
              <a:gd name="connsiteY17" fmla="*/ 369332 h 769441"/>
              <a:gd name="connsiteX18" fmla="*/ 9207062 w 9207062"/>
              <a:gd name="connsiteY18" fmla="*/ 769441 h 769441"/>
              <a:gd name="connsiteX19" fmla="*/ 8631621 w 9207062"/>
              <a:gd name="connsiteY19" fmla="*/ 769441 h 769441"/>
              <a:gd name="connsiteX20" fmla="*/ 7872038 w 9207062"/>
              <a:gd name="connsiteY20" fmla="*/ 769441 h 769441"/>
              <a:gd name="connsiteX21" fmla="*/ 7480738 w 9207062"/>
              <a:gd name="connsiteY21" fmla="*/ 769441 h 769441"/>
              <a:gd name="connsiteX22" fmla="*/ 6813226 w 9207062"/>
              <a:gd name="connsiteY22" fmla="*/ 769441 h 769441"/>
              <a:gd name="connsiteX23" fmla="*/ 6513996 w 9207062"/>
              <a:gd name="connsiteY23" fmla="*/ 769441 h 769441"/>
              <a:gd name="connsiteX24" fmla="*/ 5846484 w 9207062"/>
              <a:gd name="connsiteY24" fmla="*/ 769441 h 769441"/>
              <a:gd name="connsiteX25" fmla="*/ 5086902 w 9207062"/>
              <a:gd name="connsiteY25" fmla="*/ 769441 h 769441"/>
              <a:gd name="connsiteX26" fmla="*/ 4511460 w 9207062"/>
              <a:gd name="connsiteY26" fmla="*/ 769441 h 769441"/>
              <a:gd name="connsiteX27" fmla="*/ 3843948 w 9207062"/>
              <a:gd name="connsiteY27" fmla="*/ 769441 h 769441"/>
              <a:gd name="connsiteX28" fmla="*/ 3452648 w 9207062"/>
              <a:gd name="connsiteY28" fmla="*/ 769441 h 769441"/>
              <a:gd name="connsiteX29" fmla="*/ 3153419 w 9207062"/>
              <a:gd name="connsiteY29" fmla="*/ 769441 h 769441"/>
              <a:gd name="connsiteX30" fmla="*/ 2854189 w 9207062"/>
              <a:gd name="connsiteY30" fmla="*/ 769441 h 769441"/>
              <a:gd name="connsiteX31" fmla="*/ 2278748 w 9207062"/>
              <a:gd name="connsiteY31" fmla="*/ 769441 h 769441"/>
              <a:gd name="connsiteX32" fmla="*/ 1887448 w 9207062"/>
              <a:gd name="connsiteY32" fmla="*/ 769441 h 769441"/>
              <a:gd name="connsiteX33" fmla="*/ 1496148 w 9207062"/>
              <a:gd name="connsiteY33" fmla="*/ 769441 h 769441"/>
              <a:gd name="connsiteX34" fmla="*/ 920706 w 9207062"/>
              <a:gd name="connsiteY34" fmla="*/ 769441 h 769441"/>
              <a:gd name="connsiteX35" fmla="*/ 529406 w 9207062"/>
              <a:gd name="connsiteY35" fmla="*/ 769441 h 769441"/>
              <a:gd name="connsiteX36" fmla="*/ 0 w 9207062"/>
              <a:gd name="connsiteY36" fmla="*/ 769441 h 769441"/>
              <a:gd name="connsiteX37" fmla="*/ 0 w 9207062"/>
              <a:gd name="connsiteY37" fmla="*/ 392415 h 769441"/>
              <a:gd name="connsiteX38" fmla="*/ 0 w 9207062"/>
              <a:gd name="connsiteY3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07062" h="769441" extrusionOk="0">
                <a:moveTo>
                  <a:pt x="0" y="0"/>
                </a:moveTo>
                <a:cubicBezTo>
                  <a:pt x="279262" y="-37908"/>
                  <a:pt x="486808" y="76118"/>
                  <a:pt x="759583" y="0"/>
                </a:cubicBezTo>
                <a:cubicBezTo>
                  <a:pt x="1032358" y="-76118"/>
                  <a:pt x="1231180" y="14021"/>
                  <a:pt x="1427095" y="0"/>
                </a:cubicBezTo>
                <a:cubicBezTo>
                  <a:pt x="1623010" y="-14021"/>
                  <a:pt x="1763122" y="11601"/>
                  <a:pt x="2094607" y="0"/>
                </a:cubicBezTo>
                <a:cubicBezTo>
                  <a:pt x="2426092" y="-11601"/>
                  <a:pt x="2466073" y="21449"/>
                  <a:pt x="2670048" y="0"/>
                </a:cubicBezTo>
                <a:cubicBezTo>
                  <a:pt x="2874023" y="-21449"/>
                  <a:pt x="3053065" y="82346"/>
                  <a:pt x="3429631" y="0"/>
                </a:cubicBezTo>
                <a:cubicBezTo>
                  <a:pt x="3806197" y="-82346"/>
                  <a:pt x="3740770" y="26471"/>
                  <a:pt x="3820931" y="0"/>
                </a:cubicBezTo>
                <a:cubicBezTo>
                  <a:pt x="3901092" y="-26471"/>
                  <a:pt x="4287371" y="6343"/>
                  <a:pt x="4580513" y="0"/>
                </a:cubicBezTo>
                <a:cubicBezTo>
                  <a:pt x="4873655" y="-6343"/>
                  <a:pt x="4811333" y="8667"/>
                  <a:pt x="4879743" y="0"/>
                </a:cubicBezTo>
                <a:cubicBezTo>
                  <a:pt x="4948153" y="-8667"/>
                  <a:pt x="5112638" y="25783"/>
                  <a:pt x="5178972" y="0"/>
                </a:cubicBezTo>
                <a:cubicBezTo>
                  <a:pt x="5245306" y="-25783"/>
                  <a:pt x="5425964" y="22190"/>
                  <a:pt x="5570273" y="0"/>
                </a:cubicBezTo>
                <a:cubicBezTo>
                  <a:pt x="5714582" y="-22190"/>
                  <a:pt x="6001286" y="30984"/>
                  <a:pt x="6329855" y="0"/>
                </a:cubicBezTo>
                <a:cubicBezTo>
                  <a:pt x="6658424" y="-30984"/>
                  <a:pt x="6620333" y="13107"/>
                  <a:pt x="6905297" y="0"/>
                </a:cubicBezTo>
                <a:cubicBezTo>
                  <a:pt x="7190261" y="-13107"/>
                  <a:pt x="7214480" y="41984"/>
                  <a:pt x="7388667" y="0"/>
                </a:cubicBezTo>
                <a:cubicBezTo>
                  <a:pt x="7562854" y="-41984"/>
                  <a:pt x="7691975" y="9005"/>
                  <a:pt x="7779967" y="0"/>
                </a:cubicBezTo>
                <a:cubicBezTo>
                  <a:pt x="7867959" y="-9005"/>
                  <a:pt x="8047865" y="22696"/>
                  <a:pt x="8171268" y="0"/>
                </a:cubicBezTo>
                <a:cubicBezTo>
                  <a:pt x="8294671" y="-22696"/>
                  <a:pt x="8864391" y="20323"/>
                  <a:pt x="9207062" y="0"/>
                </a:cubicBezTo>
                <a:cubicBezTo>
                  <a:pt x="9210442" y="167499"/>
                  <a:pt x="9163766" y="267323"/>
                  <a:pt x="9207062" y="369332"/>
                </a:cubicBezTo>
                <a:cubicBezTo>
                  <a:pt x="9250358" y="471341"/>
                  <a:pt x="9165582" y="683440"/>
                  <a:pt x="9207062" y="769441"/>
                </a:cubicBezTo>
                <a:cubicBezTo>
                  <a:pt x="8945199" y="838375"/>
                  <a:pt x="8807386" y="769069"/>
                  <a:pt x="8631621" y="769441"/>
                </a:cubicBezTo>
                <a:cubicBezTo>
                  <a:pt x="8455856" y="769813"/>
                  <a:pt x="8189668" y="718416"/>
                  <a:pt x="7872038" y="769441"/>
                </a:cubicBezTo>
                <a:cubicBezTo>
                  <a:pt x="7554408" y="820466"/>
                  <a:pt x="7619785" y="750156"/>
                  <a:pt x="7480738" y="769441"/>
                </a:cubicBezTo>
                <a:cubicBezTo>
                  <a:pt x="7341691" y="788726"/>
                  <a:pt x="7027812" y="725037"/>
                  <a:pt x="6813226" y="769441"/>
                </a:cubicBezTo>
                <a:cubicBezTo>
                  <a:pt x="6598640" y="813845"/>
                  <a:pt x="6592235" y="742828"/>
                  <a:pt x="6513996" y="769441"/>
                </a:cubicBezTo>
                <a:cubicBezTo>
                  <a:pt x="6435757" y="796054"/>
                  <a:pt x="6063701" y="768388"/>
                  <a:pt x="5846484" y="769441"/>
                </a:cubicBezTo>
                <a:cubicBezTo>
                  <a:pt x="5629267" y="770494"/>
                  <a:pt x="5265242" y="689129"/>
                  <a:pt x="5086902" y="769441"/>
                </a:cubicBezTo>
                <a:cubicBezTo>
                  <a:pt x="4908562" y="849753"/>
                  <a:pt x="4699717" y="739082"/>
                  <a:pt x="4511460" y="769441"/>
                </a:cubicBezTo>
                <a:cubicBezTo>
                  <a:pt x="4323203" y="799800"/>
                  <a:pt x="4101586" y="736449"/>
                  <a:pt x="3843948" y="769441"/>
                </a:cubicBezTo>
                <a:cubicBezTo>
                  <a:pt x="3586310" y="802433"/>
                  <a:pt x="3593571" y="723320"/>
                  <a:pt x="3452648" y="769441"/>
                </a:cubicBezTo>
                <a:cubicBezTo>
                  <a:pt x="3311725" y="815562"/>
                  <a:pt x="3282676" y="740748"/>
                  <a:pt x="3153419" y="769441"/>
                </a:cubicBezTo>
                <a:cubicBezTo>
                  <a:pt x="3024162" y="798134"/>
                  <a:pt x="2967568" y="751041"/>
                  <a:pt x="2854189" y="769441"/>
                </a:cubicBezTo>
                <a:cubicBezTo>
                  <a:pt x="2740810" y="787841"/>
                  <a:pt x="2519874" y="734207"/>
                  <a:pt x="2278748" y="769441"/>
                </a:cubicBezTo>
                <a:cubicBezTo>
                  <a:pt x="2037622" y="804675"/>
                  <a:pt x="1999517" y="740250"/>
                  <a:pt x="1887448" y="769441"/>
                </a:cubicBezTo>
                <a:cubicBezTo>
                  <a:pt x="1775379" y="798632"/>
                  <a:pt x="1577538" y="768610"/>
                  <a:pt x="1496148" y="769441"/>
                </a:cubicBezTo>
                <a:cubicBezTo>
                  <a:pt x="1414758" y="770272"/>
                  <a:pt x="1070459" y="704678"/>
                  <a:pt x="920706" y="769441"/>
                </a:cubicBezTo>
                <a:cubicBezTo>
                  <a:pt x="770953" y="834204"/>
                  <a:pt x="613976" y="752774"/>
                  <a:pt x="529406" y="769441"/>
                </a:cubicBezTo>
                <a:cubicBezTo>
                  <a:pt x="444836" y="786108"/>
                  <a:pt x="206875" y="725548"/>
                  <a:pt x="0" y="769441"/>
                </a:cubicBezTo>
                <a:cubicBezTo>
                  <a:pt x="-2053" y="601932"/>
                  <a:pt x="41865" y="494266"/>
                  <a:pt x="0" y="392415"/>
                </a:cubicBezTo>
                <a:cubicBezTo>
                  <a:pt x="-41865" y="290564"/>
                  <a:pt x="29325" y="15140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11640917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④２通りの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計算方法を学ぼう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（復習）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439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41867" y="1494684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ひと月ごとの２人の合計は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7" y="2539920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か月たったときの合計は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107" y="3556136"/>
            <a:ext cx="9268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上の２つの式を（　　　　）を使うと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つの式で書くことができます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14074" y="4879575"/>
            <a:ext cx="502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solidFill>
                  <a:srgbClr val="0000FF"/>
                </a:solidFill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79984" y="146390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45946" y="2508140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EFA325-E655-9133-FD06-991A85FA5621}"/>
              </a:ext>
            </a:extLst>
          </p:cNvPr>
          <p:cNvSpPr txBox="1"/>
          <p:nvPr/>
        </p:nvSpPr>
        <p:spPr>
          <a:xfrm>
            <a:off x="2334233" y="477465"/>
            <a:ext cx="8905002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２人の貯金をひと月ごとにたしてから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8730B3-DF2A-FD67-1607-EA66BB8AC12A}"/>
              </a:ext>
            </a:extLst>
          </p:cNvPr>
          <p:cNvSpPr txBox="1"/>
          <p:nvPr/>
        </p:nvSpPr>
        <p:spPr>
          <a:xfrm>
            <a:off x="595616" y="478468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190107" y="2202570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190107" y="3216842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805133" y="5765170"/>
            <a:ext cx="52576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95616" y="1578624"/>
            <a:ext cx="706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5616" y="2436945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616" y="3337482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616" y="4276196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計算を進めずに、まとめて１つの式で書くと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5102" y="5134517"/>
            <a:ext cx="5965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1151" y="1578624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61151" y="2458053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2131" y="3347280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FF8C94-4819-5EBC-F95C-978BC9E5CF75}"/>
              </a:ext>
            </a:extLst>
          </p:cNvPr>
          <p:cNvSpPr txBox="1"/>
          <p:nvPr/>
        </p:nvSpPr>
        <p:spPr>
          <a:xfrm>
            <a:off x="2042799" y="494102"/>
            <a:ext cx="8604881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か月分の合計を別々に出してから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038CC6-77A9-6102-C2D7-74187EA7CC47}"/>
              </a:ext>
            </a:extLst>
          </p:cNvPr>
          <p:cNvSpPr txBox="1"/>
          <p:nvPr/>
        </p:nvSpPr>
        <p:spPr>
          <a:xfrm>
            <a:off x="319250" y="4941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方法２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7490495" y="2300516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490495" y="3146793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275102" y="5863116"/>
            <a:ext cx="6088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490495" y="4044227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6206" y="617854"/>
            <a:ext cx="11139588" cy="144655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たしてから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をかけても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別々に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をかけてから、たしても同じ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0996" y="2336315"/>
            <a:ext cx="8997976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0FF3E1-AA8D-7D40-B84A-E1CE949CCF18}"/>
              </a:ext>
            </a:extLst>
          </p:cNvPr>
          <p:cNvSpPr txBox="1"/>
          <p:nvPr/>
        </p:nvSpPr>
        <p:spPr>
          <a:xfrm>
            <a:off x="1219200" y="3257338"/>
            <a:ext cx="932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こんな場合に使えると楽に計算できます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70DFD6-7DEE-14C2-3A77-217179019A32}"/>
              </a:ext>
            </a:extLst>
          </p:cNvPr>
          <p:cNvSpPr txBox="1"/>
          <p:nvPr/>
        </p:nvSpPr>
        <p:spPr>
          <a:xfrm>
            <a:off x="3281690" y="4529656"/>
            <a:ext cx="499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9E1098-D152-B2D2-2923-7DB4BF6BDAAE}"/>
              </a:ext>
            </a:extLst>
          </p:cNvPr>
          <p:cNvSpPr txBox="1"/>
          <p:nvPr/>
        </p:nvSpPr>
        <p:spPr>
          <a:xfrm>
            <a:off x="3312686" y="5237542"/>
            <a:ext cx="365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CB0BE0-FB47-B7E2-9095-2635A7705928}"/>
              </a:ext>
            </a:extLst>
          </p:cNvPr>
          <p:cNvSpPr txBox="1"/>
          <p:nvPr/>
        </p:nvSpPr>
        <p:spPr>
          <a:xfrm>
            <a:off x="3312686" y="5945428"/>
            <a:ext cx="278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2EB97FB-B77E-1BEA-EDE2-7359FAEB2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69" y="4580777"/>
            <a:ext cx="1228322" cy="18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4093" y="556796"/>
            <a:ext cx="10923813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毎月いそべぇは５万円を貯金しています。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あおみは毎月２万円の貯金をしています。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か月たったときに、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よりいくら貯金が多いですか。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31F26E6-2534-C875-54D2-768CF8D7C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6"/>
          <a:stretch/>
        </p:blipFill>
        <p:spPr>
          <a:xfrm>
            <a:off x="898634" y="3429000"/>
            <a:ext cx="1656946" cy="2007753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B778C0-2BFC-14FF-8FF2-68B933C1D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4"/>
          <a:stretch/>
        </p:blipFill>
        <p:spPr>
          <a:xfrm>
            <a:off x="5824105" y="3435503"/>
            <a:ext cx="2358561" cy="2007753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0D036C63-D068-536B-70F8-25989E2035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809" b="7868"/>
          <a:stretch/>
        </p:blipFill>
        <p:spPr>
          <a:xfrm>
            <a:off x="2725831" y="3360930"/>
            <a:ext cx="2928023" cy="2075823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3B58219D-E442-DDB0-5845-C6AE70E4C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35368" r="-2809" b="7867"/>
          <a:stretch/>
        </p:blipFill>
        <p:spPr>
          <a:xfrm>
            <a:off x="8352917" y="3973525"/>
            <a:ext cx="2480444" cy="12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95616" y="170487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ひと月ごとの２人の貯金の差は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5616" y="2747498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か月分の差は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9980" y="5113557"/>
            <a:ext cx="502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５－２</a:t>
            </a:r>
            <a:r>
              <a:rPr lang="en-US" altLang="ja-JP" sz="4400" dirty="0">
                <a:solidFill>
                  <a:srgbClr val="0000FF"/>
                </a:solidFill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94623" y="169510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61735" y="2768279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EFA325-E655-9133-FD06-991A85FA5621}"/>
              </a:ext>
            </a:extLst>
          </p:cNvPr>
          <p:cNvSpPr txBox="1"/>
          <p:nvPr/>
        </p:nvSpPr>
        <p:spPr>
          <a:xfrm>
            <a:off x="2077752" y="469079"/>
            <a:ext cx="941796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ひと月ごとの２人の貯金の差から考える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8730B3-DF2A-FD67-1607-EA66BB8AC12A}"/>
              </a:ext>
            </a:extLst>
          </p:cNvPr>
          <p:cNvSpPr txBox="1"/>
          <p:nvPr/>
        </p:nvSpPr>
        <p:spPr>
          <a:xfrm>
            <a:off x="595616" y="478468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C77442-6E63-0529-02B6-11451E7F1D95}"/>
              </a:ext>
            </a:extLst>
          </p:cNvPr>
          <p:cNvSpPr txBox="1"/>
          <p:nvPr/>
        </p:nvSpPr>
        <p:spPr>
          <a:xfrm>
            <a:off x="595616" y="3790118"/>
            <a:ext cx="9268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上の２つの式を（　　　　）を使うと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まとめて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つの式で書くことができます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7746013" y="2412765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746013" y="3455384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361039" y="5882998"/>
            <a:ext cx="52576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95616" y="1599963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5616" y="2510399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か月の合計は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616" y="3406618"/>
            <a:ext cx="552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か月分の差は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5911" y="5303262"/>
            <a:ext cx="5965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26978" y="1599963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6978" y="2515298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92940" y="3420835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FF8C94-4819-5EBC-F95C-978BC9E5CF75}"/>
              </a:ext>
            </a:extLst>
          </p:cNvPr>
          <p:cNvSpPr txBox="1"/>
          <p:nvPr/>
        </p:nvSpPr>
        <p:spPr>
          <a:xfrm>
            <a:off x="2213351" y="493514"/>
            <a:ext cx="9632765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か月分の合計を考えてから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038CC6-77A9-6102-C2D7-74187EA7CC47}"/>
              </a:ext>
            </a:extLst>
          </p:cNvPr>
          <p:cNvSpPr txBox="1"/>
          <p:nvPr/>
        </p:nvSpPr>
        <p:spPr>
          <a:xfrm>
            <a:off x="595616" y="49410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方法２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E54680-237C-1979-231B-80C44681D66F}"/>
              </a:ext>
            </a:extLst>
          </p:cNvPr>
          <p:cNvSpPr txBox="1"/>
          <p:nvPr/>
        </p:nvSpPr>
        <p:spPr>
          <a:xfrm>
            <a:off x="628618" y="4469995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計算を進めずにまとめて１つの式で書くと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7374236" y="2300516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74236" y="3146793"/>
            <a:ext cx="37497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035911" y="6029694"/>
            <a:ext cx="60880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150616" y="4044227"/>
            <a:ext cx="39733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6206" y="617854"/>
            <a:ext cx="11139588" cy="144655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ひいてから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をかけても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別々に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をかけてから、ひいても同じ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97012" y="2267479"/>
            <a:ext cx="8997976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056C35-EEE9-6D78-A6EE-0750E2F77E47}"/>
              </a:ext>
            </a:extLst>
          </p:cNvPr>
          <p:cNvSpPr txBox="1"/>
          <p:nvPr/>
        </p:nvSpPr>
        <p:spPr>
          <a:xfrm>
            <a:off x="1307718" y="3230891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こんな場合に使えると楽に計算できます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　　　　　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461D8C-3C42-FF5B-5BE8-693AB8C3CDA2}"/>
              </a:ext>
            </a:extLst>
          </p:cNvPr>
          <p:cNvSpPr txBox="1"/>
          <p:nvPr/>
        </p:nvSpPr>
        <p:spPr>
          <a:xfrm>
            <a:off x="3450515" y="4538799"/>
            <a:ext cx="467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2540FD-E070-3DA6-79A4-1EA89F425CFA}"/>
              </a:ext>
            </a:extLst>
          </p:cNvPr>
          <p:cNvSpPr txBox="1"/>
          <p:nvPr/>
        </p:nvSpPr>
        <p:spPr>
          <a:xfrm>
            <a:off x="3481511" y="5307560"/>
            <a:ext cx="313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0A4A5C-78CB-852C-4BBF-B9D39788CE19}"/>
              </a:ext>
            </a:extLst>
          </p:cNvPr>
          <p:cNvSpPr txBox="1"/>
          <p:nvPr/>
        </p:nvSpPr>
        <p:spPr>
          <a:xfrm>
            <a:off x="3481511" y="6076322"/>
            <a:ext cx="225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42AE08-F600-9807-C0A4-E927A7869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62" y="4721668"/>
            <a:ext cx="1759058" cy="17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9656" y="2228211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4767" y="2228211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15250" y="2121881"/>
            <a:ext cx="6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83814" y="2136169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9025" y="222821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64" y="3205708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64" y="4183205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0510" y="3201074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60510" y="4183205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19624E-1B91-F6C7-01B5-8DC926D640F0}"/>
              </a:ext>
            </a:extLst>
          </p:cNvPr>
          <p:cNvSpPr txBox="1"/>
          <p:nvPr/>
        </p:nvSpPr>
        <p:spPr>
          <a:xfrm>
            <a:off x="1207482" y="865993"/>
            <a:ext cx="97770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ルールを守って次の計算をしましょう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6599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4057" y="1363141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２つ数の積に分けてから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計算する工夫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7932" y="220404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91712" y="3183139"/>
            <a:ext cx="347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91712" y="4162232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91712" y="5136157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98286" y="220404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34881" y="3183139"/>
            <a:ext cx="387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4×25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34881" y="4162232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12×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34881" y="5136157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9016" y="5905598"/>
            <a:ext cx="997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lang="ja-JP" altLang="en-US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はとても大事。普通に計算してもよいですが</a:t>
            </a:r>
            <a:r>
              <a:rPr lang="en-US" altLang="ja-JP" sz="2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lang="ja-JP" altLang="en-US" sz="2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1D07FDE1-8BB9-459C-BC83-63776D3B2691}"/>
              </a:ext>
            </a:extLst>
          </p:cNvPr>
          <p:cNvSpPr/>
          <p:nvPr/>
        </p:nvSpPr>
        <p:spPr>
          <a:xfrm rot="18643014">
            <a:off x="8191456" y="2775101"/>
            <a:ext cx="220473" cy="5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1A9D8926-D87B-4F0F-A848-A8A44079DCDE}"/>
              </a:ext>
            </a:extLst>
          </p:cNvPr>
          <p:cNvSpPr/>
          <p:nvPr/>
        </p:nvSpPr>
        <p:spPr>
          <a:xfrm rot="18643014">
            <a:off x="4111449" y="2775101"/>
            <a:ext cx="220473" cy="5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36B3E4F-91BA-4F7A-A316-BB18715142E9}"/>
              </a:ext>
            </a:extLst>
          </p:cNvPr>
          <p:cNvSpPr/>
          <p:nvPr/>
        </p:nvSpPr>
        <p:spPr>
          <a:xfrm rot="2300317">
            <a:off x="7605077" y="2805580"/>
            <a:ext cx="220473" cy="5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071C7A45-0396-4EDA-AC73-3EDC30FFBD89}"/>
              </a:ext>
            </a:extLst>
          </p:cNvPr>
          <p:cNvSpPr/>
          <p:nvPr/>
        </p:nvSpPr>
        <p:spPr>
          <a:xfrm rot="2378918">
            <a:off x="3589918" y="2805580"/>
            <a:ext cx="220473" cy="5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5A09AC-A68D-93FC-8119-CEE07B73FB86}"/>
              </a:ext>
            </a:extLst>
          </p:cNvPr>
          <p:cNvSpPr txBox="1"/>
          <p:nvPr/>
        </p:nvSpPr>
        <p:spPr>
          <a:xfrm>
            <a:off x="1087051" y="428179"/>
            <a:ext cx="9728094" cy="769441"/>
          </a:xfrm>
          <a:custGeom>
            <a:avLst/>
            <a:gdLst>
              <a:gd name="connsiteX0" fmla="*/ 0 w 9728094"/>
              <a:gd name="connsiteY0" fmla="*/ 0 h 769441"/>
              <a:gd name="connsiteX1" fmla="*/ 766803 w 9728094"/>
              <a:gd name="connsiteY1" fmla="*/ 0 h 769441"/>
              <a:gd name="connsiteX2" fmla="*/ 1047201 w 9728094"/>
              <a:gd name="connsiteY2" fmla="*/ 0 h 769441"/>
              <a:gd name="connsiteX3" fmla="*/ 1522161 w 9728094"/>
              <a:gd name="connsiteY3" fmla="*/ 0 h 769441"/>
              <a:gd name="connsiteX4" fmla="*/ 2191682 w 9728094"/>
              <a:gd name="connsiteY4" fmla="*/ 0 h 769441"/>
              <a:gd name="connsiteX5" fmla="*/ 2666642 w 9728094"/>
              <a:gd name="connsiteY5" fmla="*/ 0 h 769441"/>
              <a:gd name="connsiteX6" fmla="*/ 3433445 w 9728094"/>
              <a:gd name="connsiteY6" fmla="*/ 0 h 769441"/>
              <a:gd name="connsiteX7" fmla="*/ 4102967 w 9728094"/>
              <a:gd name="connsiteY7" fmla="*/ 0 h 769441"/>
              <a:gd name="connsiteX8" fmla="*/ 4577927 w 9728094"/>
              <a:gd name="connsiteY8" fmla="*/ 0 h 769441"/>
              <a:gd name="connsiteX9" fmla="*/ 4955606 w 9728094"/>
              <a:gd name="connsiteY9" fmla="*/ 0 h 769441"/>
              <a:gd name="connsiteX10" fmla="*/ 5236004 w 9728094"/>
              <a:gd name="connsiteY10" fmla="*/ 0 h 769441"/>
              <a:gd name="connsiteX11" fmla="*/ 5808244 w 9728094"/>
              <a:gd name="connsiteY11" fmla="*/ 0 h 769441"/>
              <a:gd name="connsiteX12" fmla="*/ 6088642 w 9728094"/>
              <a:gd name="connsiteY12" fmla="*/ 0 h 769441"/>
              <a:gd name="connsiteX13" fmla="*/ 6369040 w 9728094"/>
              <a:gd name="connsiteY13" fmla="*/ 0 h 769441"/>
              <a:gd name="connsiteX14" fmla="*/ 6941281 w 9728094"/>
              <a:gd name="connsiteY14" fmla="*/ 0 h 769441"/>
              <a:gd name="connsiteX15" fmla="*/ 7708084 w 9728094"/>
              <a:gd name="connsiteY15" fmla="*/ 0 h 769441"/>
              <a:gd name="connsiteX16" fmla="*/ 8474887 w 9728094"/>
              <a:gd name="connsiteY16" fmla="*/ 0 h 769441"/>
              <a:gd name="connsiteX17" fmla="*/ 8852566 w 9728094"/>
              <a:gd name="connsiteY17" fmla="*/ 0 h 769441"/>
              <a:gd name="connsiteX18" fmla="*/ 9728094 w 9728094"/>
              <a:gd name="connsiteY18" fmla="*/ 0 h 769441"/>
              <a:gd name="connsiteX19" fmla="*/ 9728094 w 9728094"/>
              <a:gd name="connsiteY19" fmla="*/ 384721 h 769441"/>
              <a:gd name="connsiteX20" fmla="*/ 9728094 w 9728094"/>
              <a:gd name="connsiteY20" fmla="*/ 769441 h 769441"/>
              <a:gd name="connsiteX21" fmla="*/ 9253134 w 9728094"/>
              <a:gd name="connsiteY21" fmla="*/ 769441 h 769441"/>
              <a:gd name="connsiteX22" fmla="*/ 8972736 w 9728094"/>
              <a:gd name="connsiteY22" fmla="*/ 769441 h 769441"/>
              <a:gd name="connsiteX23" fmla="*/ 8303214 w 9728094"/>
              <a:gd name="connsiteY23" fmla="*/ 769441 h 769441"/>
              <a:gd name="connsiteX24" fmla="*/ 7730974 w 9728094"/>
              <a:gd name="connsiteY24" fmla="*/ 769441 h 769441"/>
              <a:gd name="connsiteX25" fmla="*/ 7256014 w 9728094"/>
              <a:gd name="connsiteY25" fmla="*/ 769441 h 769441"/>
              <a:gd name="connsiteX26" fmla="*/ 6586492 w 9728094"/>
              <a:gd name="connsiteY26" fmla="*/ 769441 h 769441"/>
              <a:gd name="connsiteX27" fmla="*/ 6306094 w 9728094"/>
              <a:gd name="connsiteY27" fmla="*/ 769441 h 769441"/>
              <a:gd name="connsiteX28" fmla="*/ 6025696 w 9728094"/>
              <a:gd name="connsiteY28" fmla="*/ 769441 h 769441"/>
              <a:gd name="connsiteX29" fmla="*/ 5648017 w 9728094"/>
              <a:gd name="connsiteY29" fmla="*/ 769441 h 769441"/>
              <a:gd name="connsiteX30" fmla="*/ 4978495 w 9728094"/>
              <a:gd name="connsiteY30" fmla="*/ 769441 h 769441"/>
              <a:gd name="connsiteX31" fmla="*/ 4698097 w 9728094"/>
              <a:gd name="connsiteY31" fmla="*/ 769441 h 769441"/>
              <a:gd name="connsiteX32" fmla="*/ 4028575 w 9728094"/>
              <a:gd name="connsiteY32" fmla="*/ 769441 h 769441"/>
              <a:gd name="connsiteX33" fmla="*/ 3456335 w 9728094"/>
              <a:gd name="connsiteY33" fmla="*/ 769441 h 769441"/>
              <a:gd name="connsiteX34" fmla="*/ 3175937 w 9728094"/>
              <a:gd name="connsiteY34" fmla="*/ 769441 h 769441"/>
              <a:gd name="connsiteX35" fmla="*/ 2603696 w 9728094"/>
              <a:gd name="connsiteY35" fmla="*/ 769441 h 769441"/>
              <a:gd name="connsiteX36" fmla="*/ 2323298 w 9728094"/>
              <a:gd name="connsiteY36" fmla="*/ 769441 h 769441"/>
              <a:gd name="connsiteX37" fmla="*/ 2042900 w 9728094"/>
              <a:gd name="connsiteY37" fmla="*/ 769441 h 769441"/>
              <a:gd name="connsiteX38" fmla="*/ 1276097 w 9728094"/>
              <a:gd name="connsiteY38" fmla="*/ 769441 h 769441"/>
              <a:gd name="connsiteX39" fmla="*/ 995699 w 9728094"/>
              <a:gd name="connsiteY39" fmla="*/ 769441 h 769441"/>
              <a:gd name="connsiteX40" fmla="*/ 618020 w 9728094"/>
              <a:gd name="connsiteY40" fmla="*/ 769441 h 769441"/>
              <a:gd name="connsiteX41" fmla="*/ 0 w 9728094"/>
              <a:gd name="connsiteY41" fmla="*/ 769441 h 769441"/>
              <a:gd name="connsiteX42" fmla="*/ 0 w 9728094"/>
              <a:gd name="connsiteY42" fmla="*/ 384721 h 769441"/>
              <a:gd name="connsiteX43" fmla="*/ 0 w 9728094"/>
              <a:gd name="connsiteY4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728094" h="769441" extrusionOk="0">
                <a:moveTo>
                  <a:pt x="0" y="0"/>
                </a:moveTo>
                <a:cubicBezTo>
                  <a:pt x="160516" y="-88984"/>
                  <a:pt x="597156" y="77580"/>
                  <a:pt x="766803" y="0"/>
                </a:cubicBezTo>
                <a:cubicBezTo>
                  <a:pt x="936450" y="-77580"/>
                  <a:pt x="932838" y="13178"/>
                  <a:pt x="1047201" y="0"/>
                </a:cubicBezTo>
                <a:cubicBezTo>
                  <a:pt x="1161564" y="-13178"/>
                  <a:pt x="1388391" y="55634"/>
                  <a:pt x="1522161" y="0"/>
                </a:cubicBezTo>
                <a:cubicBezTo>
                  <a:pt x="1655931" y="-55634"/>
                  <a:pt x="2048998" y="28074"/>
                  <a:pt x="2191682" y="0"/>
                </a:cubicBezTo>
                <a:cubicBezTo>
                  <a:pt x="2334366" y="-28074"/>
                  <a:pt x="2502702" y="27347"/>
                  <a:pt x="2666642" y="0"/>
                </a:cubicBezTo>
                <a:cubicBezTo>
                  <a:pt x="2830582" y="-27347"/>
                  <a:pt x="3115988" y="52628"/>
                  <a:pt x="3433445" y="0"/>
                </a:cubicBezTo>
                <a:cubicBezTo>
                  <a:pt x="3750902" y="-52628"/>
                  <a:pt x="3806322" y="1538"/>
                  <a:pt x="4102967" y="0"/>
                </a:cubicBezTo>
                <a:cubicBezTo>
                  <a:pt x="4399612" y="-1538"/>
                  <a:pt x="4349621" y="25421"/>
                  <a:pt x="4577927" y="0"/>
                </a:cubicBezTo>
                <a:cubicBezTo>
                  <a:pt x="4806233" y="-25421"/>
                  <a:pt x="4784011" y="13188"/>
                  <a:pt x="4955606" y="0"/>
                </a:cubicBezTo>
                <a:cubicBezTo>
                  <a:pt x="5127201" y="-13188"/>
                  <a:pt x="5123895" y="6319"/>
                  <a:pt x="5236004" y="0"/>
                </a:cubicBezTo>
                <a:cubicBezTo>
                  <a:pt x="5348113" y="-6319"/>
                  <a:pt x="5664275" y="44698"/>
                  <a:pt x="5808244" y="0"/>
                </a:cubicBezTo>
                <a:cubicBezTo>
                  <a:pt x="5952213" y="-44698"/>
                  <a:pt x="5954101" y="3101"/>
                  <a:pt x="6088642" y="0"/>
                </a:cubicBezTo>
                <a:cubicBezTo>
                  <a:pt x="6223183" y="-3101"/>
                  <a:pt x="6298278" y="2024"/>
                  <a:pt x="6369040" y="0"/>
                </a:cubicBezTo>
                <a:cubicBezTo>
                  <a:pt x="6439802" y="-2024"/>
                  <a:pt x="6774260" y="34905"/>
                  <a:pt x="6941281" y="0"/>
                </a:cubicBezTo>
                <a:cubicBezTo>
                  <a:pt x="7108302" y="-34905"/>
                  <a:pt x="7437109" y="69769"/>
                  <a:pt x="7708084" y="0"/>
                </a:cubicBezTo>
                <a:cubicBezTo>
                  <a:pt x="7979059" y="-69769"/>
                  <a:pt x="8269561" y="68663"/>
                  <a:pt x="8474887" y="0"/>
                </a:cubicBezTo>
                <a:cubicBezTo>
                  <a:pt x="8680213" y="-68663"/>
                  <a:pt x="8680453" y="45188"/>
                  <a:pt x="8852566" y="0"/>
                </a:cubicBezTo>
                <a:cubicBezTo>
                  <a:pt x="9024679" y="-45188"/>
                  <a:pt x="9336062" y="31209"/>
                  <a:pt x="9728094" y="0"/>
                </a:cubicBezTo>
                <a:cubicBezTo>
                  <a:pt x="9773290" y="95969"/>
                  <a:pt x="9723188" y="240593"/>
                  <a:pt x="9728094" y="384721"/>
                </a:cubicBezTo>
                <a:cubicBezTo>
                  <a:pt x="9733000" y="528849"/>
                  <a:pt x="9707259" y="620123"/>
                  <a:pt x="9728094" y="769441"/>
                </a:cubicBezTo>
                <a:cubicBezTo>
                  <a:pt x="9497361" y="806888"/>
                  <a:pt x="9427465" y="733380"/>
                  <a:pt x="9253134" y="769441"/>
                </a:cubicBezTo>
                <a:cubicBezTo>
                  <a:pt x="9078803" y="805502"/>
                  <a:pt x="9045392" y="741137"/>
                  <a:pt x="8972736" y="769441"/>
                </a:cubicBezTo>
                <a:cubicBezTo>
                  <a:pt x="8900080" y="797745"/>
                  <a:pt x="8534195" y="747149"/>
                  <a:pt x="8303214" y="769441"/>
                </a:cubicBezTo>
                <a:cubicBezTo>
                  <a:pt x="8072233" y="791733"/>
                  <a:pt x="7983781" y="743586"/>
                  <a:pt x="7730974" y="769441"/>
                </a:cubicBezTo>
                <a:cubicBezTo>
                  <a:pt x="7478167" y="795296"/>
                  <a:pt x="7412895" y="733320"/>
                  <a:pt x="7256014" y="769441"/>
                </a:cubicBezTo>
                <a:cubicBezTo>
                  <a:pt x="7099133" y="805562"/>
                  <a:pt x="6744293" y="701672"/>
                  <a:pt x="6586492" y="769441"/>
                </a:cubicBezTo>
                <a:cubicBezTo>
                  <a:pt x="6428691" y="837210"/>
                  <a:pt x="6404712" y="740575"/>
                  <a:pt x="6306094" y="769441"/>
                </a:cubicBezTo>
                <a:cubicBezTo>
                  <a:pt x="6207476" y="798307"/>
                  <a:pt x="6156355" y="746097"/>
                  <a:pt x="6025696" y="769441"/>
                </a:cubicBezTo>
                <a:cubicBezTo>
                  <a:pt x="5895037" y="792785"/>
                  <a:pt x="5745328" y="741351"/>
                  <a:pt x="5648017" y="769441"/>
                </a:cubicBezTo>
                <a:cubicBezTo>
                  <a:pt x="5550706" y="797531"/>
                  <a:pt x="5193834" y="744847"/>
                  <a:pt x="4978495" y="769441"/>
                </a:cubicBezTo>
                <a:cubicBezTo>
                  <a:pt x="4763156" y="794035"/>
                  <a:pt x="4766811" y="765912"/>
                  <a:pt x="4698097" y="769441"/>
                </a:cubicBezTo>
                <a:cubicBezTo>
                  <a:pt x="4629383" y="772970"/>
                  <a:pt x="4341393" y="733199"/>
                  <a:pt x="4028575" y="769441"/>
                </a:cubicBezTo>
                <a:cubicBezTo>
                  <a:pt x="3715757" y="805683"/>
                  <a:pt x="3627585" y="745375"/>
                  <a:pt x="3456335" y="769441"/>
                </a:cubicBezTo>
                <a:cubicBezTo>
                  <a:pt x="3285085" y="793507"/>
                  <a:pt x="3245933" y="759682"/>
                  <a:pt x="3175937" y="769441"/>
                </a:cubicBezTo>
                <a:cubicBezTo>
                  <a:pt x="3105941" y="779200"/>
                  <a:pt x="2719287" y="736642"/>
                  <a:pt x="2603696" y="769441"/>
                </a:cubicBezTo>
                <a:cubicBezTo>
                  <a:pt x="2488105" y="802240"/>
                  <a:pt x="2410399" y="751437"/>
                  <a:pt x="2323298" y="769441"/>
                </a:cubicBezTo>
                <a:cubicBezTo>
                  <a:pt x="2236197" y="787445"/>
                  <a:pt x="2137836" y="739912"/>
                  <a:pt x="2042900" y="769441"/>
                </a:cubicBezTo>
                <a:cubicBezTo>
                  <a:pt x="1947964" y="798970"/>
                  <a:pt x="1548144" y="724473"/>
                  <a:pt x="1276097" y="769441"/>
                </a:cubicBezTo>
                <a:cubicBezTo>
                  <a:pt x="1004050" y="814409"/>
                  <a:pt x="1114290" y="744087"/>
                  <a:pt x="995699" y="769441"/>
                </a:cubicBezTo>
                <a:cubicBezTo>
                  <a:pt x="877108" y="794795"/>
                  <a:pt x="741624" y="743184"/>
                  <a:pt x="618020" y="769441"/>
                </a:cubicBezTo>
                <a:cubicBezTo>
                  <a:pt x="494416" y="795698"/>
                  <a:pt x="126382" y="749927"/>
                  <a:pt x="0" y="769441"/>
                </a:cubicBezTo>
                <a:cubicBezTo>
                  <a:pt x="-31307" y="649655"/>
                  <a:pt x="12428" y="545996"/>
                  <a:pt x="0" y="384721"/>
                </a:cubicBezTo>
                <a:cubicBezTo>
                  <a:pt x="-12428" y="223446"/>
                  <a:pt x="37311" y="12642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6904185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⑤工夫して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要領よく計算をしてみよう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12" grpId="0"/>
      <p:bldP spid="13" grpId="0" animBg="1"/>
      <p:bldP spid="14" grpId="0" animBg="1"/>
      <p:bldP spid="1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83124" y="873600"/>
            <a:ext cx="1002458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２つ数の和にしてから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計算する工夫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83123" y="2778878"/>
            <a:ext cx="480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83123" y="3757971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83123" y="4731896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47380" y="1799785"/>
            <a:ext cx="27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83123" y="5705821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3264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271189-5F1D-4979-82DF-BF27628F4BE5}"/>
              </a:ext>
            </a:extLst>
          </p:cNvPr>
          <p:cNvSpPr txBox="1"/>
          <p:nvPr/>
        </p:nvSpPr>
        <p:spPr>
          <a:xfrm>
            <a:off x="6929021" y="215946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の話の応用編です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12CB4C-888E-4893-844E-8E54597677FF}"/>
              </a:ext>
            </a:extLst>
          </p:cNvPr>
          <p:cNvSpPr txBox="1"/>
          <p:nvPr/>
        </p:nvSpPr>
        <p:spPr>
          <a:xfrm>
            <a:off x="6929021" y="3498203"/>
            <a:ext cx="4339650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わざと計算しやすい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２つの数に分けます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そして別々にかけて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からたしています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4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7" grpId="0"/>
      <p:bldP spid="8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5117" y="882247"/>
            <a:ext cx="986495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２つ数の差にしてから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計算する工夫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5117" y="2778878"/>
            <a:ext cx="480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45117" y="3757971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45117" y="4731896"/>
            <a:ext cx="3708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9374" y="1799785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45117" y="5705821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3168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CD06A-9525-4591-A8A8-BB748555FBE6}"/>
              </a:ext>
            </a:extLst>
          </p:cNvPr>
          <p:cNvSpPr txBox="1"/>
          <p:nvPr/>
        </p:nvSpPr>
        <p:spPr>
          <a:xfrm>
            <a:off x="6989746" y="2184505"/>
            <a:ext cx="4339650" cy="341632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いつもこの工夫が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できるわけでは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ありませんが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工夫できるチャンス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があったときは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使いたいですね</a:t>
            </a:r>
          </a:p>
        </p:txBody>
      </p:sp>
    </p:spTree>
    <p:extLst>
      <p:ext uri="{BB962C8B-B14F-4D97-AF65-F5344CB8AC3E}">
        <p14:creationId xmlns:p14="http://schemas.microsoft.com/office/powerpoint/2010/main" val="17615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5117" y="882247"/>
            <a:ext cx="986495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同じ数字を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かけているときの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計算する工夫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31197" y="2778878"/>
            <a:ext cx="5349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31197" y="3757971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31197" y="473189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95454" y="1799785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167×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CD06A-9525-4591-A8A8-BB748555FBE6}"/>
              </a:ext>
            </a:extLst>
          </p:cNvPr>
          <p:cNvSpPr txBox="1"/>
          <p:nvPr/>
        </p:nvSpPr>
        <p:spPr>
          <a:xfrm>
            <a:off x="6494658" y="3711654"/>
            <a:ext cx="4339650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いそべぇとあおみ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の時に紹介した例で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こんな場合に使える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と楽に計算できます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1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5117" y="882247"/>
            <a:ext cx="986495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同じ数字を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かけているときの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計算する工夫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02317" y="2778878"/>
            <a:ext cx="4785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</a:t>
            </a:r>
            <a:r>
              <a:rPr lang="en-US" altLang="ja-JP" sz="44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02317" y="3757971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02317" y="4731896"/>
            <a:ext cx="2345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66574" y="1799785"/>
            <a:ext cx="5070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33×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CD06A-9525-4591-A8A8-BB748555FBE6}"/>
              </a:ext>
            </a:extLst>
          </p:cNvPr>
          <p:cNvSpPr txBox="1"/>
          <p:nvPr/>
        </p:nvSpPr>
        <p:spPr>
          <a:xfrm>
            <a:off x="5988050" y="3757971"/>
            <a:ext cx="5262979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もちろん足したり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引いたりした数が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きれいな数にならないと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使えないけれどね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6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235326" y="26532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0314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52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2964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5763" y="2653255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66487" y="2653255"/>
            <a:ext cx="215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25×16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C7CEBE-5F9F-837C-DC7E-5A1654A3895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817CDF-4D06-AC6F-EBE0-E3958CCB9E80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8DF7F7D0-D34F-6D74-5BCB-E348EDE16BD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6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235326" y="26532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0314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52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2964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5763" y="2653255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66487" y="2653255"/>
            <a:ext cx="215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25×16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2365" y="35426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2365" y="443808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C7CEBE-5F9F-837C-DC7E-5A1654A3895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817CDF-4D06-AC6F-EBE0-E3958CCB9E80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8DF7F7D0-D34F-6D74-5BCB-E348EDE16BD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2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235326" y="26532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0314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52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2964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5763" y="2653255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66487" y="2653255"/>
            <a:ext cx="215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25×16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2365" y="35426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22802" y="35426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2365" y="443808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22802" y="443808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C7CEBE-5F9F-837C-DC7E-5A1654A3895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817CDF-4D06-AC6F-EBE0-E3958CCB9E80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8DF7F7D0-D34F-6D74-5BCB-E348EDE16BD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235326" y="26532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0314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52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29641" y="15435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5763" y="2653255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66487" y="2653255"/>
            <a:ext cx="215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2365" y="35426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22802" y="3542655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129641" y="3542655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2365" y="443808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22802" y="4438089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129641" y="4438089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29641" y="5333523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5F868972-55D7-462B-87ED-D8D304FF3678}"/>
              </a:ext>
            </a:extLst>
          </p:cNvPr>
          <p:cNvSpPr/>
          <p:nvPr/>
        </p:nvSpPr>
        <p:spPr>
          <a:xfrm rot="18643014">
            <a:off x="10639113" y="3170335"/>
            <a:ext cx="162876" cy="38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E44B5B0B-27AD-4ED7-B275-AE11DBDDFA18}"/>
              </a:ext>
            </a:extLst>
          </p:cNvPr>
          <p:cNvSpPr/>
          <p:nvPr/>
        </p:nvSpPr>
        <p:spPr>
          <a:xfrm rot="2300317">
            <a:off x="10105153" y="3195794"/>
            <a:ext cx="162876" cy="38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C7CEBE-5F9F-837C-DC7E-5A1654A38957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817CDF-4D06-AC6F-EBE0-E3958CCB9E80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8DF7F7D0-D34F-6D74-5BCB-E348EDE16BD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0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16" grpId="0"/>
      <p:bldP spid="28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498956" y="176922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28×25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flipH="1">
            <a:off x="1343048" y="1707803"/>
            <a:ext cx="760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35206" y="176922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1011" y="1769229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104×15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496127-B705-0EEB-4FF6-08CA2CB5E54F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719E22-DC73-F245-6078-B9613A24C7BD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7B2DE7F0-BB12-292E-F8FA-2A92A93D1EB1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3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9656" y="2228211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4767" y="2228211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15250" y="2121881"/>
            <a:ext cx="66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83814" y="2136169"/>
            <a:ext cx="665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9025" y="222821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64" y="3205708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64" y="4183205"/>
            <a:ext cx="222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0510" y="3201074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60510" y="4183205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02731" y="3201074"/>
            <a:ext cx="2287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02731" y="4183205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10B8D-0CB6-809B-DCF4-D08D95476D87}"/>
              </a:ext>
            </a:extLst>
          </p:cNvPr>
          <p:cNvSpPr txBox="1"/>
          <p:nvPr/>
        </p:nvSpPr>
        <p:spPr>
          <a:xfrm>
            <a:off x="1207482" y="865993"/>
            <a:ext cx="97770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ルールを守って次の計算をしましょう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3350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498956" y="176922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flipH="1">
            <a:off x="1343048" y="1707803"/>
            <a:ext cx="760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35206" y="176922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1011" y="1769229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104×15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85995" y="2658629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85995" y="355406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7×100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85995" y="4449497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6FDB0791-9E6A-4B9F-92E0-2830A1B0B12F}"/>
              </a:ext>
            </a:extLst>
          </p:cNvPr>
          <p:cNvSpPr/>
          <p:nvPr/>
        </p:nvSpPr>
        <p:spPr>
          <a:xfrm rot="18643014">
            <a:off x="3361726" y="2278927"/>
            <a:ext cx="162876" cy="38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AA11712-4561-43CB-A26D-8E2D36507183}"/>
              </a:ext>
            </a:extLst>
          </p:cNvPr>
          <p:cNvSpPr/>
          <p:nvPr/>
        </p:nvSpPr>
        <p:spPr>
          <a:xfrm rot="2300317">
            <a:off x="2827766" y="2304386"/>
            <a:ext cx="162876" cy="38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496127-B705-0EEB-4FF6-08CA2CB5E54F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719E22-DC73-F245-6078-B9613A24C7BD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7B2DE7F0-BB12-292E-F8FA-2A92A93D1EB1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1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17" grpId="0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498956" y="1769229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flipH="1">
            <a:off x="1343048" y="1707803"/>
            <a:ext cx="760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35206" y="176922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1011" y="1769229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85995" y="2658629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88050" y="2658629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85995" y="355406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7×100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88050" y="3554063"/>
            <a:ext cx="5147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85995" y="4449497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88050" y="4443793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88050" y="5333523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1560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6FDB0791-9E6A-4B9F-92E0-2830A1B0B12F}"/>
              </a:ext>
            </a:extLst>
          </p:cNvPr>
          <p:cNvSpPr/>
          <p:nvPr/>
        </p:nvSpPr>
        <p:spPr>
          <a:xfrm rot="18643014">
            <a:off x="3361726" y="2278927"/>
            <a:ext cx="162876" cy="38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AA11712-4561-43CB-A26D-8E2D36507183}"/>
              </a:ext>
            </a:extLst>
          </p:cNvPr>
          <p:cNvSpPr/>
          <p:nvPr/>
        </p:nvSpPr>
        <p:spPr>
          <a:xfrm rot="2300317">
            <a:off x="2827766" y="2304386"/>
            <a:ext cx="162876" cy="38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F073685B-A18B-476D-A5DB-55AC36306771}"/>
              </a:ext>
            </a:extLst>
          </p:cNvPr>
          <p:cNvSpPr/>
          <p:nvPr/>
        </p:nvSpPr>
        <p:spPr>
          <a:xfrm rot="18643014">
            <a:off x="7860782" y="2278927"/>
            <a:ext cx="162876" cy="38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0999869B-AA9D-4481-873F-A20B338B94DE}"/>
              </a:ext>
            </a:extLst>
          </p:cNvPr>
          <p:cNvSpPr/>
          <p:nvPr/>
        </p:nvSpPr>
        <p:spPr>
          <a:xfrm rot="2300317">
            <a:off x="7326822" y="2304386"/>
            <a:ext cx="162876" cy="384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496127-B705-0EEB-4FF6-08CA2CB5E54F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719E22-DC73-F245-6078-B9613A24C7BD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7B2DE7F0-BB12-292E-F8FA-2A92A93D1EB1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18" grpId="0"/>
      <p:bldP spid="24" grpId="0"/>
      <p:bldP spid="21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210138" y="1780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98×5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20253" y="17466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6000" y="180818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72237" y="1808185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999×9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5B126D-AAAB-2B17-212F-51C5B9E6F663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32C326-90AC-FFF2-5371-F22F3178C407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14D122DE-92E9-AE82-0F8D-24CEF9B1195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3294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210138" y="1780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20253" y="17466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6000" y="180818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72237" y="1808185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999×9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97177" y="2641642"/>
            <a:ext cx="4023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7177" y="4363924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7177" y="523021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18951E-215C-4F54-8A90-0FC6C37A6746}"/>
              </a:ext>
            </a:extLst>
          </p:cNvPr>
          <p:cNvSpPr txBox="1"/>
          <p:nvPr/>
        </p:nvSpPr>
        <p:spPr>
          <a:xfrm>
            <a:off x="1697177" y="3502783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5B126D-AAAB-2B17-212F-51C5B9E6F663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32C326-90AC-FFF2-5371-F22F3178C407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14D122DE-92E9-AE82-0F8D-24CEF9B1195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8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17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210138" y="1780501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20253" y="174663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6000" y="180818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72237" y="1808185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97177" y="2641642"/>
            <a:ext cx="4023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14365" y="2641642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97177" y="4363924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14365" y="4363924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7177" y="523021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14365" y="5224506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8991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18951E-215C-4F54-8A90-0FC6C37A6746}"/>
              </a:ext>
            </a:extLst>
          </p:cNvPr>
          <p:cNvSpPr txBox="1"/>
          <p:nvPr/>
        </p:nvSpPr>
        <p:spPr>
          <a:xfrm>
            <a:off x="1697177" y="3502783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BCF038-2A6F-4F1F-AAF1-2D988A462DB7}"/>
              </a:ext>
            </a:extLst>
          </p:cNvPr>
          <p:cNvSpPr txBox="1"/>
          <p:nvPr/>
        </p:nvSpPr>
        <p:spPr>
          <a:xfrm>
            <a:off x="6814365" y="3502783"/>
            <a:ext cx="4783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5B126D-AAAB-2B17-212F-51C5B9E6F663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32C326-90AC-FFF2-5371-F22F3178C407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14D122DE-92E9-AE82-0F8D-24CEF9B1195C}"/>
              </a:ext>
            </a:extLst>
          </p:cNvPr>
          <p:cNvSpPr/>
          <p:nvPr/>
        </p:nvSpPr>
        <p:spPr>
          <a:xfrm>
            <a:off x="3078713" y="571200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18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D84B0D2-A579-097E-1C20-89D832A66F58}"/>
              </a:ext>
            </a:extLst>
          </p:cNvPr>
          <p:cNvSpPr txBox="1"/>
          <p:nvPr/>
        </p:nvSpPr>
        <p:spPr>
          <a:xfrm>
            <a:off x="1764310" y="1421775"/>
            <a:ext cx="96396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僕はお菓子の数を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として数えました。どう考えたか分かるかな。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5EE77F-3AB7-4127-59A2-7A9C39FCFF36}"/>
              </a:ext>
            </a:extLst>
          </p:cNvPr>
          <p:cNvSpPr txBox="1"/>
          <p:nvPr/>
        </p:nvSpPr>
        <p:spPr>
          <a:xfrm>
            <a:off x="872491" y="464716"/>
            <a:ext cx="8084264" cy="769441"/>
          </a:xfrm>
          <a:custGeom>
            <a:avLst/>
            <a:gdLst>
              <a:gd name="connsiteX0" fmla="*/ 0 w 8084264"/>
              <a:gd name="connsiteY0" fmla="*/ 0 h 769441"/>
              <a:gd name="connsiteX1" fmla="*/ 577447 w 8084264"/>
              <a:gd name="connsiteY1" fmla="*/ 0 h 769441"/>
              <a:gd name="connsiteX2" fmla="*/ 1316580 w 8084264"/>
              <a:gd name="connsiteY2" fmla="*/ 0 h 769441"/>
              <a:gd name="connsiteX3" fmla="*/ 1813185 w 8084264"/>
              <a:gd name="connsiteY3" fmla="*/ 0 h 769441"/>
              <a:gd name="connsiteX4" fmla="*/ 2148104 w 8084264"/>
              <a:gd name="connsiteY4" fmla="*/ 0 h 769441"/>
              <a:gd name="connsiteX5" fmla="*/ 2644709 w 8084264"/>
              <a:gd name="connsiteY5" fmla="*/ 0 h 769441"/>
              <a:gd name="connsiteX6" fmla="*/ 3302999 w 8084264"/>
              <a:gd name="connsiteY6" fmla="*/ 0 h 769441"/>
              <a:gd name="connsiteX7" fmla="*/ 3637919 w 8084264"/>
              <a:gd name="connsiteY7" fmla="*/ 0 h 769441"/>
              <a:gd name="connsiteX8" fmla="*/ 3972838 w 8084264"/>
              <a:gd name="connsiteY8" fmla="*/ 0 h 769441"/>
              <a:gd name="connsiteX9" fmla="*/ 4711971 w 8084264"/>
              <a:gd name="connsiteY9" fmla="*/ 0 h 769441"/>
              <a:gd name="connsiteX10" fmla="*/ 5046891 w 8084264"/>
              <a:gd name="connsiteY10" fmla="*/ 0 h 769441"/>
              <a:gd name="connsiteX11" fmla="*/ 5543495 w 8084264"/>
              <a:gd name="connsiteY11" fmla="*/ 0 h 769441"/>
              <a:gd name="connsiteX12" fmla="*/ 6201785 w 8084264"/>
              <a:gd name="connsiteY12" fmla="*/ 0 h 769441"/>
              <a:gd name="connsiteX13" fmla="*/ 6698390 w 8084264"/>
              <a:gd name="connsiteY13" fmla="*/ 0 h 769441"/>
              <a:gd name="connsiteX14" fmla="*/ 7114152 w 8084264"/>
              <a:gd name="connsiteY14" fmla="*/ 0 h 769441"/>
              <a:gd name="connsiteX15" fmla="*/ 8084264 w 8084264"/>
              <a:gd name="connsiteY15" fmla="*/ 0 h 769441"/>
              <a:gd name="connsiteX16" fmla="*/ 8084264 w 8084264"/>
              <a:gd name="connsiteY16" fmla="*/ 400109 h 769441"/>
              <a:gd name="connsiteX17" fmla="*/ 8084264 w 8084264"/>
              <a:gd name="connsiteY17" fmla="*/ 769441 h 769441"/>
              <a:gd name="connsiteX18" fmla="*/ 7345131 w 8084264"/>
              <a:gd name="connsiteY18" fmla="*/ 769441 h 769441"/>
              <a:gd name="connsiteX19" fmla="*/ 6929369 w 8084264"/>
              <a:gd name="connsiteY19" fmla="*/ 769441 h 769441"/>
              <a:gd name="connsiteX20" fmla="*/ 6351922 w 8084264"/>
              <a:gd name="connsiteY20" fmla="*/ 769441 h 769441"/>
              <a:gd name="connsiteX21" fmla="*/ 5774474 w 8084264"/>
              <a:gd name="connsiteY21" fmla="*/ 769441 h 769441"/>
              <a:gd name="connsiteX22" fmla="*/ 5439555 w 8084264"/>
              <a:gd name="connsiteY22" fmla="*/ 769441 h 769441"/>
              <a:gd name="connsiteX23" fmla="*/ 4942950 w 8084264"/>
              <a:gd name="connsiteY23" fmla="*/ 769441 h 769441"/>
              <a:gd name="connsiteX24" fmla="*/ 4527188 w 8084264"/>
              <a:gd name="connsiteY24" fmla="*/ 769441 h 769441"/>
              <a:gd name="connsiteX25" fmla="*/ 3788055 w 8084264"/>
              <a:gd name="connsiteY25" fmla="*/ 769441 h 769441"/>
              <a:gd name="connsiteX26" fmla="*/ 3453136 w 8084264"/>
              <a:gd name="connsiteY26" fmla="*/ 769441 h 769441"/>
              <a:gd name="connsiteX27" fmla="*/ 2875688 w 8084264"/>
              <a:gd name="connsiteY27" fmla="*/ 769441 h 769441"/>
              <a:gd name="connsiteX28" fmla="*/ 2379083 w 8084264"/>
              <a:gd name="connsiteY28" fmla="*/ 769441 h 769441"/>
              <a:gd name="connsiteX29" fmla="*/ 1963321 w 8084264"/>
              <a:gd name="connsiteY29" fmla="*/ 769441 h 769441"/>
              <a:gd name="connsiteX30" fmla="*/ 1547559 w 8084264"/>
              <a:gd name="connsiteY30" fmla="*/ 769441 h 769441"/>
              <a:gd name="connsiteX31" fmla="*/ 1050954 w 8084264"/>
              <a:gd name="connsiteY31" fmla="*/ 769441 h 769441"/>
              <a:gd name="connsiteX32" fmla="*/ 635192 w 8084264"/>
              <a:gd name="connsiteY32" fmla="*/ 769441 h 769441"/>
              <a:gd name="connsiteX33" fmla="*/ 0 w 8084264"/>
              <a:gd name="connsiteY33" fmla="*/ 769441 h 769441"/>
              <a:gd name="connsiteX34" fmla="*/ 0 w 8084264"/>
              <a:gd name="connsiteY34" fmla="*/ 407804 h 769441"/>
              <a:gd name="connsiteX35" fmla="*/ 0 w 8084264"/>
              <a:gd name="connsiteY35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84264" h="769441" extrusionOk="0">
                <a:moveTo>
                  <a:pt x="0" y="0"/>
                </a:moveTo>
                <a:cubicBezTo>
                  <a:pt x="250751" y="-53339"/>
                  <a:pt x="315645" y="5619"/>
                  <a:pt x="577447" y="0"/>
                </a:cubicBezTo>
                <a:cubicBezTo>
                  <a:pt x="839249" y="-5619"/>
                  <a:pt x="1137170" y="54738"/>
                  <a:pt x="1316580" y="0"/>
                </a:cubicBezTo>
                <a:cubicBezTo>
                  <a:pt x="1495990" y="-54738"/>
                  <a:pt x="1675675" y="23225"/>
                  <a:pt x="1813185" y="0"/>
                </a:cubicBezTo>
                <a:cubicBezTo>
                  <a:pt x="1950696" y="-23225"/>
                  <a:pt x="2006393" y="6040"/>
                  <a:pt x="2148104" y="0"/>
                </a:cubicBezTo>
                <a:cubicBezTo>
                  <a:pt x="2289815" y="-6040"/>
                  <a:pt x="2494981" y="46443"/>
                  <a:pt x="2644709" y="0"/>
                </a:cubicBezTo>
                <a:cubicBezTo>
                  <a:pt x="2794438" y="-46443"/>
                  <a:pt x="2983803" y="18355"/>
                  <a:pt x="3302999" y="0"/>
                </a:cubicBezTo>
                <a:cubicBezTo>
                  <a:pt x="3622195" y="-18355"/>
                  <a:pt x="3551588" y="36063"/>
                  <a:pt x="3637919" y="0"/>
                </a:cubicBezTo>
                <a:cubicBezTo>
                  <a:pt x="3724250" y="-36063"/>
                  <a:pt x="3885210" y="24229"/>
                  <a:pt x="3972838" y="0"/>
                </a:cubicBezTo>
                <a:cubicBezTo>
                  <a:pt x="4060466" y="-24229"/>
                  <a:pt x="4552506" y="57866"/>
                  <a:pt x="4711971" y="0"/>
                </a:cubicBezTo>
                <a:cubicBezTo>
                  <a:pt x="4871436" y="-57866"/>
                  <a:pt x="4947981" y="32357"/>
                  <a:pt x="5046891" y="0"/>
                </a:cubicBezTo>
                <a:cubicBezTo>
                  <a:pt x="5145801" y="-32357"/>
                  <a:pt x="5405298" y="27837"/>
                  <a:pt x="5543495" y="0"/>
                </a:cubicBezTo>
                <a:cubicBezTo>
                  <a:pt x="5681692" y="-27837"/>
                  <a:pt x="5980479" y="77506"/>
                  <a:pt x="6201785" y="0"/>
                </a:cubicBezTo>
                <a:cubicBezTo>
                  <a:pt x="6423091" y="-77506"/>
                  <a:pt x="6576420" y="40059"/>
                  <a:pt x="6698390" y="0"/>
                </a:cubicBezTo>
                <a:cubicBezTo>
                  <a:pt x="6820361" y="-40059"/>
                  <a:pt x="6963436" y="34442"/>
                  <a:pt x="7114152" y="0"/>
                </a:cubicBezTo>
                <a:cubicBezTo>
                  <a:pt x="7264868" y="-34442"/>
                  <a:pt x="7784362" y="112084"/>
                  <a:pt x="8084264" y="0"/>
                </a:cubicBezTo>
                <a:cubicBezTo>
                  <a:pt x="8084461" y="86417"/>
                  <a:pt x="8079791" y="274038"/>
                  <a:pt x="8084264" y="400109"/>
                </a:cubicBezTo>
                <a:cubicBezTo>
                  <a:pt x="8088737" y="526180"/>
                  <a:pt x="8069808" y="641191"/>
                  <a:pt x="8084264" y="769441"/>
                </a:cubicBezTo>
                <a:cubicBezTo>
                  <a:pt x="7902101" y="814501"/>
                  <a:pt x="7546148" y="719839"/>
                  <a:pt x="7345131" y="769441"/>
                </a:cubicBezTo>
                <a:cubicBezTo>
                  <a:pt x="7144114" y="819043"/>
                  <a:pt x="7124781" y="761092"/>
                  <a:pt x="6929369" y="769441"/>
                </a:cubicBezTo>
                <a:cubicBezTo>
                  <a:pt x="6733957" y="777790"/>
                  <a:pt x="6510803" y="720246"/>
                  <a:pt x="6351922" y="769441"/>
                </a:cubicBezTo>
                <a:cubicBezTo>
                  <a:pt x="6193041" y="818636"/>
                  <a:pt x="5936777" y="745522"/>
                  <a:pt x="5774474" y="769441"/>
                </a:cubicBezTo>
                <a:cubicBezTo>
                  <a:pt x="5612171" y="793360"/>
                  <a:pt x="5571206" y="741368"/>
                  <a:pt x="5439555" y="769441"/>
                </a:cubicBezTo>
                <a:cubicBezTo>
                  <a:pt x="5307904" y="797514"/>
                  <a:pt x="5186231" y="712088"/>
                  <a:pt x="4942950" y="769441"/>
                </a:cubicBezTo>
                <a:cubicBezTo>
                  <a:pt x="4699670" y="826794"/>
                  <a:pt x="4665080" y="750594"/>
                  <a:pt x="4527188" y="769441"/>
                </a:cubicBezTo>
                <a:cubicBezTo>
                  <a:pt x="4389296" y="788288"/>
                  <a:pt x="4054102" y="697215"/>
                  <a:pt x="3788055" y="769441"/>
                </a:cubicBezTo>
                <a:cubicBezTo>
                  <a:pt x="3522008" y="841667"/>
                  <a:pt x="3617978" y="742695"/>
                  <a:pt x="3453136" y="769441"/>
                </a:cubicBezTo>
                <a:cubicBezTo>
                  <a:pt x="3288294" y="796187"/>
                  <a:pt x="2996662" y="713062"/>
                  <a:pt x="2875688" y="769441"/>
                </a:cubicBezTo>
                <a:cubicBezTo>
                  <a:pt x="2754714" y="825820"/>
                  <a:pt x="2496897" y="741222"/>
                  <a:pt x="2379083" y="769441"/>
                </a:cubicBezTo>
                <a:cubicBezTo>
                  <a:pt x="2261270" y="797660"/>
                  <a:pt x="2061171" y="743908"/>
                  <a:pt x="1963321" y="769441"/>
                </a:cubicBezTo>
                <a:cubicBezTo>
                  <a:pt x="1865471" y="794974"/>
                  <a:pt x="1754426" y="765400"/>
                  <a:pt x="1547559" y="769441"/>
                </a:cubicBezTo>
                <a:cubicBezTo>
                  <a:pt x="1340692" y="773482"/>
                  <a:pt x="1172005" y="736843"/>
                  <a:pt x="1050954" y="769441"/>
                </a:cubicBezTo>
                <a:cubicBezTo>
                  <a:pt x="929903" y="802039"/>
                  <a:pt x="744536" y="768776"/>
                  <a:pt x="635192" y="769441"/>
                </a:cubicBezTo>
                <a:cubicBezTo>
                  <a:pt x="525848" y="770106"/>
                  <a:pt x="316390" y="731500"/>
                  <a:pt x="0" y="769441"/>
                </a:cubicBezTo>
                <a:cubicBezTo>
                  <a:pt x="-25608" y="679982"/>
                  <a:pt x="35260" y="586908"/>
                  <a:pt x="0" y="407804"/>
                </a:cubicBezTo>
                <a:cubicBezTo>
                  <a:pt x="-35260" y="228700"/>
                  <a:pt x="24031" y="1846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00284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式から考え方を読みとろう１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00CA22-CBA9-7A31-08C1-303E2B22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8" y="1306547"/>
            <a:ext cx="841733" cy="1256318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71219F4-A6A5-5F36-A877-509CB5BA743A}"/>
              </a:ext>
            </a:extLst>
          </p:cNvPr>
          <p:cNvGrpSpPr/>
          <p:nvPr/>
        </p:nvGrpSpPr>
        <p:grpSpPr>
          <a:xfrm>
            <a:off x="1048986" y="4120089"/>
            <a:ext cx="9835708" cy="2529094"/>
            <a:chOff x="1048986" y="4120089"/>
            <a:chExt cx="9835708" cy="252909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FC0145E-4256-2526-44A6-41D99179701B}"/>
                </a:ext>
              </a:extLst>
            </p:cNvPr>
            <p:cNvGrpSpPr/>
            <p:nvPr/>
          </p:nvGrpSpPr>
          <p:grpSpPr>
            <a:xfrm>
              <a:off x="1048986" y="4120089"/>
              <a:ext cx="1824791" cy="1824791"/>
              <a:chOff x="964241" y="3334929"/>
              <a:chExt cx="1824791" cy="1824791"/>
            </a:xfrm>
          </p:grpSpPr>
          <p:pic>
            <p:nvPicPr>
              <p:cNvPr id="1028" name="Picture 4" descr="食器14-皿-食（料理・食材）の無料イラスト素材-イラストポップ">
                <a:extLst>
                  <a:ext uri="{FF2B5EF4-FFF2-40B4-BE49-F238E27FC236}">
                    <a16:creationId xmlns:a16="http://schemas.microsoft.com/office/drawing/2014/main" id="{CAA358E2-F579-106F-FC18-917780774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241" y="3334929"/>
                <a:ext cx="1824791" cy="182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E81EF1B1-B068-B64D-2917-D62BEB4BEAA6}"/>
                  </a:ext>
                </a:extLst>
              </p:cNvPr>
              <p:cNvGrpSpPr/>
              <p:nvPr/>
            </p:nvGrpSpPr>
            <p:grpSpPr>
              <a:xfrm>
                <a:off x="1335966" y="3695553"/>
                <a:ext cx="1029156" cy="479219"/>
                <a:chOff x="1115000" y="2582058"/>
                <a:chExt cx="1289292" cy="600349"/>
              </a:xfrm>
            </p:grpSpPr>
            <p:pic>
              <p:nvPicPr>
                <p:cNvPr id="6" name="図 5" descr="アイコン&#10;&#10;自動的に生成された説明">
                  <a:extLst>
                    <a:ext uri="{FF2B5EF4-FFF2-40B4-BE49-F238E27FC236}">
                      <a16:creationId xmlns:a16="http://schemas.microsoft.com/office/drawing/2014/main" id="{2EA4CAEA-B25C-BA94-F08A-76B65EC9C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000" y="2582058"/>
                  <a:ext cx="611958" cy="600349"/>
                </a:xfrm>
                <a:prstGeom prst="rect">
                  <a:avLst/>
                </a:prstGeom>
              </p:spPr>
            </p:pic>
            <p:pic>
              <p:nvPicPr>
                <p:cNvPr id="14" name="図 13" descr="アイコン&#10;&#10;自動的に生成された説明">
                  <a:extLst>
                    <a:ext uri="{FF2B5EF4-FFF2-40B4-BE49-F238E27FC236}">
                      <a16:creationId xmlns:a16="http://schemas.microsoft.com/office/drawing/2014/main" id="{46034D5A-0664-5A45-27E1-8B273F683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34" y="2582058"/>
                  <a:ext cx="611958" cy="600349"/>
                </a:xfrm>
                <a:prstGeom prst="rect">
                  <a:avLst/>
                </a:prstGeom>
              </p:spPr>
            </p:pic>
          </p:grp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8FEA1B4F-C1C9-0505-0FCF-6EFB6D48298A}"/>
                  </a:ext>
                </a:extLst>
              </p:cNvPr>
              <p:cNvGrpSpPr/>
              <p:nvPr/>
            </p:nvGrpSpPr>
            <p:grpSpPr>
              <a:xfrm>
                <a:off x="1222646" y="4247324"/>
                <a:ext cx="1307979" cy="416187"/>
                <a:chOff x="820917" y="3316211"/>
                <a:chExt cx="1768462" cy="562708"/>
              </a:xfrm>
            </p:grpSpPr>
            <p:pic>
              <p:nvPicPr>
                <p:cNvPr id="29" name="図 28" descr="アイコン&#10;&#10;自動的に生成された説明">
                  <a:extLst>
                    <a:ext uri="{FF2B5EF4-FFF2-40B4-BE49-F238E27FC236}">
                      <a16:creationId xmlns:a16="http://schemas.microsoft.com/office/drawing/2014/main" id="{41964359-ED54-F68C-317D-27A12E0037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1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34" name="図 33" descr="アイコン&#10;&#10;自動的に生成された説明">
                  <a:extLst>
                    <a:ext uri="{FF2B5EF4-FFF2-40B4-BE49-F238E27FC236}">
                      <a16:creationId xmlns:a16="http://schemas.microsoft.com/office/drawing/2014/main" id="{85A78643-4C2D-334F-768B-06F5AE9366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92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35" name="図 34" descr="アイコン&#10;&#10;自動的に生成された説明">
                  <a:extLst>
                    <a:ext uri="{FF2B5EF4-FFF2-40B4-BE49-F238E27FC236}">
                      <a16:creationId xmlns:a16="http://schemas.microsoft.com/office/drawing/2014/main" id="{06F93C1C-D26E-4F7D-E982-F7D844DEC9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8937" y="3316211"/>
                  <a:ext cx="550442" cy="5627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603E2D1-F413-8CAE-E654-C1EAB54762E6}"/>
                </a:ext>
              </a:extLst>
            </p:cNvPr>
            <p:cNvGrpSpPr/>
            <p:nvPr/>
          </p:nvGrpSpPr>
          <p:grpSpPr>
            <a:xfrm>
              <a:off x="5038235" y="4125204"/>
              <a:ext cx="1824791" cy="1824791"/>
              <a:chOff x="4271209" y="3334929"/>
              <a:chExt cx="1824791" cy="1824791"/>
            </a:xfrm>
          </p:grpSpPr>
          <p:pic>
            <p:nvPicPr>
              <p:cNvPr id="1025" name="Picture 4" descr="食器14-皿-食（料理・食材）の無料イラスト素材-イラストポップ">
                <a:extLst>
                  <a:ext uri="{FF2B5EF4-FFF2-40B4-BE49-F238E27FC236}">
                    <a16:creationId xmlns:a16="http://schemas.microsoft.com/office/drawing/2014/main" id="{88B9D443-D904-6BF4-4C34-F0DC49970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1209" y="3334929"/>
                <a:ext cx="1824791" cy="182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26" name="グループ化 1025">
                <a:extLst>
                  <a:ext uri="{FF2B5EF4-FFF2-40B4-BE49-F238E27FC236}">
                    <a16:creationId xmlns:a16="http://schemas.microsoft.com/office/drawing/2014/main" id="{8F6CBC6C-0AD7-78B2-0ADC-F8132C0B7503}"/>
                  </a:ext>
                </a:extLst>
              </p:cNvPr>
              <p:cNvGrpSpPr/>
              <p:nvPr/>
            </p:nvGrpSpPr>
            <p:grpSpPr>
              <a:xfrm>
                <a:off x="4642934" y="3695553"/>
                <a:ext cx="1029156" cy="479219"/>
                <a:chOff x="1115000" y="2582058"/>
                <a:chExt cx="1289292" cy="600349"/>
              </a:xfrm>
            </p:grpSpPr>
            <p:pic>
              <p:nvPicPr>
                <p:cNvPr id="1027" name="図 1026" descr="アイコン&#10;&#10;自動的に生成された説明">
                  <a:extLst>
                    <a:ext uri="{FF2B5EF4-FFF2-40B4-BE49-F238E27FC236}">
                      <a16:creationId xmlns:a16="http://schemas.microsoft.com/office/drawing/2014/main" id="{8DCF6AA3-8046-695D-5AC7-92A187C38E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000" y="2582058"/>
                  <a:ext cx="611958" cy="600349"/>
                </a:xfrm>
                <a:prstGeom prst="rect">
                  <a:avLst/>
                </a:prstGeom>
              </p:spPr>
            </p:pic>
            <p:pic>
              <p:nvPicPr>
                <p:cNvPr id="1029" name="図 1028" descr="アイコン&#10;&#10;自動的に生成された説明">
                  <a:extLst>
                    <a:ext uri="{FF2B5EF4-FFF2-40B4-BE49-F238E27FC236}">
                      <a16:creationId xmlns:a16="http://schemas.microsoft.com/office/drawing/2014/main" id="{5B846E07-1D40-B266-0834-535E03D11F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34" y="2582058"/>
                  <a:ext cx="611958" cy="600349"/>
                </a:xfrm>
                <a:prstGeom prst="rect">
                  <a:avLst/>
                </a:prstGeom>
              </p:spPr>
            </p:pic>
          </p:grpSp>
          <p:grpSp>
            <p:nvGrpSpPr>
              <p:cNvPr id="1030" name="グループ化 1029">
                <a:extLst>
                  <a:ext uri="{FF2B5EF4-FFF2-40B4-BE49-F238E27FC236}">
                    <a16:creationId xmlns:a16="http://schemas.microsoft.com/office/drawing/2014/main" id="{EE61FCF5-DC34-BDB4-63EF-6C7DED2B7C20}"/>
                  </a:ext>
                </a:extLst>
              </p:cNvPr>
              <p:cNvGrpSpPr/>
              <p:nvPr/>
            </p:nvGrpSpPr>
            <p:grpSpPr>
              <a:xfrm>
                <a:off x="4529614" y="4247324"/>
                <a:ext cx="1307979" cy="416187"/>
                <a:chOff x="820917" y="3316211"/>
                <a:chExt cx="1768462" cy="562708"/>
              </a:xfrm>
            </p:grpSpPr>
            <p:pic>
              <p:nvPicPr>
                <p:cNvPr id="1031" name="図 1030" descr="アイコン&#10;&#10;自動的に生成された説明">
                  <a:extLst>
                    <a:ext uri="{FF2B5EF4-FFF2-40B4-BE49-F238E27FC236}">
                      <a16:creationId xmlns:a16="http://schemas.microsoft.com/office/drawing/2014/main" id="{58547E4C-22CF-4E4B-F387-7F2DE5DC4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1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32" name="図 1031" descr="アイコン&#10;&#10;自動的に生成された説明">
                  <a:extLst>
                    <a:ext uri="{FF2B5EF4-FFF2-40B4-BE49-F238E27FC236}">
                      <a16:creationId xmlns:a16="http://schemas.microsoft.com/office/drawing/2014/main" id="{560FBA73-772D-0667-B778-C93BE523EE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92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33" name="図 1032" descr="アイコン&#10;&#10;自動的に生成された説明">
                  <a:extLst>
                    <a:ext uri="{FF2B5EF4-FFF2-40B4-BE49-F238E27FC236}">
                      <a16:creationId xmlns:a16="http://schemas.microsoft.com/office/drawing/2014/main" id="{D75BF574-98FF-A323-B0D8-863A680BA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8937" y="3316211"/>
                  <a:ext cx="550442" cy="5627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D89E553-B2EC-5BAA-CBB9-4F6F55103487}"/>
                </a:ext>
              </a:extLst>
            </p:cNvPr>
            <p:cNvGrpSpPr/>
            <p:nvPr/>
          </p:nvGrpSpPr>
          <p:grpSpPr>
            <a:xfrm>
              <a:off x="9059903" y="4120089"/>
              <a:ext cx="1824791" cy="1824791"/>
              <a:chOff x="7578177" y="3334929"/>
              <a:chExt cx="1824791" cy="1824791"/>
            </a:xfrm>
          </p:grpSpPr>
          <p:pic>
            <p:nvPicPr>
              <p:cNvPr id="1034" name="Picture 4" descr="食器14-皿-食（料理・食材）の無料イラスト素材-イラストポップ">
                <a:extLst>
                  <a:ext uri="{FF2B5EF4-FFF2-40B4-BE49-F238E27FC236}">
                    <a16:creationId xmlns:a16="http://schemas.microsoft.com/office/drawing/2014/main" id="{7DDCC652-0A8B-CC16-1017-250DB1E03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8177" y="3334929"/>
                <a:ext cx="1824791" cy="182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35" name="グループ化 1034">
                <a:extLst>
                  <a:ext uri="{FF2B5EF4-FFF2-40B4-BE49-F238E27FC236}">
                    <a16:creationId xmlns:a16="http://schemas.microsoft.com/office/drawing/2014/main" id="{A589826F-7627-583B-13B6-B929FA1A2F9F}"/>
                  </a:ext>
                </a:extLst>
              </p:cNvPr>
              <p:cNvGrpSpPr/>
              <p:nvPr/>
            </p:nvGrpSpPr>
            <p:grpSpPr>
              <a:xfrm>
                <a:off x="7949902" y="3695553"/>
                <a:ext cx="1029156" cy="479219"/>
                <a:chOff x="1115000" y="2582058"/>
                <a:chExt cx="1289292" cy="600349"/>
              </a:xfrm>
            </p:grpSpPr>
            <p:pic>
              <p:nvPicPr>
                <p:cNvPr id="1036" name="図 1035" descr="アイコン&#10;&#10;自動的に生成された説明">
                  <a:extLst>
                    <a:ext uri="{FF2B5EF4-FFF2-40B4-BE49-F238E27FC236}">
                      <a16:creationId xmlns:a16="http://schemas.microsoft.com/office/drawing/2014/main" id="{7BFCD9D5-55DD-D93F-D361-3DD2FAD7EA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000" y="2582058"/>
                  <a:ext cx="611958" cy="600349"/>
                </a:xfrm>
                <a:prstGeom prst="rect">
                  <a:avLst/>
                </a:prstGeom>
              </p:spPr>
            </p:pic>
            <p:pic>
              <p:nvPicPr>
                <p:cNvPr id="1037" name="図 1036" descr="アイコン&#10;&#10;自動的に生成された説明">
                  <a:extLst>
                    <a:ext uri="{FF2B5EF4-FFF2-40B4-BE49-F238E27FC236}">
                      <a16:creationId xmlns:a16="http://schemas.microsoft.com/office/drawing/2014/main" id="{B9AC4A32-F7F4-3046-5FF3-7985702CAA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34" y="2582058"/>
                  <a:ext cx="611958" cy="600349"/>
                </a:xfrm>
                <a:prstGeom prst="rect">
                  <a:avLst/>
                </a:prstGeom>
              </p:spPr>
            </p:pic>
          </p:grpSp>
          <p:grpSp>
            <p:nvGrpSpPr>
              <p:cNvPr id="1038" name="グループ化 1037">
                <a:extLst>
                  <a:ext uri="{FF2B5EF4-FFF2-40B4-BE49-F238E27FC236}">
                    <a16:creationId xmlns:a16="http://schemas.microsoft.com/office/drawing/2014/main" id="{CB77A930-9D2F-3585-7FF8-30D9461BA2C5}"/>
                  </a:ext>
                </a:extLst>
              </p:cNvPr>
              <p:cNvGrpSpPr/>
              <p:nvPr/>
            </p:nvGrpSpPr>
            <p:grpSpPr>
              <a:xfrm>
                <a:off x="7836582" y="4247324"/>
                <a:ext cx="1307979" cy="416187"/>
                <a:chOff x="820917" y="3316211"/>
                <a:chExt cx="1768462" cy="562708"/>
              </a:xfrm>
            </p:grpSpPr>
            <p:pic>
              <p:nvPicPr>
                <p:cNvPr id="1039" name="図 1038" descr="アイコン&#10;&#10;自動的に生成された説明">
                  <a:extLst>
                    <a:ext uri="{FF2B5EF4-FFF2-40B4-BE49-F238E27FC236}">
                      <a16:creationId xmlns:a16="http://schemas.microsoft.com/office/drawing/2014/main" id="{0248B8AC-D2EF-2784-134A-44E6905D52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1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40" name="図 1039" descr="アイコン&#10;&#10;自動的に生成された説明">
                  <a:extLst>
                    <a:ext uri="{FF2B5EF4-FFF2-40B4-BE49-F238E27FC236}">
                      <a16:creationId xmlns:a16="http://schemas.microsoft.com/office/drawing/2014/main" id="{430DBDD5-B8A4-1D91-B908-D14D04BAB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92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41" name="図 1040" descr="アイコン&#10;&#10;自動的に生成された説明">
                  <a:extLst>
                    <a:ext uri="{FF2B5EF4-FFF2-40B4-BE49-F238E27FC236}">
                      <a16:creationId xmlns:a16="http://schemas.microsoft.com/office/drawing/2014/main" id="{0FFAC71E-F1B8-3F1B-63F4-6079278B5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8937" y="3316211"/>
                  <a:ext cx="550442" cy="5627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55B2096-61A2-F938-7A4D-2E7859D15C34}"/>
                </a:ext>
              </a:extLst>
            </p:cNvPr>
            <p:cNvGrpSpPr/>
            <p:nvPr/>
          </p:nvGrpSpPr>
          <p:grpSpPr>
            <a:xfrm>
              <a:off x="7049069" y="4751839"/>
              <a:ext cx="1824791" cy="1824791"/>
              <a:chOff x="5956942" y="4432209"/>
              <a:chExt cx="1824791" cy="1824791"/>
            </a:xfrm>
          </p:grpSpPr>
          <p:pic>
            <p:nvPicPr>
              <p:cNvPr id="1042" name="Picture 4" descr="食器14-皿-食（料理・食材）の無料イラスト素材-イラストポップ">
                <a:extLst>
                  <a:ext uri="{FF2B5EF4-FFF2-40B4-BE49-F238E27FC236}">
                    <a16:creationId xmlns:a16="http://schemas.microsoft.com/office/drawing/2014/main" id="{514A1E98-4A73-42BC-BAFC-D7C2DC55C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942" y="4432209"/>
                <a:ext cx="1824791" cy="182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3" name="グループ化 1042">
                <a:extLst>
                  <a:ext uri="{FF2B5EF4-FFF2-40B4-BE49-F238E27FC236}">
                    <a16:creationId xmlns:a16="http://schemas.microsoft.com/office/drawing/2014/main" id="{72CDD49B-4947-0E55-F1E2-953966A591BA}"/>
                  </a:ext>
                </a:extLst>
              </p:cNvPr>
              <p:cNvGrpSpPr/>
              <p:nvPr/>
            </p:nvGrpSpPr>
            <p:grpSpPr>
              <a:xfrm>
                <a:off x="6328667" y="4792833"/>
                <a:ext cx="1029156" cy="479219"/>
                <a:chOff x="1115000" y="2582058"/>
                <a:chExt cx="1289292" cy="600349"/>
              </a:xfrm>
            </p:grpSpPr>
            <p:pic>
              <p:nvPicPr>
                <p:cNvPr id="1044" name="図 1043" descr="アイコン&#10;&#10;自動的に生成された説明">
                  <a:extLst>
                    <a:ext uri="{FF2B5EF4-FFF2-40B4-BE49-F238E27FC236}">
                      <a16:creationId xmlns:a16="http://schemas.microsoft.com/office/drawing/2014/main" id="{A8C9EF33-6540-983B-FF03-7724D117F0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000" y="2582058"/>
                  <a:ext cx="611958" cy="600349"/>
                </a:xfrm>
                <a:prstGeom prst="rect">
                  <a:avLst/>
                </a:prstGeom>
              </p:spPr>
            </p:pic>
            <p:pic>
              <p:nvPicPr>
                <p:cNvPr id="1045" name="図 1044" descr="アイコン&#10;&#10;自動的に生成された説明">
                  <a:extLst>
                    <a:ext uri="{FF2B5EF4-FFF2-40B4-BE49-F238E27FC236}">
                      <a16:creationId xmlns:a16="http://schemas.microsoft.com/office/drawing/2014/main" id="{2BA37719-B207-941E-3F0B-A34C04649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34" y="2582058"/>
                  <a:ext cx="611958" cy="600349"/>
                </a:xfrm>
                <a:prstGeom prst="rect">
                  <a:avLst/>
                </a:prstGeom>
              </p:spPr>
            </p:pic>
          </p:grpSp>
          <p:grpSp>
            <p:nvGrpSpPr>
              <p:cNvPr id="1046" name="グループ化 1045">
                <a:extLst>
                  <a:ext uri="{FF2B5EF4-FFF2-40B4-BE49-F238E27FC236}">
                    <a16:creationId xmlns:a16="http://schemas.microsoft.com/office/drawing/2014/main" id="{51EAB70E-AB9E-6D7D-FBD6-0E8EB41C2FEA}"/>
                  </a:ext>
                </a:extLst>
              </p:cNvPr>
              <p:cNvGrpSpPr/>
              <p:nvPr/>
            </p:nvGrpSpPr>
            <p:grpSpPr>
              <a:xfrm>
                <a:off x="6215347" y="5344604"/>
                <a:ext cx="1307979" cy="416187"/>
                <a:chOff x="820917" y="3316211"/>
                <a:chExt cx="1768462" cy="562708"/>
              </a:xfrm>
            </p:grpSpPr>
            <p:pic>
              <p:nvPicPr>
                <p:cNvPr id="1047" name="図 1046" descr="アイコン&#10;&#10;自動的に生成された説明">
                  <a:extLst>
                    <a:ext uri="{FF2B5EF4-FFF2-40B4-BE49-F238E27FC236}">
                      <a16:creationId xmlns:a16="http://schemas.microsoft.com/office/drawing/2014/main" id="{7F2D9ABC-664D-AEB0-A276-E6E43C535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1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48" name="図 1047" descr="アイコン&#10;&#10;自動的に生成された説明">
                  <a:extLst>
                    <a:ext uri="{FF2B5EF4-FFF2-40B4-BE49-F238E27FC236}">
                      <a16:creationId xmlns:a16="http://schemas.microsoft.com/office/drawing/2014/main" id="{40AE5963-BD72-035E-3D2E-4E6924B8CE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92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49" name="図 1048" descr="アイコン&#10;&#10;自動的に生成された説明">
                  <a:extLst>
                    <a:ext uri="{FF2B5EF4-FFF2-40B4-BE49-F238E27FC236}">
                      <a16:creationId xmlns:a16="http://schemas.microsoft.com/office/drawing/2014/main" id="{94BC65DB-85CE-7C17-9FE5-A0F528DE9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8937" y="3316211"/>
                  <a:ext cx="550442" cy="56270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06330D8-13D1-32A6-3825-DB21214B406B}"/>
                </a:ext>
              </a:extLst>
            </p:cNvPr>
            <p:cNvGrpSpPr/>
            <p:nvPr/>
          </p:nvGrpSpPr>
          <p:grpSpPr>
            <a:xfrm>
              <a:off x="3028393" y="4824392"/>
              <a:ext cx="1824791" cy="1824791"/>
              <a:chOff x="2633617" y="4432209"/>
              <a:chExt cx="1824791" cy="1824791"/>
            </a:xfrm>
          </p:grpSpPr>
          <p:pic>
            <p:nvPicPr>
              <p:cNvPr id="1050" name="Picture 4" descr="食器14-皿-食（料理・食材）の無料イラスト素材-イラストポップ">
                <a:extLst>
                  <a:ext uri="{FF2B5EF4-FFF2-40B4-BE49-F238E27FC236}">
                    <a16:creationId xmlns:a16="http://schemas.microsoft.com/office/drawing/2014/main" id="{37831F1F-3DC2-8502-1532-331D6CCD6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617" y="4432209"/>
                <a:ext cx="1824791" cy="1824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1" name="グループ化 1050">
                <a:extLst>
                  <a:ext uri="{FF2B5EF4-FFF2-40B4-BE49-F238E27FC236}">
                    <a16:creationId xmlns:a16="http://schemas.microsoft.com/office/drawing/2014/main" id="{B06F81A3-2F4D-328C-F7FF-03CB8D190A8C}"/>
                  </a:ext>
                </a:extLst>
              </p:cNvPr>
              <p:cNvGrpSpPr/>
              <p:nvPr/>
            </p:nvGrpSpPr>
            <p:grpSpPr>
              <a:xfrm>
                <a:off x="3005342" y="4792833"/>
                <a:ext cx="1029156" cy="479219"/>
                <a:chOff x="1115000" y="2582058"/>
                <a:chExt cx="1289292" cy="600349"/>
              </a:xfrm>
            </p:grpSpPr>
            <p:pic>
              <p:nvPicPr>
                <p:cNvPr id="1052" name="図 1051" descr="アイコン&#10;&#10;自動的に生成された説明">
                  <a:extLst>
                    <a:ext uri="{FF2B5EF4-FFF2-40B4-BE49-F238E27FC236}">
                      <a16:creationId xmlns:a16="http://schemas.microsoft.com/office/drawing/2014/main" id="{6A23B5B6-1065-7E78-9904-7943F6CA1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5000" y="2582058"/>
                  <a:ext cx="611958" cy="600349"/>
                </a:xfrm>
                <a:prstGeom prst="rect">
                  <a:avLst/>
                </a:prstGeom>
              </p:spPr>
            </p:pic>
            <p:pic>
              <p:nvPicPr>
                <p:cNvPr id="1053" name="図 1052" descr="アイコン&#10;&#10;自動的に生成された説明">
                  <a:extLst>
                    <a:ext uri="{FF2B5EF4-FFF2-40B4-BE49-F238E27FC236}">
                      <a16:creationId xmlns:a16="http://schemas.microsoft.com/office/drawing/2014/main" id="{F9B588FF-9A6F-28BB-71C5-7C31A47E8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34" y="2582058"/>
                  <a:ext cx="611958" cy="600349"/>
                </a:xfrm>
                <a:prstGeom prst="rect">
                  <a:avLst/>
                </a:prstGeom>
              </p:spPr>
            </p:pic>
          </p:grpSp>
          <p:grpSp>
            <p:nvGrpSpPr>
              <p:cNvPr id="1054" name="グループ化 1053">
                <a:extLst>
                  <a:ext uri="{FF2B5EF4-FFF2-40B4-BE49-F238E27FC236}">
                    <a16:creationId xmlns:a16="http://schemas.microsoft.com/office/drawing/2014/main" id="{C5011F31-EA97-27E3-D2DB-52814CEDC3ED}"/>
                  </a:ext>
                </a:extLst>
              </p:cNvPr>
              <p:cNvGrpSpPr/>
              <p:nvPr/>
            </p:nvGrpSpPr>
            <p:grpSpPr>
              <a:xfrm>
                <a:off x="2892022" y="5344604"/>
                <a:ext cx="1307979" cy="416187"/>
                <a:chOff x="820917" y="3316211"/>
                <a:chExt cx="1768462" cy="562708"/>
              </a:xfrm>
            </p:grpSpPr>
            <p:pic>
              <p:nvPicPr>
                <p:cNvPr id="1055" name="図 1054" descr="アイコン&#10;&#10;自動的に生成された説明">
                  <a:extLst>
                    <a:ext uri="{FF2B5EF4-FFF2-40B4-BE49-F238E27FC236}">
                      <a16:creationId xmlns:a16="http://schemas.microsoft.com/office/drawing/2014/main" id="{F0424BD7-CD77-831A-5906-9C2ADADDA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1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56" name="図 1055" descr="アイコン&#10;&#10;自動的に生成された説明">
                  <a:extLst>
                    <a:ext uri="{FF2B5EF4-FFF2-40B4-BE49-F238E27FC236}">
                      <a16:creationId xmlns:a16="http://schemas.microsoft.com/office/drawing/2014/main" id="{4EAF8167-347B-BBDA-BD10-B85FAD3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927" y="3316211"/>
                  <a:ext cx="550442" cy="562708"/>
                </a:xfrm>
                <a:prstGeom prst="rect">
                  <a:avLst/>
                </a:prstGeom>
              </p:spPr>
            </p:pic>
            <p:pic>
              <p:nvPicPr>
                <p:cNvPr id="1057" name="図 1056" descr="アイコン&#10;&#10;自動的に生成された説明">
                  <a:extLst>
                    <a:ext uri="{FF2B5EF4-FFF2-40B4-BE49-F238E27FC236}">
                      <a16:creationId xmlns:a16="http://schemas.microsoft.com/office/drawing/2014/main" id="{73191158-A910-1075-7F11-01780E353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38937" y="3316211"/>
                  <a:ext cx="550442" cy="5627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78C0C1-ACAE-2AAD-590F-3C73A7E28AC7}"/>
              </a:ext>
            </a:extLst>
          </p:cNvPr>
          <p:cNvGrpSpPr/>
          <p:nvPr/>
        </p:nvGrpSpPr>
        <p:grpSpPr>
          <a:xfrm>
            <a:off x="2084729" y="3094712"/>
            <a:ext cx="1029156" cy="479219"/>
            <a:chOff x="1115000" y="2582058"/>
            <a:chExt cx="1289292" cy="600349"/>
          </a:xfrm>
        </p:grpSpPr>
        <p:pic>
          <p:nvPicPr>
            <p:cNvPr id="4" name="図 3" descr="アイコン&#10;&#10;自動的に生成された説明">
              <a:extLst>
                <a:ext uri="{FF2B5EF4-FFF2-40B4-BE49-F238E27FC236}">
                  <a16:creationId xmlns:a16="http://schemas.microsoft.com/office/drawing/2014/main" id="{60EB7259-B6E8-A950-D01B-72743DB7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00" y="2582058"/>
              <a:ext cx="611958" cy="600349"/>
            </a:xfrm>
            <a:prstGeom prst="rect">
              <a:avLst/>
            </a:prstGeom>
          </p:spPr>
        </p:pic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6D21F506-4FFA-5CF2-3187-B7F50178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334" y="2582058"/>
              <a:ext cx="611958" cy="600349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5444D-C6C2-034B-0740-115FDEB03CEE}"/>
              </a:ext>
            </a:extLst>
          </p:cNvPr>
          <p:cNvSpPr txBox="1"/>
          <p:nvPr/>
        </p:nvSpPr>
        <p:spPr>
          <a:xfrm>
            <a:off x="3145444" y="3065310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6825379-D282-736C-B7B9-58DF66FE517F}"/>
              </a:ext>
            </a:extLst>
          </p:cNvPr>
          <p:cNvGrpSpPr/>
          <p:nvPr/>
        </p:nvGrpSpPr>
        <p:grpSpPr>
          <a:xfrm>
            <a:off x="4585974" y="3138962"/>
            <a:ext cx="1307979" cy="416187"/>
            <a:chOff x="820917" y="3316211"/>
            <a:chExt cx="1768462" cy="562708"/>
          </a:xfrm>
        </p:grpSpPr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C3640DD6-1D9F-DAB8-AAE8-FD40EC6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17" y="3316211"/>
              <a:ext cx="550442" cy="562708"/>
            </a:xfrm>
            <a:prstGeom prst="rect">
              <a:avLst/>
            </a:prstGeom>
          </p:spPr>
        </p:pic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B8449332-5AFF-AEC9-A705-9165C617B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27" y="3316211"/>
              <a:ext cx="550442" cy="562708"/>
            </a:xfrm>
            <a:prstGeom prst="rect">
              <a:avLst/>
            </a:prstGeom>
          </p:spPr>
        </p:pic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61B3BC66-40DD-EB31-5C87-87B0AD3EC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937" y="3316211"/>
              <a:ext cx="550442" cy="562708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30F40F-7030-01B4-76FC-F7E8108C7ACF}"/>
              </a:ext>
            </a:extLst>
          </p:cNvPr>
          <p:cNvSpPr txBox="1"/>
          <p:nvPr/>
        </p:nvSpPr>
        <p:spPr>
          <a:xfrm>
            <a:off x="5950631" y="3065310"/>
            <a:ext cx="328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と考えたよ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832ECBA-5CC0-69DD-8A63-FD9F49D4CFC3}"/>
              </a:ext>
            </a:extLst>
          </p:cNvPr>
          <p:cNvCxnSpPr/>
          <p:nvPr/>
        </p:nvCxnSpPr>
        <p:spPr>
          <a:xfrm>
            <a:off x="1909196" y="3742121"/>
            <a:ext cx="72335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9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D84B0D2-A579-097E-1C20-89D832A66F58}"/>
              </a:ext>
            </a:extLst>
          </p:cNvPr>
          <p:cNvSpPr txBox="1"/>
          <p:nvPr/>
        </p:nvSpPr>
        <p:spPr>
          <a:xfrm>
            <a:off x="1764310" y="1438481"/>
            <a:ext cx="96396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私ははお菓子の数を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)×5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として数えました。どう考えたか分かるかな。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5EE77F-3AB7-4127-59A2-7A9C39FCFF36}"/>
              </a:ext>
            </a:extLst>
          </p:cNvPr>
          <p:cNvSpPr txBox="1"/>
          <p:nvPr/>
        </p:nvSpPr>
        <p:spPr>
          <a:xfrm>
            <a:off x="872491" y="464716"/>
            <a:ext cx="8084264" cy="769441"/>
          </a:xfrm>
          <a:custGeom>
            <a:avLst/>
            <a:gdLst>
              <a:gd name="connsiteX0" fmla="*/ 0 w 8084264"/>
              <a:gd name="connsiteY0" fmla="*/ 0 h 769441"/>
              <a:gd name="connsiteX1" fmla="*/ 577447 w 8084264"/>
              <a:gd name="connsiteY1" fmla="*/ 0 h 769441"/>
              <a:gd name="connsiteX2" fmla="*/ 1316580 w 8084264"/>
              <a:gd name="connsiteY2" fmla="*/ 0 h 769441"/>
              <a:gd name="connsiteX3" fmla="*/ 1813185 w 8084264"/>
              <a:gd name="connsiteY3" fmla="*/ 0 h 769441"/>
              <a:gd name="connsiteX4" fmla="*/ 2148104 w 8084264"/>
              <a:gd name="connsiteY4" fmla="*/ 0 h 769441"/>
              <a:gd name="connsiteX5" fmla="*/ 2644709 w 8084264"/>
              <a:gd name="connsiteY5" fmla="*/ 0 h 769441"/>
              <a:gd name="connsiteX6" fmla="*/ 3302999 w 8084264"/>
              <a:gd name="connsiteY6" fmla="*/ 0 h 769441"/>
              <a:gd name="connsiteX7" fmla="*/ 3637919 w 8084264"/>
              <a:gd name="connsiteY7" fmla="*/ 0 h 769441"/>
              <a:gd name="connsiteX8" fmla="*/ 3972838 w 8084264"/>
              <a:gd name="connsiteY8" fmla="*/ 0 h 769441"/>
              <a:gd name="connsiteX9" fmla="*/ 4711971 w 8084264"/>
              <a:gd name="connsiteY9" fmla="*/ 0 h 769441"/>
              <a:gd name="connsiteX10" fmla="*/ 5046891 w 8084264"/>
              <a:gd name="connsiteY10" fmla="*/ 0 h 769441"/>
              <a:gd name="connsiteX11" fmla="*/ 5543495 w 8084264"/>
              <a:gd name="connsiteY11" fmla="*/ 0 h 769441"/>
              <a:gd name="connsiteX12" fmla="*/ 6201785 w 8084264"/>
              <a:gd name="connsiteY12" fmla="*/ 0 h 769441"/>
              <a:gd name="connsiteX13" fmla="*/ 6698390 w 8084264"/>
              <a:gd name="connsiteY13" fmla="*/ 0 h 769441"/>
              <a:gd name="connsiteX14" fmla="*/ 7114152 w 8084264"/>
              <a:gd name="connsiteY14" fmla="*/ 0 h 769441"/>
              <a:gd name="connsiteX15" fmla="*/ 8084264 w 8084264"/>
              <a:gd name="connsiteY15" fmla="*/ 0 h 769441"/>
              <a:gd name="connsiteX16" fmla="*/ 8084264 w 8084264"/>
              <a:gd name="connsiteY16" fmla="*/ 400109 h 769441"/>
              <a:gd name="connsiteX17" fmla="*/ 8084264 w 8084264"/>
              <a:gd name="connsiteY17" fmla="*/ 769441 h 769441"/>
              <a:gd name="connsiteX18" fmla="*/ 7345131 w 8084264"/>
              <a:gd name="connsiteY18" fmla="*/ 769441 h 769441"/>
              <a:gd name="connsiteX19" fmla="*/ 6929369 w 8084264"/>
              <a:gd name="connsiteY19" fmla="*/ 769441 h 769441"/>
              <a:gd name="connsiteX20" fmla="*/ 6351922 w 8084264"/>
              <a:gd name="connsiteY20" fmla="*/ 769441 h 769441"/>
              <a:gd name="connsiteX21" fmla="*/ 5774474 w 8084264"/>
              <a:gd name="connsiteY21" fmla="*/ 769441 h 769441"/>
              <a:gd name="connsiteX22" fmla="*/ 5439555 w 8084264"/>
              <a:gd name="connsiteY22" fmla="*/ 769441 h 769441"/>
              <a:gd name="connsiteX23" fmla="*/ 4942950 w 8084264"/>
              <a:gd name="connsiteY23" fmla="*/ 769441 h 769441"/>
              <a:gd name="connsiteX24" fmla="*/ 4527188 w 8084264"/>
              <a:gd name="connsiteY24" fmla="*/ 769441 h 769441"/>
              <a:gd name="connsiteX25" fmla="*/ 3788055 w 8084264"/>
              <a:gd name="connsiteY25" fmla="*/ 769441 h 769441"/>
              <a:gd name="connsiteX26" fmla="*/ 3453136 w 8084264"/>
              <a:gd name="connsiteY26" fmla="*/ 769441 h 769441"/>
              <a:gd name="connsiteX27" fmla="*/ 2875688 w 8084264"/>
              <a:gd name="connsiteY27" fmla="*/ 769441 h 769441"/>
              <a:gd name="connsiteX28" fmla="*/ 2379083 w 8084264"/>
              <a:gd name="connsiteY28" fmla="*/ 769441 h 769441"/>
              <a:gd name="connsiteX29" fmla="*/ 1963321 w 8084264"/>
              <a:gd name="connsiteY29" fmla="*/ 769441 h 769441"/>
              <a:gd name="connsiteX30" fmla="*/ 1547559 w 8084264"/>
              <a:gd name="connsiteY30" fmla="*/ 769441 h 769441"/>
              <a:gd name="connsiteX31" fmla="*/ 1050954 w 8084264"/>
              <a:gd name="connsiteY31" fmla="*/ 769441 h 769441"/>
              <a:gd name="connsiteX32" fmla="*/ 635192 w 8084264"/>
              <a:gd name="connsiteY32" fmla="*/ 769441 h 769441"/>
              <a:gd name="connsiteX33" fmla="*/ 0 w 8084264"/>
              <a:gd name="connsiteY33" fmla="*/ 769441 h 769441"/>
              <a:gd name="connsiteX34" fmla="*/ 0 w 8084264"/>
              <a:gd name="connsiteY34" fmla="*/ 407804 h 769441"/>
              <a:gd name="connsiteX35" fmla="*/ 0 w 8084264"/>
              <a:gd name="connsiteY35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84264" h="769441" extrusionOk="0">
                <a:moveTo>
                  <a:pt x="0" y="0"/>
                </a:moveTo>
                <a:cubicBezTo>
                  <a:pt x="250751" y="-53339"/>
                  <a:pt x="315645" y="5619"/>
                  <a:pt x="577447" y="0"/>
                </a:cubicBezTo>
                <a:cubicBezTo>
                  <a:pt x="839249" y="-5619"/>
                  <a:pt x="1137170" y="54738"/>
                  <a:pt x="1316580" y="0"/>
                </a:cubicBezTo>
                <a:cubicBezTo>
                  <a:pt x="1495990" y="-54738"/>
                  <a:pt x="1675675" y="23225"/>
                  <a:pt x="1813185" y="0"/>
                </a:cubicBezTo>
                <a:cubicBezTo>
                  <a:pt x="1950696" y="-23225"/>
                  <a:pt x="2006393" y="6040"/>
                  <a:pt x="2148104" y="0"/>
                </a:cubicBezTo>
                <a:cubicBezTo>
                  <a:pt x="2289815" y="-6040"/>
                  <a:pt x="2494981" y="46443"/>
                  <a:pt x="2644709" y="0"/>
                </a:cubicBezTo>
                <a:cubicBezTo>
                  <a:pt x="2794438" y="-46443"/>
                  <a:pt x="2983803" y="18355"/>
                  <a:pt x="3302999" y="0"/>
                </a:cubicBezTo>
                <a:cubicBezTo>
                  <a:pt x="3622195" y="-18355"/>
                  <a:pt x="3551588" y="36063"/>
                  <a:pt x="3637919" y="0"/>
                </a:cubicBezTo>
                <a:cubicBezTo>
                  <a:pt x="3724250" y="-36063"/>
                  <a:pt x="3885210" y="24229"/>
                  <a:pt x="3972838" y="0"/>
                </a:cubicBezTo>
                <a:cubicBezTo>
                  <a:pt x="4060466" y="-24229"/>
                  <a:pt x="4552506" y="57866"/>
                  <a:pt x="4711971" y="0"/>
                </a:cubicBezTo>
                <a:cubicBezTo>
                  <a:pt x="4871436" y="-57866"/>
                  <a:pt x="4947981" y="32357"/>
                  <a:pt x="5046891" y="0"/>
                </a:cubicBezTo>
                <a:cubicBezTo>
                  <a:pt x="5145801" y="-32357"/>
                  <a:pt x="5405298" y="27837"/>
                  <a:pt x="5543495" y="0"/>
                </a:cubicBezTo>
                <a:cubicBezTo>
                  <a:pt x="5681692" y="-27837"/>
                  <a:pt x="5980479" y="77506"/>
                  <a:pt x="6201785" y="0"/>
                </a:cubicBezTo>
                <a:cubicBezTo>
                  <a:pt x="6423091" y="-77506"/>
                  <a:pt x="6576420" y="40059"/>
                  <a:pt x="6698390" y="0"/>
                </a:cubicBezTo>
                <a:cubicBezTo>
                  <a:pt x="6820361" y="-40059"/>
                  <a:pt x="6963436" y="34442"/>
                  <a:pt x="7114152" y="0"/>
                </a:cubicBezTo>
                <a:cubicBezTo>
                  <a:pt x="7264868" y="-34442"/>
                  <a:pt x="7784362" y="112084"/>
                  <a:pt x="8084264" y="0"/>
                </a:cubicBezTo>
                <a:cubicBezTo>
                  <a:pt x="8084461" y="86417"/>
                  <a:pt x="8079791" y="274038"/>
                  <a:pt x="8084264" y="400109"/>
                </a:cubicBezTo>
                <a:cubicBezTo>
                  <a:pt x="8088737" y="526180"/>
                  <a:pt x="8069808" y="641191"/>
                  <a:pt x="8084264" y="769441"/>
                </a:cubicBezTo>
                <a:cubicBezTo>
                  <a:pt x="7902101" y="814501"/>
                  <a:pt x="7546148" y="719839"/>
                  <a:pt x="7345131" y="769441"/>
                </a:cubicBezTo>
                <a:cubicBezTo>
                  <a:pt x="7144114" y="819043"/>
                  <a:pt x="7124781" y="761092"/>
                  <a:pt x="6929369" y="769441"/>
                </a:cubicBezTo>
                <a:cubicBezTo>
                  <a:pt x="6733957" y="777790"/>
                  <a:pt x="6510803" y="720246"/>
                  <a:pt x="6351922" y="769441"/>
                </a:cubicBezTo>
                <a:cubicBezTo>
                  <a:pt x="6193041" y="818636"/>
                  <a:pt x="5936777" y="745522"/>
                  <a:pt x="5774474" y="769441"/>
                </a:cubicBezTo>
                <a:cubicBezTo>
                  <a:pt x="5612171" y="793360"/>
                  <a:pt x="5571206" y="741368"/>
                  <a:pt x="5439555" y="769441"/>
                </a:cubicBezTo>
                <a:cubicBezTo>
                  <a:pt x="5307904" y="797514"/>
                  <a:pt x="5186231" y="712088"/>
                  <a:pt x="4942950" y="769441"/>
                </a:cubicBezTo>
                <a:cubicBezTo>
                  <a:pt x="4699670" y="826794"/>
                  <a:pt x="4665080" y="750594"/>
                  <a:pt x="4527188" y="769441"/>
                </a:cubicBezTo>
                <a:cubicBezTo>
                  <a:pt x="4389296" y="788288"/>
                  <a:pt x="4054102" y="697215"/>
                  <a:pt x="3788055" y="769441"/>
                </a:cubicBezTo>
                <a:cubicBezTo>
                  <a:pt x="3522008" y="841667"/>
                  <a:pt x="3617978" y="742695"/>
                  <a:pt x="3453136" y="769441"/>
                </a:cubicBezTo>
                <a:cubicBezTo>
                  <a:pt x="3288294" y="796187"/>
                  <a:pt x="2996662" y="713062"/>
                  <a:pt x="2875688" y="769441"/>
                </a:cubicBezTo>
                <a:cubicBezTo>
                  <a:pt x="2754714" y="825820"/>
                  <a:pt x="2496897" y="741222"/>
                  <a:pt x="2379083" y="769441"/>
                </a:cubicBezTo>
                <a:cubicBezTo>
                  <a:pt x="2261270" y="797660"/>
                  <a:pt x="2061171" y="743908"/>
                  <a:pt x="1963321" y="769441"/>
                </a:cubicBezTo>
                <a:cubicBezTo>
                  <a:pt x="1865471" y="794974"/>
                  <a:pt x="1754426" y="765400"/>
                  <a:pt x="1547559" y="769441"/>
                </a:cubicBezTo>
                <a:cubicBezTo>
                  <a:pt x="1340692" y="773482"/>
                  <a:pt x="1172005" y="736843"/>
                  <a:pt x="1050954" y="769441"/>
                </a:cubicBezTo>
                <a:cubicBezTo>
                  <a:pt x="929903" y="802039"/>
                  <a:pt x="744536" y="768776"/>
                  <a:pt x="635192" y="769441"/>
                </a:cubicBezTo>
                <a:cubicBezTo>
                  <a:pt x="525848" y="770106"/>
                  <a:pt x="316390" y="731500"/>
                  <a:pt x="0" y="769441"/>
                </a:cubicBezTo>
                <a:cubicBezTo>
                  <a:pt x="-25608" y="679982"/>
                  <a:pt x="35260" y="586908"/>
                  <a:pt x="0" y="407804"/>
                </a:cubicBezTo>
                <a:cubicBezTo>
                  <a:pt x="-35260" y="228700"/>
                  <a:pt x="24031" y="1846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00284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式から考え方を読みとろう２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78C0C1-ACAE-2AAD-590F-3C73A7E28AC7}"/>
              </a:ext>
            </a:extLst>
          </p:cNvPr>
          <p:cNvGrpSpPr/>
          <p:nvPr/>
        </p:nvGrpSpPr>
        <p:grpSpPr>
          <a:xfrm>
            <a:off x="2298937" y="3099306"/>
            <a:ext cx="1029156" cy="479219"/>
            <a:chOff x="1115000" y="2582058"/>
            <a:chExt cx="1289292" cy="600349"/>
          </a:xfrm>
        </p:grpSpPr>
        <p:pic>
          <p:nvPicPr>
            <p:cNvPr id="4" name="図 3" descr="アイコン&#10;&#10;自動的に生成された説明">
              <a:extLst>
                <a:ext uri="{FF2B5EF4-FFF2-40B4-BE49-F238E27FC236}">
                  <a16:creationId xmlns:a16="http://schemas.microsoft.com/office/drawing/2014/main" id="{60EB7259-B6E8-A950-D01B-72743DB7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000" y="2582058"/>
              <a:ext cx="611958" cy="600349"/>
            </a:xfrm>
            <a:prstGeom prst="rect">
              <a:avLst/>
            </a:prstGeom>
          </p:spPr>
        </p:pic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6D21F506-4FFA-5CF2-3187-B7F50178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334" y="2582058"/>
              <a:ext cx="611958" cy="600349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5444D-C6C2-034B-0740-115FDEB03CEE}"/>
              </a:ext>
            </a:extLst>
          </p:cNvPr>
          <p:cNvSpPr txBox="1"/>
          <p:nvPr/>
        </p:nvSpPr>
        <p:spPr>
          <a:xfrm>
            <a:off x="3358563" y="30489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6825379-D282-736C-B7B9-58DF66FE517F}"/>
              </a:ext>
            </a:extLst>
          </p:cNvPr>
          <p:cNvGrpSpPr/>
          <p:nvPr/>
        </p:nvGrpSpPr>
        <p:grpSpPr>
          <a:xfrm>
            <a:off x="4067453" y="3106091"/>
            <a:ext cx="1307979" cy="416187"/>
            <a:chOff x="820917" y="3316211"/>
            <a:chExt cx="1768462" cy="562708"/>
          </a:xfrm>
        </p:grpSpPr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C3640DD6-1D9F-DAB8-AAE8-FD40EC6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17" y="3316211"/>
              <a:ext cx="550442" cy="562708"/>
            </a:xfrm>
            <a:prstGeom prst="rect">
              <a:avLst/>
            </a:prstGeom>
          </p:spPr>
        </p:pic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B8449332-5AFF-AEC9-A705-9165C617B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27" y="3316211"/>
              <a:ext cx="550442" cy="562708"/>
            </a:xfrm>
            <a:prstGeom prst="rect">
              <a:avLst/>
            </a:prstGeom>
          </p:spPr>
        </p:pic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61B3BC66-40DD-EB31-5C87-87B0AD3EC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937" y="3316211"/>
              <a:ext cx="550442" cy="562708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30F40F-7030-01B4-76FC-F7E8108C7ACF}"/>
              </a:ext>
            </a:extLst>
          </p:cNvPr>
          <p:cNvSpPr txBox="1"/>
          <p:nvPr/>
        </p:nvSpPr>
        <p:spPr>
          <a:xfrm>
            <a:off x="5418749" y="3063571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と考えたよ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64A209B-34EF-BC6C-9D6E-921C3A612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" y="1306709"/>
            <a:ext cx="1395730" cy="120032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399141-198D-D1AE-BFC6-AA967980E1F8}"/>
              </a:ext>
            </a:extLst>
          </p:cNvPr>
          <p:cNvSpPr txBox="1"/>
          <p:nvPr/>
        </p:nvSpPr>
        <p:spPr>
          <a:xfrm>
            <a:off x="1714506" y="30489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C521B78-7030-7D6D-9A5D-71F5D20A6942}"/>
              </a:ext>
            </a:extLst>
          </p:cNvPr>
          <p:cNvGrpSpPr/>
          <p:nvPr/>
        </p:nvGrpSpPr>
        <p:grpSpPr>
          <a:xfrm>
            <a:off x="1048986" y="4120089"/>
            <a:ext cx="1824791" cy="1824791"/>
            <a:chOff x="964241" y="3334929"/>
            <a:chExt cx="1824791" cy="1824791"/>
          </a:xfrm>
        </p:grpSpPr>
        <p:pic>
          <p:nvPicPr>
            <p:cNvPr id="15" name="Picture 4" descr="食器14-皿-食（料理・食材）の無料イラスト素材-イラストポップ">
              <a:extLst>
                <a:ext uri="{FF2B5EF4-FFF2-40B4-BE49-F238E27FC236}">
                  <a16:creationId xmlns:a16="http://schemas.microsoft.com/office/drawing/2014/main" id="{C734570C-B739-E96D-7792-E933FDF50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241" y="3334929"/>
              <a:ext cx="1824791" cy="18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4DEC8D9-6EF6-32D9-B8EE-A5AC995093DF}"/>
                </a:ext>
              </a:extLst>
            </p:cNvPr>
            <p:cNvGrpSpPr/>
            <p:nvPr/>
          </p:nvGrpSpPr>
          <p:grpSpPr>
            <a:xfrm>
              <a:off x="1335966" y="3695553"/>
              <a:ext cx="1029156" cy="479219"/>
              <a:chOff x="1115000" y="2582058"/>
              <a:chExt cx="1289292" cy="600349"/>
            </a:xfrm>
          </p:grpSpPr>
          <p:pic>
            <p:nvPicPr>
              <p:cNvPr id="23" name="図 22" descr="アイコン&#10;&#10;自動的に生成された説明">
                <a:extLst>
                  <a:ext uri="{FF2B5EF4-FFF2-40B4-BE49-F238E27FC236}">
                    <a16:creationId xmlns:a16="http://schemas.microsoft.com/office/drawing/2014/main" id="{06E657A2-9256-8D73-B104-8A1CD60A9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000" y="2582058"/>
                <a:ext cx="611958" cy="600349"/>
              </a:xfrm>
              <a:prstGeom prst="rect">
                <a:avLst/>
              </a:prstGeom>
            </p:spPr>
          </p:pic>
          <p:pic>
            <p:nvPicPr>
              <p:cNvPr id="24" name="図 23" descr="アイコン&#10;&#10;自動的に生成された説明">
                <a:extLst>
                  <a:ext uri="{FF2B5EF4-FFF2-40B4-BE49-F238E27FC236}">
                    <a16:creationId xmlns:a16="http://schemas.microsoft.com/office/drawing/2014/main" id="{740EAD93-54B3-752C-6D14-63278BD94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334" y="2582058"/>
                <a:ext cx="611958" cy="600349"/>
              </a:xfrm>
              <a:prstGeom prst="rect">
                <a:avLst/>
              </a:prstGeom>
            </p:spPr>
          </p:pic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7DB73AD3-3E8E-B040-C105-AB80281511E0}"/>
                </a:ext>
              </a:extLst>
            </p:cNvPr>
            <p:cNvGrpSpPr/>
            <p:nvPr/>
          </p:nvGrpSpPr>
          <p:grpSpPr>
            <a:xfrm>
              <a:off x="1222646" y="4247324"/>
              <a:ext cx="1307979" cy="416187"/>
              <a:chOff x="820917" y="3316211"/>
              <a:chExt cx="1768462" cy="562708"/>
            </a:xfrm>
          </p:grpSpPr>
          <p:pic>
            <p:nvPicPr>
              <p:cNvPr id="20" name="図 19" descr="アイコン&#10;&#10;自動的に生成された説明">
                <a:extLst>
                  <a:ext uri="{FF2B5EF4-FFF2-40B4-BE49-F238E27FC236}">
                    <a16:creationId xmlns:a16="http://schemas.microsoft.com/office/drawing/2014/main" id="{FC640B70-4025-6444-C2FD-D8BE57ABA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21" name="図 20" descr="アイコン&#10;&#10;自動的に生成された説明">
                <a:extLst>
                  <a:ext uri="{FF2B5EF4-FFF2-40B4-BE49-F238E27FC236}">
                    <a16:creationId xmlns:a16="http://schemas.microsoft.com/office/drawing/2014/main" id="{DA193E5B-2C72-1860-5118-1FAFB9F3C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92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22" name="図 21" descr="アイコン&#10;&#10;自動的に生成された説明">
                <a:extLst>
                  <a:ext uri="{FF2B5EF4-FFF2-40B4-BE49-F238E27FC236}">
                    <a16:creationId xmlns:a16="http://schemas.microsoft.com/office/drawing/2014/main" id="{40EF5AB2-3A7F-A2B7-6949-33E3826EE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937" y="3316211"/>
                <a:ext cx="550442" cy="562708"/>
              </a:xfrm>
              <a:prstGeom prst="rect">
                <a:avLst/>
              </a:prstGeom>
            </p:spPr>
          </p:pic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EF120F1-646F-0364-4AD9-076B99C3E285}"/>
              </a:ext>
            </a:extLst>
          </p:cNvPr>
          <p:cNvGrpSpPr/>
          <p:nvPr/>
        </p:nvGrpSpPr>
        <p:grpSpPr>
          <a:xfrm>
            <a:off x="5038235" y="4125204"/>
            <a:ext cx="1824791" cy="1824791"/>
            <a:chOff x="4271209" y="3334929"/>
            <a:chExt cx="1824791" cy="1824791"/>
          </a:xfrm>
        </p:grpSpPr>
        <p:pic>
          <p:nvPicPr>
            <p:cNvPr id="26" name="Picture 4" descr="食器14-皿-食（料理・食材）の無料イラスト素材-イラストポップ">
              <a:extLst>
                <a:ext uri="{FF2B5EF4-FFF2-40B4-BE49-F238E27FC236}">
                  <a16:creationId xmlns:a16="http://schemas.microsoft.com/office/drawing/2014/main" id="{04B90B77-1AC2-5BDD-F082-D273F56F9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209" y="3334929"/>
              <a:ext cx="1824791" cy="18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4EC197A3-74F9-DE03-34BD-4BFCFFDDE5AB}"/>
                </a:ext>
              </a:extLst>
            </p:cNvPr>
            <p:cNvGrpSpPr/>
            <p:nvPr/>
          </p:nvGrpSpPr>
          <p:grpSpPr>
            <a:xfrm>
              <a:off x="4642934" y="3695553"/>
              <a:ext cx="1029156" cy="479219"/>
              <a:chOff x="1115000" y="2582058"/>
              <a:chExt cx="1289292" cy="600349"/>
            </a:xfrm>
          </p:grpSpPr>
          <p:pic>
            <p:nvPicPr>
              <p:cNvPr id="36" name="図 35" descr="アイコン&#10;&#10;自動的に生成された説明">
                <a:extLst>
                  <a:ext uri="{FF2B5EF4-FFF2-40B4-BE49-F238E27FC236}">
                    <a16:creationId xmlns:a16="http://schemas.microsoft.com/office/drawing/2014/main" id="{CCADD6F4-FEAF-97F9-E1CF-84A060933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000" y="2582058"/>
                <a:ext cx="611958" cy="600349"/>
              </a:xfrm>
              <a:prstGeom prst="rect">
                <a:avLst/>
              </a:prstGeom>
            </p:spPr>
          </p:pic>
          <p:pic>
            <p:nvPicPr>
              <p:cNvPr id="37" name="図 36" descr="アイコン&#10;&#10;自動的に生成された説明">
                <a:extLst>
                  <a:ext uri="{FF2B5EF4-FFF2-40B4-BE49-F238E27FC236}">
                    <a16:creationId xmlns:a16="http://schemas.microsoft.com/office/drawing/2014/main" id="{AC5A23CE-576E-30D3-84B9-AA7228C52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334" y="2582058"/>
                <a:ext cx="611958" cy="600349"/>
              </a:xfrm>
              <a:prstGeom prst="rect">
                <a:avLst/>
              </a:prstGeom>
            </p:spPr>
          </p:pic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17890536-0ED9-92BB-F492-3D9F503B3783}"/>
                </a:ext>
              </a:extLst>
            </p:cNvPr>
            <p:cNvGrpSpPr/>
            <p:nvPr/>
          </p:nvGrpSpPr>
          <p:grpSpPr>
            <a:xfrm>
              <a:off x="4529614" y="4247324"/>
              <a:ext cx="1307979" cy="416187"/>
              <a:chOff x="820917" y="3316211"/>
              <a:chExt cx="1768462" cy="562708"/>
            </a:xfrm>
          </p:grpSpPr>
          <p:pic>
            <p:nvPicPr>
              <p:cNvPr id="30" name="図 29" descr="アイコン&#10;&#10;自動的に生成された説明">
                <a:extLst>
                  <a:ext uri="{FF2B5EF4-FFF2-40B4-BE49-F238E27FC236}">
                    <a16:creationId xmlns:a16="http://schemas.microsoft.com/office/drawing/2014/main" id="{440AE06D-EDC5-1DBB-C4DB-148A2B1B1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31" name="図 30" descr="アイコン&#10;&#10;自動的に生成された説明">
                <a:extLst>
                  <a:ext uri="{FF2B5EF4-FFF2-40B4-BE49-F238E27FC236}">
                    <a16:creationId xmlns:a16="http://schemas.microsoft.com/office/drawing/2014/main" id="{407B64A6-6B18-BD80-ADC7-6D3E5053C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92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33" name="図 32" descr="アイコン&#10;&#10;自動的に生成された説明">
                <a:extLst>
                  <a:ext uri="{FF2B5EF4-FFF2-40B4-BE49-F238E27FC236}">
                    <a16:creationId xmlns:a16="http://schemas.microsoft.com/office/drawing/2014/main" id="{4420AF33-03A7-34F4-58AE-2B436FB9A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937" y="3316211"/>
                <a:ext cx="550442" cy="562708"/>
              </a:xfrm>
              <a:prstGeom prst="rect">
                <a:avLst/>
              </a:prstGeom>
            </p:spPr>
          </p:pic>
        </p:grp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52C841B-E010-5842-230A-2E87C920DE68}"/>
              </a:ext>
            </a:extLst>
          </p:cNvPr>
          <p:cNvGrpSpPr/>
          <p:nvPr/>
        </p:nvGrpSpPr>
        <p:grpSpPr>
          <a:xfrm>
            <a:off x="9059903" y="4120089"/>
            <a:ext cx="1824791" cy="1824791"/>
            <a:chOff x="7578177" y="3334929"/>
            <a:chExt cx="1824791" cy="1824791"/>
          </a:xfrm>
        </p:grpSpPr>
        <p:pic>
          <p:nvPicPr>
            <p:cNvPr id="39" name="Picture 4" descr="食器14-皿-食（料理・食材）の無料イラスト素材-イラストポップ">
              <a:extLst>
                <a:ext uri="{FF2B5EF4-FFF2-40B4-BE49-F238E27FC236}">
                  <a16:creationId xmlns:a16="http://schemas.microsoft.com/office/drawing/2014/main" id="{5C9DD61D-0BE4-5649-1470-586D5AB8E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177" y="3334929"/>
              <a:ext cx="1824791" cy="18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8B98F2B7-7334-0ADD-87B7-E8124A69BCDA}"/>
                </a:ext>
              </a:extLst>
            </p:cNvPr>
            <p:cNvGrpSpPr/>
            <p:nvPr/>
          </p:nvGrpSpPr>
          <p:grpSpPr>
            <a:xfrm>
              <a:off x="7949902" y="3695553"/>
              <a:ext cx="1029156" cy="479219"/>
              <a:chOff x="1115000" y="2582058"/>
              <a:chExt cx="1289292" cy="600349"/>
            </a:xfrm>
          </p:grpSpPr>
          <p:pic>
            <p:nvPicPr>
              <p:cNvPr id="45" name="図 44" descr="アイコン&#10;&#10;自動的に生成された説明">
                <a:extLst>
                  <a:ext uri="{FF2B5EF4-FFF2-40B4-BE49-F238E27FC236}">
                    <a16:creationId xmlns:a16="http://schemas.microsoft.com/office/drawing/2014/main" id="{FDB660CA-A4B7-C364-B402-919B72B9E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000" y="2582058"/>
                <a:ext cx="611958" cy="600349"/>
              </a:xfrm>
              <a:prstGeom prst="rect">
                <a:avLst/>
              </a:prstGeom>
            </p:spPr>
          </p:pic>
          <p:pic>
            <p:nvPicPr>
              <p:cNvPr id="46" name="図 45" descr="アイコン&#10;&#10;自動的に生成された説明">
                <a:extLst>
                  <a:ext uri="{FF2B5EF4-FFF2-40B4-BE49-F238E27FC236}">
                    <a16:creationId xmlns:a16="http://schemas.microsoft.com/office/drawing/2014/main" id="{1CF2CCF8-1C16-FEE5-18A9-B74C1FA7A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334" y="2582058"/>
                <a:ext cx="611958" cy="600349"/>
              </a:xfrm>
              <a:prstGeom prst="rect">
                <a:avLst/>
              </a:prstGeom>
            </p:spPr>
          </p:pic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CA3B074F-FDF8-16D7-B84A-3303429A1311}"/>
                </a:ext>
              </a:extLst>
            </p:cNvPr>
            <p:cNvGrpSpPr/>
            <p:nvPr/>
          </p:nvGrpSpPr>
          <p:grpSpPr>
            <a:xfrm>
              <a:off x="7836582" y="4247324"/>
              <a:ext cx="1307979" cy="416187"/>
              <a:chOff x="820917" y="3316211"/>
              <a:chExt cx="1768462" cy="562708"/>
            </a:xfrm>
          </p:grpSpPr>
          <p:pic>
            <p:nvPicPr>
              <p:cNvPr id="42" name="図 41" descr="アイコン&#10;&#10;自動的に生成された説明">
                <a:extLst>
                  <a:ext uri="{FF2B5EF4-FFF2-40B4-BE49-F238E27FC236}">
                    <a16:creationId xmlns:a16="http://schemas.microsoft.com/office/drawing/2014/main" id="{A7B83611-E206-D981-6D9A-9A2756589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43" name="図 42" descr="アイコン&#10;&#10;自動的に生成された説明">
                <a:extLst>
                  <a:ext uri="{FF2B5EF4-FFF2-40B4-BE49-F238E27FC236}">
                    <a16:creationId xmlns:a16="http://schemas.microsoft.com/office/drawing/2014/main" id="{13E8D653-18A7-06D5-00DB-9DB0A4B3C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92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44" name="図 43" descr="アイコン&#10;&#10;自動的に生成された説明">
                <a:extLst>
                  <a:ext uri="{FF2B5EF4-FFF2-40B4-BE49-F238E27FC236}">
                    <a16:creationId xmlns:a16="http://schemas.microsoft.com/office/drawing/2014/main" id="{A9D95A29-BC74-9E20-F692-681E7E7E2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937" y="3316211"/>
                <a:ext cx="550442" cy="562708"/>
              </a:xfrm>
              <a:prstGeom prst="rect">
                <a:avLst/>
              </a:prstGeom>
            </p:spPr>
          </p:pic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FA99AA00-FA21-CC41-A463-62D4A87B5013}"/>
              </a:ext>
            </a:extLst>
          </p:cNvPr>
          <p:cNvGrpSpPr/>
          <p:nvPr/>
        </p:nvGrpSpPr>
        <p:grpSpPr>
          <a:xfrm>
            <a:off x="7049069" y="4751839"/>
            <a:ext cx="1824791" cy="1824791"/>
            <a:chOff x="5956942" y="4432209"/>
            <a:chExt cx="1824791" cy="1824791"/>
          </a:xfrm>
        </p:grpSpPr>
        <p:pic>
          <p:nvPicPr>
            <p:cNvPr id="48" name="Picture 4" descr="食器14-皿-食（料理・食材）の無料イラスト素材-イラストポップ">
              <a:extLst>
                <a:ext uri="{FF2B5EF4-FFF2-40B4-BE49-F238E27FC236}">
                  <a16:creationId xmlns:a16="http://schemas.microsoft.com/office/drawing/2014/main" id="{6A3A3331-30A2-27E8-59C8-D944BD105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2" y="4432209"/>
              <a:ext cx="1824791" cy="18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073774B2-2BB0-5051-3C68-D3F362BA0B73}"/>
                </a:ext>
              </a:extLst>
            </p:cNvPr>
            <p:cNvGrpSpPr/>
            <p:nvPr/>
          </p:nvGrpSpPr>
          <p:grpSpPr>
            <a:xfrm>
              <a:off x="6328667" y="4792833"/>
              <a:ext cx="1029156" cy="479219"/>
              <a:chOff x="1115000" y="2582058"/>
              <a:chExt cx="1289292" cy="600349"/>
            </a:xfrm>
          </p:grpSpPr>
          <p:pic>
            <p:nvPicPr>
              <p:cNvPr id="55" name="図 54" descr="アイコン&#10;&#10;自動的に生成された説明">
                <a:extLst>
                  <a:ext uri="{FF2B5EF4-FFF2-40B4-BE49-F238E27FC236}">
                    <a16:creationId xmlns:a16="http://schemas.microsoft.com/office/drawing/2014/main" id="{B4A1E012-8E0A-320B-C602-629227AB4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000" y="2582058"/>
                <a:ext cx="611958" cy="600349"/>
              </a:xfrm>
              <a:prstGeom prst="rect">
                <a:avLst/>
              </a:prstGeom>
            </p:spPr>
          </p:pic>
          <p:pic>
            <p:nvPicPr>
              <p:cNvPr id="56" name="図 55" descr="アイコン&#10;&#10;自動的に生成された説明">
                <a:extLst>
                  <a:ext uri="{FF2B5EF4-FFF2-40B4-BE49-F238E27FC236}">
                    <a16:creationId xmlns:a16="http://schemas.microsoft.com/office/drawing/2014/main" id="{6D48ECA6-E618-0541-43A0-A62C29C81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334" y="2582058"/>
                <a:ext cx="611958" cy="600349"/>
              </a:xfrm>
              <a:prstGeom prst="rect">
                <a:avLst/>
              </a:prstGeom>
            </p:spPr>
          </p:pic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5BC61DC4-3CAE-242B-3F7B-253B4B6E3691}"/>
                </a:ext>
              </a:extLst>
            </p:cNvPr>
            <p:cNvGrpSpPr/>
            <p:nvPr/>
          </p:nvGrpSpPr>
          <p:grpSpPr>
            <a:xfrm>
              <a:off x="6215347" y="5344604"/>
              <a:ext cx="1307979" cy="416187"/>
              <a:chOff x="820917" y="3316211"/>
              <a:chExt cx="1768462" cy="562708"/>
            </a:xfrm>
          </p:grpSpPr>
          <p:pic>
            <p:nvPicPr>
              <p:cNvPr id="51" name="図 50" descr="アイコン&#10;&#10;自動的に生成された説明">
                <a:extLst>
                  <a:ext uri="{FF2B5EF4-FFF2-40B4-BE49-F238E27FC236}">
                    <a16:creationId xmlns:a16="http://schemas.microsoft.com/office/drawing/2014/main" id="{B61BD8B5-6E30-A3A4-3517-73A92382A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52" name="図 51" descr="アイコン&#10;&#10;自動的に生成された説明">
                <a:extLst>
                  <a:ext uri="{FF2B5EF4-FFF2-40B4-BE49-F238E27FC236}">
                    <a16:creationId xmlns:a16="http://schemas.microsoft.com/office/drawing/2014/main" id="{8C90DDA2-B35E-91CF-2F93-F8F4EB465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92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54" name="図 53" descr="アイコン&#10;&#10;自動的に生成された説明">
                <a:extLst>
                  <a:ext uri="{FF2B5EF4-FFF2-40B4-BE49-F238E27FC236}">
                    <a16:creationId xmlns:a16="http://schemas.microsoft.com/office/drawing/2014/main" id="{C83D17CC-06BC-3C99-E332-56967A623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937" y="3316211"/>
                <a:ext cx="550442" cy="562708"/>
              </a:xfrm>
              <a:prstGeom prst="rect">
                <a:avLst/>
              </a:prstGeom>
            </p:spPr>
          </p:pic>
        </p:grp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EDB6DFE4-32F3-011E-FDC5-ED30ADC6442A}"/>
              </a:ext>
            </a:extLst>
          </p:cNvPr>
          <p:cNvGrpSpPr/>
          <p:nvPr/>
        </p:nvGrpSpPr>
        <p:grpSpPr>
          <a:xfrm>
            <a:off x="3028393" y="4824392"/>
            <a:ext cx="1824791" cy="1824791"/>
            <a:chOff x="2633617" y="4432209"/>
            <a:chExt cx="1824791" cy="1824791"/>
          </a:xfrm>
        </p:grpSpPr>
        <p:pic>
          <p:nvPicPr>
            <p:cNvPr id="58" name="Picture 4" descr="食器14-皿-食（料理・食材）の無料イラスト素材-イラストポップ">
              <a:extLst>
                <a:ext uri="{FF2B5EF4-FFF2-40B4-BE49-F238E27FC236}">
                  <a16:creationId xmlns:a16="http://schemas.microsoft.com/office/drawing/2014/main" id="{5B0B8EEF-69B6-45D1-0EFB-068CF2FB2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17" y="4432209"/>
              <a:ext cx="1824791" cy="1824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E97782B-465F-D19B-614C-1C48F0C34324}"/>
                </a:ext>
              </a:extLst>
            </p:cNvPr>
            <p:cNvGrpSpPr/>
            <p:nvPr/>
          </p:nvGrpSpPr>
          <p:grpSpPr>
            <a:xfrm>
              <a:off x="3005342" y="4792833"/>
              <a:ext cx="1029156" cy="479219"/>
              <a:chOff x="1115000" y="2582058"/>
              <a:chExt cx="1289292" cy="600349"/>
            </a:xfrm>
          </p:grpSpPr>
          <p:pic>
            <p:nvPicPr>
              <p:cNvPr id="1058" name="図 1057" descr="アイコン&#10;&#10;自動的に生成された説明">
                <a:extLst>
                  <a:ext uri="{FF2B5EF4-FFF2-40B4-BE49-F238E27FC236}">
                    <a16:creationId xmlns:a16="http://schemas.microsoft.com/office/drawing/2014/main" id="{45842E12-16F6-2113-183F-4B2D7041E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000" y="2582058"/>
                <a:ext cx="611958" cy="600349"/>
              </a:xfrm>
              <a:prstGeom prst="rect">
                <a:avLst/>
              </a:prstGeom>
            </p:spPr>
          </p:pic>
          <p:pic>
            <p:nvPicPr>
              <p:cNvPr id="1059" name="図 1058" descr="アイコン&#10;&#10;自動的に生成された説明">
                <a:extLst>
                  <a:ext uri="{FF2B5EF4-FFF2-40B4-BE49-F238E27FC236}">
                    <a16:creationId xmlns:a16="http://schemas.microsoft.com/office/drawing/2014/main" id="{CF93D27C-F48E-92ED-A46A-77AF32DB2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334" y="2582058"/>
                <a:ext cx="611958" cy="600349"/>
              </a:xfrm>
              <a:prstGeom prst="rect">
                <a:avLst/>
              </a:prstGeom>
            </p:spPr>
          </p:pic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D217B65F-F6DC-4F48-8F22-D68AA0D8787B}"/>
                </a:ext>
              </a:extLst>
            </p:cNvPr>
            <p:cNvGrpSpPr/>
            <p:nvPr/>
          </p:nvGrpSpPr>
          <p:grpSpPr>
            <a:xfrm>
              <a:off x="2892022" y="5344604"/>
              <a:ext cx="1307979" cy="416187"/>
              <a:chOff x="820917" y="3316211"/>
              <a:chExt cx="1768462" cy="562708"/>
            </a:xfrm>
          </p:grpSpPr>
          <p:pic>
            <p:nvPicPr>
              <p:cNvPr id="62" name="図 61" descr="アイコン&#10;&#10;自動的に生成された説明">
                <a:extLst>
                  <a:ext uri="{FF2B5EF4-FFF2-40B4-BE49-F238E27FC236}">
                    <a16:creationId xmlns:a16="http://schemas.microsoft.com/office/drawing/2014/main" id="{584D0353-26C8-696A-0D12-8E2A3B297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63" name="図 62" descr="アイコン&#10;&#10;自動的に生成された説明">
                <a:extLst>
                  <a:ext uri="{FF2B5EF4-FFF2-40B4-BE49-F238E27FC236}">
                    <a16:creationId xmlns:a16="http://schemas.microsoft.com/office/drawing/2014/main" id="{4DABD74F-DC86-BE3B-4520-00E5AC1D5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927" y="3316211"/>
                <a:ext cx="550442" cy="562708"/>
              </a:xfrm>
              <a:prstGeom prst="rect">
                <a:avLst/>
              </a:prstGeom>
            </p:spPr>
          </p:pic>
          <p:pic>
            <p:nvPicPr>
              <p:cNvPr id="1024" name="図 1023" descr="アイコン&#10;&#10;自動的に生成された説明">
                <a:extLst>
                  <a:ext uri="{FF2B5EF4-FFF2-40B4-BE49-F238E27FC236}">
                    <a16:creationId xmlns:a16="http://schemas.microsoft.com/office/drawing/2014/main" id="{360947C7-E1A1-55C8-C874-E9CFD81BF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937" y="3316211"/>
                <a:ext cx="550442" cy="562708"/>
              </a:xfrm>
              <a:prstGeom prst="rect">
                <a:avLst/>
              </a:prstGeom>
            </p:spPr>
          </p:pic>
        </p:grpSp>
      </p:grpSp>
      <p:cxnSp>
        <p:nvCxnSpPr>
          <p:cNvPr id="1060" name="直線コネクタ 1059">
            <a:extLst>
              <a:ext uri="{FF2B5EF4-FFF2-40B4-BE49-F238E27FC236}">
                <a16:creationId xmlns:a16="http://schemas.microsoft.com/office/drawing/2014/main" id="{2C3AFBB7-B758-FE18-6A2F-40F336A3412B}"/>
              </a:ext>
            </a:extLst>
          </p:cNvPr>
          <p:cNvCxnSpPr/>
          <p:nvPr/>
        </p:nvCxnSpPr>
        <p:spPr>
          <a:xfrm>
            <a:off x="1909196" y="3742121"/>
            <a:ext cx="72335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FF1E7406-78C2-08C8-D327-EAD82ED86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2488913" y="3949221"/>
            <a:ext cx="1441496" cy="102356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F81F318-E671-BA0B-0BCD-9DE77E143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2099927" y="5251497"/>
            <a:ext cx="1441496" cy="1023569"/>
          </a:xfrm>
          <a:prstGeom prst="rect">
            <a:avLst/>
          </a:prstGeom>
        </p:spPr>
      </p:pic>
      <p:sp>
        <p:nvSpPr>
          <p:cNvPr id="2" name="平行四辺形 1"/>
          <p:cNvSpPr/>
          <p:nvPr/>
        </p:nvSpPr>
        <p:spPr>
          <a:xfrm>
            <a:off x="1532024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>
            <a:off x="2099927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1734702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2F00CC-72B7-3E18-F626-04066FE07871}"/>
              </a:ext>
            </a:extLst>
          </p:cNvPr>
          <p:cNvSpPr txBox="1"/>
          <p:nvPr/>
        </p:nvSpPr>
        <p:spPr>
          <a:xfrm>
            <a:off x="872491" y="464716"/>
            <a:ext cx="8084264" cy="769441"/>
          </a:xfrm>
          <a:custGeom>
            <a:avLst/>
            <a:gdLst>
              <a:gd name="connsiteX0" fmla="*/ 0 w 8084264"/>
              <a:gd name="connsiteY0" fmla="*/ 0 h 769441"/>
              <a:gd name="connsiteX1" fmla="*/ 577447 w 8084264"/>
              <a:gd name="connsiteY1" fmla="*/ 0 h 769441"/>
              <a:gd name="connsiteX2" fmla="*/ 1316580 w 8084264"/>
              <a:gd name="connsiteY2" fmla="*/ 0 h 769441"/>
              <a:gd name="connsiteX3" fmla="*/ 1813185 w 8084264"/>
              <a:gd name="connsiteY3" fmla="*/ 0 h 769441"/>
              <a:gd name="connsiteX4" fmla="*/ 2148104 w 8084264"/>
              <a:gd name="connsiteY4" fmla="*/ 0 h 769441"/>
              <a:gd name="connsiteX5" fmla="*/ 2644709 w 8084264"/>
              <a:gd name="connsiteY5" fmla="*/ 0 h 769441"/>
              <a:gd name="connsiteX6" fmla="*/ 3302999 w 8084264"/>
              <a:gd name="connsiteY6" fmla="*/ 0 h 769441"/>
              <a:gd name="connsiteX7" fmla="*/ 3637919 w 8084264"/>
              <a:gd name="connsiteY7" fmla="*/ 0 h 769441"/>
              <a:gd name="connsiteX8" fmla="*/ 3972838 w 8084264"/>
              <a:gd name="connsiteY8" fmla="*/ 0 h 769441"/>
              <a:gd name="connsiteX9" fmla="*/ 4711971 w 8084264"/>
              <a:gd name="connsiteY9" fmla="*/ 0 h 769441"/>
              <a:gd name="connsiteX10" fmla="*/ 5046891 w 8084264"/>
              <a:gd name="connsiteY10" fmla="*/ 0 h 769441"/>
              <a:gd name="connsiteX11" fmla="*/ 5543495 w 8084264"/>
              <a:gd name="connsiteY11" fmla="*/ 0 h 769441"/>
              <a:gd name="connsiteX12" fmla="*/ 6201785 w 8084264"/>
              <a:gd name="connsiteY12" fmla="*/ 0 h 769441"/>
              <a:gd name="connsiteX13" fmla="*/ 6698390 w 8084264"/>
              <a:gd name="connsiteY13" fmla="*/ 0 h 769441"/>
              <a:gd name="connsiteX14" fmla="*/ 7114152 w 8084264"/>
              <a:gd name="connsiteY14" fmla="*/ 0 h 769441"/>
              <a:gd name="connsiteX15" fmla="*/ 8084264 w 8084264"/>
              <a:gd name="connsiteY15" fmla="*/ 0 h 769441"/>
              <a:gd name="connsiteX16" fmla="*/ 8084264 w 8084264"/>
              <a:gd name="connsiteY16" fmla="*/ 400109 h 769441"/>
              <a:gd name="connsiteX17" fmla="*/ 8084264 w 8084264"/>
              <a:gd name="connsiteY17" fmla="*/ 769441 h 769441"/>
              <a:gd name="connsiteX18" fmla="*/ 7345131 w 8084264"/>
              <a:gd name="connsiteY18" fmla="*/ 769441 h 769441"/>
              <a:gd name="connsiteX19" fmla="*/ 6929369 w 8084264"/>
              <a:gd name="connsiteY19" fmla="*/ 769441 h 769441"/>
              <a:gd name="connsiteX20" fmla="*/ 6351922 w 8084264"/>
              <a:gd name="connsiteY20" fmla="*/ 769441 h 769441"/>
              <a:gd name="connsiteX21" fmla="*/ 5774474 w 8084264"/>
              <a:gd name="connsiteY21" fmla="*/ 769441 h 769441"/>
              <a:gd name="connsiteX22" fmla="*/ 5439555 w 8084264"/>
              <a:gd name="connsiteY22" fmla="*/ 769441 h 769441"/>
              <a:gd name="connsiteX23" fmla="*/ 4942950 w 8084264"/>
              <a:gd name="connsiteY23" fmla="*/ 769441 h 769441"/>
              <a:gd name="connsiteX24" fmla="*/ 4527188 w 8084264"/>
              <a:gd name="connsiteY24" fmla="*/ 769441 h 769441"/>
              <a:gd name="connsiteX25" fmla="*/ 3788055 w 8084264"/>
              <a:gd name="connsiteY25" fmla="*/ 769441 h 769441"/>
              <a:gd name="connsiteX26" fmla="*/ 3453136 w 8084264"/>
              <a:gd name="connsiteY26" fmla="*/ 769441 h 769441"/>
              <a:gd name="connsiteX27" fmla="*/ 2875688 w 8084264"/>
              <a:gd name="connsiteY27" fmla="*/ 769441 h 769441"/>
              <a:gd name="connsiteX28" fmla="*/ 2379083 w 8084264"/>
              <a:gd name="connsiteY28" fmla="*/ 769441 h 769441"/>
              <a:gd name="connsiteX29" fmla="*/ 1963321 w 8084264"/>
              <a:gd name="connsiteY29" fmla="*/ 769441 h 769441"/>
              <a:gd name="connsiteX30" fmla="*/ 1547559 w 8084264"/>
              <a:gd name="connsiteY30" fmla="*/ 769441 h 769441"/>
              <a:gd name="connsiteX31" fmla="*/ 1050954 w 8084264"/>
              <a:gd name="connsiteY31" fmla="*/ 769441 h 769441"/>
              <a:gd name="connsiteX32" fmla="*/ 635192 w 8084264"/>
              <a:gd name="connsiteY32" fmla="*/ 769441 h 769441"/>
              <a:gd name="connsiteX33" fmla="*/ 0 w 8084264"/>
              <a:gd name="connsiteY33" fmla="*/ 769441 h 769441"/>
              <a:gd name="connsiteX34" fmla="*/ 0 w 8084264"/>
              <a:gd name="connsiteY34" fmla="*/ 407804 h 769441"/>
              <a:gd name="connsiteX35" fmla="*/ 0 w 8084264"/>
              <a:gd name="connsiteY35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84264" h="769441" extrusionOk="0">
                <a:moveTo>
                  <a:pt x="0" y="0"/>
                </a:moveTo>
                <a:cubicBezTo>
                  <a:pt x="250751" y="-53339"/>
                  <a:pt x="315645" y="5619"/>
                  <a:pt x="577447" y="0"/>
                </a:cubicBezTo>
                <a:cubicBezTo>
                  <a:pt x="839249" y="-5619"/>
                  <a:pt x="1137170" y="54738"/>
                  <a:pt x="1316580" y="0"/>
                </a:cubicBezTo>
                <a:cubicBezTo>
                  <a:pt x="1495990" y="-54738"/>
                  <a:pt x="1675675" y="23225"/>
                  <a:pt x="1813185" y="0"/>
                </a:cubicBezTo>
                <a:cubicBezTo>
                  <a:pt x="1950696" y="-23225"/>
                  <a:pt x="2006393" y="6040"/>
                  <a:pt x="2148104" y="0"/>
                </a:cubicBezTo>
                <a:cubicBezTo>
                  <a:pt x="2289815" y="-6040"/>
                  <a:pt x="2494981" y="46443"/>
                  <a:pt x="2644709" y="0"/>
                </a:cubicBezTo>
                <a:cubicBezTo>
                  <a:pt x="2794438" y="-46443"/>
                  <a:pt x="2983803" y="18355"/>
                  <a:pt x="3302999" y="0"/>
                </a:cubicBezTo>
                <a:cubicBezTo>
                  <a:pt x="3622195" y="-18355"/>
                  <a:pt x="3551588" y="36063"/>
                  <a:pt x="3637919" y="0"/>
                </a:cubicBezTo>
                <a:cubicBezTo>
                  <a:pt x="3724250" y="-36063"/>
                  <a:pt x="3885210" y="24229"/>
                  <a:pt x="3972838" y="0"/>
                </a:cubicBezTo>
                <a:cubicBezTo>
                  <a:pt x="4060466" y="-24229"/>
                  <a:pt x="4552506" y="57866"/>
                  <a:pt x="4711971" y="0"/>
                </a:cubicBezTo>
                <a:cubicBezTo>
                  <a:pt x="4871436" y="-57866"/>
                  <a:pt x="4947981" y="32357"/>
                  <a:pt x="5046891" y="0"/>
                </a:cubicBezTo>
                <a:cubicBezTo>
                  <a:pt x="5145801" y="-32357"/>
                  <a:pt x="5405298" y="27837"/>
                  <a:pt x="5543495" y="0"/>
                </a:cubicBezTo>
                <a:cubicBezTo>
                  <a:pt x="5681692" y="-27837"/>
                  <a:pt x="5980479" y="77506"/>
                  <a:pt x="6201785" y="0"/>
                </a:cubicBezTo>
                <a:cubicBezTo>
                  <a:pt x="6423091" y="-77506"/>
                  <a:pt x="6576420" y="40059"/>
                  <a:pt x="6698390" y="0"/>
                </a:cubicBezTo>
                <a:cubicBezTo>
                  <a:pt x="6820361" y="-40059"/>
                  <a:pt x="6963436" y="34442"/>
                  <a:pt x="7114152" y="0"/>
                </a:cubicBezTo>
                <a:cubicBezTo>
                  <a:pt x="7264868" y="-34442"/>
                  <a:pt x="7784362" y="112084"/>
                  <a:pt x="8084264" y="0"/>
                </a:cubicBezTo>
                <a:cubicBezTo>
                  <a:pt x="8084461" y="86417"/>
                  <a:pt x="8079791" y="274038"/>
                  <a:pt x="8084264" y="400109"/>
                </a:cubicBezTo>
                <a:cubicBezTo>
                  <a:pt x="8088737" y="526180"/>
                  <a:pt x="8069808" y="641191"/>
                  <a:pt x="8084264" y="769441"/>
                </a:cubicBezTo>
                <a:cubicBezTo>
                  <a:pt x="7902101" y="814501"/>
                  <a:pt x="7546148" y="719839"/>
                  <a:pt x="7345131" y="769441"/>
                </a:cubicBezTo>
                <a:cubicBezTo>
                  <a:pt x="7144114" y="819043"/>
                  <a:pt x="7124781" y="761092"/>
                  <a:pt x="6929369" y="769441"/>
                </a:cubicBezTo>
                <a:cubicBezTo>
                  <a:pt x="6733957" y="777790"/>
                  <a:pt x="6510803" y="720246"/>
                  <a:pt x="6351922" y="769441"/>
                </a:cubicBezTo>
                <a:cubicBezTo>
                  <a:pt x="6193041" y="818636"/>
                  <a:pt x="5936777" y="745522"/>
                  <a:pt x="5774474" y="769441"/>
                </a:cubicBezTo>
                <a:cubicBezTo>
                  <a:pt x="5612171" y="793360"/>
                  <a:pt x="5571206" y="741368"/>
                  <a:pt x="5439555" y="769441"/>
                </a:cubicBezTo>
                <a:cubicBezTo>
                  <a:pt x="5307904" y="797514"/>
                  <a:pt x="5186231" y="712088"/>
                  <a:pt x="4942950" y="769441"/>
                </a:cubicBezTo>
                <a:cubicBezTo>
                  <a:pt x="4699670" y="826794"/>
                  <a:pt x="4665080" y="750594"/>
                  <a:pt x="4527188" y="769441"/>
                </a:cubicBezTo>
                <a:cubicBezTo>
                  <a:pt x="4389296" y="788288"/>
                  <a:pt x="4054102" y="697215"/>
                  <a:pt x="3788055" y="769441"/>
                </a:cubicBezTo>
                <a:cubicBezTo>
                  <a:pt x="3522008" y="841667"/>
                  <a:pt x="3617978" y="742695"/>
                  <a:pt x="3453136" y="769441"/>
                </a:cubicBezTo>
                <a:cubicBezTo>
                  <a:pt x="3288294" y="796187"/>
                  <a:pt x="2996662" y="713062"/>
                  <a:pt x="2875688" y="769441"/>
                </a:cubicBezTo>
                <a:cubicBezTo>
                  <a:pt x="2754714" y="825820"/>
                  <a:pt x="2496897" y="741222"/>
                  <a:pt x="2379083" y="769441"/>
                </a:cubicBezTo>
                <a:cubicBezTo>
                  <a:pt x="2261270" y="797660"/>
                  <a:pt x="2061171" y="743908"/>
                  <a:pt x="1963321" y="769441"/>
                </a:cubicBezTo>
                <a:cubicBezTo>
                  <a:pt x="1865471" y="794974"/>
                  <a:pt x="1754426" y="765400"/>
                  <a:pt x="1547559" y="769441"/>
                </a:cubicBezTo>
                <a:cubicBezTo>
                  <a:pt x="1340692" y="773482"/>
                  <a:pt x="1172005" y="736843"/>
                  <a:pt x="1050954" y="769441"/>
                </a:cubicBezTo>
                <a:cubicBezTo>
                  <a:pt x="929903" y="802039"/>
                  <a:pt x="744536" y="768776"/>
                  <a:pt x="635192" y="769441"/>
                </a:cubicBezTo>
                <a:cubicBezTo>
                  <a:pt x="525848" y="770106"/>
                  <a:pt x="316390" y="731500"/>
                  <a:pt x="0" y="769441"/>
                </a:cubicBezTo>
                <a:cubicBezTo>
                  <a:pt x="-25608" y="679982"/>
                  <a:pt x="35260" y="586908"/>
                  <a:pt x="0" y="407804"/>
                </a:cubicBezTo>
                <a:cubicBezTo>
                  <a:pt x="-35260" y="228700"/>
                  <a:pt x="24031" y="1846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00284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式から考え方を読みとろう３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C0506E-F372-99F2-F164-2454F30CA90B}"/>
              </a:ext>
            </a:extLst>
          </p:cNvPr>
          <p:cNvSpPr txBox="1"/>
          <p:nvPr/>
        </p:nvSpPr>
        <p:spPr>
          <a:xfrm>
            <a:off x="1764310" y="1421775"/>
            <a:ext cx="96396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私はお菓子の数を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(5×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)×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として数えました。どう考えたか分かるかな。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819A30D-3A34-6C31-BB95-4988D128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5414993" y="3949221"/>
            <a:ext cx="1441496" cy="102356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36D1F5D-11D8-D982-6AE7-5E2CA36F4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5026007" y="5251497"/>
            <a:ext cx="1441496" cy="1023569"/>
          </a:xfrm>
          <a:prstGeom prst="rect">
            <a:avLst/>
          </a:prstGeom>
        </p:spPr>
      </p:pic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3523A983-F9A9-2AAE-2289-1365A3A76D90}"/>
              </a:ext>
            </a:extLst>
          </p:cNvPr>
          <p:cNvSpPr/>
          <p:nvPr/>
        </p:nvSpPr>
        <p:spPr>
          <a:xfrm>
            <a:off x="4458104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886DFAF1-39F3-400B-1BDF-855A51C1084C}"/>
              </a:ext>
            </a:extLst>
          </p:cNvPr>
          <p:cNvSpPr/>
          <p:nvPr/>
        </p:nvSpPr>
        <p:spPr>
          <a:xfrm>
            <a:off x="5026007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9C4112DD-5633-8301-EBAE-C9032CD63B18}"/>
              </a:ext>
            </a:extLst>
          </p:cNvPr>
          <p:cNvSpPr/>
          <p:nvPr/>
        </p:nvSpPr>
        <p:spPr>
          <a:xfrm>
            <a:off x="4660782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B0CEB7E-120C-D999-9C4A-CA9AAAD0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8339562" y="3949221"/>
            <a:ext cx="1441496" cy="102356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A3E0683-A383-1095-33CD-48EEEC128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791" r="1443" b="15194"/>
          <a:stretch/>
        </p:blipFill>
        <p:spPr>
          <a:xfrm>
            <a:off x="7950576" y="5251497"/>
            <a:ext cx="1441496" cy="1023569"/>
          </a:xfrm>
          <a:prstGeom prst="rect">
            <a:avLst/>
          </a:prstGeom>
        </p:spPr>
      </p:pic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8BDA2FD3-B826-9C62-A215-35F1E4C3668F}"/>
              </a:ext>
            </a:extLst>
          </p:cNvPr>
          <p:cNvSpPr/>
          <p:nvPr/>
        </p:nvSpPr>
        <p:spPr>
          <a:xfrm>
            <a:off x="7382673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平行四辺形 27">
            <a:extLst>
              <a:ext uri="{FF2B5EF4-FFF2-40B4-BE49-F238E27FC236}">
                <a16:creationId xmlns:a16="http://schemas.microsoft.com/office/drawing/2014/main" id="{ADDCEBAA-E2E2-15EA-2803-386938FAA1BF}"/>
              </a:ext>
            </a:extLst>
          </p:cNvPr>
          <p:cNvSpPr/>
          <p:nvPr/>
        </p:nvSpPr>
        <p:spPr>
          <a:xfrm>
            <a:off x="7950576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平行四辺形 31">
            <a:extLst>
              <a:ext uri="{FF2B5EF4-FFF2-40B4-BE49-F238E27FC236}">
                <a16:creationId xmlns:a16="http://schemas.microsoft.com/office/drawing/2014/main" id="{A2114A31-8C42-4E4B-8650-A79EB1D7032C}"/>
              </a:ext>
            </a:extLst>
          </p:cNvPr>
          <p:cNvSpPr/>
          <p:nvPr/>
        </p:nvSpPr>
        <p:spPr>
          <a:xfrm>
            <a:off x="7585351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7014CB-500D-D97F-A697-64594697EE56}"/>
              </a:ext>
            </a:extLst>
          </p:cNvPr>
          <p:cNvSpPr txBox="1"/>
          <p:nvPr/>
        </p:nvSpPr>
        <p:spPr>
          <a:xfrm>
            <a:off x="1532024" y="28196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中箱に５こ。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302D611-B10F-6270-4F6C-E02CB7834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8" y="1426440"/>
            <a:ext cx="743996" cy="1487992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AAAC635-268C-D883-928D-BDDE8E3DEDBA}"/>
              </a:ext>
            </a:extLst>
          </p:cNvPr>
          <p:cNvSpPr txBox="1"/>
          <p:nvPr/>
        </p:nvSpPr>
        <p:spPr>
          <a:xfrm>
            <a:off x="7932454" y="280914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それの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99765A9-D209-2195-7CFD-6ACA3794B5D7}"/>
              </a:ext>
            </a:extLst>
          </p:cNvPr>
          <p:cNvSpPr txBox="1"/>
          <p:nvPr/>
        </p:nvSpPr>
        <p:spPr>
          <a:xfrm>
            <a:off x="4318331" y="281438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それが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箱ある。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ACCB58-FAC5-D393-2C35-F272B457ADAF}"/>
              </a:ext>
            </a:extLst>
          </p:cNvPr>
          <p:cNvSpPr txBox="1"/>
          <p:nvPr/>
        </p:nvSpPr>
        <p:spPr>
          <a:xfrm>
            <a:off x="2717035" y="3999340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02F0BDA-2BA3-3299-198A-298FE02E243F}"/>
              </a:ext>
            </a:extLst>
          </p:cNvPr>
          <p:cNvSpPr txBox="1"/>
          <p:nvPr/>
        </p:nvSpPr>
        <p:spPr>
          <a:xfrm>
            <a:off x="2385778" y="5285429"/>
            <a:ext cx="103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E0CFAF18-B8E5-628A-8BCB-36CB4E16CE1D}"/>
              </a:ext>
            </a:extLst>
          </p:cNvPr>
          <p:cNvSpPr/>
          <p:nvPr/>
        </p:nvSpPr>
        <p:spPr>
          <a:xfrm rot="1194165">
            <a:off x="2006739" y="3446146"/>
            <a:ext cx="2043617" cy="30532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04682421-7976-8AFA-7595-59A5E3A0CA95}"/>
              </a:ext>
            </a:extLst>
          </p:cNvPr>
          <p:cNvSpPr/>
          <p:nvPr/>
        </p:nvSpPr>
        <p:spPr>
          <a:xfrm rot="1194165">
            <a:off x="4920010" y="3446146"/>
            <a:ext cx="2043617" cy="30532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4D14686F-6BAA-F817-E571-AFA9CD31E7EF}"/>
              </a:ext>
            </a:extLst>
          </p:cNvPr>
          <p:cNvSpPr/>
          <p:nvPr/>
        </p:nvSpPr>
        <p:spPr>
          <a:xfrm rot="1194165">
            <a:off x="7872486" y="3446147"/>
            <a:ext cx="2043617" cy="305329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F19E9C9-216F-0BB3-79C0-3F18AE482995}"/>
              </a:ext>
            </a:extLst>
          </p:cNvPr>
          <p:cNvCxnSpPr>
            <a:cxnSpLocks/>
          </p:cNvCxnSpPr>
          <p:nvPr/>
        </p:nvCxnSpPr>
        <p:spPr>
          <a:xfrm>
            <a:off x="1610766" y="3408237"/>
            <a:ext cx="89149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辺形 1"/>
          <p:cNvSpPr/>
          <p:nvPr/>
        </p:nvSpPr>
        <p:spPr>
          <a:xfrm>
            <a:off x="1532024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>
            <a:off x="2099927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1734702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2F00CC-72B7-3E18-F626-04066FE07871}"/>
              </a:ext>
            </a:extLst>
          </p:cNvPr>
          <p:cNvSpPr txBox="1"/>
          <p:nvPr/>
        </p:nvSpPr>
        <p:spPr>
          <a:xfrm>
            <a:off x="872491" y="464716"/>
            <a:ext cx="8084264" cy="769441"/>
          </a:xfrm>
          <a:custGeom>
            <a:avLst/>
            <a:gdLst>
              <a:gd name="connsiteX0" fmla="*/ 0 w 8084264"/>
              <a:gd name="connsiteY0" fmla="*/ 0 h 769441"/>
              <a:gd name="connsiteX1" fmla="*/ 577447 w 8084264"/>
              <a:gd name="connsiteY1" fmla="*/ 0 h 769441"/>
              <a:gd name="connsiteX2" fmla="*/ 1316580 w 8084264"/>
              <a:gd name="connsiteY2" fmla="*/ 0 h 769441"/>
              <a:gd name="connsiteX3" fmla="*/ 1813185 w 8084264"/>
              <a:gd name="connsiteY3" fmla="*/ 0 h 769441"/>
              <a:gd name="connsiteX4" fmla="*/ 2148104 w 8084264"/>
              <a:gd name="connsiteY4" fmla="*/ 0 h 769441"/>
              <a:gd name="connsiteX5" fmla="*/ 2644709 w 8084264"/>
              <a:gd name="connsiteY5" fmla="*/ 0 h 769441"/>
              <a:gd name="connsiteX6" fmla="*/ 3302999 w 8084264"/>
              <a:gd name="connsiteY6" fmla="*/ 0 h 769441"/>
              <a:gd name="connsiteX7" fmla="*/ 3637919 w 8084264"/>
              <a:gd name="connsiteY7" fmla="*/ 0 h 769441"/>
              <a:gd name="connsiteX8" fmla="*/ 3972838 w 8084264"/>
              <a:gd name="connsiteY8" fmla="*/ 0 h 769441"/>
              <a:gd name="connsiteX9" fmla="*/ 4711971 w 8084264"/>
              <a:gd name="connsiteY9" fmla="*/ 0 h 769441"/>
              <a:gd name="connsiteX10" fmla="*/ 5046891 w 8084264"/>
              <a:gd name="connsiteY10" fmla="*/ 0 h 769441"/>
              <a:gd name="connsiteX11" fmla="*/ 5543495 w 8084264"/>
              <a:gd name="connsiteY11" fmla="*/ 0 h 769441"/>
              <a:gd name="connsiteX12" fmla="*/ 6201785 w 8084264"/>
              <a:gd name="connsiteY12" fmla="*/ 0 h 769441"/>
              <a:gd name="connsiteX13" fmla="*/ 6698390 w 8084264"/>
              <a:gd name="connsiteY13" fmla="*/ 0 h 769441"/>
              <a:gd name="connsiteX14" fmla="*/ 7114152 w 8084264"/>
              <a:gd name="connsiteY14" fmla="*/ 0 h 769441"/>
              <a:gd name="connsiteX15" fmla="*/ 8084264 w 8084264"/>
              <a:gd name="connsiteY15" fmla="*/ 0 h 769441"/>
              <a:gd name="connsiteX16" fmla="*/ 8084264 w 8084264"/>
              <a:gd name="connsiteY16" fmla="*/ 400109 h 769441"/>
              <a:gd name="connsiteX17" fmla="*/ 8084264 w 8084264"/>
              <a:gd name="connsiteY17" fmla="*/ 769441 h 769441"/>
              <a:gd name="connsiteX18" fmla="*/ 7345131 w 8084264"/>
              <a:gd name="connsiteY18" fmla="*/ 769441 h 769441"/>
              <a:gd name="connsiteX19" fmla="*/ 6929369 w 8084264"/>
              <a:gd name="connsiteY19" fmla="*/ 769441 h 769441"/>
              <a:gd name="connsiteX20" fmla="*/ 6351922 w 8084264"/>
              <a:gd name="connsiteY20" fmla="*/ 769441 h 769441"/>
              <a:gd name="connsiteX21" fmla="*/ 5774474 w 8084264"/>
              <a:gd name="connsiteY21" fmla="*/ 769441 h 769441"/>
              <a:gd name="connsiteX22" fmla="*/ 5439555 w 8084264"/>
              <a:gd name="connsiteY22" fmla="*/ 769441 h 769441"/>
              <a:gd name="connsiteX23" fmla="*/ 4942950 w 8084264"/>
              <a:gd name="connsiteY23" fmla="*/ 769441 h 769441"/>
              <a:gd name="connsiteX24" fmla="*/ 4527188 w 8084264"/>
              <a:gd name="connsiteY24" fmla="*/ 769441 h 769441"/>
              <a:gd name="connsiteX25" fmla="*/ 3788055 w 8084264"/>
              <a:gd name="connsiteY25" fmla="*/ 769441 h 769441"/>
              <a:gd name="connsiteX26" fmla="*/ 3453136 w 8084264"/>
              <a:gd name="connsiteY26" fmla="*/ 769441 h 769441"/>
              <a:gd name="connsiteX27" fmla="*/ 2875688 w 8084264"/>
              <a:gd name="connsiteY27" fmla="*/ 769441 h 769441"/>
              <a:gd name="connsiteX28" fmla="*/ 2379083 w 8084264"/>
              <a:gd name="connsiteY28" fmla="*/ 769441 h 769441"/>
              <a:gd name="connsiteX29" fmla="*/ 1963321 w 8084264"/>
              <a:gd name="connsiteY29" fmla="*/ 769441 h 769441"/>
              <a:gd name="connsiteX30" fmla="*/ 1547559 w 8084264"/>
              <a:gd name="connsiteY30" fmla="*/ 769441 h 769441"/>
              <a:gd name="connsiteX31" fmla="*/ 1050954 w 8084264"/>
              <a:gd name="connsiteY31" fmla="*/ 769441 h 769441"/>
              <a:gd name="connsiteX32" fmla="*/ 635192 w 8084264"/>
              <a:gd name="connsiteY32" fmla="*/ 769441 h 769441"/>
              <a:gd name="connsiteX33" fmla="*/ 0 w 8084264"/>
              <a:gd name="connsiteY33" fmla="*/ 769441 h 769441"/>
              <a:gd name="connsiteX34" fmla="*/ 0 w 8084264"/>
              <a:gd name="connsiteY34" fmla="*/ 407804 h 769441"/>
              <a:gd name="connsiteX35" fmla="*/ 0 w 8084264"/>
              <a:gd name="connsiteY35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84264" h="769441" extrusionOk="0">
                <a:moveTo>
                  <a:pt x="0" y="0"/>
                </a:moveTo>
                <a:cubicBezTo>
                  <a:pt x="250751" y="-53339"/>
                  <a:pt x="315645" y="5619"/>
                  <a:pt x="577447" y="0"/>
                </a:cubicBezTo>
                <a:cubicBezTo>
                  <a:pt x="839249" y="-5619"/>
                  <a:pt x="1137170" y="54738"/>
                  <a:pt x="1316580" y="0"/>
                </a:cubicBezTo>
                <a:cubicBezTo>
                  <a:pt x="1495990" y="-54738"/>
                  <a:pt x="1675675" y="23225"/>
                  <a:pt x="1813185" y="0"/>
                </a:cubicBezTo>
                <a:cubicBezTo>
                  <a:pt x="1950696" y="-23225"/>
                  <a:pt x="2006393" y="6040"/>
                  <a:pt x="2148104" y="0"/>
                </a:cubicBezTo>
                <a:cubicBezTo>
                  <a:pt x="2289815" y="-6040"/>
                  <a:pt x="2494981" y="46443"/>
                  <a:pt x="2644709" y="0"/>
                </a:cubicBezTo>
                <a:cubicBezTo>
                  <a:pt x="2794438" y="-46443"/>
                  <a:pt x="2983803" y="18355"/>
                  <a:pt x="3302999" y="0"/>
                </a:cubicBezTo>
                <a:cubicBezTo>
                  <a:pt x="3622195" y="-18355"/>
                  <a:pt x="3551588" y="36063"/>
                  <a:pt x="3637919" y="0"/>
                </a:cubicBezTo>
                <a:cubicBezTo>
                  <a:pt x="3724250" y="-36063"/>
                  <a:pt x="3885210" y="24229"/>
                  <a:pt x="3972838" y="0"/>
                </a:cubicBezTo>
                <a:cubicBezTo>
                  <a:pt x="4060466" y="-24229"/>
                  <a:pt x="4552506" y="57866"/>
                  <a:pt x="4711971" y="0"/>
                </a:cubicBezTo>
                <a:cubicBezTo>
                  <a:pt x="4871436" y="-57866"/>
                  <a:pt x="4947981" y="32357"/>
                  <a:pt x="5046891" y="0"/>
                </a:cubicBezTo>
                <a:cubicBezTo>
                  <a:pt x="5145801" y="-32357"/>
                  <a:pt x="5405298" y="27837"/>
                  <a:pt x="5543495" y="0"/>
                </a:cubicBezTo>
                <a:cubicBezTo>
                  <a:pt x="5681692" y="-27837"/>
                  <a:pt x="5980479" y="77506"/>
                  <a:pt x="6201785" y="0"/>
                </a:cubicBezTo>
                <a:cubicBezTo>
                  <a:pt x="6423091" y="-77506"/>
                  <a:pt x="6576420" y="40059"/>
                  <a:pt x="6698390" y="0"/>
                </a:cubicBezTo>
                <a:cubicBezTo>
                  <a:pt x="6820361" y="-40059"/>
                  <a:pt x="6963436" y="34442"/>
                  <a:pt x="7114152" y="0"/>
                </a:cubicBezTo>
                <a:cubicBezTo>
                  <a:pt x="7264868" y="-34442"/>
                  <a:pt x="7784362" y="112084"/>
                  <a:pt x="8084264" y="0"/>
                </a:cubicBezTo>
                <a:cubicBezTo>
                  <a:pt x="8084461" y="86417"/>
                  <a:pt x="8079791" y="274038"/>
                  <a:pt x="8084264" y="400109"/>
                </a:cubicBezTo>
                <a:cubicBezTo>
                  <a:pt x="8088737" y="526180"/>
                  <a:pt x="8069808" y="641191"/>
                  <a:pt x="8084264" y="769441"/>
                </a:cubicBezTo>
                <a:cubicBezTo>
                  <a:pt x="7902101" y="814501"/>
                  <a:pt x="7546148" y="719839"/>
                  <a:pt x="7345131" y="769441"/>
                </a:cubicBezTo>
                <a:cubicBezTo>
                  <a:pt x="7144114" y="819043"/>
                  <a:pt x="7124781" y="761092"/>
                  <a:pt x="6929369" y="769441"/>
                </a:cubicBezTo>
                <a:cubicBezTo>
                  <a:pt x="6733957" y="777790"/>
                  <a:pt x="6510803" y="720246"/>
                  <a:pt x="6351922" y="769441"/>
                </a:cubicBezTo>
                <a:cubicBezTo>
                  <a:pt x="6193041" y="818636"/>
                  <a:pt x="5936777" y="745522"/>
                  <a:pt x="5774474" y="769441"/>
                </a:cubicBezTo>
                <a:cubicBezTo>
                  <a:pt x="5612171" y="793360"/>
                  <a:pt x="5571206" y="741368"/>
                  <a:pt x="5439555" y="769441"/>
                </a:cubicBezTo>
                <a:cubicBezTo>
                  <a:pt x="5307904" y="797514"/>
                  <a:pt x="5186231" y="712088"/>
                  <a:pt x="4942950" y="769441"/>
                </a:cubicBezTo>
                <a:cubicBezTo>
                  <a:pt x="4699670" y="826794"/>
                  <a:pt x="4665080" y="750594"/>
                  <a:pt x="4527188" y="769441"/>
                </a:cubicBezTo>
                <a:cubicBezTo>
                  <a:pt x="4389296" y="788288"/>
                  <a:pt x="4054102" y="697215"/>
                  <a:pt x="3788055" y="769441"/>
                </a:cubicBezTo>
                <a:cubicBezTo>
                  <a:pt x="3522008" y="841667"/>
                  <a:pt x="3617978" y="742695"/>
                  <a:pt x="3453136" y="769441"/>
                </a:cubicBezTo>
                <a:cubicBezTo>
                  <a:pt x="3288294" y="796187"/>
                  <a:pt x="2996662" y="713062"/>
                  <a:pt x="2875688" y="769441"/>
                </a:cubicBezTo>
                <a:cubicBezTo>
                  <a:pt x="2754714" y="825820"/>
                  <a:pt x="2496897" y="741222"/>
                  <a:pt x="2379083" y="769441"/>
                </a:cubicBezTo>
                <a:cubicBezTo>
                  <a:pt x="2261270" y="797660"/>
                  <a:pt x="2061171" y="743908"/>
                  <a:pt x="1963321" y="769441"/>
                </a:cubicBezTo>
                <a:cubicBezTo>
                  <a:pt x="1865471" y="794974"/>
                  <a:pt x="1754426" y="765400"/>
                  <a:pt x="1547559" y="769441"/>
                </a:cubicBezTo>
                <a:cubicBezTo>
                  <a:pt x="1340692" y="773482"/>
                  <a:pt x="1172005" y="736843"/>
                  <a:pt x="1050954" y="769441"/>
                </a:cubicBezTo>
                <a:cubicBezTo>
                  <a:pt x="929903" y="802039"/>
                  <a:pt x="744536" y="768776"/>
                  <a:pt x="635192" y="769441"/>
                </a:cubicBezTo>
                <a:cubicBezTo>
                  <a:pt x="525848" y="770106"/>
                  <a:pt x="316390" y="731500"/>
                  <a:pt x="0" y="769441"/>
                </a:cubicBezTo>
                <a:cubicBezTo>
                  <a:pt x="-25608" y="679982"/>
                  <a:pt x="35260" y="586908"/>
                  <a:pt x="0" y="407804"/>
                </a:cubicBezTo>
                <a:cubicBezTo>
                  <a:pt x="-35260" y="228700"/>
                  <a:pt x="24031" y="18466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00284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式から考え方を読みとろう４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BC43DD-A7C2-01AA-D6F1-867EC077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" y="1317735"/>
            <a:ext cx="1109704" cy="12516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C0506E-F372-99F2-F164-2454F30CA90B}"/>
              </a:ext>
            </a:extLst>
          </p:cNvPr>
          <p:cNvSpPr txBox="1"/>
          <p:nvPr/>
        </p:nvSpPr>
        <p:spPr>
          <a:xfrm>
            <a:off x="1764310" y="1421775"/>
            <a:ext cx="96396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僕はお菓子の数を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5×(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36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として数えました。どう考えたか分かるかな。</a:t>
            </a:r>
          </a:p>
        </p:txBody>
      </p:sp>
      <p:sp>
        <p:nvSpPr>
          <p:cNvPr id="18" name="平行四辺形 17">
            <a:extLst>
              <a:ext uri="{FF2B5EF4-FFF2-40B4-BE49-F238E27FC236}">
                <a16:creationId xmlns:a16="http://schemas.microsoft.com/office/drawing/2014/main" id="{3523A983-F9A9-2AAE-2289-1365A3A76D90}"/>
              </a:ext>
            </a:extLst>
          </p:cNvPr>
          <p:cNvSpPr/>
          <p:nvPr/>
        </p:nvSpPr>
        <p:spPr>
          <a:xfrm>
            <a:off x="4458104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886DFAF1-39F3-400B-1BDF-855A51C1084C}"/>
              </a:ext>
            </a:extLst>
          </p:cNvPr>
          <p:cNvSpPr/>
          <p:nvPr/>
        </p:nvSpPr>
        <p:spPr>
          <a:xfrm>
            <a:off x="5026007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9C4112DD-5633-8301-EBAE-C9032CD63B18}"/>
              </a:ext>
            </a:extLst>
          </p:cNvPr>
          <p:cNvSpPr/>
          <p:nvPr/>
        </p:nvSpPr>
        <p:spPr>
          <a:xfrm>
            <a:off x="4660782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>
            <a:extLst>
              <a:ext uri="{FF2B5EF4-FFF2-40B4-BE49-F238E27FC236}">
                <a16:creationId xmlns:a16="http://schemas.microsoft.com/office/drawing/2014/main" id="{8BDA2FD3-B826-9C62-A215-35F1E4C3668F}"/>
              </a:ext>
            </a:extLst>
          </p:cNvPr>
          <p:cNvSpPr/>
          <p:nvPr/>
        </p:nvSpPr>
        <p:spPr>
          <a:xfrm>
            <a:off x="7382673" y="3753705"/>
            <a:ext cx="2812666" cy="2639579"/>
          </a:xfrm>
          <a:prstGeom prst="parallelogram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平行四辺形 27">
            <a:extLst>
              <a:ext uri="{FF2B5EF4-FFF2-40B4-BE49-F238E27FC236}">
                <a16:creationId xmlns:a16="http://schemas.microsoft.com/office/drawing/2014/main" id="{ADDCEBAA-E2E2-15EA-2803-386938FAA1BF}"/>
              </a:ext>
            </a:extLst>
          </p:cNvPr>
          <p:cNvSpPr/>
          <p:nvPr/>
        </p:nvSpPr>
        <p:spPr>
          <a:xfrm>
            <a:off x="7950576" y="3906013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平行四辺形 31">
            <a:extLst>
              <a:ext uri="{FF2B5EF4-FFF2-40B4-BE49-F238E27FC236}">
                <a16:creationId xmlns:a16="http://schemas.microsoft.com/office/drawing/2014/main" id="{A2114A31-8C42-4E4B-8650-A79EB1D7032C}"/>
              </a:ext>
            </a:extLst>
          </p:cNvPr>
          <p:cNvSpPr/>
          <p:nvPr/>
        </p:nvSpPr>
        <p:spPr>
          <a:xfrm>
            <a:off x="7585351" y="5175915"/>
            <a:ext cx="2067342" cy="1142358"/>
          </a:xfrm>
          <a:prstGeom prst="parallelogram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5FD5F6-4830-273B-19E1-51DDA4A27095}"/>
              </a:ext>
            </a:extLst>
          </p:cNvPr>
          <p:cNvSpPr txBox="1"/>
          <p:nvPr/>
        </p:nvSpPr>
        <p:spPr>
          <a:xfrm>
            <a:off x="5310164" y="281547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その中に５こあるので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CCF92B-30FB-EA07-11C9-8701A6B743F8}"/>
              </a:ext>
            </a:extLst>
          </p:cNvPr>
          <p:cNvSpPr txBox="1"/>
          <p:nvPr/>
        </p:nvSpPr>
        <p:spPr>
          <a:xfrm>
            <a:off x="1532024" y="2785814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中箱が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E820EF-5452-8D04-1740-4B14D358B5A7}"/>
              </a:ext>
            </a:extLst>
          </p:cNvPr>
          <p:cNvSpPr txBox="1"/>
          <p:nvPr/>
        </p:nvSpPr>
        <p:spPr>
          <a:xfrm>
            <a:off x="3244031" y="2809722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4092B06-2584-429A-42B9-95D027070204}"/>
              </a:ext>
            </a:extLst>
          </p:cNvPr>
          <p:cNvGrpSpPr/>
          <p:nvPr/>
        </p:nvGrpSpPr>
        <p:grpSpPr>
          <a:xfrm>
            <a:off x="2488913" y="3949221"/>
            <a:ext cx="1441496" cy="1023569"/>
            <a:chOff x="2488913" y="3949221"/>
            <a:chExt cx="1441496" cy="1023569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FF1E7406-78C2-08C8-D327-EAD82ED86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488913" y="3949221"/>
              <a:ext cx="1441496" cy="1023569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3E307CA-0592-D3E1-6FA8-1C96AD2F5436}"/>
                </a:ext>
              </a:extLst>
            </p:cNvPr>
            <p:cNvSpPr txBox="1"/>
            <p:nvPr/>
          </p:nvSpPr>
          <p:spPr>
            <a:xfrm>
              <a:off x="2717036" y="3999340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1C3924-C92D-BDF5-90C8-809B4E3E6099}"/>
              </a:ext>
            </a:extLst>
          </p:cNvPr>
          <p:cNvSpPr txBox="1"/>
          <p:nvPr/>
        </p:nvSpPr>
        <p:spPr>
          <a:xfrm>
            <a:off x="9924205" y="28294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7F2AD25-BD61-54B5-7098-4ECA4D727B43}"/>
              </a:ext>
            </a:extLst>
          </p:cNvPr>
          <p:cNvCxnSpPr>
            <a:cxnSpLocks/>
          </p:cNvCxnSpPr>
          <p:nvPr/>
        </p:nvCxnSpPr>
        <p:spPr>
          <a:xfrm>
            <a:off x="1610766" y="3408237"/>
            <a:ext cx="94214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E58DCE-2C2C-3349-0903-01BD9A6BAA36}"/>
              </a:ext>
            </a:extLst>
          </p:cNvPr>
          <p:cNvGrpSpPr/>
          <p:nvPr/>
        </p:nvGrpSpPr>
        <p:grpSpPr>
          <a:xfrm>
            <a:off x="2099927" y="5251497"/>
            <a:ext cx="1441496" cy="1023569"/>
            <a:chOff x="2099927" y="5251497"/>
            <a:chExt cx="1441496" cy="1023569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F81F318-E671-BA0B-0BCD-9DE77E14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099927" y="5251497"/>
              <a:ext cx="1441496" cy="1023569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037107E-2BD0-C749-DC57-74607DF179AE}"/>
                </a:ext>
              </a:extLst>
            </p:cNvPr>
            <p:cNvSpPr txBox="1"/>
            <p:nvPr/>
          </p:nvSpPr>
          <p:spPr>
            <a:xfrm>
              <a:off x="2411336" y="5346023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BE7F0B9-76E9-BE0E-28EA-BB1FF33AF863}"/>
              </a:ext>
            </a:extLst>
          </p:cNvPr>
          <p:cNvGrpSpPr/>
          <p:nvPr/>
        </p:nvGrpSpPr>
        <p:grpSpPr>
          <a:xfrm>
            <a:off x="5395815" y="3949221"/>
            <a:ext cx="1441496" cy="1023569"/>
            <a:chOff x="2488913" y="3949221"/>
            <a:chExt cx="1441496" cy="1023569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788E9B0D-EF88-4035-FBBA-3947D521D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488913" y="3949221"/>
              <a:ext cx="1441496" cy="1023569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983C2C7-3A0D-9758-0BC5-794DEA2E2E7E}"/>
                </a:ext>
              </a:extLst>
            </p:cNvPr>
            <p:cNvSpPr txBox="1"/>
            <p:nvPr/>
          </p:nvSpPr>
          <p:spPr>
            <a:xfrm>
              <a:off x="2717036" y="3999340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7F27FEE-9929-AFCA-CACF-CE336B0B9FB2}"/>
              </a:ext>
            </a:extLst>
          </p:cNvPr>
          <p:cNvGrpSpPr/>
          <p:nvPr/>
        </p:nvGrpSpPr>
        <p:grpSpPr>
          <a:xfrm>
            <a:off x="5006829" y="5251497"/>
            <a:ext cx="1441496" cy="1023569"/>
            <a:chOff x="2099927" y="5251497"/>
            <a:chExt cx="1441496" cy="1023569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46949833-04FB-A290-05C3-663CF620C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099927" y="5251497"/>
              <a:ext cx="1441496" cy="1023569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4214417-C912-9DDC-925A-E3D43DD2FBCC}"/>
                </a:ext>
              </a:extLst>
            </p:cNvPr>
            <p:cNvSpPr txBox="1"/>
            <p:nvPr/>
          </p:nvSpPr>
          <p:spPr>
            <a:xfrm>
              <a:off x="2411336" y="5346023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50F3404-CAE2-867F-B3E2-E44824F4454B}"/>
              </a:ext>
            </a:extLst>
          </p:cNvPr>
          <p:cNvGrpSpPr/>
          <p:nvPr/>
        </p:nvGrpSpPr>
        <p:grpSpPr>
          <a:xfrm>
            <a:off x="8323100" y="3949221"/>
            <a:ext cx="1441496" cy="1023569"/>
            <a:chOff x="2488913" y="3949221"/>
            <a:chExt cx="1441496" cy="1023569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2FFC9988-1AF5-393C-9941-C25C1E7AD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488913" y="3949221"/>
              <a:ext cx="1441496" cy="1023569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D5251EF-5B97-EC80-69FF-52C4EFD17587}"/>
                </a:ext>
              </a:extLst>
            </p:cNvPr>
            <p:cNvSpPr txBox="1"/>
            <p:nvPr/>
          </p:nvSpPr>
          <p:spPr>
            <a:xfrm>
              <a:off x="2717036" y="3999340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CECA905-CBBB-9E8F-C3AD-DFFEE84AADF9}"/>
              </a:ext>
            </a:extLst>
          </p:cNvPr>
          <p:cNvGrpSpPr/>
          <p:nvPr/>
        </p:nvGrpSpPr>
        <p:grpSpPr>
          <a:xfrm>
            <a:off x="7934114" y="5251497"/>
            <a:ext cx="1441496" cy="1023569"/>
            <a:chOff x="2099927" y="5251497"/>
            <a:chExt cx="1441496" cy="1023569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4ECC0540-F8B1-5A13-09C2-520BEED4A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5791" r="1443" b="15194"/>
            <a:stretch/>
          </p:blipFill>
          <p:spPr>
            <a:xfrm>
              <a:off x="2099927" y="5251497"/>
              <a:ext cx="1441496" cy="1023569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FD8E657-9509-537E-018B-DD0E78AFC32E}"/>
                </a:ext>
              </a:extLst>
            </p:cNvPr>
            <p:cNvSpPr txBox="1"/>
            <p:nvPr/>
          </p:nvSpPr>
          <p:spPr>
            <a:xfrm>
              <a:off x="2411336" y="5346023"/>
              <a:ext cx="824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8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2" grpId="0" animBg="1"/>
      <p:bldP spid="28" grpId="0" animBg="1"/>
      <p:bldP spid="32" grpId="0" animBg="1"/>
      <p:bldP spid="3" grpId="0"/>
      <p:bldP spid="4" grpId="0"/>
      <p:bldP spid="5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9114" y="1929832"/>
            <a:ext cx="8905002" cy="37856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□がある等式で、□にどんな値が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入れば等式が成り立つかを考えます。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計算しなくても、□の値がうかんで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しまってもかまいません。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うかばない場合は、内容を考えて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計算して求めましょう。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E53C96-5985-9374-A93F-F510FA4EB5C3}"/>
              </a:ext>
            </a:extLst>
          </p:cNvPr>
          <p:cNvSpPr txBox="1"/>
          <p:nvPr/>
        </p:nvSpPr>
        <p:spPr>
          <a:xfrm>
            <a:off x="2046630" y="755725"/>
            <a:ext cx="7737450" cy="769441"/>
          </a:xfrm>
          <a:custGeom>
            <a:avLst/>
            <a:gdLst>
              <a:gd name="connsiteX0" fmla="*/ 0 w 7737450"/>
              <a:gd name="connsiteY0" fmla="*/ 0 h 769441"/>
              <a:gd name="connsiteX1" fmla="*/ 363065 w 7737450"/>
              <a:gd name="connsiteY1" fmla="*/ 0 h 769441"/>
              <a:gd name="connsiteX2" fmla="*/ 880879 w 7737450"/>
              <a:gd name="connsiteY2" fmla="*/ 0 h 769441"/>
              <a:gd name="connsiteX3" fmla="*/ 1398693 w 7737450"/>
              <a:gd name="connsiteY3" fmla="*/ 0 h 769441"/>
              <a:gd name="connsiteX4" fmla="*/ 1993881 w 7737450"/>
              <a:gd name="connsiteY4" fmla="*/ 0 h 769441"/>
              <a:gd name="connsiteX5" fmla="*/ 2356946 w 7737450"/>
              <a:gd name="connsiteY5" fmla="*/ 0 h 769441"/>
              <a:gd name="connsiteX6" fmla="*/ 2874760 w 7737450"/>
              <a:gd name="connsiteY6" fmla="*/ 0 h 769441"/>
              <a:gd name="connsiteX7" fmla="*/ 3237825 w 7737450"/>
              <a:gd name="connsiteY7" fmla="*/ 0 h 769441"/>
              <a:gd name="connsiteX8" fmla="*/ 3987763 w 7737450"/>
              <a:gd name="connsiteY8" fmla="*/ 0 h 769441"/>
              <a:gd name="connsiteX9" fmla="*/ 4505577 w 7737450"/>
              <a:gd name="connsiteY9" fmla="*/ 0 h 769441"/>
              <a:gd name="connsiteX10" fmla="*/ 5100765 w 7737450"/>
              <a:gd name="connsiteY10" fmla="*/ 0 h 769441"/>
              <a:gd name="connsiteX11" fmla="*/ 5541205 w 7737450"/>
              <a:gd name="connsiteY11" fmla="*/ 0 h 769441"/>
              <a:gd name="connsiteX12" fmla="*/ 6136393 w 7737450"/>
              <a:gd name="connsiteY12" fmla="*/ 0 h 769441"/>
              <a:gd name="connsiteX13" fmla="*/ 6654207 w 7737450"/>
              <a:gd name="connsiteY13" fmla="*/ 0 h 769441"/>
              <a:gd name="connsiteX14" fmla="*/ 7737450 w 7737450"/>
              <a:gd name="connsiteY14" fmla="*/ 0 h 769441"/>
              <a:gd name="connsiteX15" fmla="*/ 7737450 w 7737450"/>
              <a:gd name="connsiteY15" fmla="*/ 392415 h 769441"/>
              <a:gd name="connsiteX16" fmla="*/ 7737450 w 7737450"/>
              <a:gd name="connsiteY16" fmla="*/ 769441 h 769441"/>
              <a:gd name="connsiteX17" fmla="*/ 7219636 w 7737450"/>
              <a:gd name="connsiteY17" fmla="*/ 769441 h 769441"/>
              <a:gd name="connsiteX18" fmla="*/ 6624448 w 7737450"/>
              <a:gd name="connsiteY18" fmla="*/ 769441 h 769441"/>
              <a:gd name="connsiteX19" fmla="*/ 6029259 w 7737450"/>
              <a:gd name="connsiteY19" fmla="*/ 769441 h 769441"/>
              <a:gd name="connsiteX20" fmla="*/ 5356696 w 7737450"/>
              <a:gd name="connsiteY20" fmla="*/ 769441 h 769441"/>
              <a:gd name="connsiteX21" fmla="*/ 4684133 w 7737450"/>
              <a:gd name="connsiteY21" fmla="*/ 769441 h 769441"/>
              <a:gd name="connsiteX22" fmla="*/ 4088945 w 7737450"/>
              <a:gd name="connsiteY22" fmla="*/ 769441 h 769441"/>
              <a:gd name="connsiteX23" fmla="*/ 3571131 w 7737450"/>
              <a:gd name="connsiteY23" fmla="*/ 769441 h 769441"/>
              <a:gd name="connsiteX24" fmla="*/ 3208066 w 7737450"/>
              <a:gd name="connsiteY24" fmla="*/ 769441 h 769441"/>
              <a:gd name="connsiteX25" fmla="*/ 2458128 w 7737450"/>
              <a:gd name="connsiteY25" fmla="*/ 769441 h 769441"/>
              <a:gd name="connsiteX26" fmla="*/ 1862940 w 7737450"/>
              <a:gd name="connsiteY26" fmla="*/ 769441 h 769441"/>
              <a:gd name="connsiteX27" fmla="*/ 1190377 w 7737450"/>
              <a:gd name="connsiteY27" fmla="*/ 769441 h 769441"/>
              <a:gd name="connsiteX28" fmla="*/ 0 w 7737450"/>
              <a:gd name="connsiteY28" fmla="*/ 769441 h 769441"/>
              <a:gd name="connsiteX29" fmla="*/ 0 w 7737450"/>
              <a:gd name="connsiteY29" fmla="*/ 377026 h 769441"/>
              <a:gd name="connsiteX30" fmla="*/ 0 w 7737450"/>
              <a:gd name="connsiteY3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37450" h="769441" extrusionOk="0">
                <a:moveTo>
                  <a:pt x="0" y="0"/>
                </a:moveTo>
                <a:cubicBezTo>
                  <a:pt x="130204" y="-7865"/>
                  <a:pt x="237166" y="7940"/>
                  <a:pt x="363065" y="0"/>
                </a:cubicBezTo>
                <a:cubicBezTo>
                  <a:pt x="488965" y="-7940"/>
                  <a:pt x="710034" y="42431"/>
                  <a:pt x="880879" y="0"/>
                </a:cubicBezTo>
                <a:cubicBezTo>
                  <a:pt x="1051724" y="-42431"/>
                  <a:pt x="1234756" y="57105"/>
                  <a:pt x="1398693" y="0"/>
                </a:cubicBezTo>
                <a:cubicBezTo>
                  <a:pt x="1562630" y="-57105"/>
                  <a:pt x="1725586" y="62309"/>
                  <a:pt x="1993881" y="0"/>
                </a:cubicBezTo>
                <a:cubicBezTo>
                  <a:pt x="2262176" y="-62309"/>
                  <a:pt x="2273065" y="10948"/>
                  <a:pt x="2356946" y="0"/>
                </a:cubicBezTo>
                <a:cubicBezTo>
                  <a:pt x="2440828" y="-10948"/>
                  <a:pt x="2626730" y="14287"/>
                  <a:pt x="2874760" y="0"/>
                </a:cubicBezTo>
                <a:cubicBezTo>
                  <a:pt x="3122790" y="-14287"/>
                  <a:pt x="3108718" y="40402"/>
                  <a:pt x="3237825" y="0"/>
                </a:cubicBezTo>
                <a:cubicBezTo>
                  <a:pt x="3366933" y="-40402"/>
                  <a:pt x="3723558" y="42035"/>
                  <a:pt x="3987763" y="0"/>
                </a:cubicBezTo>
                <a:cubicBezTo>
                  <a:pt x="4251968" y="-42035"/>
                  <a:pt x="4302714" y="17477"/>
                  <a:pt x="4505577" y="0"/>
                </a:cubicBezTo>
                <a:cubicBezTo>
                  <a:pt x="4708440" y="-17477"/>
                  <a:pt x="4970289" y="47565"/>
                  <a:pt x="5100765" y="0"/>
                </a:cubicBezTo>
                <a:cubicBezTo>
                  <a:pt x="5231241" y="-47565"/>
                  <a:pt x="5322012" y="37867"/>
                  <a:pt x="5541205" y="0"/>
                </a:cubicBezTo>
                <a:cubicBezTo>
                  <a:pt x="5760398" y="-37867"/>
                  <a:pt x="5907306" y="47738"/>
                  <a:pt x="6136393" y="0"/>
                </a:cubicBezTo>
                <a:cubicBezTo>
                  <a:pt x="6365480" y="-47738"/>
                  <a:pt x="6491122" y="6323"/>
                  <a:pt x="6654207" y="0"/>
                </a:cubicBezTo>
                <a:cubicBezTo>
                  <a:pt x="6817292" y="-6323"/>
                  <a:pt x="7301792" y="64360"/>
                  <a:pt x="7737450" y="0"/>
                </a:cubicBezTo>
                <a:cubicBezTo>
                  <a:pt x="7740455" y="98715"/>
                  <a:pt x="7728606" y="305698"/>
                  <a:pt x="7737450" y="392415"/>
                </a:cubicBezTo>
                <a:cubicBezTo>
                  <a:pt x="7746294" y="479133"/>
                  <a:pt x="7707326" y="649027"/>
                  <a:pt x="7737450" y="769441"/>
                </a:cubicBezTo>
                <a:cubicBezTo>
                  <a:pt x="7630482" y="815342"/>
                  <a:pt x="7451864" y="725620"/>
                  <a:pt x="7219636" y="769441"/>
                </a:cubicBezTo>
                <a:cubicBezTo>
                  <a:pt x="6987408" y="813262"/>
                  <a:pt x="6834879" y="757865"/>
                  <a:pt x="6624448" y="769441"/>
                </a:cubicBezTo>
                <a:cubicBezTo>
                  <a:pt x="6414017" y="781017"/>
                  <a:pt x="6151043" y="714121"/>
                  <a:pt x="6029259" y="769441"/>
                </a:cubicBezTo>
                <a:cubicBezTo>
                  <a:pt x="5907475" y="824761"/>
                  <a:pt x="5498306" y="712960"/>
                  <a:pt x="5356696" y="769441"/>
                </a:cubicBezTo>
                <a:cubicBezTo>
                  <a:pt x="5215086" y="825922"/>
                  <a:pt x="4830543" y="724053"/>
                  <a:pt x="4684133" y="769441"/>
                </a:cubicBezTo>
                <a:cubicBezTo>
                  <a:pt x="4537723" y="814829"/>
                  <a:pt x="4375300" y="709032"/>
                  <a:pt x="4088945" y="769441"/>
                </a:cubicBezTo>
                <a:cubicBezTo>
                  <a:pt x="3802590" y="829850"/>
                  <a:pt x="3773939" y="724196"/>
                  <a:pt x="3571131" y="769441"/>
                </a:cubicBezTo>
                <a:cubicBezTo>
                  <a:pt x="3368323" y="814686"/>
                  <a:pt x="3328454" y="727604"/>
                  <a:pt x="3208066" y="769441"/>
                </a:cubicBezTo>
                <a:cubicBezTo>
                  <a:pt x="3087679" y="811278"/>
                  <a:pt x="2742337" y="722419"/>
                  <a:pt x="2458128" y="769441"/>
                </a:cubicBezTo>
                <a:cubicBezTo>
                  <a:pt x="2173919" y="816463"/>
                  <a:pt x="2134718" y="743897"/>
                  <a:pt x="1862940" y="769441"/>
                </a:cubicBezTo>
                <a:cubicBezTo>
                  <a:pt x="1591162" y="794985"/>
                  <a:pt x="1390905" y="763371"/>
                  <a:pt x="1190377" y="769441"/>
                </a:cubicBezTo>
                <a:cubicBezTo>
                  <a:pt x="989849" y="775511"/>
                  <a:pt x="409440" y="652026"/>
                  <a:pt x="0" y="769441"/>
                </a:cubicBezTo>
                <a:cubicBezTo>
                  <a:pt x="-26936" y="637925"/>
                  <a:pt x="23922" y="519536"/>
                  <a:pt x="0" y="377026"/>
                </a:cubicBezTo>
                <a:cubicBezTo>
                  <a:pt x="-23922" y="234516"/>
                  <a:pt x="8407" y="12064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724130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□の値を求めよう（復習）</a:t>
            </a:r>
            <a:endParaRPr lang="ja-JP" altLang="en-US" sz="200" dirty="0"/>
          </a:p>
        </p:txBody>
      </p:sp>
    </p:spTree>
    <p:extLst>
      <p:ext uri="{BB962C8B-B14F-4D97-AF65-F5344CB8AC3E}">
        <p14:creationId xmlns:p14="http://schemas.microsoft.com/office/powerpoint/2010/main" val="152380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11617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5936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38195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6080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18÷2×3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54401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23044" y="2809764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DA5153-E7C0-4CEC-6EFC-ECBA8146BDCA}"/>
              </a:ext>
            </a:extLst>
          </p:cNvPr>
          <p:cNvSpPr txBox="1"/>
          <p:nvPr/>
        </p:nvSpPr>
        <p:spPr>
          <a:xfrm>
            <a:off x="1005936" y="1096524"/>
            <a:ext cx="770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練習１．次の計算をしましょう。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734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7018" y="53457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にあてはまる数を求めるには、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どんな計算をすれば良いですか？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87018" y="2526566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13993" y="3526691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105711" y="4526816"/>
            <a:ext cx="1056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858631" y="45268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858631" y="35266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6B0A8-B94C-720D-9828-6988EB5A5F59}"/>
              </a:ext>
            </a:extLst>
          </p:cNvPr>
          <p:cNvSpPr/>
          <p:nvPr/>
        </p:nvSpPr>
        <p:spPr>
          <a:xfrm>
            <a:off x="7702633" y="3569097"/>
            <a:ext cx="1056700" cy="105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897F6C-F4F9-68A7-F956-CE7251D06C4F}"/>
              </a:ext>
            </a:extLst>
          </p:cNvPr>
          <p:cNvSpPr/>
          <p:nvPr/>
        </p:nvSpPr>
        <p:spPr>
          <a:xfrm>
            <a:off x="8783416" y="3569097"/>
            <a:ext cx="1056700" cy="10567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17765FE2-0817-8B59-6A17-A97C7BDB7CCD}"/>
              </a:ext>
            </a:extLst>
          </p:cNvPr>
          <p:cNvSpPr/>
          <p:nvPr/>
        </p:nvSpPr>
        <p:spPr>
          <a:xfrm rot="16200000">
            <a:off x="8539555" y="2226130"/>
            <a:ext cx="463637" cy="2137483"/>
          </a:xfrm>
          <a:prstGeom prst="rightBrace">
            <a:avLst>
              <a:gd name="adj1" fmla="val 8333"/>
              <a:gd name="adj2" fmla="val 519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F45DE15-EA7A-3AFB-234A-2C70E4226F59}"/>
              </a:ext>
            </a:extLst>
          </p:cNvPr>
          <p:cNvSpPr/>
          <p:nvPr/>
        </p:nvSpPr>
        <p:spPr>
          <a:xfrm>
            <a:off x="8473075" y="241672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397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1" grpId="0" animBg="1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FF7269-8584-2500-8F1B-FBEA003D7AA7}"/>
              </a:ext>
            </a:extLst>
          </p:cNvPr>
          <p:cNvSpPr/>
          <p:nvPr/>
        </p:nvSpPr>
        <p:spPr>
          <a:xfrm>
            <a:off x="8408177" y="2905760"/>
            <a:ext cx="2137903" cy="139192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87018" y="53457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にあてはまる数を求めるには、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どんな計算をすれば良いですか？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48559" y="2526566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075534" y="3526691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64075" y="4526816"/>
            <a:ext cx="1249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84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820172" y="45268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820172" y="35266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128C63-E114-2ABF-FEC6-95FC8B84EC5B}"/>
              </a:ext>
            </a:extLst>
          </p:cNvPr>
          <p:cNvSpPr/>
          <p:nvPr/>
        </p:nvSpPr>
        <p:spPr>
          <a:xfrm>
            <a:off x="7437121" y="2905760"/>
            <a:ext cx="3108960" cy="13919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F5AA08-CA72-43D3-ADB5-3F21C4361744}"/>
              </a:ext>
            </a:extLst>
          </p:cNvPr>
          <p:cNvSpPr/>
          <p:nvPr/>
        </p:nvSpPr>
        <p:spPr>
          <a:xfrm>
            <a:off x="7503938" y="2967360"/>
            <a:ext cx="904240" cy="127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4E2AE8-17C1-BD48-317B-9C8F5248EE32}"/>
              </a:ext>
            </a:extLst>
          </p:cNvPr>
          <p:cNvSpPr/>
          <p:nvPr/>
        </p:nvSpPr>
        <p:spPr>
          <a:xfrm>
            <a:off x="8826839" y="3186221"/>
            <a:ext cx="1104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3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3" grpId="0" animBg="1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7018" y="53457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にあてはまる数を求めるには、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どんな計算をすれば良いですか？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96816" y="2526566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782057" y="3526691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49÷7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82057" y="4526816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DA2486-9316-4E9D-A690-CEF26F89233D}"/>
              </a:ext>
            </a:extLst>
          </p:cNvPr>
          <p:cNvSpPr/>
          <p:nvPr/>
        </p:nvSpPr>
        <p:spPr>
          <a:xfrm>
            <a:off x="2548386" y="45268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64E96-22F0-4E73-8816-BD89910EE690}"/>
              </a:ext>
            </a:extLst>
          </p:cNvPr>
          <p:cNvSpPr/>
          <p:nvPr/>
        </p:nvSpPr>
        <p:spPr>
          <a:xfrm>
            <a:off x="2548386" y="35266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6FE3A5-4440-459C-A680-0DC25B60F3D8}"/>
              </a:ext>
            </a:extLst>
          </p:cNvPr>
          <p:cNvSpPr/>
          <p:nvPr/>
        </p:nvSpPr>
        <p:spPr>
          <a:xfrm>
            <a:off x="6548501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6C478C-B797-4B8B-8D08-CA9C11CCE63A}"/>
              </a:ext>
            </a:extLst>
          </p:cNvPr>
          <p:cNvSpPr/>
          <p:nvPr/>
        </p:nvSpPr>
        <p:spPr>
          <a:xfrm>
            <a:off x="7193078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A96E92-7F2B-45F2-8568-DB48C06D362A}"/>
              </a:ext>
            </a:extLst>
          </p:cNvPr>
          <p:cNvSpPr/>
          <p:nvPr/>
        </p:nvSpPr>
        <p:spPr>
          <a:xfrm>
            <a:off x="7837655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0D9662-2F33-4AD6-AFF9-EF5D6AD456A4}"/>
              </a:ext>
            </a:extLst>
          </p:cNvPr>
          <p:cNvSpPr/>
          <p:nvPr/>
        </p:nvSpPr>
        <p:spPr>
          <a:xfrm>
            <a:off x="8482232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F873FDC-12E8-4D04-82A8-77A4A5F412BF}"/>
              </a:ext>
            </a:extLst>
          </p:cNvPr>
          <p:cNvSpPr/>
          <p:nvPr/>
        </p:nvSpPr>
        <p:spPr>
          <a:xfrm>
            <a:off x="9126809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367ED1-FC60-457B-81F3-F0F0A5C06EB4}"/>
              </a:ext>
            </a:extLst>
          </p:cNvPr>
          <p:cNvSpPr/>
          <p:nvPr/>
        </p:nvSpPr>
        <p:spPr>
          <a:xfrm>
            <a:off x="9771386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FF18BF-A940-468B-96EB-55A0F429E2BC}"/>
              </a:ext>
            </a:extLst>
          </p:cNvPr>
          <p:cNvSpPr/>
          <p:nvPr/>
        </p:nvSpPr>
        <p:spPr>
          <a:xfrm>
            <a:off x="10415963" y="369581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78B4D7BC-7B0C-4972-8C97-95EA2CA2958E}"/>
              </a:ext>
            </a:extLst>
          </p:cNvPr>
          <p:cNvSpPr/>
          <p:nvPr/>
        </p:nvSpPr>
        <p:spPr>
          <a:xfrm rot="16200000">
            <a:off x="8649857" y="1271456"/>
            <a:ext cx="463635" cy="4242216"/>
          </a:xfrm>
          <a:prstGeom prst="rightBrace">
            <a:avLst>
              <a:gd name="adj1" fmla="val 8333"/>
              <a:gd name="adj2" fmla="val 519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1B27690-97FA-4660-8FC2-01951979A598}"/>
              </a:ext>
            </a:extLst>
          </p:cNvPr>
          <p:cNvSpPr/>
          <p:nvPr/>
        </p:nvSpPr>
        <p:spPr>
          <a:xfrm>
            <a:off x="8482232" y="2417142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1762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87018" y="53457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にあてはまる数を求めるには、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どんな計算をすれば良いですか？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96816" y="2526566"/>
            <a:ext cx="2903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782057" y="3526691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82057" y="4526816"/>
            <a:ext cx="1056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DA2486-9316-4E9D-A690-CEF26F89233D}"/>
              </a:ext>
            </a:extLst>
          </p:cNvPr>
          <p:cNvSpPr/>
          <p:nvPr/>
        </p:nvSpPr>
        <p:spPr>
          <a:xfrm>
            <a:off x="2548386" y="45268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64E96-22F0-4E73-8816-BD89910EE690}"/>
              </a:ext>
            </a:extLst>
          </p:cNvPr>
          <p:cNvSpPr/>
          <p:nvPr/>
        </p:nvSpPr>
        <p:spPr>
          <a:xfrm>
            <a:off x="2548386" y="35266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ACF0A67-EA47-4F09-A61A-26B8E32140FB}"/>
              </a:ext>
            </a:extLst>
          </p:cNvPr>
          <p:cNvSpPr/>
          <p:nvPr/>
        </p:nvSpPr>
        <p:spPr>
          <a:xfrm>
            <a:off x="6095999" y="3522474"/>
            <a:ext cx="5568672" cy="1004341"/>
          </a:xfrm>
          <a:prstGeom prst="rect">
            <a:avLst/>
          </a:prstGeom>
          <a:noFill/>
          <a:ln w="38100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568A82A-125E-4814-A457-7917AB80B0DB}"/>
              </a:ext>
            </a:extLst>
          </p:cNvPr>
          <p:cNvSpPr/>
          <p:nvPr/>
        </p:nvSpPr>
        <p:spPr>
          <a:xfrm>
            <a:off x="6192937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EC90ADC-18D8-0B25-E222-AB58AB0FAA5F}"/>
              </a:ext>
            </a:extLst>
          </p:cNvPr>
          <p:cNvCxnSpPr/>
          <p:nvPr/>
        </p:nvCxnSpPr>
        <p:spPr>
          <a:xfrm>
            <a:off x="6790544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0E133B4-0CA4-B8D3-209B-E288317B0ECC}"/>
              </a:ext>
            </a:extLst>
          </p:cNvPr>
          <p:cNvCxnSpPr/>
          <p:nvPr/>
        </p:nvCxnSpPr>
        <p:spPr>
          <a:xfrm>
            <a:off x="7485088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C0758DA-AC4F-9903-45E4-16886291040A}"/>
              </a:ext>
            </a:extLst>
          </p:cNvPr>
          <p:cNvCxnSpPr/>
          <p:nvPr/>
        </p:nvCxnSpPr>
        <p:spPr>
          <a:xfrm>
            <a:off x="8189119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0D64D10-FBF4-D132-99F8-E6242167C060}"/>
              </a:ext>
            </a:extLst>
          </p:cNvPr>
          <p:cNvCxnSpPr/>
          <p:nvPr/>
        </p:nvCxnSpPr>
        <p:spPr>
          <a:xfrm>
            <a:off x="8880335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CE1EAAE-B468-6EBF-5FA3-0619359F82F1}"/>
              </a:ext>
            </a:extLst>
          </p:cNvPr>
          <p:cNvCxnSpPr/>
          <p:nvPr/>
        </p:nvCxnSpPr>
        <p:spPr>
          <a:xfrm>
            <a:off x="9581039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F7C3B49-9078-5934-D949-7C93D2942C08}"/>
              </a:ext>
            </a:extLst>
          </p:cNvPr>
          <p:cNvCxnSpPr/>
          <p:nvPr/>
        </p:nvCxnSpPr>
        <p:spPr>
          <a:xfrm>
            <a:off x="10275583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E03B6CB-4610-AAA5-B102-B09F1F1FBB86}"/>
              </a:ext>
            </a:extLst>
          </p:cNvPr>
          <p:cNvCxnSpPr/>
          <p:nvPr/>
        </p:nvCxnSpPr>
        <p:spPr>
          <a:xfrm>
            <a:off x="10970127" y="3522474"/>
            <a:ext cx="0" cy="1011374"/>
          </a:xfrm>
          <a:prstGeom prst="lin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1C4B2A2-0224-3702-FB9E-B5EEC0EE2787}"/>
              </a:ext>
            </a:extLst>
          </p:cNvPr>
          <p:cNvSpPr/>
          <p:nvPr/>
        </p:nvSpPr>
        <p:spPr>
          <a:xfrm>
            <a:off x="6865207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1795498-04D7-D49B-208C-BB4F91AF0015}"/>
              </a:ext>
            </a:extLst>
          </p:cNvPr>
          <p:cNvSpPr/>
          <p:nvPr/>
        </p:nvSpPr>
        <p:spPr>
          <a:xfrm>
            <a:off x="7556422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FCF3DA3-3D08-55FD-D508-BC60FEF77C18}"/>
              </a:ext>
            </a:extLst>
          </p:cNvPr>
          <p:cNvSpPr/>
          <p:nvPr/>
        </p:nvSpPr>
        <p:spPr>
          <a:xfrm>
            <a:off x="8279957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77B3AE1-DE6C-A4AF-A890-0EED0BCFDCB3}"/>
              </a:ext>
            </a:extLst>
          </p:cNvPr>
          <p:cNvSpPr/>
          <p:nvPr/>
        </p:nvSpPr>
        <p:spPr>
          <a:xfrm>
            <a:off x="8944179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28C6F74-7B03-5815-F83A-A9CDC60EC09A}"/>
              </a:ext>
            </a:extLst>
          </p:cNvPr>
          <p:cNvSpPr/>
          <p:nvPr/>
        </p:nvSpPr>
        <p:spPr>
          <a:xfrm>
            <a:off x="9674181" y="3744029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805825C-0FC4-447C-BE5F-FD5A363D7CEE}"/>
              </a:ext>
            </a:extLst>
          </p:cNvPr>
          <p:cNvSpPr/>
          <p:nvPr/>
        </p:nvSpPr>
        <p:spPr>
          <a:xfrm>
            <a:off x="10345448" y="3744029"/>
            <a:ext cx="548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9273E82-440F-C931-C3A8-F7E429890CA8}"/>
              </a:ext>
            </a:extLst>
          </p:cNvPr>
          <p:cNvSpPr/>
          <p:nvPr/>
        </p:nvSpPr>
        <p:spPr>
          <a:xfrm>
            <a:off x="11063269" y="3744029"/>
            <a:ext cx="548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4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5" grpId="0"/>
      <p:bldP spid="29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020680-B9F1-EF63-372B-78835EB7DDE7}"/>
              </a:ext>
            </a:extLst>
          </p:cNvPr>
          <p:cNvSpPr txBox="1"/>
          <p:nvPr/>
        </p:nvSpPr>
        <p:spPr>
          <a:xfrm>
            <a:off x="878026" y="494980"/>
            <a:ext cx="4722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P133-3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522B97-2D0B-58B0-EF1B-3C3FA67735B9}"/>
              </a:ext>
            </a:extLst>
          </p:cNvPr>
          <p:cNvSpPr/>
          <p:nvPr/>
        </p:nvSpPr>
        <p:spPr>
          <a:xfrm>
            <a:off x="878026" y="1391448"/>
            <a:ext cx="3692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①□＋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B9F5FD-6023-F950-6328-3B0E4DE1AB67}"/>
              </a:ext>
            </a:extLst>
          </p:cNvPr>
          <p:cNvSpPr/>
          <p:nvPr/>
        </p:nvSpPr>
        <p:spPr>
          <a:xfrm>
            <a:off x="6019273" y="1399331"/>
            <a:ext cx="3692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②□－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C43EE2E-09DC-E7CE-5639-3E10F3F417A4}"/>
              </a:ext>
            </a:extLst>
          </p:cNvPr>
          <p:cNvSpPr/>
          <p:nvPr/>
        </p:nvSpPr>
        <p:spPr>
          <a:xfrm>
            <a:off x="878026" y="3886224"/>
            <a:ext cx="3477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③□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C581F2-84B0-8C51-A599-EADA8A3CCA23}"/>
              </a:ext>
            </a:extLst>
          </p:cNvPr>
          <p:cNvSpPr/>
          <p:nvPr/>
        </p:nvSpPr>
        <p:spPr>
          <a:xfrm>
            <a:off x="6234075" y="3878341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④□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A02CFC-4F16-D19F-6359-BD7BF2D06E8A}"/>
              </a:ext>
            </a:extLst>
          </p:cNvPr>
          <p:cNvSpPr/>
          <p:nvPr/>
        </p:nvSpPr>
        <p:spPr>
          <a:xfrm>
            <a:off x="2616643" y="2099334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567E61-DF78-E97A-4178-716B2A5ECD1A}"/>
              </a:ext>
            </a:extLst>
          </p:cNvPr>
          <p:cNvSpPr/>
          <p:nvPr/>
        </p:nvSpPr>
        <p:spPr>
          <a:xfrm>
            <a:off x="7768894" y="2099334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D7BF63-B84B-3197-C902-E756391BC254}"/>
              </a:ext>
            </a:extLst>
          </p:cNvPr>
          <p:cNvSpPr/>
          <p:nvPr/>
        </p:nvSpPr>
        <p:spPr>
          <a:xfrm>
            <a:off x="2616643" y="2728662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927A8B-8C9D-B38B-80E6-C0A9085AEDC7}"/>
              </a:ext>
            </a:extLst>
          </p:cNvPr>
          <p:cNvSpPr/>
          <p:nvPr/>
        </p:nvSpPr>
        <p:spPr>
          <a:xfrm>
            <a:off x="7768894" y="2728662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2B7688F-B331-13E3-EB2C-5571CD96149F}"/>
              </a:ext>
            </a:extLst>
          </p:cNvPr>
          <p:cNvSpPr/>
          <p:nvPr/>
        </p:nvSpPr>
        <p:spPr>
          <a:xfrm>
            <a:off x="2416909" y="4524767"/>
            <a:ext cx="296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AAA6E1-12C9-879F-BC24-5BD1193C5B1D}"/>
              </a:ext>
            </a:extLst>
          </p:cNvPr>
          <p:cNvSpPr/>
          <p:nvPr/>
        </p:nvSpPr>
        <p:spPr>
          <a:xfrm>
            <a:off x="7768894" y="4524767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E56E3F-2ADD-0796-C4A7-83121DFAC1CF}"/>
              </a:ext>
            </a:extLst>
          </p:cNvPr>
          <p:cNvSpPr/>
          <p:nvPr/>
        </p:nvSpPr>
        <p:spPr>
          <a:xfrm>
            <a:off x="2416909" y="515409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DA277BE-4C5A-F4F0-553D-B3920F74E820}"/>
              </a:ext>
            </a:extLst>
          </p:cNvPr>
          <p:cNvSpPr/>
          <p:nvPr/>
        </p:nvSpPr>
        <p:spPr>
          <a:xfrm>
            <a:off x="7768894" y="5154095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3687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026" y="988506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にあてはまる数が分かるかな？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8026" y="2090599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46487" y="2090599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48÷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444DA8-0456-0F89-3D65-D2DC2784A25D}"/>
              </a:ext>
            </a:extLst>
          </p:cNvPr>
          <p:cNvSpPr txBox="1"/>
          <p:nvPr/>
        </p:nvSpPr>
        <p:spPr>
          <a:xfrm>
            <a:off x="2218096" y="2860040"/>
            <a:ext cx="3074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BC3122-B802-F45D-91F6-6F2C4E5F9F20}"/>
              </a:ext>
            </a:extLst>
          </p:cNvPr>
          <p:cNvSpPr txBox="1"/>
          <p:nvPr/>
        </p:nvSpPr>
        <p:spPr>
          <a:xfrm>
            <a:off x="7580180" y="2780221"/>
            <a:ext cx="3074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48÷8</a:t>
            </a:r>
          </a:p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4A41-3CDB-130E-D631-C5ECD658C06D}"/>
              </a:ext>
            </a:extLst>
          </p:cNvPr>
          <p:cNvSpPr txBox="1"/>
          <p:nvPr/>
        </p:nvSpPr>
        <p:spPr>
          <a:xfrm>
            <a:off x="1279848" y="4587325"/>
            <a:ext cx="354295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浮かんでも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C89B30-33DE-2582-82EF-3DBF83BA7F3D}"/>
              </a:ext>
            </a:extLst>
          </p:cNvPr>
          <p:cNvSpPr txBox="1"/>
          <p:nvPr/>
        </p:nvSpPr>
        <p:spPr>
          <a:xfrm>
            <a:off x="7019475" y="4613088"/>
            <a:ext cx="353494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6×8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浮かんでも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1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5514" y="1614820"/>
            <a:ext cx="11264622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次から解く問題は、答えがすぐにうかんだり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答えを出す式が分かってしまう人もいると思います。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しかし、将来難しい問題を解く場面になると答えを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出す式がすぐにうかばない場合がでてきます。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次の内容はその将来の解き方のもとになります。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ポイントは、答えを出そうとしないで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文章の内容をそのまま式で表すことです。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答えを□で表した等式をつくることになります。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E53C96-5985-9374-A93F-F510FA4EB5C3}"/>
              </a:ext>
            </a:extLst>
          </p:cNvPr>
          <p:cNvSpPr txBox="1"/>
          <p:nvPr/>
        </p:nvSpPr>
        <p:spPr>
          <a:xfrm>
            <a:off x="1960880" y="578304"/>
            <a:ext cx="8321040" cy="769441"/>
          </a:xfrm>
          <a:custGeom>
            <a:avLst/>
            <a:gdLst>
              <a:gd name="connsiteX0" fmla="*/ 0 w 8321040"/>
              <a:gd name="connsiteY0" fmla="*/ 0 h 769441"/>
              <a:gd name="connsiteX1" fmla="*/ 344729 w 8321040"/>
              <a:gd name="connsiteY1" fmla="*/ 0 h 769441"/>
              <a:gd name="connsiteX2" fmla="*/ 855878 w 8321040"/>
              <a:gd name="connsiteY2" fmla="*/ 0 h 769441"/>
              <a:gd name="connsiteX3" fmla="*/ 1367028 w 8321040"/>
              <a:gd name="connsiteY3" fmla="*/ 0 h 769441"/>
              <a:gd name="connsiteX4" fmla="*/ 1961388 w 8321040"/>
              <a:gd name="connsiteY4" fmla="*/ 0 h 769441"/>
              <a:gd name="connsiteX5" fmla="*/ 2306117 w 8321040"/>
              <a:gd name="connsiteY5" fmla="*/ 0 h 769441"/>
              <a:gd name="connsiteX6" fmla="*/ 2817266 w 8321040"/>
              <a:gd name="connsiteY6" fmla="*/ 0 h 769441"/>
              <a:gd name="connsiteX7" fmla="*/ 3161995 w 8321040"/>
              <a:gd name="connsiteY7" fmla="*/ 0 h 769441"/>
              <a:gd name="connsiteX8" fmla="*/ 3922776 w 8321040"/>
              <a:gd name="connsiteY8" fmla="*/ 0 h 769441"/>
              <a:gd name="connsiteX9" fmla="*/ 4433926 w 8321040"/>
              <a:gd name="connsiteY9" fmla="*/ 0 h 769441"/>
              <a:gd name="connsiteX10" fmla="*/ 5028286 w 8321040"/>
              <a:gd name="connsiteY10" fmla="*/ 0 h 769441"/>
              <a:gd name="connsiteX11" fmla="*/ 5456225 w 8321040"/>
              <a:gd name="connsiteY11" fmla="*/ 0 h 769441"/>
              <a:gd name="connsiteX12" fmla="*/ 6050585 w 8321040"/>
              <a:gd name="connsiteY12" fmla="*/ 0 h 769441"/>
              <a:gd name="connsiteX13" fmla="*/ 6561734 w 8321040"/>
              <a:gd name="connsiteY13" fmla="*/ 0 h 769441"/>
              <a:gd name="connsiteX14" fmla="*/ 7156094 w 8321040"/>
              <a:gd name="connsiteY14" fmla="*/ 0 h 769441"/>
              <a:gd name="connsiteX15" fmla="*/ 8321040 w 8321040"/>
              <a:gd name="connsiteY15" fmla="*/ 0 h 769441"/>
              <a:gd name="connsiteX16" fmla="*/ 8321040 w 8321040"/>
              <a:gd name="connsiteY16" fmla="*/ 384721 h 769441"/>
              <a:gd name="connsiteX17" fmla="*/ 8321040 w 8321040"/>
              <a:gd name="connsiteY17" fmla="*/ 769441 h 769441"/>
              <a:gd name="connsiteX18" fmla="*/ 7726680 w 8321040"/>
              <a:gd name="connsiteY18" fmla="*/ 769441 h 769441"/>
              <a:gd name="connsiteX19" fmla="*/ 7132320 w 8321040"/>
              <a:gd name="connsiteY19" fmla="*/ 769441 h 769441"/>
              <a:gd name="connsiteX20" fmla="*/ 6454750 w 8321040"/>
              <a:gd name="connsiteY20" fmla="*/ 769441 h 769441"/>
              <a:gd name="connsiteX21" fmla="*/ 5777179 w 8321040"/>
              <a:gd name="connsiteY21" fmla="*/ 769441 h 769441"/>
              <a:gd name="connsiteX22" fmla="*/ 5182819 w 8321040"/>
              <a:gd name="connsiteY22" fmla="*/ 769441 h 769441"/>
              <a:gd name="connsiteX23" fmla="*/ 4671670 w 8321040"/>
              <a:gd name="connsiteY23" fmla="*/ 769441 h 769441"/>
              <a:gd name="connsiteX24" fmla="*/ 4326941 w 8321040"/>
              <a:gd name="connsiteY24" fmla="*/ 769441 h 769441"/>
              <a:gd name="connsiteX25" fmla="*/ 3566160 w 8321040"/>
              <a:gd name="connsiteY25" fmla="*/ 769441 h 769441"/>
              <a:gd name="connsiteX26" fmla="*/ 2971800 w 8321040"/>
              <a:gd name="connsiteY26" fmla="*/ 769441 h 769441"/>
              <a:gd name="connsiteX27" fmla="*/ 2294230 w 8321040"/>
              <a:gd name="connsiteY27" fmla="*/ 769441 h 769441"/>
              <a:gd name="connsiteX28" fmla="*/ 1533449 w 8321040"/>
              <a:gd name="connsiteY28" fmla="*/ 769441 h 769441"/>
              <a:gd name="connsiteX29" fmla="*/ 855878 w 8321040"/>
              <a:gd name="connsiteY29" fmla="*/ 769441 h 769441"/>
              <a:gd name="connsiteX30" fmla="*/ 0 w 8321040"/>
              <a:gd name="connsiteY30" fmla="*/ 769441 h 769441"/>
              <a:gd name="connsiteX31" fmla="*/ 0 w 8321040"/>
              <a:gd name="connsiteY31" fmla="*/ 377026 h 769441"/>
              <a:gd name="connsiteX32" fmla="*/ 0 w 8321040"/>
              <a:gd name="connsiteY32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21040" h="769441" extrusionOk="0">
                <a:moveTo>
                  <a:pt x="0" y="0"/>
                </a:moveTo>
                <a:cubicBezTo>
                  <a:pt x="94187" y="-13490"/>
                  <a:pt x="253104" y="35316"/>
                  <a:pt x="344729" y="0"/>
                </a:cubicBezTo>
                <a:cubicBezTo>
                  <a:pt x="436354" y="-35316"/>
                  <a:pt x="602105" y="24429"/>
                  <a:pt x="855878" y="0"/>
                </a:cubicBezTo>
                <a:cubicBezTo>
                  <a:pt x="1109651" y="-24429"/>
                  <a:pt x="1210129" y="17858"/>
                  <a:pt x="1367028" y="0"/>
                </a:cubicBezTo>
                <a:cubicBezTo>
                  <a:pt x="1523927" y="-17858"/>
                  <a:pt x="1702801" y="52472"/>
                  <a:pt x="1961388" y="0"/>
                </a:cubicBezTo>
                <a:cubicBezTo>
                  <a:pt x="2219975" y="-52472"/>
                  <a:pt x="2168682" y="7479"/>
                  <a:pt x="2306117" y="0"/>
                </a:cubicBezTo>
                <a:cubicBezTo>
                  <a:pt x="2443552" y="-7479"/>
                  <a:pt x="2564537" y="2872"/>
                  <a:pt x="2817266" y="0"/>
                </a:cubicBezTo>
                <a:cubicBezTo>
                  <a:pt x="3069995" y="-2872"/>
                  <a:pt x="3067208" y="18943"/>
                  <a:pt x="3161995" y="0"/>
                </a:cubicBezTo>
                <a:cubicBezTo>
                  <a:pt x="3256782" y="-18943"/>
                  <a:pt x="3578865" y="36353"/>
                  <a:pt x="3922776" y="0"/>
                </a:cubicBezTo>
                <a:cubicBezTo>
                  <a:pt x="4266687" y="-36353"/>
                  <a:pt x="4306525" y="59303"/>
                  <a:pt x="4433926" y="0"/>
                </a:cubicBezTo>
                <a:cubicBezTo>
                  <a:pt x="4561327" y="-59303"/>
                  <a:pt x="4809972" y="66240"/>
                  <a:pt x="5028286" y="0"/>
                </a:cubicBezTo>
                <a:cubicBezTo>
                  <a:pt x="5246600" y="-66240"/>
                  <a:pt x="5328204" y="32688"/>
                  <a:pt x="5456225" y="0"/>
                </a:cubicBezTo>
                <a:cubicBezTo>
                  <a:pt x="5584246" y="-32688"/>
                  <a:pt x="5895537" y="26160"/>
                  <a:pt x="6050585" y="0"/>
                </a:cubicBezTo>
                <a:cubicBezTo>
                  <a:pt x="6205633" y="-26160"/>
                  <a:pt x="6345027" y="34810"/>
                  <a:pt x="6561734" y="0"/>
                </a:cubicBezTo>
                <a:cubicBezTo>
                  <a:pt x="6778441" y="-34810"/>
                  <a:pt x="6969166" y="36937"/>
                  <a:pt x="7156094" y="0"/>
                </a:cubicBezTo>
                <a:cubicBezTo>
                  <a:pt x="7343022" y="-36937"/>
                  <a:pt x="7820345" y="109992"/>
                  <a:pt x="8321040" y="0"/>
                </a:cubicBezTo>
                <a:cubicBezTo>
                  <a:pt x="8348876" y="90521"/>
                  <a:pt x="8313933" y="267205"/>
                  <a:pt x="8321040" y="384721"/>
                </a:cubicBezTo>
                <a:cubicBezTo>
                  <a:pt x="8328147" y="502237"/>
                  <a:pt x="8282233" y="653253"/>
                  <a:pt x="8321040" y="769441"/>
                </a:cubicBezTo>
                <a:cubicBezTo>
                  <a:pt x="8164571" y="777324"/>
                  <a:pt x="7870350" y="734502"/>
                  <a:pt x="7726680" y="769441"/>
                </a:cubicBezTo>
                <a:cubicBezTo>
                  <a:pt x="7583010" y="804380"/>
                  <a:pt x="7383937" y="737527"/>
                  <a:pt x="7132320" y="769441"/>
                </a:cubicBezTo>
                <a:cubicBezTo>
                  <a:pt x="6880703" y="801355"/>
                  <a:pt x="6675262" y="720140"/>
                  <a:pt x="6454750" y="769441"/>
                </a:cubicBezTo>
                <a:cubicBezTo>
                  <a:pt x="6234238" y="818742"/>
                  <a:pt x="6043729" y="703554"/>
                  <a:pt x="5777179" y="769441"/>
                </a:cubicBezTo>
                <a:cubicBezTo>
                  <a:pt x="5510629" y="835328"/>
                  <a:pt x="5364633" y="732887"/>
                  <a:pt x="5182819" y="769441"/>
                </a:cubicBezTo>
                <a:cubicBezTo>
                  <a:pt x="5001005" y="805995"/>
                  <a:pt x="4877419" y="709362"/>
                  <a:pt x="4671670" y="769441"/>
                </a:cubicBezTo>
                <a:cubicBezTo>
                  <a:pt x="4465921" y="829520"/>
                  <a:pt x="4416576" y="747955"/>
                  <a:pt x="4326941" y="769441"/>
                </a:cubicBezTo>
                <a:cubicBezTo>
                  <a:pt x="4237306" y="790927"/>
                  <a:pt x="3812732" y="719996"/>
                  <a:pt x="3566160" y="769441"/>
                </a:cubicBezTo>
                <a:cubicBezTo>
                  <a:pt x="3319588" y="818886"/>
                  <a:pt x="3238318" y="708210"/>
                  <a:pt x="2971800" y="769441"/>
                </a:cubicBezTo>
                <a:cubicBezTo>
                  <a:pt x="2705282" y="830672"/>
                  <a:pt x="2536878" y="729990"/>
                  <a:pt x="2294230" y="769441"/>
                </a:cubicBezTo>
                <a:cubicBezTo>
                  <a:pt x="2051582" y="808892"/>
                  <a:pt x="1772143" y="691622"/>
                  <a:pt x="1533449" y="769441"/>
                </a:cubicBezTo>
                <a:cubicBezTo>
                  <a:pt x="1294755" y="847260"/>
                  <a:pt x="1077430" y="739921"/>
                  <a:pt x="855878" y="769441"/>
                </a:cubicBezTo>
                <a:cubicBezTo>
                  <a:pt x="634326" y="798961"/>
                  <a:pt x="193821" y="701842"/>
                  <a:pt x="0" y="769441"/>
                </a:cubicBezTo>
                <a:cubicBezTo>
                  <a:pt x="-26113" y="591372"/>
                  <a:pt x="17403" y="517500"/>
                  <a:pt x="0" y="377026"/>
                </a:cubicBezTo>
                <a:cubicBezTo>
                  <a:pt x="-17403" y="236552"/>
                  <a:pt x="6670" y="16027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724130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□の値を求めよう（文章題）</a:t>
            </a:r>
            <a:endParaRPr lang="ja-JP" altLang="en-US" sz="200" dirty="0"/>
          </a:p>
        </p:txBody>
      </p:sp>
    </p:spTree>
    <p:extLst>
      <p:ext uri="{BB962C8B-B14F-4D97-AF65-F5344CB8AC3E}">
        <p14:creationId xmlns:p14="http://schemas.microsoft.com/office/powerpoint/2010/main" val="19064883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4681" y="1436006"/>
            <a:ext cx="941796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子どもが□人遊んでいます。そこへ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５人来たので、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人になりました。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最初から遊んでいた子供は何人ですか。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4610" y="3796036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□＋５＝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8026" y="4827748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作った式を見て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あてはまる数を計算する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89157" y="4574240"/>
            <a:ext cx="29642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□＝７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010762" y="579693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７人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E03DFC-92EC-BB05-04C8-C66808B99752}"/>
              </a:ext>
            </a:extLst>
          </p:cNvPr>
          <p:cNvSpPr txBox="1"/>
          <p:nvPr/>
        </p:nvSpPr>
        <p:spPr>
          <a:xfrm>
            <a:off x="878026" y="347551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□を使って問題文を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そのまま式に表す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AEE7C7-B294-99C3-DA19-89B2994C634D}"/>
              </a:ext>
            </a:extLst>
          </p:cNvPr>
          <p:cNvSpPr txBox="1"/>
          <p:nvPr/>
        </p:nvSpPr>
        <p:spPr>
          <a:xfrm>
            <a:off x="688230" y="494980"/>
            <a:ext cx="1090555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文章題を□で式を作ってから解きましょう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DE3B5D-DAB1-357B-DB3F-B241E94EB190}"/>
              </a:ext>
            </a:extLst>
          </p:cNvPr>
          <p:cNvSpPr/>
          <p:nvPr/>
        </p:nvSpPr>
        <p:spPr>
          <a:xfrm>
            <a:off x="6238240" y="3606800"/>
            <a:ext cx="4653280" cy="289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5471" y="838825"/>
            <a:ext cx="941796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子どもが□人遊んでいます。そのうち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６人帰ったので、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人になりました。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最初から遊んでいた子供は何人ですか。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51482" y="3331913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□－６＝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63158" y="4039799"/>
            <a:ext cx="29642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08627" y="5209282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8026" y="4870896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作った式を見て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あてはまる数を計算する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E03DFC-92EC-BB05-04C8-C66808B99752}"/>
              </a:ext>
            </a:extLst>
          </p:cNvPr>
          <p:cNvSpPr txBox="1"/>
          <p:nvPr/>
        </p:nvSpPr>
        <p:spPr>
          <a:xfrm>
            <a:off x="878026" y="2947193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答えはすぐにわかるけど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□を使って問題文を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そのまま式に表す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AD2C2A-8430-5C80-F679-EC06B0A09AD9}"/>
              </a:ext>
            </a:extLst>
          </p:cNvPr>
          <p:cNvSpPr/>
          <p:nvPr/>
        </p:nvSpPr>
        <p:spPr>
          <a:xfrm>
            <a:off x="6487322" y="3173205"/>
            <a:ext cx="4653280" cy="289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32106" y="838825"/>
            <a:ext cx="993092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□個入りのお菓子が４箱あります。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全部でお菓子は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個ありました。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１箱には何個のお菓子が入っていますか。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51494" y="3481622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8026" y="4640143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作った式を見て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あてはまる数を計算する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72714" y="4274804"/>
            <a:ext cx="29642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11597" y="5453695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782B6F-0710-98E2-99D7-96AF3A7CBA7D}"/>
              </a:ext>
            </a:extLst>
          </p:cNvPr>
          <p:cNvSpPr txBox="1"/>
          <p:nvPr/>
        </p:nvSpPr>
        <p:spPr>
          <a:xfrm>
            <a:off x="878026" y="3108815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答えはすぐにわかるけど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□を使った式をつくると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185F331-79F4-F2CF-8EA9-A04BED9A4F93}"/>
              </a:ext>
            </a:extLst>
          </p:cNvPr>
          <p:cNvSpPr/>
          <p:nvPr/>
        </p:nvSpPr>
        <p:spPr>
          <a:xfrm>
            <a:off x="6409750" y="3281680"/>
            <a:ext cx="4653280" cy="289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5936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6080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18÷2×3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23044" y="2809764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3483A6-D6A8-1232-92CE-9E24A2834E3E}"/>
              </a:ext>
            </a:extLst>
          </p:cNvPr>
          <p:cNvSpPr txBox="1"/>
          <p:nvPr/>
        </p:nvSpPr>
        <p:spPr>
          <a:xfrm>
            <a:off x="374618" y="3727342"/>
            <a:ext cx="278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18+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E8CD67-4923-AC81-11D7-97544A0D1E26}"/>
              </a:ext>
            </a:extLst>
          </p:cNvPr>
          <p:cNvSpPr txBox="1"/>
          <p:nvPr/>
        </p:nvSpPr>
        <p:spPr>
          <a:xfrm>
            <a:off x="374618" y="464492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E2410B-BFFA-018F-F39E-F4E5A5E69338}"/>
              </a:ext>
            </a:extLst>
          </p:cNvPr>
          <p:cNvSpPr txBox="1"/>
          <p:nvPr/>
        </p:nvSpPr>
        <p:spPr>
          <a:xfrm>
            <a:off x="1211617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6DFD67-B576-131E-609D-8C014D0B8547}"/>
              </a:ext>
            </a:extLst>
          </p:cNvPr>
          <p:cNvSpPr txBox="1"/>
          <p:nvPr/>
        </p:nvSpPr>
        <p:spPr>
          <a:xfrm>
            <a:off x="4638195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264ADB-3B39-B765-3539-EDBBBD202ADE}"/>
              </a:ext>
            </a:extLst>
          </p:cNvPr>
          <p:cNvSpPr txBox="1"/>
          <p:nvPr/>
        </p:nvSpPr>
        <p:spPr>
          <a:xfrm>
            <a:off x="8254401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F8CE59-7A2B-D53A-0CBD-CDFB89593521}"/>
              </a:ext>
            </a:extLst>
          </p:cNvPr>
          <p:cNvSpPr txBox="1"/>
          <p:nvPr/>
        </p:nvSpPr>
        <p:spPr>
          <a:xfrm>
            <a:off x="1005936" y="1096524"/>
            <a:ext cx="770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練習１．次の計算をしましょう。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6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37920" y="838825"/>
            <a:ext cx="967103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□個のお菓子があります。７人の子ども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に同じ数だけ配ったら５個になりました。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お菓子は何個ありましたか。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82868" y="325961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７＝５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8026" y="4640143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作った式を見て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あてはまる数を計算する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04775" y="3978423"/>
            <a:ext cx="2749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82270" y="5341564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216ED3-F8F8-99DE-1497-2F8417075CE6}"/>
              </a:ext>
            </a:extLst>
          </p:cNvPr>
          <p:cNvSpPr txBox="1"/>
          <p:nvPr/>
        </p:nvSpPr>
        <p:spPr>
          <a:xfrm>
            <a:off x="878026" y="3108815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答えはすぐにわかるけど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□を使った式をつくると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E59700-28C5-8EDB-35A5-409EFFCA39D9}"/>
              </a:ext>
            </a:extLst>
          </p:cNvPr>
          <p:cNvSpPr/>
          <p:nvPr/>
        </p:nvSpPr>
        <p:spPr>
          <a:xfrm>
            <a:off x="6414462" y="3191133"/>
            <a:ext cx="4653280" cy="28980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46613" y="317566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16322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12234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07491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7050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07491" y="3175666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E701D4F6-7B4F-2ADF-C091-66FFF9D8CF01}"/>
              </a:ext>
            </a:extLst>
          </p:cNvPr>
          <p:cNvSpPr/>
          <p:nvPr/>
        </p:nvSpPr>
        <p:spPr>
          <a:xfrm>
            <a:off x="2974294" y="1537396"/>
            <a:ext cx="902316" cy="7778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DCD813-6591-8F85-136C-5072DF0C7E62}"/>
              </a:ext>
            </a:extLst>
          </p:cNvPr>
          <p:cNvSpPr txBox="1"/>
          <p:nvPr/>
        </p:nvSpPr>
        <p:spPr>
          <a:xfrm>
            <a:off x="449833" y="178327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F54AED-B4D6-BA9E-6048-0707A85D45EB}"/>
              </a:ext>
            </a:extLst>
          </p:cNvPr>
          <p:cNvSpPr txBox="1"/>
          <p:nvPr/>
        </p:nvSpPr>
        <p:spPr>
          <a:xfrm>
            <a:off x="3115481" y="176201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DD55A1-D142-03CE-61E9-434F9262AF2C}"/>
              </a:ext>
            </a:extLst>
          </p:cNvPr>
          <p:cNvSpPr txBox="1"/>
          <p:nvPr/>
        </p:nvSpPr>
        <p:spPr>
          <a:xfrm>
            <a:off x="1416431" y="578303"/>
            <a:ext cx="8329258" cy="769441"/>
          </a:xfrm>
          <a:custGeom>
            <a:avLst/>
            <a:gdLst>
              <a:gd name="connsiteX0" fmla="*/ 0 w 8329258"/>
              <a:gd name="connsiteY0" fmla="*/ 0 h 769441"/>
              <a:gd name="connsiteX1" fmla="*/ 345069 w 8329258"/>
              <a:gd name="connsiteY1" fmla="*/ 0 h 769441"/>
              <a:gd name="connsiteX2" fmla="*/ 856724 w 8329258"/>
              <a:gd name="connsiteY2" fmla="*/ 0 h 769441"/>
              <a:gd name="connsiteX3" fmla="*/ 1368378 w 8329258"/>
              <a:gd name="connsiteY3" fmla="*/ 0 h 769441"/>
              <a:gd name="connsiteX4" fmla="*/ 1963325 w 8329258"/>
              <a:gd name="connsiteY4" fmla="*/ 0 h 769441"/>
              <a:gd name="connsiteX5" fmla="*/ 2308394 w 8329258"/>
              <a:gd name="connsiteY5" fmla="*/ 0 h 769441"/>
              <a:gd name="connsiteX6" fmla="*/ 2820049 w 8329258"/>
              <a:gd name="connsiteY6" fmla="*/ 0 h 769441"/>
              <a:gd name="connsiteX7" fmla="*/ 3165118 w 8329258"/>
              <a:gd name="connsiteY7" fmla="*/ 0 h 769441"/>
              <a:gd name="connsiteX8" fmla="*/ 3926650 w 8329258"/>
              <a:gd name="connsiteY8" fmla="*/ 0 h 769441"/>
              <a:gd name="connsiteX9" fmla="*/ 4438305 w 8329258"/>
              <a:gd name="connsiteY9" fmla="*/ 0 h 769441"/>
              <a:gd name="connsiteX10" fmla="*/ 5033252 w 8329258"/>
              <a:gd name="connsiteY10" fmla="*/ 0 h 769441"/>
              <a:gd name="connsiteX11" fmla="*/ 5461613 w 8329258"/>
              <a:gd name="connsiteY11" fmla="*/ 0 h 769441"/>
              <a:gd name="connsiteX12" fmla="*/ 6056560 w 8329258"/>
              <a:gd name="connsiteY12" fmla="*/ 0 h 769441"/>
              <a:gd name="connsiteX13" fmla="*/ 6568215 w 8329258"/>
              <a:gd name="connsiteY13" fmla="*/ 0 h 769441"/>
              <a:gd name="connsiteX14" fmla="*/ 7163162 w 8329258"/>
              <a:gd name="connsiteY14" fmla="*/ 0 h 769441"/>
              <a:gd name="connsiteX15" fmla="*/ 8329258 w 8329258"/>
              <a:gd name="connsiteY15" fmla="*/ 0 h 769441"/>
              <a:gd name="connsiteX16" fmla="*/ 8329258 w 8329258"/>
              <a:gd name="connsiteY16" fmla="*/ 384721 h 769441"/>
              <a:gd name="connsiteX17" fmla="*/ 8329258 w 8329258"/>
              <a:gd name="connsiteY17" fmla="*/ 769441 h 769441"/>
              <a:gd name="connsiteX18" fmla="*/ 7734311 w 8329258"/>
              <a:gd name="connsiteY18" fmla="*/ 769441 h 769441"/>
              <a:gd name="connsiteX19" fmla="*/ 7139364 w 8329258"/>
              <a:gd name="connsiteY19" fmla="*/ 769441 h 769441"/>
              <a:gd name="connsiteX20" fmla="*/ 6461124 w 8329258"/>
              <a:gd name="connsiteY20" fmla="*/ 769441 h 769441"/>
              <a:gd name="connsiteX21" fmla="*/ 5782885 w 8329258"/>
              <a:gd name="connsiteY21" fmla="*/ 769441 h 769441"/>
              <a:gd name="connsiteX22" fmla="*/ 5187938 w 8329258"/>
              <a:gd name="connsiteY22" fmla="*/ 769441 h 769441"/>
              <a:gd name="connsiteX23" fmla="*/ 4676283 w 8329258"/>
              <a:gd name="connsiteY23" fmla="*/ 769441 h 769441"/>
              <a:gd name="connsiteX24" fmla="*/ 4331214 w 8329258"/>
              <a:gd name="connsiteY24" fmla="*/ 769441 h 769441"/>
              <a:gd name="connsiteX25" fmla="*/ 3569682 w 8329258"/>
              <a:gd name="connsiteY25" fmla="*/ 769441 h 769441"/>
              <a:gd name="connsiteX26" fmla="*/ 2974735 w 8329258"/>
              <a:gd name="connsiteY26" fmla="*/ 769441 h 769441"/>
              <a:gd name="connsiteX27" fmla="*/ 2296495 w 8329258"/>
              <a:gd name="connsiteY27" fmla="*/ 769441 h 769441"/>
              <a:gd name="connsiteX28" fmla="*/ 1534963 w 8329258"/>
              <a:gd name="connsiteY28" fmla="*/ 769441 h 769441"/>
              <a:gd name="connsiteX29" fmla="*/ 856724 w 8329258"/>
              <a:gd name="connsiteY29" fmla="*/ 769441 h 769441"/>
              <a:gd name="connsiteX30" fmla="*/ 0 w 8329258"/>
              <a:gd name="connsiteY30" fmla="*/ 769441 h 769441"/>
              <a:gd name="connsiteX31" fmla="*/ 0 w 8329258"/>
              <a:gd name="connsiteY31" fmla="*/ 377026 h 769441"/>
              <a:gd name="connsiteX32" fmla="*/ 0 w 8329258"/>
              <a:gd name="connsiteY32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29258" h="769441" extrusionOk="0">
                <a:moveTo>
                  <a:pt x="0" y="0"/>
                </a:moveTo>
                <a:cubicBezTo>
                  <a:pt x="146740" y="-9578"/>
                  <a:pt x="245656" y="8169"/>
                  <a:pt x="345069" y="0"/>
                </a:cubicBezTo>
                <a:cubicBezTo>
                  <a:pt x="444482" y="-8169"/>
                  <a:pt x="692523" y="22375"/>
                  <a:pt x="856724" y="0"/>
                </a:cubicBezTo>
                <a:cubicBezTo>
                  <a:pt x="1020925" y="-22375"/>
                  <a:pt x="1181040" y="54758"/>
                  <a:pt x="1368378" y="0"/>
                </a:cubicBezTo>
                <a:cubicBezTo>
                  <a:pt x="1555716" y="-54758"/>
                  <a:pt x="1797837" y="37159"/>
                  <a:pt x="1963325" y="0"/>
                </a:cubicBezTo>
                <a:cubicBezTo>
                  <a:pt x="2128813" y="-37159"/>
                  <a:pt x="2185258" y="28524"/>
                  <a:pt x="2308394" y="0"/>
                </a:cubicBezTo>
                <a:cubicBezTo>
                  <a:pt x="2431530" y="-28524"/>
                  <a:pt x="2688675" y="1974"/>
                  <a:pt x="2820049" y="0"/>
                </a:cubicBezTo>
                <a:cubicBezTo>
                  <a:pt x="2951424" y="-1974"/>
                  <a:pt x="3082739" y="38559"/>
                  <a:pt x="3165118" y="0"/>
                </a:cubicBezTo>
                <a:cubicBezTo>
                  <a:pt x="3247497" y="-38559"/>
                  <a:pt x="3561636" y="65013"/>
                  <a:pt x="3926650" y="0"/>
                </a:cubicBezTo>
                <a:cubicBezTo>
                  <a:pt x="4291664" y="-65013"/>
                  <a:pt x="4278611" y="58342"/>
                  <a:pt x="4438305" y="0"/>
                </a:cubicBezTo>
                <a:cubicBezTo>
                  <a:pt x="4597999" y="-58342"/>
                  <a:pt x="4815170" y="4372"/>
                  <a:pt x="5033252" y="0"/>
                </a:cubicBezTo>
                <a:cubicBezTo>
                  <a:pt x="5251334" y="-4372"/>
                  <a:pt x="5357398" y="43520"/>
                  <a:pt x="5461613" y="0"/>
                </a:cubicBezTo>
                <a:cubicBezTo>
                  <a:pt x="5565828" y="-43520"/>
                  <a:pt x="5816095" y="47519"/>
                  <a:pt x="6056560" y="0"/>
                </a:cubicBezTo>
                <a:cubicBezTo>
                  <a:pt x="6297025" y="-47519"/>
                  <a:pt x="6417249" y="2867"/>
                  <a:pt x="6568215" y="0"/>
                </a:cubicBezTo>
                <a:cubicBezTo>
                  <a:pt x="6719182" y="-2867"/>
                  <a:pt x="6923973" y="61829"/>
                  <a:pt x="7163162" y="0"/>
                </a:cubicBezTo>
                <a:cubicBezTo>
                  <a:pt x="7402351" y="-61829"/>
                  <a:pt x="7975991" y="70108"/>
                  <a:pt x="8329258" y="0"/>
                </a:cubicBezTo>
                <a:cubicBezTo>
                  <a:pt x="8357094" y="90521"/>
                  <a:pt x="8322151" y="267205"/>
                  <a:pt x="8329258" y="384721"/>
                </a:cubicBezTo>
                <a:cubicBezTo>
                  <a:pt x="8336365" y="502237"/>
                  <a:pt x="8290451" y="653253"/>
                  <a:pt x="8329258" y="769441"/>
                </a:cubicBezTo>
                <a:cubicBezTo>
                  <a:pt x="8039802" y="786970"/>
                  <a:pt x="7974703" y="707540"/>
                  <a:pt x="7734311" y="769441"/>
                </a:cubicBezTo>
                <a:cubicBezTo>
                  <a:pt x="7493919" y="831342"/>
                  <a:pt x="7418091" y="753788"/>
                  <a:pt x="7139364" y="769441"/>
                </a:cubicBezTo>
                <a:cubicBezTo>
                  <a:pt x="6860637" y="785094"/>
                  <a:pt x="6615896" y="748024"/>
                  <a:pt x="6461124" y="769441"/>
                </a:cubicBezTo>
                <a:cubicBezTo>
                  <a:pt x="6306352" y="790858"/>
                  <a:pt x="6120244" y="721819"/>
                  <a:pt x="5782885" y="769441"/>
                </a:cubicBezTo>
                <a:cubicBezTo>
                  <a:pt x="5445526" y="817063"/>
                  <a:pt x="5437541" y="746374"/>
                  <a:pt x="5187938" y="769441"/>
                </a:cubicBezTo>
                <a:cubicBezTo>
                  <a:pt x="4938335" y="792508"/>
                  <a:pt x="4798353" y="720247"/>
                  <a:pt x="4676283" y="769441"/>
                </a:cubicBezTo>
                <a:cubicBezTo>
                  <a:pt x="4554214" y="818635"/>
                  <a:pt x="4417744" y="739940"/>
                  <a:pt x="4331214" y="769441"/>
                </a:cubicBezTo>
                <a:cubicBezTo>
                  <a:pt x="4244684" y="798942"/>
                  <a:pt x="3856624" y="689567"/>
                  <a:pt x="3569682" y="769441"/>
                </a:cubicBezTo>
                <a:cubicBezTo>
                  <a:pt x="3282740" y="849315"/>
                  <a:pt x="3267770" y="712750"/>
                  <a:pt x="2974735" y="769441"/>
                </a:cubicBezTo>
                <a:cubicBezTo>
                  <a:pt x="2681700" y="826132"/>
                  <a:pt x="2476303" y="719897"/>
                  <a:pt x="2296495" y="769441"/>
                </a:cubicBezTo>
                <a:cubicBezTo>
                  <a:pt x="2116687" y="818985"/>
                  <a:pt x="1713608" y="735776"/>
                  <a:pt x="1534963" y="769441"/>
                </a:cubicBezTo>
                <a:cubicBezTo>
                  <a:pt x="1356318" y="803106"/>
                  <a:pt x="1098786" y="745962"/>
                  <a:pt x="856724" y="769441"/>
                </a:cubicBezTo>
                <a:cubicBezTo>
                  <a:pt x="614662" y="792920"/>
                  <a:pt x="410207" y="669602"/>
                  <a:pt x="0" y="769441"/>
                </a:cubicBezTo>
                <a:cubicBezTo>
                  <a:pt x="-26113" y="591372"/>
                  <a:pt x="17403" y="517500"/>
                  <a:pt x="0" y="377026"/>
                </a:cubicBezTo>
                <a:cubicBezTo>
                  <a:pt x="-17403" y="236552"/>
                  <a:pt x="6670" y="16027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724130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①（練習） 計算の順序のきまり</a:t>
            </a:r>
            <a:endParaRPr lang="ja-JP" altLang="en-US" sz="200" dirty="0"/>
          </a:p>
        </p:txBody>
      </p:sp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91A6B14-B8EB-4C9A-F78A-7028DB330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31" y="351320"/>
            <a:ext cx="1223406" cy="12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5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46613" y="317566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7050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07491" y="3175666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3652" y="40650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3652" y="496050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1A75A9-A7F4-6DC6-151E-9003A13048CA}"/>
              </a:ext>
            </a:extLst>
          </p:cNvPr>
          <p:cNvSpPr txBox="1"/>
          <p:nvPr/>
        </p:nvSpPr>
        <p:spPr>
          <a:xfrm>
            <a:off x="1016322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34BDDE-9427-9EC1-B888-2C6E0FCF0A7A}"/>
              </a:ext>
            </a:extLst>
          </p:cNvPr>
          <p:cNvSpPr txBox="1"/>
          <p:nvPr/>
        </p:nvSpPr>
        <p:spPr>
          <a:xfrm>
            <a:off x="4412234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477DBB-026F-0FD1-547A-3853AB6B0929}"/>
              </a:ext>
            </a:extLst>
          </p:cNvPr>
          <p:cNvSpPr txBox="1"/>
          <p:nvPr/>
        </p:nvSpPr>
        <p:spPr>
          <a:xfrm>
            <a:off x="7507491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5122E038-3AE5-C47F-096B-612DDE36E2DB}"/>
              </a:ext>
            </a:extLst>
          </p:cNvPr>
          <p:cNvSpPr/>
          <p:nvPr/>
        </p:nvSpPr>
        <p:spPr>
          <a:xfrm>
            <a:off x="2974294" y="1537396"/>
            <a:ext cx="902316" cy="7778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12A1C2-FE45-805F-75D2-85EC92CD501E}"/>
              </a:ext>
            </a:extLst>
          </p:cNvPr>
          <p:cNvSpPr txBox="1"/>
          <p:nvPr/>
        </p:nvSpPr>
        <p:spPr>
          <a:xfrm>
            <a:off x="449833" y="178327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221CFB-DAC5-EA88-19C7-FAED7ECE6CEA}"/>
              </a:ext>
            </a:extLst>
          </p:cNvPr>
          <p:cNvSpPr txBox="1"/>
          <p:nvPr/>
        </p:nvSpPr>
        <p:spPr>
          <a:xfrm>
            <a:off x="3115481" y="176201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9356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46613" y="317566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7050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07491" y="3175666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3652" y="40650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34089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3652" y="496050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34089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74B6C4-BCA9-42DD-137E-0F436B2B4AEA}"/>
              </a:ext>
            </a:extLst>
          </p:cNvPr>
          <p:cNvSpPr txBox="1"/>
          <p:nvPr/>
        </p:nvSpPr>
        <p:spPr>
          <a:xfrm>
            <a:off x="1016322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8ABD1C-824F-A17E-07A5-6DE9C4CAE234}"/>
              </a:ext>
            </a:extLst>
          </p:cNvPr>
          <p:cNvSpPr txBox="1"/>
          <p:nvPr/>
        </p:nvSpPr>
        <p:spPr>
          <a:xfrm>
            <a:off x="4412234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A08C96-7DD6-E381-7008-D5DD55672EC9}"/>
              </a:ext>
            </a:extLst>
          </p:cNvPr>
          <p:cNvSpPr txBox="1"/>
          <p:nvPr/>
        </p:nvSpPr>
        <p:spPr>
          <a:xfrm>
            <a:off x="7507491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DB5AA51-B190-CF4C-01FB-15F77EE68F85}"/>
              </a:ext>
            </a:extLst>
          </p:cNvPr>
          <p:cNvSpPr/>
          <p:nvPr/>
        </p:nvSpPr>
        <p:spPr>
          <a:xfrm>
            <a:off x="2974294" y="1537396"/>
            <a:ext cx="902316" cy="7778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832503-8DD1-3735-48AF-5C8F81D951B8}"/>
              </a:ext>
            </a:extLst>
          </p:cNvPr>
          <p:cNvSpPr txBox="1"/>
          <p:nvPr/>
        </p:nvSpPr>
        <p:spPr>
          <a:xfrm>
            <a:off x="449833" y="178327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8178B4-D433-7F1F-D5FD-E894452DAE9C}"/>
              </a:ext>
            </a:extLst>
          </p:cNvPr>
          <p:cNvSpPr txBox="1"/>
          <p:nvPr/>
        </p:nvSpPr>
        <p:spPr>
          <a:xfrm>
            <a:off x="3115481" y="176201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9699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46613" y="3175666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15×4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7050" y="31756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07491" y="3175666"/>
            <a:ext cx="405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3652" y="40650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34089" y="406506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70645" y="4065066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3652" y="496050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34089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70645" y="49605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2AAF67-27CC-E709-2CDD-1FDC5B2EF445}"/>
              </a:ext>
            </a:extLst>
          </p:cNvPr>
          <p:cNvSpPr txBox="1"/>
          <p:nvPr/>
        </p:nvSpPr>
        <p:spPr>
          <a:xfrm>
            <a:off x="8303702" y="1541352"/>
            <a:ext cx="3538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同時に計算して進めることができます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7EF8B-D7B9-8078-459F-D51D54C6AD85}"/>
              </a:ext>
            </a:extLst>
          </p:cNvPr>
          <p:cNvSpPr txBox="1"/>
          <p:nvPr/>
        </p:nvSpPr>
        <p:spPr>
          <a:xfrm>
            <a:off x="1016322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075F21-EA55-BFF1-3261-DDE75FD579CD}"/>
              </a:ext>
            </a:extLst>
          </p:cNvPr>
          <p:cNvSpPr txBox="1"/>
          <p:nvPr/>
        </p:nvSpPr>
        <p:spPr>
          <a:xfrm>
            <a:off x="4412234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D532E4-8EC0-A3D9-A70C-1299BAE76C2D}"/>
              </a:ext>
            </a:extLst>
          </p:cNvPr>
          <p:cNvSpPr txBox="1"/>
          <p:nvPr/>
        </p:nvSpPr>
        <p:spPr>
          <a:xfrm>
            <a:off x="7507491" y="24677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0068A440-C5C7-533D-D6A8-EC5C43045AEE}"/>
              </a:ext>
            </a:extLst>
          </p:cNvPr>
          <p:cNvSpPr/>
          <p:nvPr/>
        </p:nvSpPr>
        <p:spPr>
          <a:xfrm>
            <a:off x="2974294" y="1537396"/>
            <a:ext cx="902316" cy="77785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5B3538-41EC-7C66-60EC-2B4AA5AC4544}"/>
              </a:ext>
            </a:extLst>
          </p:cNvPr>
          <p:cNvSpPr txBox="1"/>
          <p:nvPr/>
        </p:nvSpPr>
        <p:spPr>
          <a:xfrm>
            <a:off x="449833" y="178327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237305-CE87-1D22-F469-95FCC86ABB55}"/>
              </a:ext>
            </a:extLst>
          </p:cNvPr>
          <p:cNvSpPr txBox="1"/>
          <p:nvPr/>
        </p:nvSpPr>
        <p:spPr>
          <a:xfrm>
            <a:off x="3115481" y="176201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3152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046763" y="3175666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33802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58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1870" y="3175666"/>
            <a:ext cx="387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1464982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5990089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F6C75F-C381-4BBC-B1CB-BC67459DD10B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321AF2B-335D-F8DC-5491-B88756010DEF}"/>
              </a:ext>
            </a:extLst>
          </p:cNvPr>
          <p:cNvSpPr/>
          <p:nvPr/>
        </p:nvSpPr>
        <p:spPr>
          <a:xfrm>
            <a:off x="3263462" y="800560"/>
            <a:ext cx="599572" cy="599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9ACBB2-C626-FC9E-2A96-84551F8DC329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3226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046763" y="3175666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40÷5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33802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58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1870" y="3175666"/>
            <a:ext cx="387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10÷2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33802" y="406506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33802" y="496050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1464982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5990089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8DFD29-FE5D-0591-E798-A3A43CDA84A3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773109E-8647-82C3-415C-601755E050CF}"/>
              </a:ext>
            </a:extLst>
          </p:cNvPr>
          <p:cNvSpPr/>
          <p:nvPr/>
        </p:nvSpPr>
        <p:spPr>
          <a:xfrm>
            <a:off x="3263462" y="800560"/>
            <a:ext cx="599572" cy="599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5D0E79-14D5-79CF-675A-394A1225C431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046763" y="3175666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33802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58909" y="208688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1870" y="3175666"/>
            <a:ext cx="387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8×4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33802" y="406506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58909" y="4065066"/>
            <a:ext cx="251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33802" y="496050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58909" y="496050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1464982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5990089" y="1955936"/>
            <a:ext cx="937858" cy="9378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626C86-F34C-8EEA-95B7-0998372DC1A9}"/>
              </a:ext>
            </a:extLst>
          </p:cNvPr>
          <p:cNvSpPr txBox="1"/>
          <p:nvPr/>
        </p:nvSpPr>
        <p:spPr>
          <a:xfrm>
            <a:off x="665746" y="82182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9A00A9E-7CAC-BF6B-ABF1-E01459490DC4}"/>
              </a:ext>
            </a:extLst>
          </p:cNvPr>
          <p:cNvSpPr/>
          <p:nvPr/>
        </p:nvSpPr>
        <p:spPr>
          <a:xfrm>
            <a:off x="3263462" y="800560"/>
            <a:ext cx="599572" cy="599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F27D71-CF6C-E750-5E72-3369E8E0EFD2}"/>
              </a:ext>
            </a:extLst>
          </p:cNvPr>
          <p:cNvSpPr txBox="1"/>
          <p:nvPr/>
        </p:nvSpPr>
        <p:spPr>
          <a:xfrm>
            <a:off x="3331394" y="800560"/>
            <a:ext cx="46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1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19730" y="174340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8366" y="1743403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12×5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24989" y="174340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08" y="1743403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53906" y="2512207"/>
            <a:ext cx="277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1544" y="2512207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53906" y="3261760"/>
            <a:ext cx="189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51544" y="3261759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9730" y="41723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8366" y="4172370"/>
            <a:ext cx="354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22376" y="4982841"/>
            <a:ext cx="237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22376" y="5789513"/>
            <a:ext cx="149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DFC0E132-9C46-0207-DCCE-B70887BB4840}"/>
              </a:ext>
            </a:extLst>
          </p:cNvPr>
          <p:cNvSpPr/>
          <p:nvPr/>
        </p:nvSpPr>
        <p:spPr>
          <a:xfrm>
            <a:off x="9966053" y="4982841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99F735-93E1-75B6-0B63-C5FEA6A5670E}"/>
              </a:ext>
            </a:extLst>
          </p:cNvPr>
          <p:cNvSpPr txBox="1"/>
          <p:nvPr/>
        </p:nvSpPr>
        <p:spPr>
          <a:xfrm>
            <a:off x="7422616" y="5308756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0BE9DFC-6E27-3C5A-6FB0-CF069A5FD780}"/>
              </a:ext>
            </a:extLst>
          </p:cNvPr>
          <p:cNvSpPr txBox="1"/>
          <p:nvPr/>
        </p:nvSpPr>
        <p:spPr>
          <a:xfrm>
            <a:off x="10088264" y="5339533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9C0B0E-5935-BAFF-8172-876D854E18B8}"/>
              </a:ext>
            </a:extLst>
          </p:cNvPr>
          <p:cNvSpPr txBox="1"/>
          <p:nvPr/>
        </p:nvSpPr>
        <p:spPr>
          <a:xfrm>
            <a:off x="1839995" y="578304"/>
            <a:ext cx="8329258" cy="769441"/>
          </a:xfrm>
          <a:custGeom>
            <a:avLst/>
            <a:gdLst>
              <a:gd name="connsiteX0" fmla="*/ 0 w 8329258"/>
              <a:gd name="connsiteY0" fmla="*/ 0 h 769441"/>
              <a:gd name="connsiteX1" fmla="*/ 345069 w 8329258"/>
              <a:gd name="connsiteY1" fmla="*/ 0 h 769441"/>
              <a:gd name="connsiteX2" fmla="*/ 856724 w 8329258"/>
              <a:gd name="connsiteY2" fmla="*/ 0 h 769441"/>
              <a:gd name="connsiteX3" fmla="*/ 1368378 w 8329258"/>
              <a:gd name="connsiteY3" fmla="*/ 0 h 769441"/>
              <a:gd name="connsiteX4" fmla="*/ 1963325 w 8329258"/>
              <a:gd name="connsiteY4" fmla="*/ 0 h 769441"/>
              <a:gd name="connsiteX5" fmla="*/ 2308394 w 8329258"/>
              <a:gd name="connsiteY5" fmla="*/ 0 h 769441"/>
              <a:gd name="connsiteX6" fmla="*/ 2820049 w 8329258"/>
              <a:gd name="connsiteY6" fmla="*/ 0 h 769441"/>
              <a:gd name="connsiteX7" fmla="*/ 3165118 w 8329258"/>
              <a:gd name="connsiteY7" fmla="*/ 0 h 769441"/>
              <a:gd name="connsiteX8" fmla="*/ 3926650 w 8329258"/>
              <a:gd name="connsiteY8" fmla="*/ 0 h 769441"/>
              <a:gd name="connsiteX9" fmla="*/ 4438305 w 8329258"/>
              <a:gd name="connsiteY9" fmla="*/ 0 h 769441"/>
              <a:gd name="connsiteX10" fmla="*/ 5033252 w 8329258"/>
              <a:gd name="connsiteY10" fmla="*/ 0 h 769441"/>
              <a:gd name="connsiteX11" fmla="*/ 5461613 w 8329258"/>
              <a:gd name="connsiteY11" fmla="*/ 0 h 769441"/>
              <a:gd name="connsiteX12" fmla="*/ 6056560 w 8329258"/>
              <a:gd name="connsiteY12" fmla="*/ 0 h 769441"/>
              <a:gd name="connsiteX13" fmla="*/ 6568215 w 8329258"/>
              <a:gd name="connsiteY13" fmla="*/ 0 h 769441"/>
              <a:gd name="connsiteX14" fmla="*/ 7163162 w 8329258"/>
              <a:gd name="connsiteY14" fmla="*/ 0 h 769441"/>
              <a:gd name="connsiteX15" fmla="*/ 8329258 w 8329258"/>
              <a:gd name="connsiteY15" fmla="*/ 0 h 769441"/>
              <a:gd name="connsiteX16" fmla="*/ 8329258 w 8329258"/>
              <a:gd name="connsiteY16" fmla="*/ 384721 h 769441"/>
              <a:gd name="connsiteX17" fmla="*/ 8329258 w 8329258"/>
              <a:gd name="connsiteY17" fmla="*/ 769441 h 769441"/>
              <a:gd name="connsiteX18" fmla="*/ 7734311 w 8329258"/>
              <a:gd name="connsiteY18" fmla="*/ 769441 h 769441"/>
              <a:gd name="connsiteX19" fmla="*/ 7139364 w 8329258"/>
              <a:gd name="connsiteY19" fmla="*/ 769441 h 769441"/>
              <a:gd name="connsiteX20" fmla="*/ 6461124 w 8329258"/>
              <a:gd name="connsiteY20" fmla="*/ 769441 h 769441"/>
              <a:gd name="connsiteX21" fmla="*/ 5782885 w 8329258"/>
              <a:gd name="connsiteY21" fmla="*/ 769441 h 769441"/>
              <a:gd name="connsiteX22" fmla="*/ 5187938 w 8329258"/>
              <a:gd name="connsiteY22" fmla="*/ 769441 h 769441"/>
              <a:gd name="connsiteX23" fmla="*/ 4676283 w 8329258"/>
              <a:gd name="connsiteY23" fmla="*/ 769441 h 769441"/>
              <a:gd name="connsiteX24" fmla="*/ 4331214 w 8329258"/>
              <a:gd name="connsiteY24" fmla="*/ 769441 h 769441"/>
              <a:gd name="connsiteX25" fmla="*/ 3569682 w 8329258"/>
              <a:gd name="connsiteY25" fmla="*/ 769441 h 769441"/>
              <a:gd name="connsiteX26" fmla="*/ 2974735 w 8329258"/>
              <a:gd name="connsiteY26" fmla="*/ 769441 h 769441"/>
              <a:gd name="connsiteX27" fmla="*/ 2296495 w 8329258"/>
              <a:gd name="connsiteY27" fmla="*/ 769441 h 769441"/>
              <a:gd name="connsiteX28" fmla="*/ 1534963 w 8329258"/>
              <a:gd name="connsiteY28" fmla="*/ 769441 h 769441"/>
              <a:gd name="connsiteX29" fmla="*/ 856724 w 8329258"/>
              <a:gd name="connsiteY29" fmla="*/ 769441 h 769441"/>
              <a:gd name="connsiteX30" fmla="*/ 0 w 8329258"/>
              <a:gd name="connsiteY30" fmla="*/ 769441 h 769441"/>
              <a:gd name="connsiteX31" fmla="*/ 0 w 8329258"/>
              <a:gd name="connsiteY31" fmla="*/ 377026 h 769441"/>
              <a:gd name="connsiteX32" fmla="*/ 0 w 8329258"/>
              <a:gd name="connsiteY32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29258" h="769441" extrusionOk="0">
                <a:moveTo>
                  <a:pt x="0" y="0"/>
                </a:moveTo>
                <a:cubicBezTo>
                  <a:pt x="146740" y="-9578"/>
                  <a:pt x="245656" y="8169"/>
                  <a:pt x="345069" y="0"/>
                </a:cubicBezTo>
                <a:cubicBezTo>
                  <a:pt x="444482" y="-8169"/>
                  <a:pt x="692523" y="22375"/>
                  <a:pt x="856724" y="0"/>
                </a:cubicBezTo>
                <a:cubicBezTo>
                  <a:pt x="1020925" y="-22375"/>
                  <a:pt x="1181040" y="54758"/>
                  <a:pt x="1368378" y="0"/>
                </a:cubicBezTo>
                <a:cubicBezTo>
                  <a:pt x="1555716" y="-54758"/>
                  <a:pt x="1797837" y="37159"/>
                  <a:pt x="1963325" y="0"/>
                </a:cubicBezTo>
                <a:cubicBezTo>
                  <a:pt x="2128813" y="-37159"/>
                  <a:pt x="2185258" y="28524"/>
                  <a:pt x="2308394" y="0"/>
                </a:cubicBezTo>
                <a:cubicBezTo>
                  <a:pt x="2431530" y="-28524"/>
                  <a:pt x="2688675" y="1974"/>
                  <a:pt x="2820049" y="0"/>
                </a:cubicBezTo>
                <a:cubicBezTo>
                  <a:pt x="2951424" y="-1974"/>
                  <a:pt x="3082739" y="38559"/>
                  <a:pt x="3165118" y="0"/>
                </a:cubicBezTo>
                <a:cubicBezTo>
                  <a:pt x="3247497" y="-38559"/>
                  <a:pt x="3561636" y="65013"/>
                  <a:pt x="3926650" y="0"/>
                </a:cubicBezTo>
                <a:cubicBezTo>
                  <a:pt x="4291664" y="-65013"/>
                  <a:pt x="4278611" y="58342"/>
                  <a:pt x="4438305" y="0"/>
                </a:cubicBezTo>
                <a:cubicBezTo>
                  <a:pt x="4597999" y="-58342"/>
                  <a:pt x="4815170" y="4372"/>
                  <a:pt x="5033252" y="0"/>
                </a:cubicBezTo>
                <a:cubicBezTo>
                  <a:pt x="5251334" y="-4372"/>
                  <a:pt x="5357398" y="43520"/>
                  <a:pt x="5461613" y="0"/>
                </a:cubicBezTo>
                <a:cubicBezTo>
                  <a:pt x="5565828" y="-43520"/>
                  <a:pt x="5816095" y="47519"/>
                  <a:pt x="6056560" y="0"/>
                </a:cubicBezTo>
                <a:cubicBezTo>
                  <a:pt x="6297025" y="-47519"/>
                  <a:pt x="6417249" y="2867"/>
                  <a:pt x="6568215" y="0"/>
                </a:cubicBezTo>
                <a:cubicBezTo>
                  <a:pt x="6719182" y="-2867"/>
                  <a:pt x="6923973" y="61829"/>
                  <a:pt x="7163162" y="0"/>
                </a:cubicBezTo>
                <a:cubicBezTo>
                  <a:pt x="7402351" y="-61829"/>
                  <a:pt x="7975991" y="70108"/>
                  <a:pt x="8329258" y="0"/>
                </a:cubicBezTo>
                <a:cubicBezTo>
                  <a:pt x="8357094" y="90521"/>
                  <a:pt x="8322151" y="267205"/>
                  <a:pt x="8329258" y="384721"/>
                </a:cubicBezTo>
                <a:cubicBezTo>
                  <a:pt x="8336365" y="502237"/>
                  <a:pt x="8290451" y="653253"/>
                  <a:pt x="8329258" y="769441"/>
                </a:cubicBezTo>
                <a:cubicBezTo>
                  <a:pt x="8039802" y="786970"/>
                  <a:pt x="7974703" y="707540"/>
                  <a:pt x="7734311" y="769441"/>
                </a:cubicBezTo>
                <a:cubicBezTo>
                  <a:pt x="7493919" y="831342"/>
                  <a:pt x="7418091" y="753788"/>
                  <a:pt x="7139364" y="769441"/>
                </a:cubicBezTo>
                <a:cubicBezTo>
                  <a:pt x="6860637" y="785094"/>
                  <a:pt x="6615896" y="748024"/>
                  <a:pt x="6461124" y="769441"/>
                </a:cubicBezTo>
                <a:cubicBezTo>
                  <a:pt x="6306352" y="790858"/>
                  <a:pt x="6120244" y="721819"/>
                  <a:pt x="5782885" y="769441"/>
                </a:cubicBezTo>
                <a:cubicBezTo>
                  <a:pt x="5445526" y="817063"/>
                  <a:pt x="5437541" y="746374"/>
                  <a:pt x="5187938" y="769441"/>
                </a:cubicBezTo>
                <a:cubicBezTo>
                  <a:pt x="4938335" y="792508"/>
                  <a:pt x="4798353" y="720247"/>
                  <a:pt x="4676283" y="769441"/>
                </a:cubicBezTo>
                <a:cubicBezTo>
                  <a:pt x="4554214" y="818635"/>
                  <a:pt x="4417744" y="739940"/>
                  <a:pt x="4331214" y="769441"/>
                </a:cubicBezTo>
                <a:cubicBezTo>
                  <a:pt x="4244684" y="798942"/>
                  <a:pt x="3856624" y="689567"/>
                  <a:pt x="3569682" y="769441"/>
                </a:cubicBezTo>
                <a:cubicBezTo>
                  <a:pt x="3282740" y="849315"/>
                  <a:pt x="3267770" y="712750"/>
                  <a:pt x="2974735" y="769441"/>
                </a:cubicBezTo>
                <a:cubicBezTo>
                  <a:pt x="2681700" y="826132"/>
                  <a:pt x="2476303" y="719897"/>
                  <a:pt x="2296495" y="769441"/>
                </a:cubicBezTo>
                <a:cubicBezTo>
                  <a:pt x="2116687" y="818985"/>
                  <a:pt x="1713608" y="735776"/>
                  <a:pt x="1534963" y="769441"/>
                </a:cubicBezTo>
                <a:cubicBezTo>
                  <a:pt x="1356318" y="803106"/>
                  <a:pt x="1098786" y="745962"/>
                  <a:pt x="856724" y="769441"/>
                </a:cubicBezTo>
                <a:cubicBezTo>
                  <a:pt x="614662" y="792920"/>
                  <a:pt x="410207" y="669602"/>
                  <a:pt x="0" y="769441"/>
                </a:cubicBezTo>
                <a:cubicBezTo>
                  <a:pt x="-26113" y="591372"/>
                  <a:pt x="17403" y="517500"/>
                  <a:pt x="0" y="377026"/>
                </a:cubicBezTo>
                <a:cubicBezTo>
                  <a:pt x="-17403" y="236552"/>
                  <a:pt x="6670" y="16027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724130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①（練習） 計算の順序のきまり</a:t>
            </a:r>
            <a:endParaRPr lang="ja-JP" altLang="en-US" sz="200" dirty="0"/>
          </a:p>
        </p:txBody>
      </p:sp>
    </p:spTree>
    <p:extLst>
      <p:ext uri="{BB962C8B-B14F-4D97-AF65-F5344CB8AC3E}">
        <p14:creationId xmlns:p14="http://schemas.microsoft.com/office/powerpoint/2010/main" val="27012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176201" y="162129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4837" y="1621293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81460" y="162129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81679" y="1621293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4611" y="2388812"/>
            <a:ext cx="278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92250" y="2388812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94612" y="3156332"/>
            <a:ext cx="142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92250" y="3156331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63220" y="412041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91856" y="4120411"/>
            <a:ext cx="390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11×9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81÷9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73879" y="4915201"/>
            <a:ext cx="245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73879" y="5731391"/>
            <a:ext cx="154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3BBB8FE9-52E4-9282-089A-C9DCC532FE55}"/>
              </a:ext>
            </a:extLst>
          </p:cNvPr>
          <p:cNvSpPr/>
          <p:nvPr/>
        </p:nvSpPr>
        <p:spPr>
          <a:xfrm>
            <a:off x="3161936" y="508231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A4ED27-C20B-9522-9DC8-A5DA1DE49CC2}"/>
              </a:ext>
            </a:extLst>
          </p:cNvPr>
          <p:cNvSpPr txBox="1"/>
          <p:nvPr/>
        </p:nvSpPr>
        <p:spPr>
          <a:xfrm>
            <a:off x="618499" y="834146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47BEA08-FC26-D57D-7C1F-394C57D06695}"/>
              </a:ext>
            </a:extLst>
          </p:cNvPr>
          <p:cNvSpPr txBox="1"/>
          <p:nvPr/>
        </p:nvSpPr>
        <p:spPr>
          <a:xfrm>
            <a:off x="3284147" y="864923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3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05936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6080" y="2809764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18÷2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23044" y="2809764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2×3</a:t>
            </a:r>
            <a:r>
              <a:rPr lang="en-US" altLang="ja-JP" sz="4800" b="1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3483A6-D6A8-1232-92CE-9E24A2834E3E}"/>
              </a:ext>
            </a:extLst>
          </p:cNvPr>
          <p:cNvSpPr txBox="1"/>
          <p:nvPr/>
        </p:nvSpPr>
        <p:spPr>
          <a:xfrm>
            <a:off x="374618" y="3727342"/>
            <a:ext cx="278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18+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E8CD67-4923-AC81-11D7-97544A0D1E26}"/>
              </a:ext>
            </a:extLst>
          </p:cNvPr>
          <p:cNvSpPr txBox="1"/>
          <p:nvPr/>
        </p:nvSpPr>
        <p:spPr>
          <a:xfrm>
            <a:off x="374618" y="464492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BA6B8F-B5B4-799E-0BE1-55AD96F1087E}"/>
              </a:ext>
            </a:extLst>
          </p:cNvPr>
          <p:cNvSpPr txBox="1"/>
          <p:nvPr/>
        </p:nvSpPr>
        <p:spPr>
          <a:xfrm>
            <a:off x="3863034" y="372734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AC49CC-FD13-3E44-650F-0D6B5EDA594D}"/>
              </a:ext>
            </a:extLst>
          </p:cNvPr>
          <p:cNvSpPr txBox="1"/>
          <p:nvPr/>
        </p:nvSpPr>
        <p:spPr>
          <a:xfrm>
            <a:off x="3863034" y="464492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1E8B01-D63D-CAA2-93C5-6ECF56244B35}"/>
              </a:ext>
            </a:extLst>
          </p:cNvPr>
          <p:cNvSpPr txBox="1"/>
          <p:nvPr/>
        </p:nvSpPr>
        <p:spPr>
          <a:xfrm>
            <a:off x="1211617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4B3A77-8D5B-DE6F-8DF6-5D5954EFC915}"/>
              </a:ext>
            </a:extLst>
          </p:cNvPr>
          <p:cNvSpPr txBox="1"/>
          <p:nvPr/>
        </p:nvSpPr>
        <p:spPr>
          <a:xfrm>
            <a:off x="4638195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370EFE-FCAB-DAF5-C8A1-41DECEFEC323}"/>
              </a:ext>
            </a:extLst>
          </p:cNvPr>
          <p:cNvSpPr txBox="1"/>
          <p:nvPr/>
        </p:nvSpPr>
        <p:spPr>
          <a:xfrm>
            <a:off x="8254401" y="19967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A66375-35BB-9579-8CF9-0BFA270CDF61}"/>
              </a:ext>
            </a:extLst>
          </p:cNvPr>
          <p:cNvSpPr txBox="1"/>
          <p:nvPr/>
        </p:nvSpPr>
        <p:spPr>
          <a:xfrm>
            <a:off x="1005936" y="1096524"/>
            <a:ext cx="770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練習１．次の計算をしましょう。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3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0532" y="11157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9168" y="1115741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55791" y="11157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6010" y="1115741"/>
            <a:ext cx="373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2818" y="1981273"/>
            <a:ext cx="327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0457" y="1981273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2818" y="2846806"/>
            <a:ext cx="17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0457" y="2846805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0532" y="3801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79168" y="3801791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18÷3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2819" y="4667323"/>
            <a:ext cx="240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42818" y="5532856"/>
            <a:ext cx="17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55791" y="380179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56010" y="3801792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3×3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40457" y="4667324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0457" y="5532856"/>
            <a:ext cx="123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9FF4E249-1685-1C12-948A-A6BC7E2483CB}"/>
              </a:ext>
            </a:extLst>
          </p:cNvPr>
          <p:cNvSpPr/>
          <p:nvPr/>
        </p:nvSpPr>
        <p:spPr>
          <a:xfrm>
            <a:off x="3242239" y="165204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A3E69A2-0D90-6C45-7D0C-A2E6B6C50561}"/>
              </a:ext>
            </a:extLst>
          </p:cNvPr>
          <p:cNvSpPr txBox="1"/>
          <p:nvPr/>
        </p:nvSpPr>
        <p:spPr>
          <a:xfrm>
            <a:off x="698802" y="49111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210590-2CB8-C480-82C7-0CAD46018AD0}"/>
              </a:ext>
            </a:extLst>
          </p:cNvPr>
          <p:cNvSpPr txBox="1"/>
          <p:nvPr/>
        </p:nvSpPr>
        <p:spPr>
          <a:xfrm>
            <a:off x="3364450" y="521896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0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0532" y="17324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9168" y="1732471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3÷3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55791" y="17324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6010" y="173247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800" dirty="0">
              <a:latin typeface="Tosho Roman Bold" panose="020B0600000000000000" pitchFamily="34" charset="0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2819" y="2598003"/>
            <a:ext cx="285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0457" y="2598003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2818" y="3463536"/>
            <a:ext cx="17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0457" y="3463535"/>
            <a:ext cx="123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CBA37C1D-6460-26CB-948D-4B083D37ADCB}"/>
              </a:ext>
            </a:extLst>
          </p:cNvPr>
          <p:cNvSpPr/>
          <p:nvPr/>
        </p:nvSpPr>
        <p:spPr>
          <a:xfrm>
            <a:off x="3242239" y="165204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45BD33-058A-7017-1A70-FA2CF5BB1AF9}"/>
              </a:ext>
            </a:extLst>
          </p:cNvPr>
          <p:cNvSpPr txBox="1"/>
          <p:nvPr/>
        </p:nvSpPr>
        <p:spPr>
          <a:xfrm>
            <a:off x="698802" y="49111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23DD42-87C4-3FE8-4C52-84F99B102CFA}"/>
              </a:ext>
            </a:extLst>
          </p:cNvPr>
          <p:cNvSpPr txBox="1"/>
          <p:nvPr/>
        </p:nvSpPr>
        <p:spPr>
          <a:xfrm>
            <a:off x="3364450" y="521896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7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0532" y="17621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9168" y="1762127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55791" y="176212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6010" y="1762127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2818" y="2627659"/>
            <a:ext cx="327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0457" y="2627659"/>
            <a:ext cx="333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2818" y="3493192"/>
            <a:ext cx="174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0457" y="3493191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40457" y="4358723"/>
            <a:ext cx="1236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A4D03C4B-DF2F-523B-4BA2-D56BAA29D2B0}"/>
              </a:ext>
            </a:extLst>
          </p:cNvPr>
          <p:cNvSpPr/>
          <p:nvPr/>
        </p:nvSpPr>
        <p:spPr>
          <a:xfrm>
            <a:off x="3242239" y="165204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4ECCF2-C557-DBA3-3419-6128A4C6441A}"/>
              </a:ext>
            </a:extLst>
          </p:cNvPr>
          <p:cNvSpPr txBox="1"/>
          <p:nvPr/>
        </p:nvSpPr>
        <p:spPr>
          <a:xfrm>
            <a:off x="698802" y="49111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1AF403-D5FD-38B5-A603-C5CFFED6C1C9}"/>
              </a:ext>
            </a:extLst>
          </p:cNvPr>
          <p:cNvSpPr txBox="1"/>
          <p:nvPr/>
        </p:nvSpPr>
        <p:spPr>
          <a:xfrm>
            <a:off x="3364450" y="521896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0532" y="169906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9168" y="1699066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55791" y="169906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56010" y="1699066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6÷3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2818" y="2564598"/>
            <a:ext cx="456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6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0457" y="2564598"/>
            <a:ext cx="380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(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800" dirty="0">
                <a:latin typeface="Tosho Roman Bold" panose="020B0600000000000000" pitchFamily="34" charset="0"/>
                <a:ea typeface="UD デジタル 教科書体 NP-B" panose="02020700000000000000" pitchFamily="18" charset="-128"/>
              </a:rPr>
              <a:t>)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2818" y="3430131"/>
            <a:ext cx="2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0457" y="3430130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D410C4-1998-4A0B-A80A-52FEAD19DF28}"/>
              </a:ext>
            </a:extLst>
          </p:cNvPr>
          <p:cNvSpPr txBox="1"/>
          <p:nvPr/>
        </p:nvSpPr>
        <p:spPr>
          <a:xfrm>
            <a:off x="1042818" y="4295664"/>
            <a:ext cx="2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EEF8890-8976-4A78-924D-56D6FC1D95A2}"/>
              </a:ext>
            </a:extLst>
          </p:cNvPr>
          <p:cNvSpPr txBox="1"/>
          <p:nvPr/>
        </p:nvSpPr>
        <p:spPr>
          <a:xfrm>
            <a:off x="6440457" y="4295664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347024A8-DEEF-EC02-9127-DED1D5D6F9B6}"/>
              </a:ext>
            </a:extLst>
          </p:cNvPr>
          <p:cNvSpPr/>
          <p:nvPr/>
        </p:nvSpPr>
        <p:spPr>
          <a:xfrm>
            <a:off x="3242239" y="165204"/>
            <a:ext cx="969069" cy="83540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07DBA2-B4D0-7616-0BA5-15E481D67B02}"/>
              </a:ext>
            </a:extLst>
          </p:cNvPr>
          <p:cNvSpPr txBox="1"/>
          <p:nvPr/>
        </p:nvSpPr>
        <p:spPr>
          <a:xfrm>
            <a:off x="698802" y="491119"/>
            <a:ext cx="25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P156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C4F367-576C-822F-459D-B027160ECBA4}"/>
              </a:ext>
            </a:extLst>
          </p:cNvPr>
          <p:cNvSpPr txBox="1"/>
          <p:nvPr/>
        </p:nvSpPr>
        <p:spPr>
          <a:xfrm>
            <a:off x="3364450" y="521896"/>
            <a:ext cx="7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8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8" grpId="0"/>
      <p:bldP spid="2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CC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926185" y="1774209"/>
            <a:ext cx="703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＋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＋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26186" y="2767266"/>
            <a:ext cx="663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＋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＋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26185" y="3726953"/>
            <a:ext cx="625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　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E0B67E-6941-4096-8621-FD494E7ED0D9}"/>
              </a:ext>
            </a:extLst>
          </p:cNvPr>
          <p:cNvSpPr txBox="1"/>
          <p:nvPr/>
        </p:nvSpPr>
        <p:spPr>
          <a:xfrm>
            <a:off x="1926185" y="4694635"/>
            <a:ext cx="703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</a:t>
            </a:r>
            <a:r>
              <a:rPr lang="ja-JP" altLang="en-US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46750E9-DD31-4249-A5D9-A2773987B3B4}"/>
              </a:ext>
            </a:extLst>
          </p:cNvPr>
          <p:cNvSpPr txBox="1"/>
          <p:nvPr/>
        </p:nvSpPr>
        <p:spPr>
          <a:xfrm>
            <a:off x="1926185" y="5662317"/>
            <a:ext cx="703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4517568" y="17742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8443105" y="1767902"/>
            <a:ext cx="5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2314015" y="2769171"/>
            <a:ext cx="65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6044680" y="2741999"/>
            <a:ext cx="488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2314014" y="371593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6044679" y="3705692"/>
            <a:ext cx="5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4637490" y="47142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8443104" y="4708710"/>
            <a:ext cx="5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4637490" y="56527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8046422" y="5662317"/>
            <a:ext cx="51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FD5FB8-4607-209E-2638-8ECC9A8CB5BA}"/>
              </a:ext>
            </a:extLst>
          </p:cNvPr>
          <p:cNvSpPr txBox="1"/>
          <p:nvPr/>
        </p:nvSpPr>
        <p:spPr>
          <a:xfrm>
            <a:off x="1042265" y="619539"/>
            <a:ext cx="10601094" cy="707886"/>
          </a:xfrm>
          <a:custGeom>
            <a:avLst/>
            <a:gdLst>
              <a:gd name="connsiteX0" fmla="*/ 0 w 10601094"/>
              <a:gd name="connsiteY0" fmla="*/ 0 h 707886"/>
              <a:gd name="connsiteX1" fmla="*/ 270917 w 10601094"/>
              <a:gd name="connsiteY1" fmla="*/ 0 h 707886"/>
              <a:gd name="connsiteX2" fmla="*/ 753856 w 10601094"/>
              <a:gd name="connsiteY2" fmla="*/ 0 h 707886"/>
              <a:gd name="connsiteX3" fmla="*/ 1236794 w 10601094"/>
              <a:gd name="connsiteY3" fmla="*/ 0 h 707886"/>
              <a:gd name="connsiteX4" fmla="*/ 1825744 w 10601094"/>
              <a:gd name="connsiteY4" fmla="*/ 0 h 707886"/>
              <a:gd name="connsiteX5" fmla="*/ 2096661 w 10601094"/>
              <a:gd name="connsiteY5" fmla="*/ 0 h 707886"/>
              <a:gd name="connsiteX6" fmla="*/ 2579600 w 10601094"/>
              <a:gd name="connsiteY6" fmla="*/ 0 h 707886"/>
              <a:gd name="connsiteX7" fmla="*/ 2850516 w 10601094"/>
              <a:gd name="connsiteY7" fmla="*/ 0 h 707886"/>
              <a:gd name="connsiteX8" fmla="*/ 3651488 w 10601094"/>
              <a:gd name="connsiteY8" fmla="*/ 0 h 707886"/>
              <a:gd name="connsiteX9" fmla="*/ 4134427 w 10601094"/>
              <a:gd name="connsiteY9" fmla="*/ 0 h 707886"/>
              <a:gd name="connsiteX10" fmla="*/ 4723376 w 10601094"/>
              <a:gd name="connsiteY10" fmla="*/ 0 h 707886"/>
              <a:gd name="connsiteX11" fmla="*/ 5100304 w 10601094"/>
              <a:gd name="connsiteY11" fmla="*/ 0 h 707886"/>
              <a:gd name="connsiteX12" fmla="*/ 5689254 w 10601094"/>
              <a:gd name="connsiteY12" fmla="*/ 0 h 707886"/>
              <a:gd name="connsiteX13" fmla="*/ 6172193 w 10601094"/>
              <a:gd name="connsiteY13" fmla="*/ 0 h 707886"/>
              <a:gd name="connsiteX14" fmla="*/ 6761142 w 10601094"/>
              <a:gd name="connsiteY14" fmla="*/ 0 h 707886"/>
              <a:gd name="connsiteX15" fmla="*/ 7456103 w 10601094"/>
              <a:gd name="connsiteY15" fmla="*/ 0 h 707886"/>
              <a:gd name="connsiteX16" fmla="*/ 8045052 w 10601094"/>
              <a:gd name="connsiteY16" fmla="*/ 0 h 707886"/>
              <a:gd name="connsiteX17" fmla="*/ 8421980 w 10601094"/>
              <a:gd name="connsiteY17" fmla="*/ 0 h 707886"/>
              <a:gd name="connsiteX18" fmla="*/ 9116941 w 10601094"/>
              <a:gd name="connsiteY18" fmla="*/ 0 h 707886"/>
              <a:gd name="connsiteX19" fmla="*/ 9811901 w 10601094"/>
              <a:gd name="connsiteY19" fmla="*/ 0 h 707886"/>
              <a:gd name="connsiteX20" fmla="*/ 10601094 w 10601094"/>
              <a:gd name="connsiteY20" fmla="*/ 0 h 707886"/>
              <a:gd name="connsiteX21" fmla="*/ 10601094 w 10601094"/>
              <a:gd name="connsiteY21" fmla="*/ 346864 h 707886"/>
              <a:gd name="connsiteX22" fmla="*/ 10601094 w 10601094"/>
              <a:gd name="connsiteY22" fmla="*/ 707886 h 707886"/>
              <a:gd name="connsiteX23" fmla="*/ 10224166 w 10601094"/>
              <a:gd name="connsiteY23" fmla="*/ 707886 h 707886"/>
              <a:gd name="connsiteX24" fmla="*/ 9953249 w 10601094"/>
              <a:gd name="connsiteY24" fmla="*/ 707886 h 707886"/>
              <a:gd name="connsiteX25" fmla="*/ 9152278 w 10601094"/>
              <a:gd name="connsiteY25" fmla="*/ 707886 h 707886"/>
              <a:gd name="connsiteX26" fmla="*/ 8563328 w 10601094"/>
              <a:gd name="connsiteY26" fmla="*/ 707886 h 707886"/>
              <a:gd name="connsiteX27" fmla="*/ 7868368 w 10601094"/>
              <a:gd name="connsiteY27" fmla="*/ 707886 h 707886"/>
              <a:gd name="connsiteX28" fmla="*/ 7067396 w 10601094"/>
              <a:gd name="connsiteY28" fmla="*/ 707886 h 707886"/>
              <a:gd name="connsiteX29" fmla="*/ 6372435 w 10601094"/>
              <a:gd name="connsiteY29" fmla="*/ 707886 h 707886"/>
              <a:gd name="connsiteX30" fmla="*/ 5995508 w 10601094"/>
              <a:gd name="connsiteY30" fmla="*/ 707886 h 707886"/>
              <a:gd name="connsiteX31" fmla="*/ 5300547 w 10601094"/>
              <a:gd name="connsiteY31" fmla="*/ 707886 h 707886"/>
              <a:gd name="connsiteX32" fmla="*/ 4923619 w 10601094"/>
              <a:gd name="connsiteY32" fmla="*/ 707886 h 707886"/>
              <a:gd name="connsiteX33" fmla="*/ 4334670 w 10601094"/>
              <a:gd name="connsiteY33" fmla="*/ 707886 h 707886"/>
              <a:gd name="connsiteX34" fmla="*/ 3639709 w 10601094"/>
              <a:gd name="connsiteY34" fmla="*/ 707886 h 707886"/>
              <a:gd name="connsiteX35" fmla="*/ 2944748 w 10601094"/>
              <a:gd name="connsiteY35" fmla="*/ 707886 h 707886"/>
              <a:gd name="connsiteX36" fmla="*/ 2673831 w 10601094"/>
              <a:gd name="connsiteY36" fmla="*/ 707886 h 707886"/>
              <a:gd name="connsiteX37" fmla="*/ 2402915 w 10601094"/>
              <a:gd name="connsiteY37" fmla="*/ 707886 h 707886"/>
              <a:gd name="connsiteX38" fmla="*/ 1813965 w 10601094"/>
              <a:gd name="connsiteY38" fmla="*/ 707886 h 707886"/>
              <a:gd name="connsiteX39" fmla="*/ 1437037 w 10601094"/>
              <a:gd name="connsiteY39" fmla="*/ 707886 h 707886"/>
              <a:gd name="connsiteX40" fmla="*/ 1166120 w 10601094"/>
              <a:gd name="connsiteY40" fmla="*/ 707886 h 707886"/>
              <a:gd name="connsiteX41" fmla="*/ 577171 w 10601094"/>
              <a:gd name="connsiteY41" fmla="*/ 707886 h 707886"/>
              <a:gd name="connsiteX42" fmla="*/ 0 w 10601094"/>
              <a:gd name="connsiteY42" fmla="*/ 707886 h 707886"/>
              <a:gd name="connsiteX43" fmla="*/ 0 w 10601094"/>
              <a:gd name="connsiteY43" fmla="*/ 375180 h 707886"/>
              <a:gd name="connsiteX44" fmla="*/ 0 w 10601094"/>
              <a:gd name="connsiteY4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01094" h="707886" extrusionOk="0">
                <a:moveTo>
                  <a:pt x="0" y="0"/>
                </a:moveTo>
                <a:cubicBezTo>
                  <a:pt x="97208" y="-1747"/>
                  <a:pt x="159208" y="13788"/>
                  <a:pt x="270917" y="0"/>
                </a:cubicBezTo>
                <a:cubicBezTo>
                  <a:pt x="382626" y="-13788"/>
                  <a:pt x="615505" y="33947"/>
                  <a:pt x="753856" y="0"/>
                </a:cubicBezTo>
                <a:cubicBezTo>
                  <a:pt x="892207" y="-33947"/>
                  <a:pt x="1064278" y="26942"/>
                  <a:pt x="1236794" y="0"/>
                </a:cubicBezTo>
                <a:cubicBezTo>
                  <a:pt x="1409310" y="-26942"/>
                  <a:pt x="1573791" y="49651"/>
                  <a:pt x="1825744" y="0"/>
                </a:cubicBezTo>
                <a:cubicBezTo>
                  <a:pt x="2077697" y="-49651"/>
                  <a:pt x="2040138" y="22772"/>
                  <a:pt x="2096661" y="0"/>
                </a:cubicBezTo>
                <a:cubicBezTo>
                  <a:pt x="2153184" y="-22772"/>
                  <a:pt x="2388339" y="35880"/>
                  <a:pt x="2579600" y="0"/>
                </a:cubicBezTo>
                <a:cubicBezTo>
                  <a:pt x="2770861" y="-35880"/>
                  <a:pt x="2752861" y="15120"/>
                  <a:pt x="2850516" y="0"/>
                </a:cubicBezTo>
                <a:cubicBezTo>
                  <a:pt x="2948171" y="-15120"/>
                  <a:pt x="3379673" y="43683"/>
                  <a:pt x="3651488" y="0"/>
                </a:cubicBezTo>
                <a:cubicBezTo>
                  <a:pt x="3923303" y="-43683"/>
                  <a:pt x="4002246" y="9881"/>
                  <a:pt x="4134427" y="0"/>
                </a:cubicBezTo>
                <a:cubicBezTo>
                  <a:pt x="4266608" y="-9881"/>
                  <a:pt x="4579128" y="51736"/>
                  <a:pt x="4723376" y="0"/>
                </a:cubicBezTo>
                <a:cubicBezTo>
                  <a:pt x="4867624" y="-51736"/>
                  <a:pt x="5016603" y="25798"/>
                  <a:pt x="5100304" y="0"/>
                </a:cubicBezTo>
                <a:cubicBezTo>
                  <a:pt x="5184005" y="-25798"/>
                  <a:pt x="5498580" y="36126"/>
                  <a:pt x="5689254" y="0"/>
                </a:cubicBezTo>
                <a:cubicBezTo>
                  <a:pt x="5879928" y="-36126"/>
                  <a:pt x="6055848" y="17425"/>
                  <a:pt x="6172193" y="0"/>
                </a:cubicBezTo>
                <a:cubicBezTo>
                  <a:pt x="6288538" y="-17425"/>
                  <a:pt x="6491880" y="35738"/>
                  <a:pt x="6761142" y="0"/>
                </a:cubicBezTo>
                <a:cubicBezTo>
                  <a:pt x="7030404" y="-35738"/>
                  <a:pt x="7248468" y="82740"/>
                  <a:pt x="7456103" y="0"/>
                </a:cubicBezTo>
                <a:cubicBezTo>
                  <a:pt x="7663738" y="-82740"/>
                  <a:pt x="7764648" y="39254"/>
                  <a:pt x="8045052" y="0"/>
                </a:cubicBezTo>
                <a:cubicBezTo>
                  <a:pt x="8325456" y="-39254"/>
                  <a:pt x="8327766" y="22610"/>
                  <a:pt x="8421980" y="0"/>
                </a:cubicBezTo>
                <a:cubicBezTo>
                  <a:pt x="8516194" y="-22610"/>
                  <a:pt x="8819595" y="56950"/>
                  <a:pt x="9116941" y="0"/>
                </a:cubicBezTo>
                <a:cubicBezTo>
                  <a:pt x="9414287" y="-56950"/>
                  <a:pt x="9593274" y="24267"/>
                  <a:pt x="9811901" y="0"/>
                </a:cubicBezTo>
                <a:cubicBezTo>
                  <a:pt x="10030528" y="-24267"/>
                  <a:pt x="10414861" y="75887"/>
                  <a:pt x="10601094" y="0"/>
                </a:cubicBezTo>
                <a:cubicBezTo>
                  <a:pt x="10629376" y="94391"/>
                  <a:pt x="10573294" y="176424"/>
                  <a:pt x="10601094" y="346864"/>
                </a:cubicBezTo>
                <a:cubicBezTo>
                  <a:pt x="10628894" y="517304"/>
                  <a:pt x="10584174" y="562662"/>
                  <a:pt x="10601094" y="707886"/>
                </a:cubicBezTo>
                <a:cubicBezTo>
                  <a:pt x="10517193" y="725921"/>
                  <a:pt x="10309933" y="684002"/>
                  <a:pt x="10224166" y="707886"/>
                </a:cubicBezTo>
                <a:cubicBezTo>
                  <a:pt x="10138399" y="731770"/>
                  <a:pt x="10013834" y="702099"/>
                  <a:pt x="9953249" y="707886"/>
                </a:cubicBezTo>
                <a:cubicBezTo>
                  <a:pt x="9892664" y="713673"/>
                  <a:pt x="9388187" y="641658"/>
                  <a:pt x="9152278" y="707886"/>
                </a:cubicBezTo>
                <a:cubicBezTo>
                  <a:pt x="8916369" y="774114"/>
                  <a:pt x="8829213" y="653557"/>
                  <a:pt x="8563328" y="707886"/>
                </a:cubicBezTo>
                <a:cubicBezTo>
                  <a:pt x="8297443" y="762215"/>
                  <a:pt x="8008375" y="647667"/>
                  <a:pt x="7868368" y="707886"/>
                </a:cubicBezTo>
                <a:cubicBezTo>
                  <a:pt x="7728361" y="768105"/>
                  <a:pt x="7257183" y="663483"/>
                  <a:pt x="7067396" y="707886"/>
                </a:cubicBezTo>
                <a:cubicBezTo>
                  <a:pt x="6877609" y="752289"/>
                  <a:pt x="6653436" y="671563"/>
                  <a:pt x="6372435" y="707886"/>
                </a:cubicBezTo>
                <a:cubicBezTo>
                  <a:pt x="6091434" y="744209"/>
                  <a:pt x="6077097" y="696885"/>
                  <a:pt x="5995508" y="707886"/>
                </a:cubicBezTo>
                <a:cubicBezTo>
                  <a:pt x="5913919" y="718887"/>
                  <a:pt x="5589552" y="644738"/>
                  <a:pt x="5300547" y="707886"/>
                </a:cubicBezTo>
                <a:cubicBezTo>
                  <a:pt x="5011542" y="771034"/>
                  <a:pt x="5090418" y="695025"/>
                  <a:pt x="4923619" y="707886"/>
                </a:cubicBezTo>
                <a:cubicBezTo>
                  <a:pt x="4756820" y="720747"/>
                  <a:pt x="4568118" y="700977"/>
                  <a:pt x="4334670" y="707886"/>
                </a:cubicBezTo>
                <a:cubicBezTo>
                  <a:pt x="4101222" y="714795"/>
                  <a:pt x="3859124" y="630081"/>
                  <a:pt x="3639709" y="707886"/>
                </a:cubicBezTo>
                <a:cubicBezTo>
                  <a:pt x="3420294" y="785691"/>
                  <a:pt x="3135860" y="638170"/>
                  <a:pt x="2944748" y="707886"/>
                </a:cubicBezTo>
                <a:cubicBezTo>
                  <a:pt x="2753636" y="777602"/>
                  <a:pt x="2783906" y="700405"/>
                  <a:pt x="2673831" y="707886"/>
                </a:cubicBezTo>
                <a:cubicBezTo>
                  <a:pt x="2563756" y="715367"/>
                  <a:pt x="2475670" y="702174"/>
                  <a:pt x="2402915" y="707886"/>
                </a:cubicBezTo>
                <a:cubicBezTo>
                  <a:pt x="2330160" y="713598"/>
                  <a:pt x="1961030" y="655728"/>
                  <a:pt x="1813965" y="707886"/>
                </a:cubicBezTo>
                <a:cubicBezTo>
                  <a:pt x="1666900" y="760044"/>
                  <a:pt x="1598807" y="663970"/>
                  <a:pt x="1437037" y="707886"/>
                </a:cubicBezTo>
                <a:cubicBezTo>
                  <a:pt x="1275267" y="751802"/>
                  <a:pt x="1239029" y="706143"/>
                  <a:pt x="1166120" y="707886"/>
                </a:cubicBezTo>
                <a:cubicBezTo>
                  <a:pt x="1093211" y="709629"/>
                  <a:pt x="727926" y="685750"/>
                  <a:pt x="577171" y="707886"/>
                </a:cubicBezTo>
                <a:cubicBezTo>
                  <a:pt x="426416" y="730022"/>
                  <a:pt x="248973" y="685843"/>
                  <a:pt x="0" y="707886"/>
                </a:cubicBezTo>
                <a:cubicBezTo>
                  <a:pt x="-23692" y="585379"/>
                  <a:pt x="3470" y="532715"/>
                  <a:pt x="0" y="375180"/>
                </a:cubicBezTo>
                <a:cubicBezTo>
                  <a:pt x="-3470" y="217645"/>
                  <a:pt x="3461" y="15643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2724130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どこを先に計算すれば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ができる</a:t>
            </a:r>
            <a:endParaRPr lang="ja-JP" altLang="en-US" sz="100" dirty="0"/>
          </a:p>
        </p:txBody>
      </p:sp>
    </p:spTree>
    <p:extLst>
      <p:ext uri="{BB962C8B-B14F-4D97-AF65-F5344CB8AC3E}">
        <p14:creationId xmlns:p14="http://schemas.microsoft.com/office/powerpoint/2010/main" val="4802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8" grpId="0"/>
      <p:bldP spid="19" grpId="0"/>
      <p:bldP spid="21" grpId="0"/>
      <p:bldP spid="24" grpId="0"/>
      <p:bldP spid="25" grpId="0"/>
      <p:bldP spid="26" grpId="0"/>
      <p:bldP spid="31" grpId="0"/>
      <p:bldP spid="3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932000" y="1358204"/>
            <a:ext cx="888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2000" y="2585240"/>
            <a:ext cx="955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  　　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32000" y="3841837"/>
            <a:ext cx="894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 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76942DF-619B-415C-823B-5A050244D62D}"/>
              </a:ext>
            </a:extLst>
          </p:cNvPr>
          <p:cNvSpPr/>
          <p:nvPr/>
        </p:nvSpPr>
        <p:spPr>
          <a:xfrm>
            <a:off x="9582367" y="1292906"/>
            <a:ext cx="114310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987D10B-9E50-485C-BC74-7AF8A65A3572}"/>
              </a:ext>
            </a:extLst>
          </p:cNvPr>
          <p:cNvSpPr/>
          <p:nvPr/>
        </p:nvSpPr>
        <p:spPr>
          <a:xfrm>
            <a:off x="7987243" y="2526566"/>
            <a:ext cx="114310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35180ED-0E48-43AA-B24F-8A5BD45395D5}"/>
              </a:ext>
            </a:extLst>
          </p:cNvPr>
          <p:cNvSpPr/>
          <p:nvPr/>
        </p:nvSpPr>
        <p:spPr>
          <a:xfrm>
            <a:off x="7258315" y="3763858"/>
            <a:ext cx="114310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E0B67E-6941-4096-8621-FD494E7ED0D9}"/>
              </a:ext>
            </a:extLst>
          </p:cNvPr>
          <p:cNvSpPr txBox="1"/>
          <p:nvPr/>
        </p:nvSpPr>
        <p:spPr>
          <a:xfrm>
            <a:off x="932000" y="5162423"/>
            <a:ext cx="840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(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latin typeface="Tosho Roman Bold" panose="020B0600000000000000" pitchFamily="34" charset="0"/>
                <a:ea typeface="富士ポップ" panose="040F0709000000000000" pitchFamily="49" charset="-128"/>
              </a:rPr>
              <a:t> 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AFE31D4-CDDB-4148-8DD8-0B5B63ACCEBB}"/>
              </a:ext>
            </a:extLst>
          </p:cNvPr>
          <p:cNvSpPr/>
          <p:nvPr/>
        </p:nvSpPr>
        <p:spPr>
          <a:xfrm>
            <a:off x="9130347" y="5065587"/>
            <a:ext cx="114310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B9573C2-A456-4006-8541-63C0FEAF82D0}"/>
              </a:ext>
            </a:extLst>
          </p:cNvPr>
          <p:cNvSpPr txBox="1"/>
          <p:nvPr/>
        </p:nvSpPr>
        <p:spPr>
          <a:xfrm>
            <a:off x="9879645" y="1373583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243B42B-E080-45FC-877F-2925106E4202}"/>
              </a:ext>
            </a:extLst>
          </p:cNvPr>
          <p:cNvSpPr txBox="1"/>
          <p:nvPr/>
        </p:nvSpPr>
        <p:spPr>
          <a:xfrm>
            <a:off x="8102580" y="260175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3CEF97C-B6E1-4BEB-899D-7FFB80E6DB2B}"/>
              </a:ext>
            </a:extLst>
          </p:cNvPr>
          <p:cNvSpPr txBox="1"/>
          <p:nvPr/>
        </p:nvSpPr>
        <p:spPr>
          <a:xfrm>
            <a:off x="7537027" y="3854975"/>
            <a:ext cx="56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AC8DCFC-007A-48AC-A84E-BAD7D532025D}"/>
              </a:ext>
            </a:extLst>
          </p:cNvPr>
          <p:cNvSpPr txBox="1"/>
          <p:nvPr/>
        </p:nvSpPr>
        <p:spPr>
          <a:xfrm>
            <a:off x="9427625" y="5140355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702EF2-6015-4331-A5C8-6DBEB0EF3698}"/>
              </a:ext>
            </a:extLst>
          </p:cNvPr>
          <p:cNvSpPr txBox="1"/>
          <p:nvPr/>
        </p:nvSpPr>
        <p:spPr>
          <a:xfrm>
            <a:off x="733005" y="400546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いそべぇ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あおみ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の話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を思い出して考えよう</a:t>
            </a:r>
          </a:p>
        </p:txBody>
      </p:sp>
    </p:spTree>
    <p:extLst>
      <p:ext uri="{BB962C8B-B14F-4D97-AF65-F5344CB8AC3E}">
        <p14:creationId xmlns:p14="http://schemas.microsoft.com/office/powerpoint/2010/main" val="9580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97690" y="654019"/>
            <a:ext cx="897072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円を入れたら、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円になりました。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おさいふには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もともといくら入っていましたか。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295042" y="3306713"/>
            <a:ext cx="390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207768" y="4634593"/>
            <a:ext cx="2880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183541" y="5342479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952406" y="534247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952406" y="463459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10015587" y="3844384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230</a:t>
            </a:r>
          </a:p>
        </p:txBody>
      </p:sp>
      <p:pic>
        <p:nvPicPr>
          <p:cNvPr id="1026" name="Picture 2" descr="お財布　白黒ぬり絵 55336589">
            <a:extLst>
              <a:ext uri="{FF2B5EF4-FFF2-40B4-BE49-F238E27FC236}">
                <a16:creationId xmlns:a16="http://schemas.microsoft.com/office/drawing/2014/main" id="{093F74DA-0BDD-01FE-A19F-315957782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635" b="5022"/>
          <a:stretch/>
        </p:blipFill>
        <p:spPr bwMode="auto">
          <a:xfrm>
            <a:off x="7819694" y="3894747"/>
            <a:ext cx="2293297" cy="20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298749" y="4728980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0CD50F4E-1C8C-71AF-21FD-0C405B78F283}"/>
              </a:ext>
            </a:extLst>
          </p:cNvPr>
          <p:cNvSpPr/>
          <p:nvPr/>
        </p:nvSpPr>
        <p:spPr>
          <a:xfrm flipH="1">
            <a:off x="8686799" y="3140170"/>
            <a:ext cx="1918345" cy="707886"/>
          </a:xfrm>
          <a:prstGeom prst="curvedDownArrow">
            <a:avLst>
              <a:gd name="adj1" fmla="val 29385"/>
              <a:gd name="adj2" fmla="val 6347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B4C0F46-CC79-1A9A-C98D-F23E149FF9EE}"/>
              </a:ext>
            </a:extLst>
          </p:cNvPr>
          <p:cNvSpPr/>
          <p:nvPr/>
        </p:nvSpPr>
        <p:spPr>
          <a:xfrm>
            <a:off x="5527774" y="5913758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FAEA2D-ABF5-BF40-474F-63B56AF2C21F}"/>
              </a:ext>
            </a:extLst>
          </p:cNvPr>
          <p:cNvSpPr/>
          <p:nvPr/>
        </p:nvSpPr>
        <p:spPr>
          <a:xfrm>
            <a:off x="1295042" y="2768521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最初に立てる式を書くと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ECF752-A1FD-342C-1A82-C03BB9703512}"/>
              </a:ext>
            </a:extLst>
          </p:cNvPr>
          <p:cNvSpPr/>
          <p:nvPr/>
        </p:nvSpPr>
        <p:spPr>
          <a:xfrm>
            <a:off x="3028850" y="403862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答えを出す式を書くと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1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2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6773" y="654019"/>
            <a:ext cx="948368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円を使ったら、残りは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円になりました。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おさいふには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もともといくら入っていましたか。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76773" y="3260549"/>
            <a:ext cx="390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219723" y="4691925"/>
            <a:ext cx="2880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61327" y="5436866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3030192" y="543686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964361" y="469192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10015587" y="3844384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</a:p>
        </p:txBody>
      </p:sp>
      <p:pic>
        <p:nvPicPr>
          <p:cNvPr id="1026" name="Picture 2" descr="お財布　白黒ぬり絵 55336589">
            <a:extLst>
              <a:ext uri="{FF2B5EF4-FFF2-40B4-BE49-F238E27FC236}">
                <a16:creationId xmlns:a16="http://schemas.microsoft.com/office/drawing/2014/main" id="{093F74DA-0BDD-01FE-A19F-315957782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46" b="4387"/>
          <a:stretch/>
        </p:blipFill>
        <p:spPr bwMode="auto">
          <a:xfrm>
            <a:off x="7819694" y="3894747"/>
            <a:ext cx="2306945" cy="20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298749" y="4728980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0CD50F4E-1C8C-71AF-21FD-0C405B78F283}"/>
              </a:ext>
            </a:extLst>
          </p:cNvPr>
          <p:cNvSpPr/>
          <p:nvPr/>
        </p:nvSpPr>
        <p:spPr>
          <a:xfrm>
            <a:off x="8936903" y="3104272"/>
            <a:ext cx="1882765" cy="707886"/>
          </a:xfrm>
          <a:prstGeom prst="curvedDownArrow">
            <a:avLst>
              <a:gd name="adj1" fmla="val 29385"/>
              <a:gd name="adj2" fmla="val 6347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A4B2C3-5495-CDC0-24BB-1F19BB7A95FC}"/>
              </a:ext>
            </a:extLst>
          </p:cNvPr>
          <p:cNvSpPr/>
          <p:nvPr/>
        </p:nvSpPr>
        <p:spPr>
          <a:xfrm>
            <a:off x="5609381" y="5859853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469D44-0724-F63F-225A-62907843DB8E}"/>
              </a:ext>
            </a:extLst>
          </p:cNvPr>
          <p:cNvSpPr/>
          <p:nvPr/>
        </p:nvSpPr>
        <p:spPr>
          <a:xfrm>
            <a:off x="1295042" y="2768521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最初に立てる式を書くと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2D95FA-9CE6-32CE-D278-E08A0879C52A}"/>
              </a:ext>
            </a:extLst>
          </p:cNvPr>
          <p:cNvSpPr/>
          <p:nvPr/>
        </p:nvSpPr>
        <p:spPr>
          <a:xfrm>
            <a:off x="3028850" y="403862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答えを出す式を書くと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9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12361" y="630695"/>
            <a:ext cx="984756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同じ値段の大根を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本買ったら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大根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本はいくらですか。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87471" y="2895836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27077" y="4545424"/>
            <a:ext cx="215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520÷4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02850" y="5253310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371715" y="525331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371715" y="454542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564798" y="2441638"/>
            <a:ext cx="1382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pic>
        <p:nvPicPr>
          <p:cNvPr id="2050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1E652FFD-1736-D194-B398-104520AA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56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C395FE7F-6C0D-F46F-A760-196975EC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43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174FB3FF-0818-4C33-70FD-A1A472E3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30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401FBC07-349A-D411-CC66-DC238E19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105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90094F-018C-13D7-0789-39031B46CF7F}"/>
              </a:ext>
            </a:extLst>
          </p:cNvPr>
          <p:cNvSpPr/>
          <p:nvPr/>
        </p:nvSpPr>
        <p:spPr>
          <a:xfrm rot="16200000" flipV="1">
            <a:off x="8853245" y="1142080"/>
            <a:ext cx="769438" cy="4858925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8AE0465-85C1-A1A7-9249-E1D16BD5DEDA}"/>
              </a:ext>
            </a:extLst>
          </p:cNvPr>
          <p:cNvSpPr/>
          <p:nvPr/>
        </p:nvSpPr>
        <p:spPr>
          <a:xfrm>
            <a:off x="4908832" y="5873362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D1D164-7DA1-A0A5-7A10-EDB1CB78758C}"/>
              </a:ext>
            </a:extLst>
          </p:cNvPr>
          <p:cNvSpPr/>
          <p:nvPr/>
        </p:nvSpPr>
        <p:spPr>
          <a:xfrm>
            <a:off x="1320173" y="227647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最初に立てる式を書くと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CD2ADC1-1072-00EE-BA74-A0350BD4555F}"/>
              </a:ext>
            </a:extLst>
          </p:cNvPr>
          <p:cNvSpPr/>
          <p:nvPr/>
        </p:nvSpPr>
        <p:spPr>
          <a:xfrm>
            <a:off x="1400836" y="389121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答えを出す式を書くと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4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1315" y="801757"/>
            <a:ext cx="1080936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かかった費用を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円ずつ支払いました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かかった費用は全部でいくらですか。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528135" y="3003393"/>
            <a:ext cx="31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474677" y="4289505"/>
            <a:ext cx="215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340×4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450450" y="5018492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1360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371715" y="501849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371715" y="428950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90094F-018C-13D7-0789-39031B46CF7F}"/>
              </a:ext>
            </a:extLst>
          </p:cNvPr>
          <p:cNvSpPr/>
          <p:nvPr/>
        </p:nvSpPr>
        <p:spPr>
          <a:xfrm rot="16200000" flipV="1">
            <a:off x="8358010" y="2149705"/>
            <a:ext cx="830996" cy="338958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A8791AE-23A6-6378-5CF9-347085E2F785}"/>
              </a:ext>
            </a:extLst>
          </p:cNvPr>
          <p:cNvSpPr/>
          <p:nvPr/>
        </p:nvSpPr>
        <p:spPr>
          <a:xfrm>
            <a:off x="4404994" y="5798507"/>
            <a:ext cx="215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D117BAC-255B-D19A-4978-C88A1E5853AC}"/>
              </a:ext>
            </a:extLst>
          </p:cNvPr>
          <p:cNvSpPr/>
          <p:nvPr/>
        </p:nvSpPr>
        <p:spPr>
          <a:xfrm>
            <a:off x="8386794" y="272683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074" name="Picture 2" descr="肩を組んでいる仲の良い男女のイラスト | かわいいフリー素材集 いらすとや">
            <a:extLst>
              <a:ext uri="{FF2B5EF4-FFF2-40B4-BE49-F238E27FC236}">
                <a16:creationId xmlns:a16="http://schemas.microsoft.com/office/drawing/2014/main" id="{6054E090-D28F-67FF-3110-5AAE2273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6" y="3945358"/>
            <a:ext cx="3389587" cy="17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753D01B-C722-CE84-3A39-6B5DD4E8ACBC}"/>
              </a:ext>
            </a:extLst>
          </p:cNvPr>
          <p:cNvSpPr/>
          <p:nvPr/>
        </p:nvSpPr>
        <p:spPr>
          <a:xfrm>
            <a:off x="7047507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01ED3B-CF08-F0C0-E026-698BC9D375DC}"/>
              </a:ext>
            </a:extLst>
          </p:cNvPr>
          <p:cNvSpPr/>
          <p:nvPr/>
        </p:nvSpPr>
        <p:spPr>
          <a:xfrm>
            <a:off x="7912144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C5C1D96-049B-37F7-93F9-241DE5807A28}"/>
              </a:ext>
            </a:extLst>
          </p:cNvPr>
          <p:cNvSpPr/>
          <p:nvPr/>
        </p:nvSpPr>
        <p:spPr>
          <a:xfrm>
            <a:off x="8819497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9FA221-92D9-2E23-8896-C8A69902A821}"/>
              </a:ext>
            </a:extLst>
          </p:cNvPr>
          <p:cNvSpPr/>
          <p:nvPr/>
        </p:nvSpPr>
        <p:spPr>
          <a:xfrm>
            <a:off x="9794943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220B52-142E-FCB7-2C00-8179A9327526}"/>
              </a:ext>
            </a:extLst>
          </p:cNvPr>
          <p:cNvSpPr/>
          <p:nvPr/>
        </p:nvSpPr>
        <p:spPr>
          <a:xfrm>
            <a:off x="1063010" y="241972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最初に立てる式を書くと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A58A0A-7BAE-269E-6603-00A83E469398}"/>
              </a:ext>
            </a:extLst>
          </p:cNvPr>
          <p:cNvSpPr/>
          <p:nvPr/>
        </p:nvSpPr>
        <p:spPr>
          <a:xfrm>
            <a:off x="1135784" y="376628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答えを出す式を書くと</a:t>
            </a:r>
            <a:endParaRPr lang="en-US" altLang="ja-JP" sz="2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4059</Words>
  <Application>Microsoft Office PowerPoint</Application>
  <PresentationFormat>ワイド画面</PresentationFormat>
  <Paragraphs>1001</Paragraphs>
  <Slides>100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100</vt:i4>
      </vt:variant>
    </vt:vector>
  </HeadingPairs>
  <TitlesOfParts>
    <vt:vector size="106" baseType="lpstr">
      <vt:lpstr>游ゴシック</vt:lpstr>
      <vt:lpstr>Tosho Roman Bold</vt:lpstr>
      <vt:lpstr>Arial</vt:lpstr>
      <vt:lpstr>游ゴシック Light</vt:lpstr>
      <vt:lpstr>UD デジタル 教科書体 NP-B</vt:lpstr>
      <vt:lpstr>Office テーマ</vt:lpstr>
      <vt:lpstr>式と計算の順序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式と計算の順序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式と計算の順序</dc:title>
  <dc:creator>大磯町教育委員会</dc:creator>
  <cp:lastModifiedBy>tutomu ito</cp:lastModifiedBy>
  <cp:revision>259</cp:revision>
  <dcterms:created xsi:type="dcterms:W3CDTF">2021-06-25T05:33:48Z</dcterms:created>
  <dcterms:modified xsi:type="dcterms:W3CDTF">2023-10-16T09:34:07Z</dcterms:modified>
</cp:coreProperties>
</file>