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C0706-69FA-4463-9493-D5EDB54AC933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915E45-E363-40FD-8AA5-9A1BDA97D4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195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15E45-E363-40FD-8AA5-9A1BDA97D4A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063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915E45-E363-40FD-8AA5-9A1BDA97D4A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549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25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046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43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022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566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032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65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649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76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5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99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01BFC-A83D-4BEA-BD04-F5B8F4F7C355}" type="datetimeFigureOut">
              <a:rPr kumimoji="1" lang="ja-JP" altLang="en-US" smtClean="0"/>
              <a:t>2024/1/16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25651-B129-439A-82D2-17B622644D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13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F05305-D386-DC19-B470-0F1FF20A6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801"/>
            <a:ext cx="9144000" cy="2133599"/>
          </a:xfrm>
        </p:spPr>
        <p:txBody>
          <a:bodyPr>
            <a:normAutofit fontScale="90000"/>
          </a:bodyPr>
          <a:lstStyle/>
          <a:p>
            <a:r>
              <a:rPr kumimoji="1"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資料を整理しよう</a:t>
            </a:r>
            <a:br>
              <a:rPr kumimoji="1" lang="en-US" altLang="ja-JP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endParaRPr kumimoji="1" lang="ja-JP" altLang="en-US" sz="8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E92C53-E90A-1C9C-A001-72ACBEB39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935" y="3178630"/>
            <a:ext cx="9846129" cy="277585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資料の数え方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２つの観点についての資料をよみ取る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２つの観点について資料を整理する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資料からポイントを読み取る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6F77BE1-2934-39EF-4A2B-6D140631F1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114" y="2416627"/>
            <a:ext cx="2517322" cy="12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015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F05305-D386-DC19-B470-0F1FF20A6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801"/>
            <a:ext cx="9144000" cy="2133599"/>
          </a:xfrm>
        </p:spPr>
        <p:txBody>
          <a:bodyPr>
            <a:normAutofit fontScale="90000"/>
          </a:bodyPr>
          <a:lstStyle/>
          <a:p>
            <a:r>
              <a:rPr kumimoji="1"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資料を整理しよう</a:t>
            </a:r>
            <a:br>
              <a:rPr kumimoji="1" lang="en-US" altLang="ja-JP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endParaRPr kumimoji="1" lang="ja-JP" altLang="en-US" sz="8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E92C53-E90A-1C9C-A001-72ACBEB39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935" y="3178630"/>
            <a:ext cx="9846129" cy="277585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資料の数え方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 ２つの観点についての資料をよみ取る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 ２つの観点について資料を整理する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kumimoji="1" lang="ja-JP" altLang="en-US" sz="4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資料からポイントを読み取る</a:t>
            </a:r>
            <a:endParaRPr kumimoji="1" lang="en-US" altLang="ja-JP" sz="4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2B8EFE0-30EC-3035-9B2C-26F18EAC2C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114" y="2416627"/>
            <a:ext cx="2517322" cy="12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435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図 27">
            <a:extLst>
              <a:ext uri="{FF2B5EF4-FFF2-40B4-BE49-F238E27FC236}">
                <a16:creationId xmlns:a16="http://schemas.microsoft.com/office/drawing/2014/main" id="{101DD012-1E7B-FEBA-6A23-4BABF5BDD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3200" y="1697607"/>
            <a:ext cx="2540000" cy="296545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FC59BB3-2EBF-46EC-29AA-5A366C5CF2B1}"/>
              </a:ext>
            </a:extLst>
          </p:cNvPr>
          <p:cNvSpPr txBox="1"/>
          <p:nvPr/>
        </p:nvSpPr>
        <p:spPr>
          <a:xfrm>
            <a:off x="1110343" y="575862"/>
            <a:ext cx="10363200" cy="70788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①資料の数え方－</a:t>
            </a:r>
            <a:r>
              <a:rPr kumimoji="1"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同じものを順に数えていく</a:t>
            </a: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1BC2CF8F-B0C9-7B88-23BF-BAA23DCAD8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602483"/>
              </p:ext>
            </p:extLst>
          </p:nvPr>
        </p:nvGraphicFramePr>
        <p:xfrm>
          <a:off x="1574801" y="1647425"/>
          <a:ext cx="1465944" cy="44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972">
                  <a:extLst>
                    <a:ext uri="{9D8B030D-6E8A-4147-A177-3AD203B41FA5}">
                      <a16:colId xmlns:a16="http://schemas.microsoft.com/office/drawing/2014/main" val="68158222"/>
                    </a:ext>
                  </a:extLst>
                </a:gridCol>
                <a:gridCol w="732972">
                  <a:extLst>
                    <a:ext uri="{9D8B030D-6E8A-4147-A177-3AD203B41FA5}">
                      <a16:colId xmlns:a16="http://schemas.microsoft.com/office/drawing/2014/main" val="1631863339"/>
                    </a:ext>
                  </a:extLst>
                </a:gridCol>
              </a:tblGrid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194725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547440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210887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134880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365649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603149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964579"/>
                  </a:ext>
                </a:extLst>
              </a:tr>
            </a:tbl>
          </a:graphicData>
        </a:graphic>
      </p:graphicFrame>
      <p:sp>
        <p:nvSpPr>
          <p:cNvPr id="6" name="楕円 5">
            <a:extLst>
              <a:ext uri="{FF2B5EF4-FFF2-40B4-BE49-F238E27FC236}">
                <a16:creationId xmlns:a16="http://schemas.microsoft.com/office/drawing/2014/main" id="{9185A9D0-867F-B17E-F4E2-A5CFE60D8E5C}"/>
              </a:ext>
            </a:extLst>
          </p:cNvPr>
          <p:cNvSpPr/>
          <p:nvPr/>
        </p:nvSpPr>
        <p:spPr>
          <a:xfrm>
            <a:off x="1611086" y="1658311"/>
            <a:ext cx="609600" cy="5950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00B94BD9-E606-12D6-1925-3903954DAF64}"/>
              </a:ext>
            </a:extLst>
          </p:cNvPr>
          <p:cNvSpPr/>
          <p:nvPr/>
        </p:nvSpPr>
        <p:spPr>
          <a:xfrm>
            <a:off x="1611086" y="3584869"/>
            <a:ext cx="609600" cy="5950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F2D1B46F-E017-866E-3DF0-CC7CC5FE77EE}"/>
              </a:ext>
            </a:extLst>
          </p:cNvPr>
          <p:cNvSpPr/>
          <p:nvPr/>
        </p:nvSpPr>
        <p:spPr>
          <a:xfrm>
            <a:off x="1611086" y="5479412"/>
            <a:ext cx="609600" cy="5950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A4442E22-EE8B-DA3B-DCAE-0C9D3B47634A}"/>
              </a:ext>
            </a:extLst>
          </p:cNvPr>
          <p:cNvSpPr/>
          <p:nvPr/>
        </p:nvSpPr>
        <p:spPr>
          <a:xfrm>
            <a:off x="2336804" y="4884380"/>
            <a:ext cx="609600" cy="5950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502D9B6-2C00-336C-BE30-4A03E706E35B}"/>
              </a:ext>
            </a:extLst>
          </p:cNvPr>
          <p:cNvSpPr txBox="1"/>
          <p:nvPr/>
        </p:nvSpPr>
        <p:spPr>
          <a:xfrm>
            <a:off x="6828971" y="1658311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endParaRPr kumimoji="1" lang="ja-JP" altLang="en-US" sz="4000" dirty="0"/>
          </a:p>
        </p:txBody>
      </p:sp>
      <p:sp>
        <p:nvSpPr>
          <p:cNvPr id="11" name="二等辺三角形 10">
            <a:extLst>
              <a:ext uri="{FF2B5EF4-FFF2-40B4-BE49-F238E27FC236}">
                <a16:creationId xmlns:a16="http://schemas.microsoft.com/office/drawing/2014/main" id="{7DFF0197-428B-7147-2B19-BA0878B249AE}"/>
              </a:ext>
            </a:extLst>
          </p:cNvPr>
          <p:cNvSpPr/>
          <p:nvPr/>
        </p:nvSpPr>
        <p:spPr>
          <a:xfrm>
            <a:off x="1520376" y="2253343"/>
            <a:ext cx="816428" cy="595032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9505DF48-ED03-BC01-210C-16B27614C70E}"/>
              </a:ext>
            </a:extLst>
          </p:cNvPr>
          <p:cNvSpPr/>
          <p:nvPr/>
        </p:nvSpPr>
        <p:spPr>
          <a:xfrm>
            <a:off x="1520376" y="4802738"/>
            <a:ext cx="816428" cy="595032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79381BA2-10CD-9587-CEC1-CDFA5D86782C}"/>
              </a:ext>
            </a:extLst>
          </p:cNvPr>
          <p:cNvSpPr/>
          <p:nvPr/>
        </p:nvSpPr>
        <p:spPr>
          <a:xfrm>
            <a:off x="2246090" y="1599295"/>
            <a:ext cx="816428" cy="595032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52A145E9-ECC5-EFB7-9044-6931D36B9D4C}"/>
              </a:ext>
            </a:extLst>
          </p:cNvPr>
          <p:cNvSpPr/>
          <p:nvPr/>
        </p:nvSpPr>
        <p:spPr>
          <a:xfrm>
            <a:off x="2246090" y="2882816"/>
            <a:ext cx="816428" cy="595032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A9F2B7A4-CCA7-D0C4-6086-B0604E507448}"/>
              </a:ext>
            </a:extLst>
          </p:cNvPr>
          <p:cNvSpPr/>
          <p:nvPr/>
        </p:nvSpPr>
        <p:spPr>
          <a:xfrm>
            <a:off x="2246090" y="4166885"/>
            <a:ext cx="816428" cy="595032"/>
          </a:xfrm>
          <a:prstGeom prst="triangl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F0F7EBE-11CA-51C8-DAFB-FC802D6472C4}"/>
              </a:ext>
            </a:extLst>
          </p:cNvPr>
          <p:cNvSpPr txBox="1"/>
          <p:nvPr/>
        </p:nvSpPr>
        <p:spPr>
          <a:xfrm>
            <a:off x="6807930" y="2295629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endParaRPr kumimoji="1" lang="ja-JP" altLang="en-US" sz="40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89721D2-88FE-6208-ECC0-F969F7C78414}"/>
              </a:ext>
            </a:extLst>
          </p:cNvPr>
          <p:cNvSpPr txBox="1"/>
          <p:nvPr/>
        </p:nvSpPr>
        <p:spPr>
          <a:xfrm>
            <a:off x="6807198" y="2891925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endParaRPr kumimoji="1" lang="ja-JP" altLang="en-US" sz="40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81FA5D2-4198-9F52-182B-AC8D156789D9}"/>
              </a:ext>
            </a:extLst>
          </p:cNvPr>
          <p:cNvSpPr txBox="1"/>
          <p:nvPr/>
        </p:nvSpPr>
        <p:spPr>
          <a:xfrm>
            <a:off x="6828971" y="3488221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endParaRPr kumimoji="1" lang="ja-JP" altLang="en-US" sz="4000" dirty="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640B31F1-8FDC-B2A4-229B-C9EC83E3DBE6}"/>
              </a:ext>
            </a:extLst>
          </p:cNvPr>
          <p:cNvCxnSpPr/>
          <p:nvPr/>
        </p:nvCxnSpPr>
        <p:spPr>
          <a:xfrm flipV="1">
            <a:off x="1520376" y="2935347"/>
            <a:ext cx="816428" cy="58855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5385CA69-F9BF-1B93-5D2A-61E4119AEF9F}"/>
              </a:ext>
            </a:extLst>
          </p:cNvPr>
          <p:cNvCxnSpPr/>
          <p:nvPr/>
        </p:nvCxnSpPr>
        <p:spPr>
          <a:xfrm flipV="1">
            <a:off x="2260602" y="5516429"/>
            <a:ext cx="816428" cy="588558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2FDBEAE-64A2-C6BC-961C-9883A6AB68B6}"/>
              </a:ext>
            </a:extLst>
          </p:cNvPr>
          <p:cNvSpPr txBox="1"/>
          <p:nvPr/>
        </p:nvSpPr>
        <p:spPr>
          <a:xfrm>
            <a:off x="6559727" y="4054031"/>
            <a:ext cx="929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14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88987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EBD0F49-6679-6B2D-A8A6-71338F7C9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7932" y="1706549"/>
            <a:ext cx="4486738" cy="4661545"/>
          </a:xfrm>
          <a:prstGeom prst="rect">
            <a:avLst/>
          </a:prstGeom>
        </p:spPr>
      </p:pic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1BC2CF8F-B0C9-7B88-23BF-BAA23DCAD8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5178957"/>
              </p:ext>
            </p:extLst>
          </p:nvPr>
        </p:nvGraphicFramePr>
        <p:xfrm>
          <a:off x="1574801" y="1647425"/>
          <a:ext cx="2931888" cy="44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972">
                  <a:extLst>
                    <a:ext uri="{9D8B030D-6E8A-4147-A177-3AD203B41FA5}">
                      <a16:colId xmlns:a16="http://schemas.microsoft.com/office/drawing/2014/main" val="68158222"/>
                    </a:ext>
                  </a:extLst>
                </a:gridCol>
                <a:gridCol w="732972">
                  <a:extLst>
                    <a:ext uri="{9D8B030D-6E8A-4147-A177-3AD203B41FA5}">
                      <a16:colId xmlns:a16="http://schemas.microsoft.com/office/drawing/2014/main" val="1631863339"/>
                    </a:ext>
                  </a:extLst>
                </a:gridCol>
                <a:gridCol w="732972">
                  <a:extLst>
                    <a:ext uri="{9D8B030D-6E8A-4147-A177-3AD203B41FA5}">
                      <a16:colId xmlns:a16="http://schemas.microsoft.com/office/drawing/2014/main" val="1755074414"/>
                    </a:ext>
                  </a:extLst>
                </a:gridCol>
                <a:gridCol w="732972">
                  <a:extLst>
                    <a:ext uri="{9D8B030D-6E8A-4147-A177-3AD203B41FA5}">
                      <a16:colId xmlns:a16="http://schemas.microsoft.com/office/drawing/2014/main" val="1676309990"/>
                    </a:ext>
                  </a:extLst>
                </a:gridCol>
              </a:tblGrid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194725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547440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210887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134880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365649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603149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964579"/>
                  </a:ext>
                </a:extLst>
              </a:tr>
            </a:tbl>
          </a:graphicData>
        </a:graphic>
      </p:graphicFrame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166DBC9-4822-630F-08A5-A12DA8DACED7}"/>
              </a:ext>
            </a:extLst>
          </p:cNvPr>
          <p:cNvCxnSpPr/>
          <p:nvPr/>
        </p:nvCxnSpPr>
        <p:spPr>
          <a:xfrm flipH="1">
            <a:off x="1574801" y="1647425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B65D9358-A975-9346-579A-1FF78D1F115A}"/>
              </a:ext>
            </a:extLst>
          </p:cNvPr>
          <p:cNvCxnSpPr/>
          <p:nvPr/>
        </p:nvCxnSpPr>
        <p:spPr>
          <a:xfrm flipH="1">
            <a:off x="1607460" y="2934293"/>
            <a:ext cx="700313" cy="595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063978FF-AC51-5D28-3914-1CD66A3B609A}"/>
              </a:ext>
            </a:extLst>
          </p:cNvPr>
          <p:cNvCxnSpPr/>
          <p:nvPr/>
        </p:nvCxnSpPr>
        <p:spPr>
          <a:xfrm flipH="1">
            <a:off x="1621069" y="3546771"/>
            <a:ext cx="700313" cy="5950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71111E29-B887-8A16-6A0E-200112396F50}"/>
              </a:ext>
            </a:extLst>
          </p:cNvPr>
          <p:cNvCxnSpPr/>
          <p:nvPr/>
        </p:nvCxnSpPr>
        <p:spPr>
          <a:xfrm flipH="1">
            <a:off x="1574800" y="4219580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883831DE-7ECA-B1F7-84C3-E6CEBD85533D}"/>
              </a:ext>
            </a:extLst>
          </p:cNvPr>
          <p:cNvCxnSpPr/>
          <p:nvPr/>
        </p:nvCxnSpPr>
        <p:spPr>
          <a:xfrm flipH="1">
            <a:off x="2307773" y="1674024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42687FD9-FB87-0769-3F34-863F7DA95950}"/>
              </a:ext>
            </a:extLst>
          </p:cNvPr>
          <p:cNvCxnSpPr/>
          <p:nvPr/>
        </p:nvCxnSpPr>
        <p:spPr>
          <a:xfrm flipH="1">
            <a:off x="2340432" y="4219580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2CE9A88-2301-A34E-8B96-7C5B0B06774C}"/>
              </a:ext>
            </a:extLst>
          </p:cNvPr>
          <p:cNvCxnSpPr>
            <a:cxnSpLocks/>
          </p:cNvCxnSpPr>
          <p:nvPr/>
        </p:nvCxnSpPr>
        <p:spPr>
          <a:xfrm>
            <a:off x="6244774" y="2656114"/>
            <a:ext cx="68653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CA7F83A-685B-C73F-2566-EAD98240492B}"/>
              </a:ext>
            </a:extLst>
          </p:cNvPr>
          <p:cNvCxnSpPr>
            <a:cxnSpLocks/>
          </p:cNvCxnSpPr>
          <p:nvPr/>
        </p:nvCxnSpPr>
        <p:spPr>
          <a:xfrm>
            <a:off x="6569531" y="2656114"/>
            <a:ext cx="0" cy="55635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6C656325-8A26-28B6-BCA0-FDB46C060E64}"/>
              </a:ext>
            </a:extLst>
          </p:cNvPr>
          <p:cNvCxnSpPr/>
          <p:nvPr/>
        </p:nvCxnSpPr>
        <p:spPr>
          <a:xfrm>
            <a:off x="6588040" y="2914956"/>
            <a:ext cx="34326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10825A7D-C597-667D-8353-314D7B349B96}"/>
              </a:ext>
            </a:extLst>
          </p:cNvPr>
          <p:cNvCxnSpPr/>
          <p:nvPr/>
        </p:nvCxnSpPr>
        <p:spPr>
          <a:xfrm>
            <a:off x="6299203" y="2904070"/>
            <a:ext cx="0" cy="2975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B713F237-703B-0248-7F31-D288433F681F}"/>
              </a:ext>
            </a:extLst>
          </p:cNvPr>
          <p:cNvCxnSpPr>
            <a:cxnSpLocks/>
          </p:cNvCxnSpPr>
          <p:nvPr/>
        </p:nvCxnSpPr>
        <p:spPr>
          <a:xfrm>
            <a:off x="6244774" y="3201586"/>
            <a:ext cx="68653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941562CB-B2BA-737B-4B4E-0AB998030551}"/>
              </a:ext>
            </a:extLst>
          </p:cNvPr>
          <p:cNvCxnSpPr>
            <a:cxnSpLocks/>
          </p:cNvCxnSpPr>
          <p:nvPr/>
        </p:nvCxnSpPr>
        <p:spPr>
          <a:xfrm>
            <a:off x="6226265" y="3429000"/>
            <a:ext cx="68653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1E46821B-7282-8F96-45CC-C38324E29125}"/>
              </a:ext>
            </a:extLst>
          </p:cNvPr>
          <p:cNvCxnSpPr>
            <a:cxnSpLocks/>
          </p:cNvCxnSpPr>
          <p:nvPr/>
        </p:nvCxnSpPr>
        <p:spPr>
          <a:xfrm flipH="1">
            <a:off x="1584414" y="2337761"/>
            <a:ext cx="681083" cy="556062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44C94CDF-FA46-5140-A82C-8773C799121F}"/>
              </a:ext>
            </a:extLst>
          </p:cNvPr>
          <p:cNvCxnSpPr>
            <a:cxnSpLocks/>
          </p:cNvCxnSpPr>
          <p:nvPr/>
        </p:nvCxnSpPr>
        <p:spPr>
          <a:xfrm>
            <a:off x="6244774" y="4974771"/>
            <a:ext cx="686532" cy="0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A14F51D2-A2AD-F30F-CEBF-94741F5EBDCC}"/>
              </a:ext>
            </a:extLst>
          </p:cNvPr>
          <p:cNvCxnSpPr>
            <a:cxnSpLocks/>
          </p:cNvCxnSpPr>
          <p:nvPr/>
        </p:nvCxnSpPr>
        <p:spPr>
          <a:xfrm>
            <a:off x="6226265" y="4257025"/>
            <a:ext cx="68653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C4B1110B-2F16-1D93-4CCD-7B40D6CAACDA}"/>
              </a:ext>
            </a:extLst>
          </p:cNvPr>
          <p:cNvCxnSpPr/>
          <p:nvPr/>
        </p:nvCxnSpPr>
        <p:spPr>
          <a:xfrm flipH="1">
            <a:off x="1621069" y="4870946"/>
            <a:ext cx="700313" cy="5950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37445D5F-8DBD-B164-6567-E79F5BD1EA0A}"/>
              </a:ext>
            </a:extLst>
          </p:cNvPr>
          <p:cNvCxnSpPr>
            <a:cxnSpLocks/>
          </p:cNvCxnSpPr>
          <p:nvPr/>
        </p:nvCxnSpPr>
        <p:spPr>
          <a:xfrm>
            <a:off x="6569531" y="3429000"/>
            <a:ext cx="0" cy="55635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E0FC7302-E199-9806-32D5-C1C1807E8AB6}"/>
              </a:ext>
            </a:extLst>
          </p:cNvPr>
          <p:cNvCxnSpPr>
            <a:cxnSpLocks/>
          </p:cNvCxnSpPr>
          <p:nvPr/>
        </p:nvCxnSpPr>
        <p:spPr>
          <a:xfrm flipV="1">
            <a:off x="1633949" y="5504867"/>
            <a:ext cx="641164" cy="57991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6B68B809-8D4F-2BC4-F693-52E2975B5E6B}"/>
              </a:ext>
            </a:extLst>
          </p:cNvPr>
          <p:cNvCxnSpPr>
            <a:cxnSpLocks/>
          </p:cNvCxnSpPr>
          <p:nvPr/>
        </p:nvCxnSpPr>
        <p:spPr>
          <a:xfrm>
            <a:off x="6226265" y="1847681"/>
            <a:ext cx="686532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0A4E99F0-FC6D-EE7B-68D7-0D2C61A94C12}"/>
              </a:ext>
            </a:extLst>
          </p:cNvPr>
          <p:cNvCxnSpPr/>
          <p:nvPr/>
        </p:nvCxnSpPr>
        <p:spPr>
          <a:xfrm flipH="1">
            <a:off x="2307773" y="2325390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084F289E-D28A-DD72-92AB-BFE88584F8D6}"/>
              </a:ext>
            </a:extLst>
          </p:cNvPr>
          <p:cNvCxnSpPr/>
          <p:nvPr/>
        </p:nvCxnSpPr>
        <p:spPr>
          <a:xfrm flipH="1">
            <a:off x="2340432" y="2938767"/>
            <a:ext cx="700313" cy="5950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2444CDF1-06E9-3881-533D-BCB3E345B014}"/>
              </a:ext>
            </a:extLst>
          </p:cNvPr>
          <p:cNvCxnSpPr/>
          <p:nvPr/>
        </p:nvCxnSpPr>
        <p:spPr>
          <a:xfrm>
            <a:off x="6588040" y="3707179"/>
            <a:ext cx="34326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7F46652B-D3AE-EE53-DAC3-B2DF45B8B53E}"/>
              </a:ext>
            </a:extLst>
          </p:cNvPr>
          <p:cNvCxnSpPr>
            <a:cxnSpLocks/>
          </p:cNvCxnSpPr>
          <p:nvPr/>
        </p:nvCxnSpPr>
        <p:spPr>
          <a:xfrm flipV="1">
            <a:off x="2354322" y="3606203"/>
            <a:ext cx="653764" cy="54267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A2F8A781-5838-3F08-7052-3391FE6E0FCB}"/>
              </a:ext>
            </a:extLst>
          </p:cNvPr>
          <p:cNvCxnSpPr>
            <a:cxnSpLocks/>
          </p:cNvCxnSpPr>
          <p:nvPr/>
        </p:nvCxnSpPr>
        <p:spPr>
          <a:xfrm>
            <a:off x="6569531" y="1847681"/>
            <a:ext cx="0" cy="55635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CCF9E7AC-6673-201B-AE60-F9862F4DCDD5}"/>
              </a:ext>
            </a:extLst>
          </p:cNvPr>
          <p:cNvCxnSpPr/>
          <p:nvPr/>
        </p:nvCxnSpPr>
        <p:spPr>
          <a:xfrm flipH="1">
            <a:off x="2340432" y="4870946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719A416F-896A-2F10-069D-5E7EF55C56E7}"/>
              </a:ext>
            </a:extLst>
          </p:cNvPr>
          <p:cNvCxnSpPr>
            <a:cxnSpLocks/>
          </p:cNvCxnSpPr>
          <p:nvPr/>
        </p:nvCxnSpPr>
        <p:spPr>
          <a:xfrm>
            <a:off x="7082974" y="2656114"/>
            <a:ext cx="68653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5CCD6ED-F549-4EA6-5055-60E0E2677187}"/>
              </a:ext>
            </a:extLst>
          </p:cNvPr>
          <p:cNvSpPr txBox="1"/>
          <p:nvPr/>
        </p:nvSpPr>
        <p:spPr>
          <a:xfrm>
            <a:off x="9277379" y="1587087"/>
            <a:ext cx="26899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数えるための</a:t>
            </a:r>
            <a:endParaRPr lang="en-US" altLang="ja-JP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マークの例</a:t>
            </a:r>
            <a:endParaRPr kumimoji="1" lang="ja-JP" altLang="en-US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7AEF676F-EB8F-52EC-34D3-F7C7B491585C}"/>
              </a:ext>
            </a:extLst>
          </p:cNvPr>
          <p:cNvGrpSpPr/>
          <p:nvPr/>
        </p:nvGrpSpPr>
        <p:grpSpPr>
          <a:xfrm>
            <a:off x="10115001" y="3804746"/>
            <a:ext cx="849347" cy="657369"/>
            <a:chOff x="10286094" y="1406859"/>
            <a:chExt cx="849347" cy="657369"/>
          </a:xfrm>
        </p:grpSpPr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11D01A70-CA1C-1ADA-AC1B-6266DD911D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286094" y="1406859"/>
              <a:ext cx="323481" cy="6573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02D83F1D-6360-F71F-CA8B-8E26FE3E2AD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344517" y="1457471"/>
              <a:ext cx="718820" cy="55614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AE87FB49-335C-59AA-883B-F502487872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466343" y="1406859"/>
              <a:ext cx="323481" cy="6573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A42021FF-B06D-C5F9-12B2-4AD0B3EB0C4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650220" y="1406859"/>
              <a:ext cx="323481" cy="6573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284BE9C5-8AD0-8703-AB18-3B4FE2F68A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11960" y="1406859"/>
              <a:ext cx="323481" cy="65736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4A932F7D-2DC8-BCA4-21A0-A83B40776531}"/>
              </a:ext>
            </a:extLst>
          </p:cNvPr>
          <p:cNvGrpSpPr/>
          <p:nvPr/>
        </p:nvGrpSpPr>
        <p:grpSpPr>
          <a:xfrm>
            <a:off x="10115001" y="4758025"/>
            <a:ext cx="849347" cy="849347"/>
            <a:chOff x="10286094" y="2589120"/>
            <a:chExt cx="849347" cy="849347"/>
          </a:xfrm>
        </p:grpSpPr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93AB7E35-1867-C642-BB81-A9828D893965}"/>
                </a:ext>
              </a:extLst>
            </p:cNvPr>
            <p:cNvSpPr/>
            <p:nvPr/>
          </p:nvSpPr>
          <p:spPr>
            <a:xfrm>
              <a:off x="10286094" y="2589120"/>
              <a:ext cx="849347" cy="84934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53B16FC0-04EE-E2D8-AC23-313F5E45B063}"/>
                </a:ext>
              </a:extLst>
            </p:cNvPr>
            <p:cNvCxnSpPr/>
            <p:nvPr/>
          </p:nvCxnSpPr>
          <p:spPr>
            <a:xfrm>
              <a:off x="10286094" y="2589120"/>
              <a:ext cx="849347" cy="8398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029E4A4-1C26-4E5B-E529-FFE2FF50B480}"/>
              </a:ext>
            </a:extLst>
          </p:cNvPr>
          <p:cNvSpPr txBox="1"/>
          <p:nvPr/>
        </p:nvSpPr>
        <p:spPr>
          <a:xfrm>
            <a:off x="8240307" y="1801099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endParaRPr kumimoji="1" lang="ja-JP" altLang="en-US" sz="40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8406B69-E9C4-E107-2D26-962D3FB9A1B5}"/>
              </a:ext>
            </a:extLst>
          </p:cNvPr>
          <p:cNvSpPr txBox="1"/>
          <p:nvPr/>
        </p:nvSpPr>
        <p:spPr>
          <a:xfrm>
            <a:off x="8240307" y="2588930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endParaRPr kumimoji="1" lang="ja-JP" altLang="en-US" sz="4000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1C4D776-322F-8F50-2243-01C68F8EABCE}"/>
              </a:ext>
            </a:extLst>
          </p:cNvPr>
          <p:cNvSpPr txBox="1"/>
          <p:nvPr/>
        </p:nvSpPr>
        <p:spPr>
          <a:xfrm>
            <a:off x="8240307" y="3385239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D732ACD-4624-13E3-4F1D-B4A719EC9864}"/>
              </a:ext>
            </a:extLst>
          </p:cNvPr>
          <p:cNvSpPr txBox="1"/>
          <p:nvPr/>
        </p:nvSpPr>
        <p:spPr>
          <a:xfrm>
            <a:off x="8240307" y="4163153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147E0F7-FAF9-8285-4FE4-FD5CFEB9DC7D}"/>
              </a:ext>
            </a:extLst>
          </p:cNvPr>
          <p:cNvSpPr txBox="1"/>
          <p:nvPr/>
        </p:nvSpPr>
        <p:spPr>
          <a:xfrm>
            <a:off x="8240307" y="4899486"/>
            <a:ext cx="547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84836B02-50E2-290D-6BEA-01D8ABD6C75C}"/>
              </a:ext>
            </a:extLst>
          </p:cNvPr>
          <p:cNvCxnSpPr>
            <a:cxnSpLocks/>
          </p:cNvCxnSpPr>
          <p:nvPr/>
        </p:nvCxnSpPr>
        <p:spPr>
          <a:xfrm>
            <a:off x="10173424" y="2863835"/>
            <a:ext cx="7909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624081BC-E0A7-A26E-98E5-E0846DF84C79}"/>
              </a:ext>
            </a:extLst>
          </p:cNvPr>
          <p:cNvCxnSpPr>
            <a:cxnSpLocks/>
          </p:cNvCxnSpPr>
          <p:nvPr/>
        </p:nvCxnSpPr>
        <p:spPr>
          <a:xfrm>
            <a:off x="10568886" y="2863835"/>
            <a:ext cx="0" cy="63500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87FBA581-C76D-FC0C-C3AB-B8DE1BF6461D}"/>
              </a:ext>
            </a:extLst>
          </p:cNvPr>
          <p:cNvCxnSpPr>
            <a:cxnSpLocks/>
          </p:cNvCxnSpPr>
          <p:nvPr/>
        </p:nvCxnSpPr>
        <p:spPr>
          <a:xfrm>
            <a:off x="10568886" y="3201326"/>
            <a:ext cx="39546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64BB5E4C-B944-C7BB-0638-5F474CC3803D}"/>
              </a:ext>
            </a:extLst>
          </p:cNvPr>
          <p:cNvCxnSpPr>
            <a:cxnSpLocks/>
          </p:cNvCxnSpPr>
          <p:nvPr/>
        </p:nvCxnSpPr>
        <p:spPr>
          <a:xfrm>
            <a:off x="10295250" y="3182605"/>
            <a:ext cx="0" cy="32660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0CD5C67D-FDFD-30EA-C2CB-D093D633CCDC}"/>
              </a:ext>
            </a:extLst>
          </p:cNvPr>
          <p:cNvCxnSpPr>
            <a:cxnSpLocks/>
          </p:cNvCxnSpPr>
          <p:nvPr/>
        </p:nvCxnSpPr>
        <p:spPr>
          <a:xfrm>
            <a:off x="10173424" y="3509210"/>
            <a:ext cx="79092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81AE95F9-E857-3B96-EC8A-F9B4EC85E95E}"/>
              </a:ext>
            </a:extLst>
          </p:cNvPr>
          <p:cNvSpPr txBox="1"/>
          <p:nvPr/>
        </p:nvSpPr>
        <p:spPr>
          <a:xfrm>
            <a:off x="1110343" y="575862"/>
            <a:ext cx="9993086" cy="70788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資料の数え方－</a:t>
            </a:r>
            <a:r>
              <a:rPr kumimoji="1"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１つずつ順に数えていく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B958B72-2F92-7274-2037-FAFA4E12644D}"/>
              </a:ext>
            </a:extLst>
          </p:cNvPr>
          <p:cNvSpPr txBox="1"/>
          <p:nvPr/>
        </p:nvSpPr>
        <p:spPr>
          <a:xfrm>
            <a:off x="8077200" y="5686626"/>
            <a:ext cx="936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250274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/>
      <p:bldP spid="28" grpId="0"/>
      <p:bldP spid="29" grpId="0"/>
      <p:bldP spid="30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>
            <a:extLst>
              <a:ext uri="{FF2B5EF4-FFF2-40B4-BE49-F238E27FC236}">
                <a16:creationId xmlns:a16="http://schemas.microsoft.com/office/drawing/2014/main" id="{1BCA7CD5-A0C8-1123-82E2-0212F911D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0407" y="1491957"/>
            <a:ext cx="5803447" cy="4940886"/>
          </a:xfrm>
          <a:prstGeom prst="rect">
            <a:avLst/>
          </a:prstGeom>
        </p:spPr>
      </p:pic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1BC2CF8F-B0C9-7B88-23BF-BAA23DCAD8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165582"/>
              </p:ext>
            </p:extLst>
          </p:nvPr>
        </p:nvGraphicFramePr>
        <p:xfrm>
          <a:off x="1346200" y="1647425"/>
          <a:ext cx="3541484" cy="44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5371">
                  <a:extLst>
                    <a:ext uri="{9D8B030D-6E8A-4147-A177-3AD203B41FA5}">
                      <a16:colId xmlns:a16="http://schemas.microsoft.com/office/drawing/2014/main" val="68158222"/>
                    </a:ext>
                  </a:extLst>
                </a:gridCol>
                <a:gridCol w="885371">
                  <a:extLst>
                    <a:ext uri="{9D8B030D-6E8A-4147-A177-3AD203B41FA5}">
                      <a16:colId xmlns:a16="http://schemas.microsoft.com/office/drawing/2014/main" val="1631863339"/>
                    </a:ext>
                  </a:extLst>
                </a:gridCol>
                <a:gridCol w="885371">
                  <a:extLst>
                    <a:ext uri="{9D8B030D-6E8A-4147-A177-3AD203B41FA5}">
                      <a16:colId xmlns:a16="http://schemas.microsoft.com/office/drawing/2014/main" val="1755074414"/>
                    </a:ext>
                  </a:extLst>
                </a:gridCol>
                <a:gridCol w="885371">
                  <a:extLst>
                    <a:ext uri="{9D8B030D-6E8A-4147-A177-3AD203B41FA5}">
                      <a16:colId xmlns:a16="http://schemas.microsoft.com/office/drawing/2014/main" val="1676309990"/>
                    </a:ext>
                  </a:extLst>
                </a:gridCol>
              </a:tblGrid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143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150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135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136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5194725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146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154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137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140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547440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132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136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143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210887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152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148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154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152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134880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135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148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138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365649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140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144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137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142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0603149"/>
                  </a:ext>
                </a:extLst>
              </a:tr>
              <a:tr h="63856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145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137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151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UD デジタル 教科書体 NP-B" panose="02020700000000000000" pitchFamily="18" charset="-128"/>
                          <a:ea typeface="UD デジタル 教科書体 NP-B" panose="02020700000000000000" pitchFamily="18" charset="-128"/>
                        </a:rPr>
                        <a:t>149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UD デジタル 教科書体 NP-B" panose="02020700000000000000" pitchFamily="18" charset="-128"/>
                        <a:ea typeface="UD デジタル 教科書体 NP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964579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B15C86-8AED-44D0-9230-2F95A6EC4F22}"/>
              </a:ext>
            </a:extLst>
          </p:cNvPr>
          <p:cNvSpPr txBox="1"/>
          <p:nvPr/>
        </p:nvSpPr>
        <p:spPr>
          <a:xfrm>
            <a:off x="1110343" y="575862"/>
            <a:ext cx="9993086" cy="70788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 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資料の数え方－</a:t>
            </a:r>
            <a:r>
              <a:rPr kumimoji="1"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自分の好きな方法で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C684AFBC-54BC-D388-E861-C270BCA09D87}"/>
              </a:ext>
            </a:extLst>
          </p:cNvPr>
          <p:cNvCxnSpPr/>
          <p:nvPr/>
        </p:nvCxnSpPr>
        <p:spPr>
          <a:xfrm flipH="1">
            <a:off x="1465944" y="1647424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1287B1F-5D63-0935-2015-B0984AF52BD3}"/>
              </a:ext>
            </a:extLst>
          </p:cNvPr>
          <p:cNvCxnSpPr>
            <a:cxnSpLocks/>
          </p:cNvCxnSpPr>
          <p:nvPr/>
        </p:nvCxnSpPr>
        <p:spPr>
          <a:xfrm>
            <a:off x="8114223" y="3701143"/>
            <a:ext cx="68653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B4D2460E-7E46-23C1-0EC1-B76F8C10D5FA}"/>
              </a:ext>
            </a:extLst>
          </p:cNvPr>
          <p:cNvCxnSpPr/>
          <p:nvPr/>
        </p:nvCxnSpPr>
        <p:spPr>
          <a:xfrm flipH="1">
            <a:off x="1465943" y="2328644"/>
            <a:ext cx="700313" cy="5950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C8626C80-1E28-97AF-A249-993A7A87DE9D}"/>
              </a:ext>
            </a:extLst>
          </p:cNvPr>
          <p:cNvCxnSpPr>
            <a:cxnSpLocks/>
          </p:cNvCxnSpPr>
          <p:nvPr/>
        </p:nvCxnSpPr>
        <p:spPr>
          <a:xfrm>
            <a:off x="8114223" y="4375309"/>
            <a:ext cx="68653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31353D83-B2E7-99BE-6C40-910F1C6B6403}"/>
              </a:ext>
            </a:extLst>
          </p:cNvPr>
          <p:cNvCxnSpPr/>
          <p:nvPr/>
        </p:nvCxnSpPr>
        <p:spPr>
          <a:xfrm flipH="1">
            <a:off x="1465943" y="2946742"/>
            <a:ext cx="700313" cy="59503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E09AFEE6-1CBC-A1FF-1CBD-C6F6A0528F1A}"/>
              </a:ext>
            </a:extLst>
          </p:cNvPr>
          <p:cNvCxnSpPr>
            <a:cxnSpLocks/>
          </p:cNvCxnSpPr>
          <p:nvPr/>
        </p:nvCxnSpPr>
        <p:spPr>
          <a:xfrm>
            <a:off x="8122202" y="2283842"/>
            <a:ext cx="686532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5B6874B0-7BF7-65F8-55B6-C12357A8AFE4}"/>
              </a:ext>
            </a:extLst>
          </p:cNvPr>
          <p:cNvCxnSpPr/>
          <p:nvPr/>
        </p:nvCxnSpPr>
        <p:spPr>
          <a:xfrm flipH="1">
            <a:off x="1465943" y="3584867"/>
            <a:ext cx="700313" cy="59503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088CC356-525D-80AF-56DD-D7C99B0FDC4F}"/>
              </a:ext>
            </a:extLst>
          </p:cNvPr>
          <p:cNvCxnSpPr>
            <a:cxnSpLocks/>
          </p:cNvCxnSpPr>
          <p:nvPr/>
        </p:nvCxnSpPr>
        <p:spPr>
          <a:xfrm>
            <a:off x="8114223" y="5105238"/>
            <a:ext cx="686532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2015BAB4-6993-BB13-6B22-83D9B3A6D460}"/>
              </a:ext>
            </a:extLst>
          </p:cNvPr>
          <p:cNvCxnSpPr/>
          <p:nvPr/>
        </p:nvCxnSpPr>
        <p:spPr>
          <a:xfrm flipH="1">
            <a:off x="1465943" y="4222992"/>
            <a:ext cx="700313" cy="59503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349CE882-3135-9A77-F671-C38EBE179E87}"/>
              </a:ext>
            </a:extLst>
          </p:cNvPr>
          <p:cNvCxnSpPr>
            <a:cxnSpLocks/>
          </p:cNvCxnSpPr>
          <p:nvPr/>
        </p:nvCxnSpPr>
        <p:spPr>
          <a:xfrm>
            <a:off x="8479616" y="2283842"/>
            <a:ext cx="0" cy="556358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8485EFCC-54FF-3946-05A8-E0D4AE6662CE}"/>
              </a:ext>
            </a:extLst>
          </p:cNvPr>
          <p:cNvCxnSpPr/>
          <p:nvPr/>
        </p:nvCxnSpPr>
        <p:spPr>
          <a:xfrm flipH="1">
            <a:off x="1465944" y="4869597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90598870-63AE-25B4-4461-B0AD783AC6A5}"/>
              </a:ext>
            </a:extLst>
          </p:cNvPr>
          <p:cNvCxnSpPr>
            <a:cxnSpLocks/>
          </p:cNvCxnSpPr>
          <p:nvPr/>
        </p:nvCxnSpPr>
        <p:spPr>
          <a:xfrm>
            <a:off x="8471637" y="3683556"/>
            <a:ext cx="0" cy="55635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22D0E396-68F8-8A50-97D1-AE63E37AF39E}"/>
              </a:ext>
            </a:extLst>
          </p:cNvPr>
          <p:cNvCxnSpPr/>
          <p:nvPr/>
        </p:nvCxnSpPr>
        <p:spPr>
          <a:xfrm flipH="1">
            <a:off x="1465943" y="5497286"/>
            <a:ext cx="700313" cy="5950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6F67112-3A0C-5852-7D5F-6223D57A59FD}"/>
              </a:ext>
            </a:extLst>
          </p:cNvPr>
          <p:cNvCxnSpPr>
            <a:cxnSpLocks/>
          </p:cNvCxnSpPr>
          <p:nvPr/>
        </p:nvCxnSpPr>
        <p:spPr>
          <a:xfrm>
            <a:off x="8471637" y="4375309"/>
            <a:ext cx="0" cy="55635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A5D0925D-FFCE-C22F-F8DE-D755CDF12E42}"/>
              </a:ext>
            </a:extLst>
          </p:cNvPr>
          <p:cNvCxnSpPr/>
          <p:nvPr/>
        </p:nvCxnSpPr>
        <p:spPr>
          <a:xfrm flipH="1">
            <a:off x="2323196" y="1647424"/>
            <a:ext cx="700313" cy="59503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8BCDFAA6-4305-A84E-5D6E-C40598920A3A}"/>
              </a:ext>
            </a:extLst>
          </p:cNvPr>
          <p:cNvCxnSpPr>
            <a:cxnSpLocks/>
          </p:cNvCxnSpPr>
          <p:nvPr/>
        </p:nvCxnSpPr>
        <p:spPr>
          <a:xfrm>
            <a:off x="8471637" y="5105238"/>
            <a:ext cx="0" cy="556358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06B73C44-6AC0-B05D-F2F1-1FFC62C0E367}"/>
              </a:ext>
            </a:extLst>
          </p:cNvPr>
          <p:cNvCxnSpPr/>
          <p:nvPr/>
        </p:nvCxnSpPr>
        <p:spPr>
          <a:xfrm flipH="1">
            <a:off x="2323196" y="2328644"/>
            <a:ext cx="700313" cy="59503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4EC659FF-6DC0-714B-0B35-30C3CC8150C0}"/>
              </a:ext>
            </a:extLst>
          </p:cNvPr>
          <p:cNvCxnSpPr/>
          <p:nvPr/>
        </p:nvCxnSpPr>
        <p:spPr>
          <a:xfrm>
            <a:off x="8457489" y="5405188"/>
            <a:ext cx="343266" cy="0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A2A891AA-9B98-59D5-4A69-A42EE99C9CBF}"/>
              </a:ext>
            </a:extLst>
          </p:cNvPr>
          <p:cNvCxnSpPr/>
          <p:nvPr/>
        </p:nvCxnSpPr>
        <p:spPr>
          <a:xfrm flipH="1">
            <a:off x="2323196" y="2946742"/>
            <a:ext cx="700313" cy="595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8F488DF3-A1B1-99D2-A30C-70C1CF22FE35}"/>
              </a:ext>
            </a:extLst>
          </p:cNvPr>
          <p:cNvCxnSpPr>
            <a:cxnSpLocks/>
          </p:cNvCxnSpPr>
          <p:nvPr/>
        </p:nvCxnSpPr>
        <p:spPr>
          <a:xfrm>
            <a:off x="8114223" y="3026544"/>
            <a:ext cx="68653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A0C88085-A173-8253-8BC4-0DCE4F753832}"/>
              </a:ext>
            </a:extLst>
          </p:cNvPr>
          <p:cNvCxnSpPr/>
          <p:nvPr/>
        </p:nvCxnSpPr>
        <p:spPr>
          <a:xfrm flipH="1">
            <a:off x="2323196" y="3584867"/>
            <a:ext cx="700313" cy="595032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CCB97C53-4E11-3983-2B0E-073CCB119DF7}"/>
              </a:ext>
            </a:extLst>
          </p:cNvPr>
          <p:cNvCxnSpPr/>
          <p:nvPr/>
        </p:nvCxnSpPr>
        <p:spPr>
          <a:xfrm>
            <a:off x="8457489" y="4653488"/>
            <a:ext cx="34326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F2DCB4E0-9B08-36AC-4936-C7104D47CE02}"/>
              </a:ext>
            </a:extLst>
          </p:cNvPr>
          <p:cNvCxnSpPr/>
          <p:nvPr/>
        </p:nvCxnSpPr>
        <p:spPr>
          <a:xfrm flipH="1">
            <a:off x="2323196" y="4221322"/>
            <a:ext cx="700313" cy="595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1D1386F9-90D8-F65F-0DDA-4E781609DFB8}"/>
              </a:ext>
            </a:extLst>
          </p:cNvPr>
          <p:cNvCxnSpPr>
            <a:cxnSpLocks/>
          </p:cNvCxnSpPr>
          <p:nvPr/>
        </p:nvCxnSpPr>
        <p:spPr>
          <a:xfrm>
            <a:off x="8471637" y="3026544"/>
            <a:ext cx="0" cy="55635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2F677B95-45FB-F6F1-F949-71FCCC3C37BB}"/>
              </a:ext>
            </a:extLst>
          </p:cNvPr>
          <p:cNvCxnSpPr/>
          <p:nvPr/>
        </p:nvCxnSpPr>
        <p:spPr>
          <a:xfrm flipH="1">
            <a:off x="2323196" y="4857777"/>
            <a:ext cx="700313" cy="595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25DE2E2B-AF01-0992-6898-27D8089B2306}"/>
              </a:ext>
            </a:extLst>
          </p:cNvPr>
          <p:cNvCxnSpPr/>
          <p:nvPr/>
        </p:nvCxnSpPr>
        <p:spPr>
          <a:xfrm flipH="1">
            <a:off x="2323196" y="5525589"/>
            <a:ext cx="700313" cy="595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15E357EB-06AC-66EC-D1B7-7C08A83691BA}"/>
              </a:ext>
            </a:extLst>
          </p:cNvPr>
          <p:cNvCxnSpPr/>
          <p:nvPr/>
        </p:nvCxnSpPr>
        <p:spPr>
          <a:xfrm>
            <a:off x="8457489" y="3304723"/>
            <a:ext cx="34326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0E07258-1E3B-C503-A654-EC9F246D9ED6}"/>
              </a:ext>
            </a:extLst>
          </p:cNvPr>
          <p:cNvSpPr txBox="1"/>
          <p:nvPr/>
        </p:nvSpPr>
        <p:spPr>
          <a:xfrm>
            <a:off x="10280473" y="2177301"/>
            <a:ext cx="547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endParaRPr kumimoji="1" lang="ja-JP" altLang="en-US" sz="4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8A3AE2E-BD99-93DB-698B-65BED4D7C38C}"/>
              </a:ext>
            </a:extLst>
          </p:cNvPr>
          <p:cNvSpPr txBox="1"/>
          <p:nvPr/>
        </p:nvSpPr>
        <p:spPr>
          <a:xfrm>
            <a:off x="10197913" y="2907230"/>
            <a:ext cx="5471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endParaRPr kumimoji="1" lang="ja-JP" altLang="en-US" sz="44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C0F344E-01B7-6E6D-7127-2BD27A190427}"/>
              </a:ext>
            </a:extLst>
          </p:cNvPr>
          <p:cNvSpPr txBox="1"/>
          <p:nvPr/>
        </p:nvSpPr>
        <p:spPr>
          <a:xfrm>
            <a:off x="10186130" y="3605868"/>
            <a:ext cx="547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endParaRPr kumimoji="1" lang="ja-JP" altLang="en-US" sz="4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58A0412-2F26-DACE-F0FA-4FE793BC7B52}"/>
              </a:ext>
            </a:extLst>
          </p:cNvPr>
          <p:cNvSpPr txBox="1"/>
          <p:nvPr/>
        </p:nvSpPr>
        <p:spPr>
          <a:xfrm>
            <a:off x="10186130" y="4335797"/>
            <a:ext cx="547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endParaRPr kumimoji="1" lang="ja-JP" altLang="en-US" sz="4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0DE26CE-42B9-F17D-06EF-030896948D29}"/>
              </a:ext>
            </a:extLst>
          </p:cNvPr>
          <p:cNvSpPr txBox="1"/>
          <p:nvPr/>
        </p:nvSpPr>
        <p:spPr>
          <a:xfrm>
            <a:off x="10186130" y="5034435"/>
            <a:ext cx="5471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endParaRPr kumimoji="1" lang="ja-JP" altLang="en-US" sz="4400" dirty="0"/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66DCC438-D85B-620B-F04D-EFEB61230FA8}"/>
              </a:ext>
            </a:extLst>
          </p:cNvPr>
          <p:cNvCxnSpPr/>
          <p:nvPr/>
        </p:nvCxnSpPr>
        <p:spPr>
          <a:xfrm>
            <a:off x="8457489" y="3960065"/>
            <a:ext cx="34326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E0C7B44-D5BA-DA28-67CA-C4AD3678B0DF}"/>
              </a:ext>
            </a:extLst>
          </p:cNvPr>
          <p:cNvSpPr txBox="1"/>
          <p:nvPr/>
        </p:nvSpPr>
        <p:spPr>
          <a:xfrm>
            <a:off x="10057549" y="5749070"/>
            <a:ext cx="9905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28</a:t>
            </a:r>
            <a:endParaRPr kumimoji="1" lang="ja-JP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514154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1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87E57C8-F637-B268-FD5F-07A4B69FBEE4}"/>
              </a:ext>
            </a:extLst>
          </p:cNvPr>
          <p:cNvSpPr/>
          <p:nvPr/>
        </p:nvSpPr>
        <p:spPr>
          <a:xfrm>
            <a:off x="2427514" y="2318657"/>
            <a:ext cx="1404257" cy="103413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3C9D96B-4A29-C4B3-6EF4-98966E20C5CE}"/>
              </a:ext>
            </a:extLst>
          </p:cNvPr>
          <p:cNvSpPr/>
          <p:nvPr/>
        </p:nvSpPr>
        <p:spPr>
          <a:xfrm>
            <a:off x="1109994" y="2841172"/>
            <a:ext cx="2721777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C62F581-3FD3-1EB1-4FC8-2AFADF21A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995" y="1795367"/>
            <a:ext cx="9972009" cy="468539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E2BB36-9359-041D-8EA7-9BC1BC597DAF}"/>
              </a:ext>
            </a:extLst>
          </p:cNvPr>
          <p:cNvSpPr txBox="1"/>
          <p:nvPr/>
        </p:nvSpPr>
        <p:spPr>
          <a:xfrm>
            <a:off x="1110343" y="575862"/>
            <a:ext cx="9993086" cy="70788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２つの観点についての資料をよみ取る</a:t>
            </a:r>
            <a:endParaRPr kumimoji="1"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9CFDB2-6F81-29CA-113F-7B21565EB58A}"/>
              </a:ext>
            </a:extLst>
          </p:cNvPr>
          <p:cNvSpPr txBox="1"/>
          <p:nvPr/>
        </p:nvSpPr>
        <p:spPr>
          <a:xfrm>
            <a:off x="1109996" y="1333702"/>
            <a:ext cx="2373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教科書</a:t>
            </a:r>
            <a:r>
              <a:rPr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P63</a:t>
            </a:r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の２</a:t>
            </a:r>
            <a:endParaRPr kumimoji="1" lang="ja-JP" altLang="en-US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6E3E9BCD-F7BF-0B3F-7EEE-FA3F20256B78}"/>
              </a:ext>
            </a:extLst>
          </p:cNvPr>
          <p:cNvSpPr/>
          <p:nvPr/>
        </p:nvSpPr>
        <p:spPr>
          <a:xfrm>
            <a:off x="5714999" y="3849591"/>
            <a:ext cx="576943" cy="57694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B422EB82-E83C-3659-2599-59FD97BE978C}"/>
              </a:ext>
            </a:extLst>
          </p:cNvPr>
          <p:cNvSpPr/>
          <p:nvPr/>
        </p:nvSpPr>
        <p:spPr>
          <a:xfrm>
            <a:off x="7151913" y="5903817"/>
            <a:ext cx="576943" cy="576943"/>
          </a:xfrm>
          <a:prstGeom prst="ellipse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C959E6EE-FEE9-7148-625A-77B4149C7AB3}"/>
              </a:ext>
            </a:extLst>
          </p:cNvPr>
          <p:cNvSpPr/>
          <p:nvPr/>
        </p:nvSpPr>
        <p:spPr>
          <a:xfrm>
            <a:off x="10047513" y="2757846"/>
            <a:ext cx="671154" cy="671154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35AECE-560F-C0DE-DF28-B042D2D1E53A}"/>
              </a:ext>
            </a:extLst>
          </p:cNvPr>
          <p:cNvSpPr/>
          <p:nvPr/>
        </p:nvSpPr>
        <p:spPr>
          <a:xfrm>
            <a:off x="9633857" y="5903817"/>
            <a:ext cx="1448147" cy="576943"/>
          </a:xfrm>
          <a:prstGeom prst="rect">
            <a:avLst/>
          </a:prstGeom>
          <a:noFill/>
          <a:ln w="38100">
            <a:solidFill>
              <a:srgbClr val="FF66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5627F6-A832-43EC-D2CE-FC1E94E552BB}"/>
              </a:ext>
            </a:extLst>
          </p:cNvPr>
          <p:cNvSpPr/>
          <p:nvPr/>
        </p:nvSpPr>
        <p:spPr>
          <a:xfrm>
            <a:off x="9633857" y="2318657"/>
            <a:ext cx="1448147" cy="490971"/>
          </a:xfrm>
          <a:prstGeom prst="rect">
            <a:avLst/>
          </a:prstGeom>
          <a:noFill/>
          <a:ln w="38100">
            <a:solidFill>
              <a:srgbClr val="FF66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FC0CDC-94F6-66D3-D582-1F01705826FA}"/>
              </a:ext>
            </a:extLst>
          </p:cNvPr>
          <p:cNvSpPr/>
          <p:nvPr/>
        </p:nvSpPr>
        <p:spPr>
          <a:xfrm>
            <a:off x="1109995" y="5946802"/>
            <a:ext cx="1317520" cy="490971"/>
          </a:xfrm>
          <a:prstGeom prst="rect">
            <a:avLst/>
          </a:prstGeom>
          <a:noFill/>
          <a:ln w="38100">
            <a:solidFill>
              <a:srgbClr val="FF66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1D2FFE88-EE17-7DC7-B644-DBE459538713}"/>
              </a:ext>
            </a:extLst>
          </p:cNvPr>
          <p:cNvSpPr/>
          <p:nvPr/>
        </p:nvSpPr>
        <p:spPr>
          <a:xfrm>
            <a:off x="10047513" y="4826132"/>
            <a:ext cx="671154" cy="671154"/>
          </a:xfrm>
          <a:prstGeom prst="ellipse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748DD975-0AC1-2079-AA9B-FA17816E4818}"/>
              </a:ext>
            </a:extLst>
          </p:cNvPr>
          <p:cNvCxnSpPr/>
          <p:nvPr/>
        </p:nvCxnSpPr>
        <p:spPr>
          <a:xfrm>
            <a:off x="1109994" y="5421086"/>
            <a:ext cx="9972010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E7D0FCB0-6DD8-FB7E-937B-6C6180F92C63}"/>
              </a:ext>
            </a:extLst>
          </p:cNvPr>
          <p:cNvCxnSpPr/>
          <p:nvPr/>
        </p:nvCxnSpPr>
        <p:spPr>
          <a:xfrm>
            <a:off x="1251857" y="3352791"/>
            <a:ext cx="8958943" cy="0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5C64F9C2-434A-0268-F53D-F1F68C8D94D5}"/>
              </a:ext>
            </a:extLst>
          </p:cNvPr>
          <p:cNvCxnSpPr/>
          <p:nvPr/>
        </p:nvCxnSpPr>
        <p:spPr>
          <a:xfrm>
            <a:off x="2427514" y="4136571"/>
            <a:ext cx="3287485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0C77B2DC-09E7-A8E5-B5DB-100491D2DE7B}"/>
              </a:ext>
            </a:extLst>
          </p:cNvPr>
          <p:cNvCxnSpPr>
            <a:endCxn id="5" idx="0"/>
          </p:cNvCxnSpPr>
          <p:nvPr/>
        </p:nvCxnSpPr>
        <p:spPr>
          <a:xfrm flipH="1">
            <a:off x="6003471" y="2809628"/>
            <a:ext cx="16329" cy="103996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EFDB3A58-CEF8-21C3-10B8-DEF914D91A05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7440385" y="2809628"/>
            <a:ext cx="8163" cy="3094189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28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5" grpId="0" animBg="1"/>
      <p:bldP spid="8" grpId="0" animBg="1"/>
      <p:bldP spid="9" grpId="0" animBg="1"/>
      <p:bldP spid="14" grpId="0" animBg="1"/>
      <p:bldP spid="3" grpId="0" animBg="1"/>
      <p:bldP spid="4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58390AD-C8D7-ED7F-3B5F-79EF6E197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487" y="1768331"/>
            <a:ext cx="10347257" cy="4378734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14466BC-7306-1033-A439-74D6B30B8253}"/>
              </a:ext>
            </a:extLst>
          </p:cNvPr>
          <p:cNvSpPr txBox="1"/>
          <p:nvPr/>
        </p:nvSpPr>
        <p:spPr>
          <a:xfrm>
            <a:off x="3749045" y="2891546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32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1B1B246-72BF-C591-8DF9-1D3D3DEB57BB}"/>
              </a:ext>
            </a:extLst>
          </p:cNvPr>
          <p:cNvSpPr txBox="1"/>
          <p:nvPr/>
        </p:nvSpPr>
        <p:spPr>
          <a:xfrm>
            <a:off x="3745416" y="341771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5A51672-241A-2F2E-E2D2-C9E88F6A9ED8}"/>
              </a:ext>
            </a:extLst>
          </p:cNvPr>
          <p:cNvSpPr txBox="1"/>
          <p:nvPr/>
        </p:nvSpPr>
        <p:spPr>
          <a:xfrm>
            <a:off x="3745416" y="398621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A3019DE-A244-BE8F-6012-FF6897497D30}"/>
              </a:ext>
            </a:extLst>
          </p:cNvPr>
          <p:cNvSpPr txBox="1"/>
          <p:nvPr/>
        </p:nvSpPr>
        <p:spPr>
          <a:xfrm>
            <a:off x="3749045" y="454491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C3C095A-F746-2169-1237-ABC5A694A678}"/>
              </a:ext>
            </a:extLst>
          </p:cNvPr>
          <p:cNvSpPr txBox="1"/>
          <p:nvPr/>
        </p:nvSpPr>
        <p:spPr>
          <a:xfrm>
            <a:off x="3752674" y="5036125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A3E9268-5713-35A6-7203-A38D8D86F855}"/>
              </a:ext>
            </a:extLst>
          </p:cNvPr>
          <p:cNvSpPr txBox="1"/>
          <p:nvPr/>
        </p:nvSpPr>
        <p:spPr>
          <a:xfrm>
            <a:off x="3284188" y="5591595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endParaRPr kumimoji="1" lang="ja-JP" altLang="en-US" sz="32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25930EE-C79F-CEF5-AD5A-C070B4481667}"/>
              </a:ext>
            </a:extLst>
          </p:cNvPr>
          <p:cNvSpPr txBox="1"/>
          <p:nvPr/>
        </p:nvSpPr>
        <p:spPr>
          <a:xfrm>
            <a:off x="5621369" y="2912132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endParaRPr kumimoji="1" lang="ja-JP" altLang="en-US" sz="3200" dirty="0">
              <a:solidFill>
                <a:srgbClr val="0000FF"/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127AB47-2EE6-1B60-2D68-9389127BC895}"/>
              </a:ext>
            </a:extLst>
          </p:cNvPr>
          <p:cNvSpPr txBox="1"/>
          <p:nvPr/>
        </p:nvSpPr>
        <p:spPr>
          <a:xfrm>
            <a:off x="5617740" y="3438297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3200" dirty="0">
              <a:solidFill>
                <a:srgbClr val="0000FF"/>
              </a:solidFill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E5D17A5C-DBE9-6265-6567-BEE7432470C7}"/>
              </a:ext>
            </a:extLst>
          </p:cNvPr>
          <p:cNvSpPr txBox="1"/>
          <p:nvPr/>
        </p:nvSpPr>
        <p:spPr>
          <a:xfrm>
            <a:off x="5617740" y="3965647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3200" dirty="0">
              <a:solidFill>
                <a:srgbClr val="0000FF"/>
              </a:solid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D387F64-45D3-7130-238E-67D73C0C8A79}"/>
              </a:ext>
            </a:extLst>
          </p:cNvPr>
          <p:cNvSpPr txBox="1"/>
          <p:nvPr/>
        </p:nvSpPr>
        <p:spPr>
          <a:xfrm>
            <a:off x="5621369" y="4524347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0000FF"/>
              </a:solidFill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3AEBAC9-6757-1CBB-DAF9-6B7BB82AE2F9}"/>
              </a:ext>
            </a:extLst>
          </p:cNvPr>
          <p:cNvSpPr txBox="1"/>
          <p:nvPr/>
        </p:nvSpPr>
        <p:spPr>
          <a:xfrm>
            <a:off x="5624998" y="5046395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00FF"/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29DDCBC-3D85-7BDA-C9F5-81BDAD934C30}"/>
              </a:ext>
            </a:extLst>
          </p:cNvPr>
          <p:cNvSpPr txBox="1"/>
          <p:nvPr/>
        </p:nvSpPr>
        <p:spPr>
          <a:xfrm>
            <a:off x="4981679" y="5575010"/>
            <a:ext cx="10780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１１</a:t>
            </a:r>
            <a:endParaRPr kumimoji="1" lang="ja-JP" altLang="en-US" sz="3200" dirty="0">
              <a:solidFill>
                <a:srgbClr val="0000FF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F870742-C7C5-D7F8-429B-49217E46C749}"/>
              </a:ext>
            </a:extLst>
          </p:cNvPr>
          <p:cNvSpPr txBox="1"/>
          <p:nvPr/>
        </p:nvSpPr>
        <p:spPr>
          <a:xfrm>
            <a:off x="7530015" y="290418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F0FA896-1B23-5FF9-429B-C3D1542D6189}"/>
              </a:ext>
            </a:extLst>
          </p:cNvPr>
          <p:cNvSpPr txBox="1"/>
          <p:nvPr/>
        </p:nvSpPr>
        <p:spPr>
          <a:xfrm>
            <a:off x="7526386" y="343034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EB2C6D4-BBF8-2CC8-76B1-A463B00E4F2E}"/>
              </a:ext>
            </a:extLst>
          </p:cNvPr>
          <p:cNvSpPr txBox="1"/>
          <p:nvPr/>
        </p:nvSpPr>
        <p:spPr>
          <a:xfrm>
            <a:off x="7526386" y="395769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22367FE-69C9-93C4-74A7-23C77C045565}"/>
              </a:ext>
            </a:extLst>
          </p:cNvPr>
          <p:cNvSpPr txBox="1"/>
          <p:nvPr/>
        </p:nvSpPr>
        <p:spPr>
          <a:xfrm>
            <a:off x="7530015" y="451639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901C27C-3E2B-1FAD-2B1B-4824256D556F}"/>
              </a:ext>
            </a:extLst>
          </p:cNvPr>
          <p:cNvSpPr txBox="1"/>
          <p:nvPr/>
        </p:nvSpPr>
        <p:spPr>
          <a:xfrm>
            <a:off x="7533644" y="5042562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0AA5919-6404-7A31-3F5B-9EA68B422992}"/>
              </a:ext>
            </a:extLst>
          </p:cNvPr>
          <p:cNvSpPr txBox="1"/>
          <p:nvPr/>
        </p:nvSpPr>
        <p:spPr>
          <a:xfrm>
            <a:off x="7059194" y="558773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F085135-A2BA-1FC9-52A9-056C587C68A2}"/>
              </a:ext>
            </a:extLst>
          </p:cNvPr>
          <p:cNvSpPr txBox="1"/>
          <p:nvPr/>
        </p:nvSpPr>
        <p:spPr>
          <a:xfrm>
            <a:off x="9444383" y="290418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289E8DCD-F8DE-7878-C6BC-5A40CC2C7DCF}"/>
              </a:ext>
            </a:extLst>
          </p:cNvPr>
          <p:cNvSpPr txBox="1"/>
          <p:nvPr/>
        </p:nvSpPr>
        <p:spPr>
          <a:xfrm>
            <a:off x="9440754" y="343034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785A761-A217-CCA0-FD12-2E484898C6EF}"/>
              </a:ext>
            </a:extLst>
          </p:cNvPr>
          <p:cNvSpPr txBox="1"/>
          <p:nvPr/>
        </p:nvSpPr>
        <p:spPr>
          <a:xfrm>
            <a:off x="9440754" y="395769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2735852-4615-C96C-1D59-7763627CF1C5}"/>
              </a:ext>
            </a:extLst>
          </p:cNvPr>
          <p:cNvSpPr txBox="1"/>
          <p:nvPr/>
        </p:nvSpPr>
        <p:spPr>
          <a:xfrm>
            <a:off x="9444383" y="451639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B7C93C6-57BA-A27E-079D-44B228726411}"/>
              </a:ext>
            </a:extLst>
          </p:cNvPr>
          <p:cNvSpPr txBox="1"/>
          <p:nvPr/>
        </p:nvSpPr>
        <p:spPr>
          <a:xfrm>
            <a:off x="9429669" y="504256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F56CA345-B76B-FCBD-A004-09DD697F141D}"/>
              </a:ext>
            </a:extLst>
          </p:cNvPr>
          <p:cNvSpPr txBox="1"/>
          <p:nvPr/>
        </p:nvSpPr>
        <p:spPr>
          <a:xfrm>
            <a:off x="8967840" y="5566304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5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>
              <a:solidFill>
                <a:srgbClr val="00B050"/>
              </a:solidFill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0396D5C-8FB5-9A7C-194F-BEF87C426BB9}"/>
              </a:ext>
            </a:extLst>
          </p:cNvPr>
          <p:cNvSpPr txBox="1"/>
          <p:nvPr/>
        </p:nvSpPr>
        <p:spPr>
          <a:xfrm>
            <a:off x="10365372" y="2910237"/>
            <a:ext cx="833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B6CB33C-3EAC-CB52-80DB-709CBC601784}"/>
              </a:ext>
            </a:extLst>
          </p:cNvPr>
          <p:cNvSpPr txBox="1"/>
          <p:nvPr/>
        </p:nvSpPr>
        <p:spPr>
          <a:xfrm>
            <a:off x="10456782" y="345886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00DAEEA6-6FCE-BF7E-A909-562393C6D730}"/>
              </a:ext>
            </a:extLst>
          </p:cNvPr>
          <p:cNvSpPr txBox="1"/>
          <p:nvPr/>
        </p:nvSpPr>
        <p:spPr>
          <a:xfrm>
            <a:off x="10456782" y="398621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3AACD052-A3AB-53AD-17DB-E308F6AFED49}"/>
              </a:ext>
            </a:extLst>
          </p:cNvPr>
          <p:cNvSpPr txBox="1"/>
          <p:nvPr/>
        </p:nvSpPr>
        <p:spPr>
          <a:xfrm>
            <a:off x="10460411" y="454491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D4F966D-BEEA-2181-7BFC-E8646E942959}"/>
              </a:ext>
            </a:extLst>
          </p:cNvPr>
          <p:cNvSpPr txBox="1"/>
          <p:nvPr/>
        </p:nvSpPr>
        <p:spPr>
          <a:xfrm>
            <a:off x="10464040" y="5036125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837B75D2-0387-2FF0-0E3B-A46563E57BCE}"/>
              </a:ext>
            </a:extLst>
          </p:cNvPr>
          <p:cNvSpPr txBox="1"/>
          <p:nvPr/>
        </p:nvSpPr>
        <p:spPr>
          <a:xfrm>
            <a:off x="10365373" y="5562290"/>
            <a:ext cx="833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26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7A5783-87D3-6AB5-0755-4BCA7894DCE8}"/>
              </a:ext>
            </a:extLst>
          </p:cNvPr>
          <p:cNvSpPr txBox="1"/>
          <p:nvPr/>
        </p:nvSpPr>
        <p:spPr>
          <a:xfrm>
            <a:off x="1110343" y="575862"/>
            <a:ext cx="9993086" cy="70788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２つの観点について資料を整理する</a:t>
            </a:r>
            <a:endParaRPr kumimoji="1"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07EBB7B-E8D5-B725-E266-7535B2D14B83}"/>
              </a:ext>
            </a:extLst>
          </p:cNvPr>
          <p:cNvSpPr txBox="1"/>
          <p:nvPr/>
        </p:nvSpPr>
        <p:spPr>
          <a:xfrm>
            <a:off x="1052487" y="1380783"/>
            <a:ext cx="450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教科書</a:t>
            </a:r>
            <a:r>
              <a:rPr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P61</a:t>
            </a:r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</a:t>
            </a:r>
            <a:r>
              <a:rPr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週間のけが調べ</a:t>
            </a:r>
            <a:endParaRPr kumimoji="1" lang="ja-JP" altLang="en-US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228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2A132B4-7CE3-D3D0-B21D-EC547D1FD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518" y="1842448"/>
            <a:ext cx="11011619" cy="455943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6AFB49D-E8BB-172A-A85D-77CA177CA471}"/>
              </a:ext>
            </a:extLst>
          </p:cNvPr>
          <p:cNvSpPr txBox="1"/>
          <p:nvPr/>
        </p:nvSpPr>
        <p:spPr>
          <a:xfrm>
            <a:off x="1110343" y="575862"/>
            <a:ext cx="9993086" cy="70788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２つの観点について資料を整理する</a:t>
            </a:r>
            <a:endParaRPr kumimoji="1"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9F680A5-83D4-477E-66C0-F5EAE7F16DF6}"/>
              </a:ext>
            </a:extLst>
          </p:cNvPr>
          <p:cNvSpPr txBox="1"/>
          <p:nvPr/>
        </p:nvSpPr>
        <p:spPr>
          <a:xfrm>
            <a:off x="1052487" y="1380783"/>
            <a:ext cx="450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教科書</a:t>
            </a:r>
            <a:r>
              <a:rPr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P61</a:t>
            </a:r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</a:t>
            </a:r>
            <a:r>
              <a:rPr lang="en-US" altLang="ja-JP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週間のけが調べ</a:t>
            </a:r>
            <a:endParaRPr kumimoji="1" lang="ja-JP" altLang="en-US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6E5B99D-E8B4-F060-8DA6-685682F11099}"/>
              </a:ext>
            </a:extLst>
          </p:cNvPr>
          <p:cNvSpPr txBox="1"/>
          <p:nvPr/>
        </p:nvSpPr>
        <p:spPr>
          <a:xfrm>
            <a:off x="2518959" y="285888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41B56BD-AF75-4874-6A64-C9471745B439}"/>
              </a:ext>
            </a:extLst>
          </p:cNvPr>
          <p:cNvSpPr txBox="1"/>
          <p:nvPr/>
        </p:nvSpPr>
        <p:spPr>
          <a:xfrm>
            <a:off x="2515330" y="3355750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8B96E69-070C-D0C6-341A-A5729C6D0804}"/>
              </a:ext>
            </a:extLst>
          </p:cNvPr>
          <p:cNvSpPr txBox="1"/>
          <p:nvPr/>
        </p:nvSpPr>
        <p:spPr>
          <a:xfrm>
            <a:off x="2515330" y="387908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0C33427-278A-BA16-2854-5975FC476903}"/>
              </a:ext>
            </a:extLst>
          </p:cNvPr>
          <p:cNvSpPr txBox="1"/>
          <p:nvPr/>
        </p:nvSpPr>
        <p:spPr>
          <a:xfrm>
            <a:off x="2522588" y="437219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32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37290A-786F-FA2A-2CB1-F45FBED85433}"/>
              </a:ext>
            </a:extLst>
          </p:cNvPr>
          <p:cNvSpPr txBox="1"/>
          <p:nvPr/>
        </p:nvSpPr>
        <p:spPr>
          <a:xfrm>
            <a:off x="2522588" y="489393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196B981-4B05-17C8-F902-9759C07CADED}"/>
              </a:ext>
            </a:extLst>
          </p:cNvPr>
          <p:cNvSpPr txBox="1"/>
          <p:nvPr/>
        </p:nvSpPr>
        <p:spPr>
          <a:xfrm>
            <a:off x="2515330" y="540721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4A614F8-8D04-E00C-4B57-A6B08232D342}"/>
              </a:ext>
            </a:extLst>
          </p:cNvPr>
          <p:cNvSpPr txBox="1"/>
          <p:nvPr/>
        </p:nvSpPr>
        <p:spPr>
          <a:xfrm>
            <a:off x="2034910" y="5857456"/>
            <a:ext cx="761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endParaRPr kumimoji="1" lang="ja-JP" altLang="en-US" sz="32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73D7BA1-830A-4C11-DDEB-A72E8DAA9100}"/>
              </a:ext>
            </a:extLst>
          </p:cNvPr>
          <p:cNvSpPr txBox="1"/>
          <p:nvPr/>
        </p:nvSpPr>
        <p:spPr>
          <a:xfrm>
            <a:off x="4026983" y="285888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F4A58F3-C74A-124C-232C-696D7DE32D18}"/>
              </a:ext>
            </a:extLst>
          </p:cNvPr>
          <p:cNvSpPr txBox="1"/>
          <p:nvPr/>
        </p:nvSpPr>
        <p:spPr>
          <a:xfrm>
            <a:off x="4023354" y="3355750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0066FF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758E9B5-A3C6-960C-7405-F8F35C913FAF}"/>
              </a:ext>
            </a:extLst>
          </p:cNvPr>
          <p:cNvSpPr txBox="1"/>
          <p:nvPr/>
        </p:nvSpPr>
        <p:spPr>
          <a:xfrm>
            <a:off x="4023354" y="387908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66FF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9A3DA06-6937-6841-762D-C9C5428627D4}"/>
              </a:ext>
            </a:extLst>
          </p:cNvPr>
          <p:cNvSpPr txBox="1"/>
          <p:nvPr/>
        </p:nvSpPr>
        <p:spPr>
          <a:xfrm>
            <a:off x="4030612" y="437219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0066FF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F524BFD-4E36-6FCC-7C22-6840D6E34824}"/>
              </a:ext>
            </a:extLst>
          </p:cNvPr>
          <p:cNvSpPr txBox="1"/>
          <p:nvPr/>
        </p:nvSpPr>
        <p:spPr>
          <a:xfrm>
            <a:off x="4030612" y="489393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66FF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9AAEE5A-F5BB-C8CA-CE09-CACBEC7072F5}"/>
              </a:ext>
            </a:extLst>
          </p:cNvPr>
          <p:cNvSpPr txBox="1"/>
          <p:nvPr/>
        </p:nvSpPr>
        <p:spPr>
          <a:xfrm>
            <a:off x="4023354" y="540721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0066FF"/>
              </a:solidFill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ECE1A21-A3BD-B63E-28AB-5F3AB1B6009C}"/>
              </a:ext>
            </a:extLst>
          </p:cNvPr>
          <p:cNvSpPr txBox="1"/>
          <p:nvPr/>
        </p:nvSpPr>
        <p:spPr>
          <a:xfrm>
            <a:off x="3640903" y="5885493"/>
            <a:ext cx="5544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endParaRPr kumimoji="1" lang="ja-JP" altLang="en-US" sz="3200" dirty="0">
              <a:solidFill>
                <a:srgbClr val="0066FF"/>
              </a:solidFill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E22F4EE-6D94-3E7A-87CA-6A83283657AE}"/>
              </a:ext>
            </a:extLst>
          </p:cNvPr>
          <p:cNvSpPr txBox="1"/>
          <p:nvPr/>
        </p:nvSpPr>
        <p:spPr>
          <a:xfrm>
            <a:off x="5563860" y="285888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9A3EDAD-EF57-5749-8308-FF9478BD1723}"/>
              </a:ext>
            </a:extLst>
          </p:cNvPr>
          <p:cNvSpPr txBox="1"/>
          <p:nvPr/>
        </p:nvSpPr>
        <p:spPr>
          <a:xfrm>
            <a:off x="5560231" y="3355750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7660BD4C-D1F1-C458-C25C-0A35CA1369D2}"/>
              </a:ext>
            </a:extLst>
          </p:cNvPr>
          <p:cNvSpPr txBox="1"/>
          <p:nvPr/>
        </p:nvSpPr>
        <p:spPr>
          <a:xfrm>
            <a:off x="5560231" y="387908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6CBD886-26B9-3DEA-CB12-86610FFCC0BA}"/>
              </a:ext>
            </a:extLst>
          </p:cNvPr>
          <p:cNvSpPr txBox="1"/>
          <p:nvPr/>
        </p:nvSpPr>
        <p:spPr>
          <a:xfrm>
            <a:off x="5567489" y="437219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3B08CF2-D814-D566-9C8E-FDEC32B36357}"/>
              </a:ext>
            </a:extLst>
          </p:cNvPr>
          <p:cNvSpPr txBox="1"/>
          <p:nvPr/>
        </p:nvSpPr>
        <p:spPr>
          <a:xfrm>
            <a:off x="5567489" y="489393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1F3FD9E-F1DC-8B25-EB5F-8A193EC4E633}"/>
              </a:ext>
            </a:extLst>
          </p:cNvPr>
          <p:cNvSpPr txBox="1"/>
          <p:nvPr/>
        </p:nvSpPr>
        <p:spPr>
          <a:xfrm>
            <a:off x="5560231" y="540721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7B086FA-BA2C-F9BB-28A5-B14741126B7F}"/>
              </a:ext>
            </a:extLst>
          </p:cNvPr>
          <p:cNvSpPr txBox="1"/>
          <p:nvPr/>
        </p:nvSpPr>
        <p:spPr>
          <a:xfrm>
            <a:off x="5177780" y="5885493"/>
            <a:ext cx="5544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38C7D51-5296-D51F-5214-4C21856377C3}"/>
              </a:ext>
            </a:extLst>
          </p:cNvPr>
          <p:cNvSpPr txBox="1"/>
          <p:nvPr/>
        </p:nvSpPr>
        <p:spPr>
          <a:xfrm>
            <a:off x="7059180" y="285888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010AF90-B359-CC89-87C9-712623E2B9B7}"/>
              </a:ext>
            </a:extLst>
          </p:cNvPr>
          <p:cNvSpPr txBox="1"/>
          <p:nvPr/>
        </p:nvSpPr>
        <p:spPr>
          <a:xfrm>
            <a:off x="7055551" y="3355750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B0F0"/>
              </a:solidFill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42BED5F-1BE5-F4C4-8857-F1164B24D567}"/>
              </a:ext>
            </a:extLst>
          </p:cNvPr>
          <p:cNvSpPr txBox="1"/>
          <p:nvPr/>
        </p:nvSpPr>
        <p:spPr>
          <a:xfrm>
            <a:off x="7055551" y="387908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00B0F0"/>
              </a:solidFill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5090876-D985-AAF5-BDA2-B33257784638}"/>
              </a:ext>
            </a:extLst>
          </p:cNvPr>
          <p:cNvSpPr txBox="1"/>
          <p:nvPr/>
        </p:nvSpPr>
        <p:spPr>
          <a:xfrm>
            <a:off x="7062809" y="437219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B0F0"/>
              </a:solidFill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8CF8853-3D04-C4CA-3314-217B0302EC8D}"/>
              </a:ext>
            </a:extLst>
          </p:cNvPr>
          <p:cNvSpPr txBox="1"/>
          <p:nvPr/>
        </p:nvSpPr>
        <p:spPr>
          <a:xfrm>
            <a:off x="7062809" y="489393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00B0F0"/>
              </a:solidFill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10EB4F0-700F-02ED-36B8-14FA19ACE51D}"/>
              </a:ext>
            </a:extLst>
          </p:cNvPr>
          <p:cNvSpPr txBox="1"/>
          <p:nvPr/>
        </p:nvSpPr>
        <p:spPr>
          <a:xfrm>
            <a:off x="7055551" y="540721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00B0F0"/>
              </a:solidFill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56811CBA-9D0C-8DE6-C248-4FF6A3B0E0C4}"/>
              </a:ext>
            </a:extLst>
          </p:cNvPr>
          <p:cNvSpPr txBox="1"/>
          <p:nvPr/>
        </p:nvSpPr>
        <p:spPr>
          <a:xfrm>
            <a:off x="6673100" y="5885493"/>
            <a:ext cx="5544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00B0F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>
              <a:solidFill>
                <a:srgbClr val="00B0F0"/>
              </a:solidFill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2F731BD-A9FF-2AC3-68DA-E9E8ADE7B49A}"/>
              </a:ext>
            </a:extLst>
          </p:cNvPr>
          <p:cNvSpPr txBox="1"/>
          <p:nvPr/>
        </p:nvSpPr>
        <p:spPr>
          <a:xfrm>
            <a:off x="8561758" y="285888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A38E4B9-3B44-B238-7770-4B13B1B45F7C}"/>
              </a:ext>
            </a:extLst>
          </p:cNvPr>
          <p:cNvSpPr txBox="1"/>
          <p:nvPr/>
        </p:nvSpPr>
        <p:spPr>
          <a:xfrm>
            <a:off x="8558129" y="3355750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FF66FF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17D989D-B515-A5BD-5962-53614B977E20}"/>
              </a:ext>
            </a:extLst>
          </p:cNvPr>
          <p:cNvSpPr txBox="1"/>
          <p:nvPr/>
        </p:nvSpPr>
        <p:spPr>
          <a:xfrm>
            <a:off x="8558129" y="387908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FF66FF"/>
              </a:solidFill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E720990-EEB9-3323-31D8-876C1FE702FC}"/>
              </a:ext>
            </a:extLst>
          </p:cNvPr>
          <p:cNvSpPr txBox="1"/>
          <p:nvPr/>
        </p:nvSpPr>
        <p:spPr>
          <a:xfrm>
            <a:off x="8565387" y="437219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rgbClr val="FF66FF"/>
              </a:solidFill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CEA5F56-0E70-7F1F-4CB5-7DC1D6FCD38A}"/>
              </a:ext>
            </a:extLst>
          </p:cNvPr>
          <p:cNvSpPr txBox="1"/>
          <p:nvPr/>
        </p:nvSpPr>
        <p:spPr>
          <a:xfrm>
            <a:off x="8565387" y="489393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endParaRPr kumimoji="1" lang="ja-JP" altLang="en-US" sz="3200" dirty="0">
              <a:solidFill>
                <a:srgbClr val="FF66FF"/>
              </a:solidFill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2BAED8E-A294-5948-85D9-E31D0D32A6BF}"/>
              </a:ext>
            </a:extLst>
          </p:cNvPr>
          <p:cNvSpPr txBox="1"/>
          <p:nvPr/>
        </p:nvSpPr>
        <p:spPr>
          <a:xfrm>
            <a:off x="8558129" y="540721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rgbClr val="FF66FF"/>
              </a:solidFill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AAE7E78E-1739-762E-5906-13CE4ED5DCE7}"/>
              </a:ext>
            </a:extLst>
          </p:cNvPr>
          <p:cNvSpPr txBox="1"/>
          <p:nvPr/>
        </p:nvSpPr>
        <p:spPr>
          <a:xfrm>
            <a:off x="8175678" y="5885493"/>
            <a:ext cx="5544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rgbClr val="FF66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endParaRPr kumimoji="1" lang="ja-JP" altLang="en-US" sz="3200" dirty="0">
              <a:solidFill>
                <a:srgbClr val="FF66FF"/>
              </a:solidFill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0A0A6D7-1EC7-0C11-E705-E306799DAEED}"/>
              </a:ext>
            </a:extLst>
          </p:cNvPr>
          <p:cNvSpPr txBox="1"/>
          <p:nvPr/>
        </p:nvSpPr>
        <p:spPr>
          <a:xfrm>
            <a:off x="10131990" y="285888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5BF9FBAB-BAA6-6030-32BF-031A6C750198}"/>
              </a:ext>
            </a:extLst>
          </p:cNvPr>
          <p:cNvSpPr txBox="1"/>
          <p:nvPr/>
        </p:nvSpPr>
        <p:spPr>
          <a:xfrm>
            <a:off x="10128361" y="3355750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chemeClr val="accent6"/>
              </a:solidFill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50BB14A-BAD9-3916-7B75-7A4D13955331}"/>
              </a:ext>
            </a:extLst>
          </p:cNvPr>
          <p:cNvSpPr txBox="1"/>
          <p:nvPr/>
        </p:nvSpPr>
        <p:spPr>
          <a:xfrm>
            <a:off x="10128361" y="387908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chemeClr val="accent6"/>
              </a:solidFill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36BD897A-C6D8-8AF5-D158-D854C28B9984}"/>
              </a:ext>
            </a:extLst>
          </p:cNvPr>
          <p:cNvSpPr txBox="1"/>
          <p:nvPr/>
        </p:nvSpPr>
        <p:spPr>
          <a:xfrm>
            <a:off x="10135619" y="437219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chemeClr val="accent6"/>
              </a:solidFill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6E9AF94-9205-4A6C-37F4-93A3DD3CA61C}"/>
              </a:ext>
            </a:extLst>
          </p:cNvPr>
          <p:cNvSpPr txBox="1"/>
          <p:nvPr/>
        </p:nvSpPr>
        <p:spPr>
          <a:xfrm>
            <a:off x="10135619" y="489393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</a:t>
            </a:r>
            <a:endParaRPr kumimoji="1" lang="ja-JP" altLang="en-US" sz="3200" dirty="0">
              <a:solidFill>
                <a:schemeClr val="accent6"/>
              </a:solidFill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F789DAEB-8B8D-C65F-5B8C-3F9373EE28A1}"/>
              </a:ext>
            </a:extLst>
          </p:cNvPr>
          <p:cNvSpPr txBox="1"/>
          <p:nvPr/>
        </p:nvSpPr>
        <p:spPr>
          <a:xfrm>
            <a:off x="10128361" y="540721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chemeClr val="accent6"/>
              </a:solidFill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4E91D760-200A-16B4-4096-A3B0B1872D8F}"/>
              </a:ext>
            </a:extLst>
          </p:cNvPr>
          <p:cNvSpPr txBox="1"/>
          <p:nvPr/>
        </p:nvSpPr>
        <p:spPr>
          <a:xfrm>
            <a:off x="9745910" y="5885493"/>
            <a:ext cx="5544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6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</a:t>
            </a:r>
            <a:endParaRPr kumimoji="1" lang="ja-JP" altLang="en-US" sz="3200" dirty="0">
              <a:solidFill>
                <a:schemeClr val="accent6"/>
              </a:solidFill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3A110E6E-5DDD-2D6C-EECF-D7A072F31460}"/>
              </a:ext>
            </a:extLst>
          </p:cNvPr>
          <p:cNvSpPr txBox="1"/>
          <p:nvPr/>
        </p:nvSpPr>
        <p:spPr>
          <a:xfrm>
            <a:off x="10944578" y="2858889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AC424D3D-315B-BD41-53C3-D923300235B1}"/>
              </a:ext>
            </a:extLst>
          </p:cNvPr>
          <p:cNvSpPr txBox="1"/>
          <p:nvPr/>
        </p:nvSpPr>
        <p:spPr>
          <a:xfrm>
            <a:off x="10940949" y="3355750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4F61E0D-A727-2E87-EB5B-89463642B9EF}"/>
              </a:ext>
            </a:extLst>
          </p:cNvPr>
          <p:cNvSpPr txBox="1"/>
          <p:nvPr/>
        </p:nvSpPr>
        <p:spPr>
          <a:xfrm>
            <a:off x="10940949" y="3879088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954370C8-F2F0-9809-15CD-FF38B6407B4B}"/>
              </a:ext>
            </a:extLst>
          </p:cNvPr>
          <p:cNvSpPr txBox="1"/>
          <p:nvPr/>
        </p:nvSpPr>
        <p:spPr>
          <a:xfrm>
            <a:off x="10948207" y="437219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B4A606E4-A1A5-4864-A5D9-7BEBD9ED11B7}"/>
              </a:ext>
            </a:extLst>
          </p:cNvPr>
          <p:cNvSpPr txBox="1"/>
          <p:nvPr/>
        </p:nvSpPr>
        <p:spPr>
          <a:xfrm>
            <a:off x="10948207" y="4893933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0563A7E-18BA-0595-F05E-25AC9A63DB33}"/>
              </a:ext>
            </a:extLst>
          </p:cNvPr>
          <p:cNvSpPr txBox="1"/>
          <p:nvPr/>
        </p:nvSpPr>
        <p:spPr>
          <a:xfrm>
            <a:off x="10940949" y="5407211"/>
            <a:ext cx="54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430E3A1-C351-A1AA-58F3-B33559AEC102}"/>
              </a:ext>
            </a:extLst>
          </p:cNvPr>
          <p:cNvSpPr txBox="1"/>
          <p:nvPr/>
        </p:nvSpPr>
        <p:spPr>
          <a:xfrm>
            <a:off x="10839348" y="5908778"/>
            <a:ext cx="764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chemeClr val="accent4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26</a:t>
            </a:r>
            <a:endParaRPr kumimoji="1" lang="ja-JP" alt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62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E561BDB-E6A1-5534-8A43-83642BEC84C1}"/>
              </a:ext>
            </a:extLst>
          </p:cNvPr>
          <p:cNvSpPr txBox="1"/>
          <p:nvPr/>
        </p:nvSpPr>
        <p:spPr>
          <a:xfrm>
            <a:off x="1110343" y="575862"/>
            <a:ext cx="9993086" cy="70788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資料からポイントを読み取る</a:t>
            </a:r>
            <a:endParaRPr kumimoji="1"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37F2ABF-BE07-5909-4ACE-39AB6B8CD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854" y="1493610"/>
            <a:ext cx="10002291" cy="498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11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E561BDB-E6A1-5534-8A43-83642BEC84C1}"/>
              </a:ext>
            </a:extLst>
          </p:cNvPr>
          <p:cNvSpPr txBox="1"/>
          <p:nvPr/>
        </p:nvSpPr>
        <p:spPr>
          <a:xfrm>
            <a:off x="1110343" y="575862"/>
            <a:ext cx="9993086" cy="70788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 </a:t>
            </a:r>
            <a:r>
              <a:rPr kumimoji="1" lang="ja-JP" altLang="en-US" sz="4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資料からポイントを読み取る</a:t>
            </a:r>
            <a:endParaRPr kumimoji="1" lang="ja-JP" altLang="en-US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153EDD7-4988-092D-EAD2-66FA86E47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88" y="1510846"/>
            <a:ext cx="10048024" cy="496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39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1170</TotalTime>
  <Words>342</Words>
  <Application>Microsoft Office PowerPoint</Application>
  <PresentationFormat>ワイド画面</PresentationFormat>
  <Paragraphs>191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UD デジタル 教科書体 NP-B</vt:lpstr>
      <vt:lpstr>游ゴシック</vt:lpstr>
      <vt:lpstr>Arial</vt:lpstr>
      <vt:lpstr>Calibri</vt:lpstr>
      <vt:lpstr>Calibri Light</vt:lpstr>
      <vt:lpstr>Office テーマ</vt:lpstr>
      <vt:lpstr>資料を整理しよう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資料を整理しよう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資料を整理しよう </dc:title>
  <dc:creator>ito tutomu</dc:creator>
  <cp:lastModifiedBy>tutomu ito</cp:lastModifiedBy>
  <cp:revision>38</cp:revision>
  <dcterms:created xsi:type="dcterms:W3CDTF">2022-12-21T08:26:36Z</dcterms:created>
  <dcterms:modified xsi:type="dcterms:W3CDTF">2024-01-16T09:08:11Z</dcterms:modified>
</cp:coreProperties>
</file>