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546" r:id="rId2"/>
    <p:sldId id="569" r:id="rId3"/>
    <p:sldId id="590" r:id="rId4"/>
    <p:sldId id="257" r:id="rId5"/>
    <p:sldId id="592" r:id="rId6"/>
    <p:sldId id="593" r:id="rId7"/>
    <p:sldId id="571" r:id="rId8"/>
    <p:sldId id="260" r:id="rId9"/>
    <p:sldId id="573" r:id="rId10"/>
    <p:sldId id="582" r:id="rId11"/>
    <p:sldId id="605" r:id="rId12"/>
    <p:sldId id="594" r:id="rId13"/>
    <p:sldId id="606" r:id="rId14"/>
    <p:sldId id="545" r:id="rId15"/>
    <p:sldId id="595" r:id="rId16"/>
    <p:sldId id="609" r:id="rId17"/>
    <p:sldId id="580" r:id="rId18"/>
    <p:sldId id="581" r:id="rId19"/>
    <p:sldId id="550" r:id="rId20"/>
    <p:sldId id="549" r:id="rId21"/>
    <p:sldId id="602" r:id="rId22"/>
    <p:sldId id="575" r:id="rId23"/>
    <p:sldId id="576" r:id="rId24"/>
    <p:sldId id="603" r:id="rId25"/>
    <p:sldId id="608" r:id="rId26"/>
    <p:sldId id="598" r:id="rId27"/>
    <p:sldId id="587" r:id="rId28"/>
    <p:sldId id="599" r:id="rId29"/>
    <p:sldId id="585" r:id="rId30"/>
    <p:sldId id="607" r:id="rId31"/>
    <p:sldId id="610" r:id="rId32"/>
    <p:sldId id="584" r:id="rId33"/>
    <p:sldId id="579" r:id="rId34"/>
    <p:sldId id="601" r:id="rId35"/>
    <p:sldId id="600" r:id="rId36"/>
  </p:sldIdLst>
  <p:sldSz cx="12192000" cy="6858000"/>
  <p:notesSz cx="6858000" cy="9144000"/>
  <p:embeddedFontLst>
    <p:embeddedFont>
      <p:font typeface="AR P顏眞楷書体H" panose="03000900000000000000" pitchFamily="66" charset="-128"/>
      <p:regular r:id="rId38"/>
    </p:embeddedFont>
    <p:embeddedFont>
      <p:font typeface="Cambria Math" panose="02040503050406030204" pitchFamily="18" charset="0"/>
      <p:regular r:id="rId39"/>
    </p:embeddedFont>
    <p:embeddedFont>
      <p:font typeface="UD デジタル 教科書体 NP-B" panose="02020700000000000000" pitchFamily="18" charset="-128"/>
      <p:bold r:id="rId40"/>
    </p:embeddedFont>
    <p:embeddedFont>
      <p:font typeface="游ゴシック" panose="020B0400000000000000" pitchFamily="50" charset="-128"/>
      <p:regular r:id="rId41"/>
      <p:bold r:id="rId42"/>
    </p:embeddedFont>
    <p:embeddedFont>
      <p:font typeface="游ゴシック Light" panose="020B0300000000000000" pitchFamily="50" charset="-128"/>
      <p:regular r:id="rId4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A3A17-5507-4095-8A32-626BC8448AAF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4955-F3BA-409B-A0CE-5A58A0417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61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4955-F3BA-409B-A0CE-5A58A0417BB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615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4955-F3BA-409B-A0CE-5A58A0417BB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171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4955-F3BA-409B-A0CE-5A58A0417BB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894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845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778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844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31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731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86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4955-F3BA-409B-A0CE-5A58A0417BB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9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4955-F3BA-409B-A0CE-5A58A0417BB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2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4955-F3BA-409B-A0CE-5A58A0417BB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43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4955-F3BA-409B-A0CE-5A58A0417BB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61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A4955-F3BA-409B-A0CE-5A58A0417BB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29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303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47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36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20106-E01E-4463-8B43-F7D6FF11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9C6FBB8-365D-4D8C-97AE-93C735880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63065A-86A5-43F2-A042-924761B0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E77918-F12D-4379-B5B2-584C29FB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65A697-6BC3-4664-8187-49F3D8C0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32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36764-6C18-4332-A3FB-A310C29C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300C64-F270-455E-8827-F607042B0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C71C2A-0EFB-4C99-966C-03401617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92606F-8041-415F-8C00-F50F9DA4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83C519-6AE9-4274-9045-26FC574E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87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D8477CA-D683-4923-A939-BA76253E4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CC9CDE-09D7-4879-9FAE-CD656A0CC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950356-7ABE-4EA4-A63E-DB69DA57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941F20-0C55-49AC-ACA9-C6EF74EC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75180A-E59B-4B9D-AE8E-F5586476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57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C6224A-3C7C-4F11-B215-DE3220A4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1C1952-097D-4106-AF66-2EAE8A1A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3A89D3-6DD2-41C9-8B63-8786EDC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3C4369-AFC9-4D76-AAD5-F2ED4C34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6E08BE-470F-45AF-8834-60B73509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31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87901-9926-499D-A281-6F7E64EC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296FCC-8371-4CD1-AD18-F7078EE70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0C88A1-707A-42A3-85DD-744011E7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E6A7D0-307D-4BF9-8AF1-0DDE1342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2B333-76D2-4FD1-98AE-F1461D8A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04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D79314-579E-4615-9F81-08B47441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3D65E6-61AF-4B46-8FEC-0A8FA54F3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4FCE1D-B4A3-4703-BDC5-2B75B5ECB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4EC162-B81E-496A-A776-7A64FDAC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686FCF-EB5A-4C7F-9AF1-F9ED9A86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F86858-07F0-4E30-A020-57F19AB8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7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EBF09A-A96C-4A3A-91C8-6BA3B5E0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7DA6DE-1E0B-47C4-AC78-5458D4C11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7B809A-43C8-47D5-8AEF-40FD5B944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C945A6-2A13-440C-9F7F-DE817217F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64B496F-F9A8-44EB-B94E-23B6A7108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360C2EE-4B36-4841-84DD-A7D5B638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1DFA984-8DE2-4564-96B9-3B8521D9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4673D9-5EDE-4A23-A76B-6198EF1D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42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151186-C2A8-4741-8541-ED9BD1BD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2EE9F1-84F6-457B-B38A-F6300793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916F559-A96E-48A6-B5EE-5BC63AA6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52431A-631A-43F6-98ED-3958CD0D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7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362BAD-79B9-4753-AA4B-25FD855B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0AC3A4-558A-4128-9E2B-847A6596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98F804-07AC-44A7-A71B-3DFFC81A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48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8267FA-D043-48D9-B7D2-09506D97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6D2B6D-4B0F-4A95-AE98-464758352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15D226-209F-40E5-A50F-C05447B16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6B961D-A19B-4C18-8A54-7E9E7379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6AC520-5EF3-4DDA-BBE5-36335A2A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955DD6-4CC0-47CA-B1AF-55063710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95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3D474-DF5F-4DD2-9C9B-CD3D4151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C9D25D-90FB-4C8C-8689-84B294D28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C0E6BF-E418-4AD6-B76D-436E43612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4D0D89-4B0C-4611-8CE4-26161437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6F2970-D11D-453F-BE8E-4625CCCC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CA429D-4D39-4D4F-930F-918CBEE3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43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D6B1A89-806C-45A0-8076-7554F1DB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8D95AD-B919-40EA-A137-5696F48B1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FE14BF-09BF-4E05-BAF8-B062A3E7F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D121-2A32-4455-8C26-F685E4E60B46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037270-C5D5-45C8-80EA-CD354EA1C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C96B7A-5C95-4C95-B6C8-A0D7E56EB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EE17-9D39-4C92-8960-8BF779FA2F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8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0AFC61-A139-472F-AA79-A7715B7CB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107" y="546439"/>
            <a:ext cx="8818990" cy="2621304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わり算の問題ですが</a:t>
            </a:r>
            <a:b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　　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指示によって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答えが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 　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変わるので注意しましょう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9B10B4A-E95B-4F86-B51D-4AAE2792C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3987" y="3539612"/>
            <a:ext cx="7123471" cy="282177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①あまり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がでる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②わりきれるまで、わる問題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③途中で四捨五入する問題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991A01-4134-49E6-805D-594F147C3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7" y="1929204"/>
            <a:ext cx="1267452" cy="14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2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71EAD3-22F5-DC8C-8254-5098C4F1FF18}"/>
              </a:ext>
            </a:extLst>
          </p:cNvPr>
          <p:cNvSpPr txBox="1"/>
          <p:nvPr/>
        </p:nvSpPr>
        <p:spPr>
          <a:xfrm>
            <a:off x="1385320" y="536656"/>
            <a:ext cx="903164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34.5 kg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のじゃがいもを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１人に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 kg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ずつ分けようと思います。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何人分できて、何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kg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あまりますか？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A099CE-61E1-A3F1-14E0-81EB7D419BF6}"/>
              </a:ext>
            </a:extLst>
          </p:cNvPr>
          <p:cNvSpPr txBox="1"/>
          <p:nvPr/>
        </p:nvSpPr>
        <p:spPr>
          <a:xfrm>
            <a:off x="1026942" y="4059187"/>
            <a:ext cx="1005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kg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を何こつくると、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34.5 kg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近くになるかな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6F25FE-BA8E-1EC1-46B6-B9D9F17D46C4}"/>
              </a:ext>
            </a:extLst>
          </p:cNvPr>
          <p:cNvSpPr txBox="1"/>
          <p:nvPr/>
        </p:nvSpPr>
        <p:spPr>
          <a:xfrm>
            <a:off x="733416" y="2653848"/>
            <a:ext cx="159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B82FD8-729A-366C-7F56-600045C1CDDA}"/>
              </a:ext>
            </a:extLst>
          </p:cNvPr>
          <p:cNvSpPr txBox="1"/>
          <p:nvPr/>
        </p:nvSpPr>
        <p:spPr>
          <a:xfrm>
            <a:off x="1625632" y="4883718"/>
            <a:ext cx="278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8218815-F2D4-B6F2-4C9A-B566A4BB12F2}"/>
              </a:ext>
            </a:extLst>
          </p:cNvPr>
          <p:cNvSpPr txBox="1"/>
          <p:nvPr/>
        </p:nvSpPr>
        <p:spPr>
          <a:xfrm>
            <a:off x="4756105" y="4850651"/>
            <a:ext cx="425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D3057F9-5BEF-46A2-8333-54AF39A43358}"/>
              </a:ext>
            </a:extLst>
          </p:cNvPr>
          <p:cNvSpPr txBox="1"/>
          <p:nvPr/>
        </p:nvSpPr>
        <p:spPr>
          <a:xfrm>
            <a:off x="5007429" y="5703670"/>
            <a:ext cx="630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人分できて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 kg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</a:t>
            </a:r>
          </a:p>
        </p:txBody>
      </p:sp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0880E74-4459-FD64-4F34-B0747C18C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7661" r="7759" b="5810"/>
          <a:stretch/>
        </p:blipFill>
        <p:spPr>
          <a:xfrm>
            <a:off x="2562599" y="2863466"/>
            <a:ext cx="1498421" cy="1090562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7FAEAE8-CCF6-2398-040F-1AEA2CC5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7661" r="7759" b="5810"/>
          <a:stretch/>
        </p:blipFill>
        <p:spPr>
          <a:xfrm>
            <a:off x="4200856" y="2863466"/>
            <a:ext cx="1498421" cy="1090562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10C1F79-F578-9416-C270-35B5F8014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7661" r="7759" b="5810"/>
          <a:stretch/>
        </p:blipFill>
        <p:spPr>
          <a:xfrm>
            <a:off x="5909140" y="2863466"/>
            <a:ext cx="1498421" cy="10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71EAD3-22F5-DC8C-8254-5098C4F1FF18}"/>
              </a:ext>
            </a:extLst>
          </p:cNvPr>
          <p:cNvSpPr txBox="1"/>
          <p:nvPr/>
        </p:nvSpPr>
        <p:spPr>
          <a:xfrm>
            <a:off x="1385320" y="536656"/>
            <a:ext cx="903164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34.5 kg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のじゃがいもを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１人に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 kg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ずつ分けようと思います。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何人分できて、何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kg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あまりますか？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5756AE-01D5-F4A6-B628-4164D3C8B499}"/>
              </a:ext>
            </a:extLst>
          </p:cNvPr>
          <p:cNvSpPr txBox="1"/>
          <p:nvPr/>
        </p:nvSpPr>
        <p:spPr>
          <a:xfrm>
            <a:off x="1625212" y="4829681"/>
            <a:ext cx="288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34.5÷4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004037-AFD2-478B-6512-5AB6D76C1EF6}"/>
              </a:ext>
            </a:extLst>
          </p:cNvPr>
          <p:cNvSpPr txBox="1"/>
          <p:nvPr/>
        </p:nvSpPr>
        <p:spPr>
          <a:xfrm>
            <a:off x="8745364" y="3900076"/>
            <a:ext cx="227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1B44B8-5F86-E4AE-705D-C99661639E4D}"/>
              </a:ext>
            </a:extLst>
          </p:cNvPr>
          <p:cNvSpPr txBox="1"/>
          <p:nvPr/>
        </p:nvSpPr>
        <p:spPr>
          <a:xfrm>
            <a:off x="9850830" y="3360514"/>
            <a:ext cx="62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88D8F9-5662-2C0F-4BF3-E9558FF58A20}"/>
              </a:ext>
            </a:extLst>
          </p:cNvPr>
          <p:cNvSpPr txBox="1"/>
          <p:nvPr/>
        </p:nvSpPr>
        <p:spPr>
          <a:xfrm>
            <a:off x="9521316" y="4323170"/>
            <a:ext cx="97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8076D8A-786E-7F95-6504-2370CED0770F}"/>
              </a:ext>
            </a:extLst>
          </p:cNvPr>
          <p:cNvCxnSpPr>
            <a:cxnSpLocks/>
          </p:cNvCxnSpPr>
          <p:nvPr/>
        </p:nvCxnSpPr>
        <p:spPr>
          <a:xfrm>
            <a:off x="9311453" y="4903127"/>
            <a:ext cx="17733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9D1CCE5-C093-BB49-C521-F415FE2FF094}"/>
              </a:ext>
            </a:extLst>
          </p:cNvPr>
          <p:cNvSpPr txBox="1"/>
          <p:nvPr/>
        </p:nvSpPr>
        <p:spPr>
          <a:xfrm>
            <a:off x="9850829" y="4903127"/>
            <a:ext cx="113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A199DEF-28F4-07A0-B1E5-319399BC121C}"/>
              </a:ext>
            </a:extLst>
          </p:cNvPr>
          <p:cNvSpPr txBox="1"/>
          <p:nvPr/>
        </p:nvSpPr>
        <p:spPr>
          <a:xfrm>
            <a:off x="10330899" y="3360513"/>
            <a:ext cx="62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0000FF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×</a:t>
            </a:r>
            <a:endParaRPr kumimoji="1" lang="ja-JP" altLang="en-US" sz="3600" b="1" dirty="0">
              <a:solidFill>
                <a:srgbClr val="0000FF"/>
              </a:solidFill>
              <a:latin typeface="AR P顏眞楷書体H" panose="03000900000000000000" pitchFamily="66" charset="-128"/>
              <a:ea typeface="AR P顏眞楷書体H" panose="03000900000000000000" pitchFamily="66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041C969-2884-5258-4265-99AD202F357B}"/>
              </a:ext>
            </a:extLst>
          </p:cNvPr>
          <p:cNvCxnSpPr>
            <a:cxnSpLocks/>
          </p:cNvCxnSpPr>
          <p:nvPr/>
        </p:nvCxnSpPr>
        <p:spPr>
          <a:xfrm>
            <a:off x="9239199" y="3961453"/>
            <a:ext cx="18456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2D5FBC7-960F-42F0-3B86-E61700D9A1DB}"/>
              </a:ext>
            </a:extLst>
          </p:cNvPr>
          <p:cNvSpPr txBox="1"/>
          <p:nvPr/>
        </p:nvSpPr>
        <p:spPr>
          <a:xfrm>
            <a:off x="4508977" y="4810677"/>
            <a:ext cx="351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199B2C-286A-FED6-5312-0A39B784DC0E}"/>
              </a:ext>
            </a:extLst>
          </p:cNvPr>
          <p:cNvSpPr txBox="1"/>
          <p:nvPr/>
        </p:nvSpPr>
        <p:spPr>
          <a:xfrm>
            <a:off x="733416" y="2653848"/>
            <a:ext cx="159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方法②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6A12654-9B48-0658-860A-12EAE33E36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7661" r="7759" b="5810"/>
          <a:stretch/>
        </p:blipFill>
        <p:spPr>
          <a:xfrm>
            <a:off x="2562599" y="2863466"/>
            <a:ext cx="1498421" cy="1090562"/>
          </a:xfrm>
          <a:prstGeom prst="rect">
            <a:avLst/>
          </a:prstGeom>
        </p:spPr>
      </p:pic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7E7CAD8-D32F-69F2-B77A-1E13E4D09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7661" r="7759" b="5810"/>
          <a:stretch/>
        </p:blipFill>
        <p:spPr>
          <a:xfrm>
            <a:off x="4200856" y="2863466"/>
            <a:ext cx="1498421" cy="1090562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656745-C427-2531-E2A5-34DE26F2C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7661" r="7759" b="5810"/>
          <a:stretch/>
        </p:blipFill>
        <p:spPr>
          <a:xfrm>
            <a:off x="5909140" y="2863466"/>
            <a:ext cx="1498421" cy="109056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9578EA-4D17-9B80-0554-B80DCDC60C2D}"/>
              </a:ext>
            </a:extLst>
          </p:cNvPr>
          <p:cNvSpPr txBox="1"/>
          <p:nvPr/>
        </p:nvSpPr>
        <p:spPr>
          <a:xfrm>
            <a:off x="1026943" y="4059187"/>
            <a:ext cx="580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わり算をして求めてみよう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4CADD3-ACE9-2D6F-95A3-19F6B6D171D1}"/>
              </a:ext>
            </a:extLst>
          </p:cNvPr>
          <p:cNvSpPr txBox="1"/>
          <p:nvPr/>
        </p:nvSpPr>
        <p:spPr>
          <a:xfrm>
            <a:off x="5007429" y="5703670"/>
            <a:ext cx="630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人分できて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 kg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</a:t>
            </a:r>
          </a:p>
        </p:txBody>
      </p:sp>
    </p:spTree>
    <p:extLst>
      <p:ext uri="{BB962C8B-B14F-4D97-AF65-F5344CB8AC3E}">
        <p14:creationId xmlns:p14="http://schemas.microsoft.com/office/powerpoint/2010/main" val="11492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" grpId="0"/>
      <p:bldP spid="13" grpId="0"/>
      <p:bldP spid="19" grpId="0"/>
      <p:bldP spid="20" grpId="0"/>
      <p:bldP spid="26" grpId="0"/>
      <p:bldP spid="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71EAD3-22F5-DC8C-8254-5098C4F1FF18}"/>
              </a:ext>
            </a:extLst>
          </p:cNvPr>
          <p:cNvSpPr txBox="1"/>
          <p:nvPr/>
        </p:nvSpPr>
        <p:spPr>
          <a:xfrm>
            <a:off x="1130538" y="1978432"/>
            <a:ext cx="94179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上の式から成り立つ関係の式を考えると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B82FD8-729A-366C-7F56-600045C1CDDA}"/>
              </a:ext>
            </a:extLst>
          </p:cNvPr>
          <p:cNvSpPr txBox="1"/>
          <p:nvPr/>
        </p:nvSpPr>
        <p:spPr>
          <a:xfrm>
            <a:off x="5357006" y="4182782"/>
            <a:ext cx="347295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じゃがいもの重さ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32kg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8218815-F2D4-B6F2-4C9A-B566A4BB12F2}"/>
              </a:ext>
            </a:extLst>
          </p:cNvPr>
          <p:cNvSpPr txBox="1"/>
          <p:nvPr/>
        </p:nvSpPr>
        <p:spPr>
          <a:xfrm>
            <a:off x="1103655" y="3010568"/>
            <a:ext cx="37680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関係を表す式は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D3057F9-5BEF-46A2-8333-54AF39A43358}"/>
              </a:ext>
            </a:extLst>
          </p:cNvPr>
          <p:cNvSpPr txBox="1"/>
          <p:nvPr/>
        </p:nvSpPr>
        <p:spPr>
          <a:xfrm>
            <a:off x="9752496" y="4430512"/>
            <a:ext cx="185617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あまりの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 kg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D3057F9-5BEF-46A2-8333-54AF39A43358}"/>
              </a:ext>
            </a:extLst>
          </p:cNvPr>
          <p:cNvSpPr txBox="1"/>
          <p:nvPr/>
        </p:nvSpPr>
        <p:spPr>
          <a:xfrm>
            <a:off x="915117" y="4235356"/>
            <a:ext cx="349947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最初にあった</a:t>
            </a:r>
            <a:endParaRPr kumimoji="1"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じゃがいもの重さ</a:t>
            </a:r>
            <a:endParaRPr kumimoji="1"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34.5kg</a:t>
            </a:r>
            <a:endParaRPr kumimoji="1" lang="ja-JP" altLang="en-US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110E1B8-5128-4E12-27DB-1876CDCEBB01}"/>
              </a:ext>
            </a:extLst>
          </p:cNvPr>
          <p:cNvSpPr/>
          <p:nvPr/>
        </p:nvSpPr>
        <p:spPr>
          <a:xfrm>
            <a:off x="4442606" y="4510412"/>
            <a:ext cx="914400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5C44A00-33D1-84FA-FB9C-ED95483AE205}"/>
              </a:ext>
            </a:extLst>
          </p:cNvPr>
          <p:cNvSpPr/>
          <p:nvPr/>
        </p:nvSpPr>
        <p:spPr>
          <a:xfrm>
            <a:off x="8829959" y="4544773"/>
            <a:ext cx="914400" cy="9144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51B73A-A799-8407-999F-AE6ED2DF2C8D}"/>
              </a:ext>
            </a:extLst>
          </p:cNvPr>
          <p:cNvSpPr txBox="1"/>
          <p:nvPr/>
        </p:nvSpPr>
        <p:spPr>
          <a:xfrm>
            <a:off x="4509053" y="4614091"/>
            <a:ext cx="72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94C2A1-3F8F-1990-5418-F23F4EA60686}"/>
              </a:ext>
            </a:extLst>
          </p:cNvPr>
          <p:cNvSpPr txBox="1"/>
          <p:nvPr/>
        </p:nvSpPr>
        <p:spPr>
          <a:xfrm>
            <a:off x="8887708" y="4614090"/>
            <a:ext cx="72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40C728-508C-235C-34D1-1BD48F774FC6}"/>
              </a:ext>
            </a:extLst>
          </p:cNvPr>
          <p:cNvSpPr txBox="1"/>
          <p:nvPr/>
        </p:nvSpPr>
        <p:spPr>
          <a:xfrm>
            <a:off x="5135883" y="2999534"/>
            <a:ext cx="5090646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8188C95-9B4A-33ED-863F-115F22FEC0E9}"/>
              </a:ext>
            </a:extLst>
          </p:cNvPr>
          <p:cNvCxnSpPr/>
          <p:nvPr/>
        </p:nvCxnSpPr>
        <p:spPr>
          <a:xfrm>
            <a:off x="4899806" y="3707420"/>
            <a:ext cx="5607842" cy="0"/>
          </a:xfrm>
          <a:prstGeom prst="line">
            <a:avLst/>
          </a:prstGeom>
          <a:ln w="38100" cmpd="dbl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51E0EB-262B-AA9F-169E-248C5BF5BDFC}"/>
              </a:ext>
            </a:extLst>
          </p:cNvPr>
          <p:cNvSpPr txBox="1"/>
          <p:nvPr/>
        </p:nvSpPr>
        <p:spPr>
          <a:xfrm>
            <a:off x="1130538" y="821852"/>
            <a:ext cx="32624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式とその答え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5A0E0B-5158-4932-0B88-37013317FA48}"/>
              </a:ext>
            </a:extLst>
          </p:cNvPr>
          <p:cNvSpPr txBox="1"/>
          <p:nvPr/>
        </p:nvSpPr>
        <p:spPr>
          <a:xfrm>
            <a:off x="4681827" y="814340"/>
            <a:ext cx="5998758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34.5÷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8A343C6-44EE-75B5-8533-109C1A8FA6A4}"/>
              </a:ext>
            </a:extLst>
          </p:cNvPr>
          <p:cNvCxnSpPr>
            <a:cxnSpLocks/>
          </p:cNvCxnSpPr>
          <p:nvPr/>
        </p:nvCxnSpPr>
        <p:spPr>
          <a:xfrm>
            <a:off x="4681827" y="1522226"/>
            <a:ext cx="6101402" cy="0"/>
          </a:xfrm>
          <a:prstGeom prst="line">
            <a:avLst/>
          </a:prstGeom>
          <a:ln w="38100" cmpd="dbl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71EAD3-22F5-DC8C-8254-5098C4F1FF18}"/>
              </a:ext>
            </a:extLst>
          </p:cNvPr>
          <p:cNvSpPr txBox="1"/>
          <p:nvPr/>
        </p:nvSpPr>
        <p:spPr>
          <a:xfrm>
            <a:off x="483767" y="566378"/>
            <a:ext cx="1146980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次の式から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成り立つ「関係を表す式」を考えよう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8218815-F2D4-B6F2-4C9A-B566A4BB12F2}"/>
              </a:ext>
            </a:extLst>
          </p:cNvPr>
          <p:cNvSpPr txBox="1"/>
          <p:nvPr/>
        </p:nvSpPr>
        <p:spPr>
          <a:xfrm>
            <a:off x="6770068" y="2406414"/>
            <a:ext cx="3939052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7738A3-A214-512F-9768-3258B5B0ED8A}"/>
              </a:ext>
            </a:extLst>
          </p:cNvPr>
          <p:cNvSpPr txBox="1"/>
          <p:nvPr/>
        </p:nvSpPr>
        <p:spPr>
          <a:xfrm>
            <a:off x="663300" y="2406414"/>
            <a:ext cx="488948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38÷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3FDF4B-BE2E-18AF-6363-0D417EFEE1C2}"/>
              </a:ext>
            </a:extLst>
          </p:cNvPr>
          <p:cNvSpPr txBox="1"/>
          <p:nvPr/>
        </p:nvSpPr>
        <p:spPr>
          <a:xfrm>
            <a:off x="7162800" y="1486396"/>
            <a:ext cx="340722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関係を表す式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D31FCD-6D06-B560-9A0F-A6986642FF12}"/>
              </a:ext>
            </a:extLst>
          </p:cNvPr>
          <p:cNvSpPr txBox="1"/>
          <p:nvPr/>
        </p:nvSpPr>
        <p:spPr>
          <a:xfrm>
            <a:off x="6770067" y="3326432"/>
            <a:ext cx="5029201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8CC0580-5E7C-6306-3D41-00D7EAC83C87}"/>
              </a:ext>
            </a:extLst>
          </p:cNvPr>
          <p:cNvSpPr txBox="1"/>
          <p:nvPr/>
        </p:nvSpPr>
        <p:spPr>
          <a:xfrm>
            <a:off x="663300" y="3326432"/>
            <a:ext cx="599875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42.5÷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62A634-3FC8-4C52-A36F-793873EEC28A}"/>
              </a:ext>
            </a:extLst>
          </p:cNvPr>
          <p:cNvSpPr txBox="1"/>
          <p:nvPr/>
        </p:nvSpPr>
        <p:spPr>
          <a:xfrm>
            <a:off x="6770068" y="4246450"/>
            <a:ext cx="5029200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32.4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947168-1713-4740-6E31-A92F6E37C7D8}"/>
              </a:ext>
            </a:extLst>
          </p:cNvPr>
          <p:cNvSpPr txBox="1"/>
          <p:nvPr/>
        </p:nvSpPr>
        <p:spPr>
          <a:xfrm>
            <a:off x="663300" y="4246450"/>
            <a:ext cx="599875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32.4÷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71CA20-3F65-D1F0-5B9F-4EAC06F9B771}"/>
              </a:ext>
            </a:extLst>
          </p:cNvPr>
          <p:cNvSpPr txBox="1"/>
          <p:nvPr/>
        </p:nvSpPr>
        <p:spPr>
          <a:xfrm>
            <a:off x="6770067" y="5166468"/>
            <a:ext cx="5029199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27.7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3.7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A313527-3B35-90C1-6FDA-C61454B50613}"/>
              </a:ext>
            </a:extLst>
          </p:cNvPr>
          <p:cNvSpPr txBox="1"/>
          <p:nvPr/>
        </p:nvSpPr>
        <p:spPr>
          <a:xfrm>
            <a:off x="663300" y="5166468"/>
            <a:ext cx="59552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27.7÷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3.7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3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961651" y="2414099"/>
            <a:ext cx="220265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993883" y="3606197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108152-8C3C-43BD-A00F-ED77B05377E8}"/>
              </a:ext>
            </a:extLst>
          </p:cNvPr>
          <p:cNvSpPr txBox="1"/>
          <p:nvPr/>
        </p:nvSpPr>
        <p:spPr>
          <a:xfrm>
            <a:off x="417874" y="544464"/>
            <a:ext cx="1146980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商を一の位まで求め、あまりも書きましょう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F1AC04-C6CE-41E5-8C7E-0F1914AC4D6C}"/>
              </a:ext>
            </a:extLst>
          </p:cNvPr>
          <p:cNvSpPr txBox="1"/>
          <p:nvPr/>
        </p:nvSpPr>
        <p:spPr>
          <a:xfrm>
            <a:off x="1445736" y="2342690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CF7D78-F694-47C4-9FB3-CBD53F45E66F}"/>
              </a:ext>
            </a:extLst>
          </p:cNvPr>
          <p:cNvSpPr txBox="1"/>
          <p:nvPr/>
        </p:nvSpPr>
        <p:spPr>
          <a:xfrm>
            <a:off x="2401012" y="164465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8A33A7-1EEF-43B7-82F4-AA04238F9682}"/>
              </a:ext>
            </a:extLst>
          </p:cNvPr>
          <p:cNvSpPr txBox="1"/>
          <p:nvPr/>
        </p:nvSpPr>
        <p:spPr>
          <a:xfrm>
            <a:off x="2401013" y="293863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F62AA0-BB19-41C0-84CB-BCF213C71FB8}"/>
              </a:ext>
            </a:extLst>
          </p:cNvPr>
          <p:cNvSpPr txBox="1"/>
          <p:nvPr/>
        </p:nvSpPr>
        <p:spPr>
          <a:xfrm>
            <a:off x="2401013" y="3616137"/>
            <a:ext cx="982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EBA4756-CBD9-4FF4-91AE-0C0388FD4A79}"/>
              </a:ext>
            </a:extLst>
          </p:cNvPr>
          <p:cNvSpPr txBox="1"/>
          <p:nvPr/>
        </p:nvSpPr>
        <p:spPr>
          <a:xfrm>
            <a:off x="2771071" y="164465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76D16B-4C1E-4FDF-A8D6-DE7E16D87E69}"/>
              </a:ext>
            </a:extLst>
          </p:cNvPr>
          <p:cNvSpPr txBox="1"/>
          <p:nvPr/>
        </p:nvSpPr>
        <p:spPr>
          <a:xfrm>
            <a:off x="2401013" y="4200126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2F2AB5F-9BED-4EC3-9D64-A584F7D69B14}"/>
              </a:ext>
            </a:extLst>
          </p:cNvPr>
          <p:cNvCxnSpPr>
            <a:cxnSpLocks/>
          </p:cNvCxnSpPr>
          <p:nvPr/>
        </p:nvCxnSpPr>
        <p:spPr>
          <a:xfrm>
            <a:off x="1993883" y="4847365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919FBA-6053-429A-9393-0966D0FDDBAA}"/>
              </a:ext>
            </a:extLst>
          </p:cNvPr>
          <p:cNvSpPr txBox="1"/>
          <p:nvPr/>
        </p:nvSpPr>
        <p:spPr>
          <a:xfrm>
            <a:off x="2808143" y="4948972"/>
            <a:ext cx="119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2A8158-5312-411E-8300-462683EE0DB5}"/>
              </a:ext>
            </a:extLst>
          </p:cNvPr>
          <p:cNvSpPr txBox="1"/>
          <p:nvPr/>
        </p:nvSpPr>
        <p:spPr>
          <a:xfrm>
            <a:off x="689840" y="5722589"/>
            <a:ext cx="4977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A94E177-47AA-4778-9F32-3EE64C37394B}"/>
              </a:ext>
            </a:extLst>
          </p:cNvPr>
          <p:cNvCxnSpPr>
            <a:cxnSpLocks/>
          </p:cNvCxnSpPr>
          <p:nvPr/>
        </p:nvCxnSpPr>
        <p:spPr>
          <a:xfrm>
            <a:off x="7080074" y="2365304"/>
            <a:ext cx="215510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573293D-B146-49A9-8550-B81EAE2B5D76}"/>
              </a:ext>
            </a:extLst>
          </p:cNvPr>
          <p:cNvCxnSpPr>
            <a:cxnSpLocks/>
          </p:cNvCxnSpPr>
          <p:nvPr/>
        </p:nvCxnSpPr>
        <p:spPr>
          <a:xfrm>
            <a:off x="7088533" y="3606197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01FB2D-8E69-496E-98D0-FAE8E1B2C1DE}"/>
              </a:ext>
            </a:extLst>
          </p:cNvPr>
          <p:cNvSpPr txBox="1"/>
          <p:nvPr/>
        </p:nvSpPr>
        <p:spPr>
          <a:xfrm>
            <a:off x="6141239" y="2342690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09D457-7040-484D-B0FF-FEC9AB4BCFB0}"/>
              </a:ext>
            </a:extLst>
          </p:cNvPr>
          <p:cNvSpPr txBox="1"/>
          <p:nvPr/>
        </p:nvSpPr>
        <p:spPr>
          <a:xfrm>
            <a:off x="7865721" y="164465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1C09051-54A2-44B6-A229-B7D6666E9713}"/>
              </a:ext>
            </a:extLst>
          </p:cNvPr>
          <p:cNvSpPr txBox="1"/>
          <p:nvPr/>
        </p:nvSpPr>
        <p:spPr>
          <a:xfrm>
            <a:off x="7495663" y="293863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D1D6812-CA32-42B9-8E3F-EFBADD004847}"/>
              </a:ext>
            </a:extLst>
          </p:cNvPr>
          <p:cNvSpPr txBox="1"/>
          <p:nvPr/>
        </p:nvSpPr>
        <p:spPr>
          <a:xfrm>
            <a:off x="7902793" y="3627433"/>
            <a:ext cx="119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3D7E8F1-F4D7-4E31-8E4F-67021845328C}"/>
              </a:ext>
            </a:extLst>
          </p:cNvPr>
          <p:cNvSpPr txBox="1"/>
          <p:nvPr/>
        </p:nvSpPr>
        <p:spPr>
          <a:xfrm>
            <a:off x="6524517" y="5722589"/>
            <a:ext cx="4743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3383974" y="2938639"/>
            <a:ext cx="0" cy="23560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8478624" y="3022110"/>
            <a:ext cx="0" cy="92505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4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35" grpId="0"/>
      <p:bldP spid="38" grpId="0"/>
      <p:bldP spid="12" grpId="0"/>
      <p:bldP spid="45" grpId="0"/>
      <p:bldP spid="46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961651" y="2414099"/>
            <a:ext cx="220265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993883" y="3606197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108152-8C3C-43BD-A00F-ED77B05377E8}"/>
              </a:ext>
            </a:extLst>
          </p:cNvPr>
          <p:cNvSpPr txBox="1"/>
          <p:nvPr/>
        </p:nvSpPr>
        <p:spPr>
          <a:xfrm>
            <a:off x="417874" y="544464"/>
            <a:ext cx="1146980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商を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一の位まで求め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、あまりも書きましょう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F1AC04-C6CE-41E5-8C7E-0F1914AC4D6C}"/>
              </a:ext>
            </a:extLst>
          </p:cNvPr>
          <p:cNvSpPr txBox="1"/>
          <p:nvPr/>
        </p:nvSpPr>
        <p:spPr>
          <a:xfrm>
            <a:off x="1445736" y="2342690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CF7D78-F694-47C4-9FB3-CBD53F45E66F}"/>
              </a:ext>
            </a:extLst>
          </p:cNvPr>
          <p:cNvSpPr txBox="1"/>
          <p:nvPr/>
        </p:nvSpPr>
        <p:spPr>
          <a:xfrm>
            <a:off x="2401012" y="166036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8A33A7-1EEF-43B7-82F4-AA04238F9682}"/>
              </a:ext>
            </a:extLst>
          </p:cNvPr>
          <p:cNvSpPr txBox="1"/>
          <p:nvPr/>
        </p:nvSpPr>
        <p:spPr>
          <a:xfrm>
            <a:off x="2401013" y="293863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F62AA0-BB19-41C0-84CB-BCF213C71FB8}"/>
              </a:ext>
            </a:extLst>
          </p:cNvPr>
          <p:cNvSpPr txBox="1"/>
          <p:nvPr/>
        </p:nvSpPr>
        <p:spPr>
          <a:xfrm>
            <a:off x="2401013" y="3616137"/>
            <a:ext cx="982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EBA4756-CBD9-4FF4-91AE-0C0388FD4A79}"/>
              </a:ext>
            </a:extLst>
          </p:cNvPr>
          <p:cNvSpPr txBox="1"/>
          <p:nvPr/>
        </p:nvSpPr>
        <p:spPr>
          <a:xfrm>
            <a:off x="2791093" y="1654805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76D16B-4C1E-4FDF-A8D6-DE7E16D87E69}"/>
              </a:ext>
            </a:extLst>
          </p:cNvPr>
          <p:cNvSpPr txBox="1"/>
          <p:nvPr/>
        </p:nvSpPr>
        <p:spPr>
          <a:xfrm>
            <a:off x="2401013" y="4200126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2F2AB5F-9BED-4EC3-9D64-A584F7D69B14}"/>
              </a:ext>
            </a:extLst>
          </p:cNvPr>
          <p:cNvCxnSpPr>
            <a:cxnSpLocks/>
          </p:cNvCxnSpPr>
          <p:nvPr/>
        </p:nvCxnSpPr>
        <p:spPr>
          <a:xfrm>
            <a:off x="1993883" y="4847365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919FBA-6053-429A-9393-0966D0FDDBAA}"/>
              </a:ext>
            </a:extLst>
          </p:cNvPr>
          <p:cNvSpPr txBox="1"/>
          <p:nvPr/>
        </p:nvSpPr>
        <p:spPr>
          <a:xfrm>
            <a:off x="2778356" y="4948972"/>
            <a:ext cx="119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2A8158-5312-411E-8300-462683EE0DB5}"/>
              </a:ext>
            </a:extLst>
          </p:cNvPr>
          <p:cNvSpPr txBox="1"/>
          <p:nvPr/>
        </p:nvSpPr>
        <p:spPr>
          <a:xfrm>
            <a:off x="689840" y="5722589"/>
            <a:ext cx="4988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A94E177-47AA-4778-9F32-3EE64C37394B}"/>
              </a:ext>
            </a:extLst>
          </p:cNvPr>
          <p:cNvCxnSpPr>
            <a:cxnSpLocks/>
          </p:cNvCxnSpPr>
          <p:nvPr/>
        </p:nvCxnSpPr>
        <p:spPr>
          <a:xfrm>
            <a:off x="7080074" y="2365304"/>
            <a:ext cx="261909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573293D-B146-49A9-8550-B81EAE2B5D76}"/>
              </a:ext>
            </a:extLst>
          </p:cNvPr>
          <p:cNvCxnSpPr>
            <a:cxnSpLocks/>
          </p:cNvCxnSpPr>
          <p:nvPr/>
        </p:nvCxnSpPr>
        <p:spPr>
          <a:xfrm>
            <a:off x="7088533" y="3606197"/>
            <a:ext cx="261063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01FB2D-8E69-496E-98D0-FAE8E1B2C1DE}"/>
              </a:ext>
            </a:extLst>
          </p:cNvPr>
          <p:cNvSpPr txBox="1"/>
          <p:nvPr/>
        </p:nvSpPr>
        <p:spPr>
          <a:xfrm>
            <a:off x="6152777" y="2336419"/>
            <a:ext cx="3353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09D457-7040-484D-B0FF-FEC9AB4BCFB0}"/>
              </a:ext>
            </a:extLst>
          </p:cNvPr>
          <p:cNvSpPr txBox="1"/>
          <p:nvPr/>
        </p:nvSpPr>
        <p:spPr>
          <a:xfrm>
            <a:off x="7898851" y="164465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1C09051-54A2-44B6-A229-B7D6666E9713}"/>
              </a:ext>
            </a:extLst>
          </p:cNvPr>
          <p:cNvSpPr txBox="1"/>
          <p:nvPr/>
        </p:nvSpPr>
        <p:spPr>
          <a:xfrm>
            <a:off x="7495663" y="293863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D1D6812-CA32-42B9-8E3F-EFBADD004847}"/>
              </a:ext>
            </a:extLst>
          </p:cNvPr>
          <p:cNvSpPr txBox="1"/>
          <p:nvPr/>
        </p:nvSpPr>
        <p:spPr>
          <a:xfrm>
            <a:off x="7495664" y="3627433"/>
            <a:ext cx="138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3D7E8F1-F4D7-4E31-8E4F-67021845328C}"/>
              </a:ext>
            </a:extLst>
          </p:cNvPr>
          <p:cNvSpPr txBox="1"/>
          <p:nvPr/>
        </p:nvSpPr>
        <p:spPr>
          <a:xfrm>
            <a:off x="6152777" y="5722589"/>
            <a:ext cx="4988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3383974" y="2938639"/>
            <a:ext cx="0" cy="23560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8883341" y="3022110"/>
            <a:ext cx="0" cy="209417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57AE53-1875-AB89-CD36-7AC5E8EF51B0}"/>
              </a:ext>
            </a:extLst>
          </p:cNvPr>
          <p:cNvSpPr txBox="1"/>
          <p:nvPr/>
        </p:nvSpPr>
        <p:spPr>
          <a:xfrm>
            <a:off x="8355303" y="164465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7C5052-5E0E-B934-45ED-0CFAD21DB1B2}"/>
              </a:ext>
            </a:extLst>
          </p:cNvPr>
          <p:cNvSpPr txBox="1"/>
          <p:nvPr/>
        </p:nvSpPr>
        <p:spPr>
          <a:xfrm>
            <a:off x="8286791" y="4881289"/>
            <a:ext cx="1193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686D75-B090-35AD-E6C6-BF6CE071D553}"/>
              </a:ext>
            </a:extLst>
          </p:cNvPr>
          <p:cNvSpPr txBox="1"/>
          <p:nvPr/>
        </p:nvSpPr>
        <p:spPr>
          <a:xfrm>
            <a:off x="7495664" y="4160642"/>
            <a:ext cx="138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4FB51AB-10AA-917C-32F9-B05BAA4D3689}"/>
              </a:ext>
            </a:extLst>
          </p:cNvPr>
          <p:cNvCxnSpPr>
            <a:cxnSpLocks/>
          </p:cNvCxnSpPr>
          <p:nvPr/>
        </p:nvCxnSpPr>
        <p:spPr>
          <a:xfrm>
            <a:off x="7088533" y="4817733"/>
            <a:ext cx="261063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35" grpId="0"/>
      <p:bldP spid="38" grpId="0"/>
      <p:bldP spid="12" grpId="0"/>
      <p:bldP spid="45" grpId="0"/>
      <p:bldP spid="46" grpId="0"/>
      <p:bldP spid="51" grpId="0"/>
      <p:bldP spid="52" grpId="0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961651" y="2414099"/>
            <a:ext cx="220265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993883" y="3606197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108152-8C3C-43BD-A00F-ED77B05377E8}"/>
              </a:ext>
            </a:extLst>
          </p:cNvPr>
          <p:cNvSpPr txBox="1"/>
          <p:nvPr/>
        </p:nvSpPr>
        <p:spPr>
          <a:xfrm>
            <a:off x="417874" y="544464"/>
            <a:ext cx="1146980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商を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一の位まで求め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、あまりも書きましょう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F1AC04-C6CE-41E5-8C7E-0F1914AC4D6C}"/>
              </a:ext>
            </a:extLst>
          </p:cNvPr>
          <p:cNvSpPr txBox="1"/>
          <p:nvPr/>
        </p:nvSpPr>
        <p:spPr>
          <a:xfrm>
            <a:off x="1445736" y="2342690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CF7D78-F694-47C4-9FB3-CBD53F45E66F}"/>
              </a:ext>
            </a:extLst>
          </p:cNvPr>
          <p:cNvSpPr txBox="1"/>
          <p:nvPr/>
        </p:nvSpPr>
        <p:spPr>
          <a:xfrm>
            <a:off x="2401012" y="164465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8A33A7-1EEF-43B7-82F4-AA04238F9682}"/>
              </a:ext>
            </a:extLst>
          </p:cNvPr>
          <p:cNvSpPr txBox="1"/>
          <p:nvPr/>
        </p:nvSpPr>
        <p:spPr>
          <a:xfrm>
            <a:off x="2401013" y="293863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F62AA0-BB19-41C0-84CB-BCF213C71FB8}"/>
              </a:ext>
            </a:extLst>
          </p:cNvPr>
          <p:cNvSpPr txBox="1"/>
          <p:nvPr/>
        </p:nvSpPr>
        <p:spPr>
          <a:xfrm>
            <a:off x="2401013" y="3616137"/>
            <a:ext cx="982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EBA4756-CBD9-4FF4-91AE-0C0388FD4A79}"/>
              </a:ext>
            </a:extLst>
          </p:cNvPr>
          <p:cNvSpPr txBox="1"/>
          <p:nvPr/>
        </p:nvSpPr>
        <p:spPr>
          <a:xfrm>
            <a:off x="2771071" y="164465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76D16B-4C1E-4FDF-A8D6-DE7E16D87E69}"/>
              </a:ext>
            </a:extLst>
          </p:cNvPr>
          <p:cNvSpPr txBox="1"/>
          <p:nvPr/>
        </p:nvSpPr>
        <p:spPr>
          <a:xfrm>
            <a:off x="2401013" y="4200126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2F2AB5F-9BED-4EC3-9D64-A584F7D69B14}"/>
              </a:ext>
            </a:extLst>
          </p:cNvPr>
          <p:cNvCxnSpPr>
            <a:cxnSpLocks/>
          </p:cNvCxnSpPr>
          <p:nvPr/>
        </p:nvCxnSpPr>
        <p:spPr>
          <a:xfrm>
            <a:off x="1993883" y="4847365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919FBA-6053-429A-9393-0966D0FDDBAA}"/>
              </a:ext>
            </a:extLst>
          </p:cNvPr>
          <p:cNvSpPr txBox="1"/>
          <p:nvPr/>
        </p:nvSpPr>
        <p:spPr>
          <a:xfrm>
            <a:off x="2808143" y="4948972"/>
            <a:ext cx="119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2A8158-5312-411E-8300-462683EE0DB5}"/>
              </a:ext>
            </a:extLst>
          </p:cNvPr>
          <p:cNvSpPr txBox="1"/>
          <p:nvPr/>
        </p:nvSpPr>
        <p:spPr>
          <a:xfrm>
            <a:off x="689840" y="5722589"/>
            <a:ext cx="4977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A94E177-47AA-4778-9F32-3EE64C37394B}"/>
              </a:ext>
            </a:extLst>
          </p:cNvPr>
          <p:cNvCxnSpPr>
            <a:cxnSpLocks/>
          </p:cNvCxnSpPr>
          <p:nvPr/>
        </p:nvCxnSpPr>
        <p:spPr>
          <a:xfrm>
            <a:off x="7080074" y="2365304"/>
            <a:ext cx="215510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573293D-B146-49A9-8550-B81EAE2B5D76}"/>
              </a:ext>
            </a:extLst>
          </p:cNvPr>
          <p:cNvCxnSpPr>
            <a:cxnSpLocks/>
          </p:cNvCxnSpPr>
          <p:nvPr/>
        </p:nvCxnSpPr>
        <p:spPr>
          <a:xfrm>
            <a:off x="7088533" y="3606197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01FB2D-8E69-496E-98D0-FAE8E1B2C1DE}"/>
              </a:ext>
            </a:extLst>
          </p:cNvPr>
          <p:cNvSpPr txBox="1"/>
          <p:nvPr/>
        </p:nvSpPr>
        <p:spPr>
          <a:xfrm>
            <a:off x="6141239" y="2342690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09D457-7040-484D-B0FF-FEC9AB4BCFB0}"/>
              </a:ext>
            </a:extLst>
          </p:cNvPr>
          <p:cNvSpPr txBox="1"/>
          <p:nvPr/>
        </p:nvSpPr>
        <p:spPr>
          <a:xfrm>
            <a:off x="7865721" y="164465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1C09051-54A2-44B6-A229-B7D6666E9713}"/>
              </a:ext>
            </a:extLst>
          </p:cNvPr>
          <p:cNvSpPr txBox="1"/>
          <p:nvPr/>
        </p:nvSpPr>
        <p:spPr>
          <a:xfrm>
            <a:off x="7495663" y="293863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D1D6812-CA32-42B9-8E3F-EFBADD004847}"/>
              </a:ext>
            </a:extLst>
          </p:cNvPr>
          <p:cNvSpPr txBox="1"/>
          <p:nvPr/>
        </p:nvSpPr>
        <p:spPr>
          <a:xfrm>
            <a:off x="7902793" y="3627433"/>
            <a:ext cx="119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3D7E8F1-F4D7-4E31-8E4F-67021845328C}"/>
              </a:ext>
            </a:extLst>
          </p:cNvPr>
          <p:cNvSpPr txBox="1"/>
          <p:nvPr/>
        </p:nvSpPr>
        <p:spPr>
          <a:xfrm>
            <a:off x="6524517" y="5722589"/>
            <a:ext cx="4743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4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3383974" y="2938639"/>
            <a:ext cx="0" cy="23560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8478624" y="3022110"/>
            <a:ext cx="0" cy="92505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8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35" grpId="0"/>
      <p:bldP spid="38" grpId="0"/>
      <p:bldP spid="12" grpId="0"/>
      <p:bldP spid="45" grpId="0"/>
      <p:bldP spid="46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0C60A-2AFD-4D1C-8A1D-6DC8B12F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429" y="1724335"/>
            <a:ext cx="9747925" cy="112157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5.2m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のテープを二等分すると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en-US" altLang="ja-JP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になりますか？</a:t>
            </a:r>
            <a:endParaRPr kumimoji="1"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AA396E-E8E4-420A-9A9D-893643AD618F}"/>
              </a:ext>
            </a:extLst>
          </p:cNvPr>
          <p:cNvSpPr/>
          <p:nvPr/>
        </p:nvSpPr>
        <p:spPr>
          <a:xfrm>
            <a:off x="1026942" y="5114032"/>
            <a:ext cx="9875520" cy="5306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07729F9-A49D-4629-8CCB-FB2CABB4F123}"/>
              </a:ext>
            </a:extLst>
          </p:cNvPr>
          <p:cNvCxnSpPr>
            <a:cxnSpLocks/>
          </p:cNvCxnSpPr>
          <p:nvPr/>
        </p:nvCxnSpPr>
        <p:spPr>
          <a:xfrm>
            <a:off x="5912069" y="4824248"/>
            <a:ext cx="0" cy="15308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77C1CA7-73FC-4663-A31B-32FF4342B7FE}"/>
              </a:ext>
            </a:extLst>
          </p:cNvPr>
          <p:cNvCxnSpPr/>
          <p:nvPr/>
        </p:nvCxnSpPr>
        <p:spPr>
          <a:xfrm>
            <a:off x="1026942" y="4510973"/>
            <a:ext cx="987552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21A00EE-C994-459E-AB7F-771F4577E946}"/>
              </a:ext>
            </a:extLst>
          </p:cNvPr>
          <p:cNvCxnSpPr>
            <a:cxnSpLocks/>
          </p:cNvCxnSpPr>
          <p:nvPr/>
        </p:nvCxnSpPr>
        <p:spPr>
          <a:xfrm>
            <a:off x="5912069" y="5989294"/>
            <a:ext cx="499039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0DF11903-FE2F-4AEB-A200-B1B74629E292}"/>
              </a:ext>
            </a:extLst>
          </p:cNvPr>
          <p:cNvCxnSpPr>
            <a:cxnSpLocks/>
          </p:cNvCxnSpPr>
          <p:nvPr/>
        </p:nvCxnSpPr>
        <p:spPr>
          <a:xfrm>
            <a:off x="1026942" y="5989294"/>
            <a:ext cx="488512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E33715-4B9E-4F79-BFE5-A4E0E09F4C5A}"/>
              </a:ext>
            </a:extLst>
          </p:cNvPr>
          <p:cNvSpPr txBox="1"/>
          <p:nvPr/>
        </p:nvSpPr>
        <p:spPr>
          <a:xfrm>
            <a:off x="869430" y="576572"/>
            <a:ext cx="864852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②わりきれるまで計算する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問題１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115978-5A1D-4D7F-BC04-3537295CA707}"/>
              </a:ext>
            </a:extLst>
          </p:cNvPr>
          <p:cNvSpPr txBox="1"/>
          <p:nvPr/>
        </p:nvSpPr>
        <p:spPr>
          <a:xfrm>
            <a:off x="3502982" y="3011079"/>
            <a:ext cx="5795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5.2÷2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2.6m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F5CB2E-52FA-4DF7-9BFC-572ABB94ACD8}"/>
              </a:ext>
            </a:extLst>
          </p:cNvPr>
          <p:cNvSpPr txBox="1"/>
          <p:nvPr/>
        </p:nvSpPr>
        <p:spPr>
          <a:xfrm>
            <a:off x="5257617" y="4167715"/>
            <a:ext cx="14141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5.2m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0C60A-2AFD-4D1C-8A1D-6DC8B12F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429" y="1724335"/>
            <a:ext cx="9747925" cy="112157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のテープを二等分すると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en-US" altLang="ja-JP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になりますか？</a:t>
            </a:r>
            <a:endParaRPr kumimoji="1"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AA396E-E8E4-420A-9A9D-893643AD618F}"/>
              </a:ext>
            </a:extLst>
          </p:cNvPr>
          <p:cNvSpPr/>
          <p:nvPr/>
        </p:nvSpPr>
        <p:spPr>
          <a:xfrm>
            <a:off x="1026942" y="5114032"/>
            <a:ext cx="9875520" cy="5306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07729F9-A49D-4629-8CCB-FB2CABB4F123}"/>
              </a:ext>
            </a:extLst>
          </p:cNvPr>
          <p:cNvCxnSpPr>
            <a:cxnSpLocks/>
          </p:cNvCxnSpPr>
          <p:nvPr/>
        </p:nvCxnSpPr>
        <p:spPr>
          <a:xfrm>
            <a:off x="5912069" y="4824248"/>
            <a:ext cx="0" cy="15308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77C1CA7-73FC-4663-A31B-32FF4342B7FE}"/>
              </a:ext>
            </a:extLst>
          </p:cNvPr>
          <p:cNvCxnSpPr/>
          <p:nvPr/>
        </p:nvCxnSpPr>
        <p:spPr>
          <a:xfrm>
            <a:off x="1026942" y="4510973"/>
            <a:ext cx="987552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21A00EE-C994-459E-AB7F-771F4577E946}"/>
              </a:ext>
            </a:extLst>
          </p:cNvPr>
          <p:cNvCxnSpPr>
            <a:cxnSpLocks/>
          </p:cNvCxnSpPr>
          <p:nvPr/>
        </p:nvCxnSpPr>
        <p:spPr>
          <a:xfrm>
            <a:off x="5912069" y="5989294"/>
            <a:ext cx="499039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0DF11903-FE2F-4AEB-A200-B1B74629E292}"/>
              </a:ext>
            </a:extLst>
          </p:cNvPr>
          <p:cNvCxnSpPr>
            <a:cxnSpLocks/>
          </p:cNvCxnSpPr>
          <p:nvPr/>
        </p:nvCxnSpPr>
        <p:spPr>
          <a:xfrm>
            <a:off x="1026942" y="5989294"/>
            <a:ext cx="488512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E33715-4B9E-4F79-BFE5-A4E0E09F4C5A}"/>
              </a:ext>
            </a:extLst>
          </p:cNvPr>
          <p:cNvSpPr txBox="1"/>
          <p:nvPr/>
        </p:nvSpPr>
        <p:spPr>
          <a:xfrm>
            <a:off x="869430" y="576572"/>
            <a:ext cx="864852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②わりきれるまで計算する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115978-5A1D-4D7F-BC04-3537295CA707}"/>
              </a:ext>
            </a:extLst>
          </p:cNvPr>
          <p:cNvSpPr txBox="1"/>
          <p:nvPr/>
        </p:nvSpPr>
        <p:spPr>
          <a:xfrm>
            <a:off x="3502982" y="3011079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F5CB2E-52FA-4DF7-9BFC-572ABB94ACD8}"/>
              </a:ext>
            </a:extLst>
          </p:cNvPr>
          <p:cNvSpPr txBox="1"/>
          <p:nvPr/>
        </p:nvSpPr>
        <p:spPr>
          <a:xfrm>
            <a:off x="5094111" y="4187807"/>
            <a:ext cx="17411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3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6207173" y="1163042"/>
            <a:ext cx="274764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6215632" y="2403935"/>
            <a:ext cx="273918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F1AC04-C6CE-41E5-8C7E-0F1914AC4D6C}"/>
              </a:ext>
            </a:extLst>
          </p:cNvPr>
          <p:cNvSpPr txBox="1"/>
          <p:nvPr/>
        </p:nvSpPr>
        <p:spPr>
          <a:xfrm>
            <a:off x="5667485" y="1140428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CF7D78-F694-47C4-9FB3-CBD53F45E66F}"/>
              </a:ext>
            </a:extLst>
          </p:cNvPr>
          <p:cNvSpPr txBox="1"/>
          <p:nvPr/>
        </p:nvSpPr>
        <p:spPr>
          <a:xfrm>
            <a:off x="7019244" y="489692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8A33A7-1EEF-43B7-82F4-AA04238F9682}"/>
              </a:ext>
            </a:extLst>
          </p:cNvPr>
          <p:cNvSpPr txBox="1"/>
          <p:nvPr/>
        </p:nvSpPr>
        <p:spPr>
          <a:xfrm>
            <a:off x="6622762" y="1736377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F62AA0-BB19-41C0-84CB-BCF213C71FB8}"/>
              </a:ext>
            </a:extLst>
          </p:cNvPr>
          <p:cNvSpPr txBox="1"/>
          <p:nvPr/>
        </p:nvSpPr>
        <p:spPr>
          <a:xfrm>
            <a:off x="7029892" y="2413875"/>
            <a:ext cx="119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EBA4756-CBD9-4FF4-91AE-0C0388FD4A79}"/>
              </a:ext>
            </a:extLst>
          </p:cNvPr>
          <p:cNvSpPr txBox="1"/>
          <p:nvPr/>
        </p:nvSpPr>
        <p:spPr>
          <a:xfrm>
            <a:off x="7605723" y="489692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76D16B-4C1E-4FDF-A8D6-DE7E16D87E69}"/>
              </a:ext>
            </a:extLst>
          </p:cNvPr>
          <p:cNvSpPr txBox="1"/>
          <p:nvPr/>
        </p:nvSpPr>
        <p:spPr>
          <a:xfrm>
            <a:off x="7030038" y="2997864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2F2AB5F-9BED-4EC3-9D64-A584F7D69B14}"/>
              </a:ext>
            </a:extLst>
          </p:cNvPr>
          <p:cNvCxnSpPr>
            <a:cxnSpLocks/>
          </p:cNvCxnSpPr>
          <p:nvPr/>
        </p:nvCxnSpPr>
        <p:spPr>
          <a:xfrm>
            <a:off x="6215632" y="3645103"/>
            <a:ext cx="273918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919FBA-6053-429A-9393-0966D0FDDBAA}"/>
              </a:ext>
            </a:extLst>
          </p:cNvPr>
          <p:cNvSpPr txBox="1"/>
          <p:nvPr/>
        </p:nvSpPr>
        <p:spPr>
          <a:xfrm>
            <a:off x="7605723" y="3675362"/>
            <a:ext cx="617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E2AE2D-C421-4F8B-8250-DD41DC30EE1B}"/>
              </a:ext>
            </a:extLst>
          </p:cNvPr>
          <p:cNvSpPr txBox="1"/>
          <p:nvPr/>
        </p:nvSpPr>
        <p:spPr>
          <a:xfrm>
            <a:off x="1027498" y="1140428"/>
            <a:ext cx="377539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どうすれば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わりきれるまで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計算できるか</a:t>
            </a:r>
          </a:p>
        </p:txBody>
      </p:sp>
    </p:spTree>
    <p:extLst>
      <p:ext uri="{BB962C8B-B14F-4D97-AF65-F5344CB8AC3E}">
        <p14:creationId xmlns:p14="http://schemas.microsoft.com/office/powerpoint/2010/main" val="2363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35" grpId="0"/>
      <p:bldP spid="38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941552-089F-4B3A-8FEB-4E19826F303E}"/>
              </a:ext>
            </a:extLst>
          </p:cNvPr>
          <p:cNvSpPr txBox="1"/>
          <p:nvPr/>
        </p:nvSpPr>
        <p:spPr>
          <a:xfrm>
            <a:off x="869430" y="576572"/>
            <a:ext cx="1034129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①うまく分けられずにあまりがでる問題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C0D49DF-0D47-417E-AFA2-C32EF322D59A}"/>
              </a:ext>
            </a:extLst>
          </p:cNvPr>
          <p:cNvSpPr txBox="1">
            <a:spLocks/>
          </p:cNvSpPr>
          <p:nvPr/>
        </p:nvSpPr>
        <p:spPr>
          <a:xfrm>
            <a:off x="869431" y="1571430"/>
            <a:ext cx="9875520" cy="17712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 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のテープがあります。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このテープから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 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何本できますか。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また，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あまりますか。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14D480-AED1-49C8-A2C8-C067A727B31C}"/>
              </a:ext>
            </a:extLst>
          </p:cNvPr>
          <p:cNvSpPr/>
          <p:nvPr/>
        </p:nvSpPr>
        <p:spPr>
          <a:xfrm>
            <a:off x="1025022" y="4420891"/>
            <a:ext cx="9875520" cy="6998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D4C1135-D4C5-4070-8153-ABD62AFC456D}"/>
              </a:ext>
            </a:extLst>
          </p:cNvPr>
          <p:cNvCxnSpPr/>
          <p:nvPr/>
        </p:nvCxnSpPr>
        <p:spPr>
          <a:xfrm>
            <a:off x="3205514" y="4128986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F7F3521-2262-4B13-B6A1-FCC4F4A73B40}"/>
              </a:ext>
            </a:extLst>
          </p:cNvPr>
          <p:cNvCxnSpPr/>
          <p:nvPr/>
        </p:nvCxnSpPr>
        <p:spPr>
          <a:xfrm>
            <a:off x="5371939" y="4128986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35DF011-1C82-4E05-88E1-A12A91D43DA5}"/>
              </a:ext>
            </a:extLst>
          </p:cNvPr>
          <p:cNvCxnSpPr/>
          <p:nvPr/>
        </p:nvCxnSpPr>
        <p:spPr>
          <a:xfrm>
            <a:off x="9690721" y="4128986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40942A0-4353-4DA2-843E-83AE9BC37FC6}"/>
              </a:ext>
            </a:extLst>
          </p:cNvPr>
          <p:cNvCxnSpPr/>
          <p:nvPr/>
        </p:nvCxnSpPr>
        <p:spPr>
          <a:xfrm>
            <a:off x="1025022" y="3860917"/>
            <a:ext cx="98755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639D89-37B0-4180-99EC-F2F6A3B20D86}"/>
              </a:ext>
            </a:extLst>
          </p:cNvPr>
          <p:cNvSpPr txBox="1"/>
          <p:nvPr/>
        </p:nvSpPr>
        <p:spPr>
          <a:xfrm>
            <a:off x="5182024" y="3342642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ECB2736-39FF-45EF-AB8A-D01459D71F3A}"/>
              </a:ext>
            </a:extLst>
          </p:cNvPr>
          <p:cNvCxnSpPr/>
          <p:nvPr/>
        </p:nvCxnSpPr>
        <p:spPr>
          <a:xfrm>
            <a:off x="1025022" y="5465417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D86EA61-C467-4331-AB53-E83E7B3963C7}"/>
              </a:ext>
            </a:extLst>
          </p:cNvPr>
          <p:cNvSpPr txBox="1"/>
          <p:nvPr/>
        </p:nvSpPr>
        <p:spPr>
          <a:xfrm>
            <a:off x="1636968" y="5508011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08BA34F-0AA7-400A-8219-4FB5F2E6EC64}"/>
              </a:ext>
            </a:extLst>
          </p:cNvPr>
          <p:cNvCxnSpPr/>
          <p:nvPr/>
        </p:nvCxnSpPr>
        <p:spPr>
          <a:xfrm>
            <a:off x="3205514" y="5465417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A09B30-231E-408F-BE32-2FF5307A2CEF}"/>
              </a:ext>
            </a:extLst>
          </p:cNvPr>
          <p:cNvSpPr txBox="1"/>
          <p:nvPr/>
        </p:nvSpPr>
        <p:spPr>
          <a:xfrm>
            <a:off x="3817460" y="5508011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1B2F172-D018-4D8F-839D-FDD4CC074EA8}"/>
              </a:ext>
            </a:extLst>
          </p:cNvPr>
          <p:cNvCxnSpPr/>
          <p:nvPr/>
        </p:nvCxnSpPr>
        <p:spPr>
          <a:xfrm>
            <a:off x="5371939" y="5465417"/>
            <a:ext cx="4304714" cy="0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E6ED983-E4CC-49C7-84DC-F1B2B24AA6B6}"/>
              </a:ext>
            </a:extLst>
          </p:cNvPr>
          <p:cNvCxnSpPr/>
          <p:nvPr/>
        </p:nvCxnSpPr>
        <p:spPr>
          <a:xfrm flipV="1">
            <a:off x="9676653" y="5454670"/>
            <a:ext cx="1195755" cy="214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C8F2D0-13FE-4D89-8622-781B8A09342F}"/>
              </a:ext>
            </a:extLst>
          </p:cNvPr>
          <p:cNvSpPr txBox="1"/>
          <p:nvPr/>
        </p:nvSpPr>
        <p:spPr>
          <a:xfrm>
            <a:off x="9746994" y="5486910"/>
            <a:ext cx="146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6207173" y="1163042"/>
            <a:ext cx="274764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6215632" y="2403935"/>
            <a:ext cx="273918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F1AC04-C6CE-41E5-8C7E-0F1914AC4D6C}"/>
              </a:ext>
            </a:extLst>
          </p:cNvPr>
          <p:cNvSpPr txBox="1"/>
          <p:nvPr/>
        </p:nvSpPr>
        <p:spPr>
          <a:xfrm>
            <a:off x="5667485" y="1140428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CF7D78-F694-47C4-9FB3-CBD53F45E66F}"/>
              </a:ext>
            </a:extLst>
          </p:cNvPr>
          <p:cNvSpPr txBox="1"/>
          <p:nvPr/>
        </p:nvSpPr>
        <p:spPr>
          <a:xfrm>
            <a:off x="7019244" y="489692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8A33A7-1EEF-43B7-82F4-AA04238F9682}"/>
              </a:ext>
            </a:extLst>
          </p:cNvPr>
          <p:cNvSpPr txBox="1"/>
          <p:nvPr/>
        </p:nvSpPr>
        <p:spPr>
          <a:xfrm>
            <a:off x="6622762" y="1736377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F62AA0-BB19-41C0-84CB-BCF213C71FB8}"/>
              </a:ext>
            </a:extLst>
          </p:cNvPr>
          <p:cNvSpPr txBox="1"/>
          <p:nvPr/>
        </p:nvSpPr>
        <p:spPr>
          <a:xfrm>
            <a:off x="7029892" y="2413875"/>
            <a:ext cx="119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76D16B-4C1E-4FDF-A8D6-DE7E16D87E69}"/>
              </a:ext>
            </a:extLst>
          </p:cNvPr>
          <p:cNvSpPr txBox="1"/>
          <p:nvPr/>
        </p:nvSpPr>
        <p:spPr>
          <a:xfrm>
            <a:off x="7030038" y="2997864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2F2AB5F-9BED-4EC3-9D64-A584F7D69B14}"/>
              </a:ext>
            </a:extLst>
          </p:cNvPr>
          <p:cNvCxnSpPr>
            <a:cxnSpLocks/>
          </p:cNvCxnSpPr>
          <p:nvPr/>
        </p:nvCxnSpPr>
        <p:spPr>
          <a:xfrm>
            <a:off x="6215632" y="3645103"/>
            <a:ext cx="273918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EBE3085-DF7B-4980-A469-BA2CB48180AE}"/>
              </a:ext>
            </a:extLst>
          </p:cNvPr>
          <p:cNvSpPr txBox="1"/>
          <p:nvPr/>
        </p:nvSpPr>
        <p:spPr>
          <a:xfrm>
            <a:off x="7605723" y="489692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A189484-55E0-4DBA-9ED9-CED8E9E5BD3B}"/>
              </a:ext>
            </a:extLst>
          </p:cNvPr>
          <p:cNvSpPr txBox="1"/>
          <p:nvPr/>
        </p:nvSpPr>
        <p:spPr>
          <a:xfrm>
            <a:off x="7605722" y="3675362"/>
            <a:ext cx="61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1FB52F-CD5A-4DD9-AFE9-9BFDA892E27D}"/>
              </a:ext>
            </a:extLst>
          </p:cNvPr>
          <p:cNvSpPr txBox="1"/>
          <p:nvPr/>
        </p:nvSpPr>
        <p:spPr>
          <a:xfrm>
            <a:off x="1027497" y="3412233"/>
            <a:ext cx="377539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省略されている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をつけたして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から計算すると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4D9C5ED-3C9A-4969-A1C4-88AEB6639DE9}"/>
              </a:ext>
            </a:extLst>
          </p:cNvPr>
          <p:cNvCxnSpPr>
            <a:cxnSpLocks/>
          </p:cNvCxnSpPr>
          <p:nvPr/>
        </p:nvCxnSpPr>
        <p:spPr>
          <a:xfrm>
            <a:off x="8290013" y="1736377"/>
            <a:ext cx="0" cy="19087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5B0388-EB6C-40E9-9589-2AA5F66DAF08}"/>
              </a:ext>
            </a:extLst>
          </p:cNvPr>
          <p:cNvSpPr txBox="1"/>
          <p:nvPr/>
        </p:nvSpPr>
        <p:spPr>
          <a:xfrm>
            <a:off x="8012853" y="1140428"/>
            <a:ext cx="1781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81AAB7-3574-44E5-A692-48EBD66F6F69}"/>
              </a:ext>
            </a:extLst>
          </p:cNvPr>
          <p:cNvSpPr txBox="1"/>
          <p:nvPr/>
        </p:nvSpPr>
        <p:spPr>
          <a:xfrm>
            <a:off x="1027498" y="1140428"/>
            <a:ext cx="377539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どうすれば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わりきれるまで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計算できるか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2F8AFC6-A048-4037-8CB4-4A2AD3F140A4}"/>
              </a:ext>
            </a:extLst>
          </p:cNvPr>
          <p:cNvSpPr txBox="1"/>
          <p:nvPr/>
        </p:nvSpPr>
        <p:spPr>
          <a:xfrm>
            <a:off x="8012853" y="3675361"/>
            <a:ext cx="560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BF6E151-2612-4C22-91FF-A26455DE0D63}"/>
              </a:ext>
            </a:extLst>
          </p:cNvPr>
          <p:cNvCxnSpPr>
            <a:cxnSpLocks/>
          </p:cNvCxnSpPr>
          <p:nvPr/>
        </p:nvCxnSpPr>
        <p:spPr>
          <a:xfrm>
            <a:off x="6215632" y="4937875"/>
            <a:ext cx="273918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2CC5CD0-F5F4-401F-98E9-AA8419449596}"/>
              </a:ext>
            </a:extLst>
          </p:cNvPr>
          <p:cNvSpPr txBox="1"/>
          <p:nvPr/>
        </p:nvSpPr>
        <p:spPr>
          <a:xfrm>
            <a:off x="7605722" y="4229092"/>
            <a:ext cx="1144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4232FCC-D556-4A18-BC76-F5301A95369F}"/>
              </a:ext>
            </a:extLst>
          </p:cNvPr>
          <p:cNvSpPr txBox="1"/>
          <p:nvPr/>
        </p:nvSpPr>
        <p:spPr>
          <a:xfrm>
            <a:off x="8017967" y="4968133"/>
            <a:ext cx="57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047FFD9-DA08-4787-AD83-D75CEC5CF8C7}"/>
              </a:ext>
            </a:extLst>
          </p:cNvPr>
          <p:cNvSpPr txBox="1"/>
          <p:nvPr/>
        </p:nvSpPr>
        <p:spPr>
          <a:xfrm>
            <a:off x="8009984" y="489692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C85840D-E9E6-48F2-990A-C6E3DF4F1714}"/>
              </a:ext>
            </a:extLst>
          </p:cNvPr>
          <p:cNvSpPr txBox="1"/>
          <p:nvPr/>
        </p:nvSpPr>
        <p:spPr>
          <a:xfrm>
            <a:off x="8177791" y="5598867"/>
            <a:ext cx="3461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75m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4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16" grpId="0"/>
      <p:bldP spid="19" grpId="0"/>
      <p:bldP spid="20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71EAD3-22F5-DC8C-8254-5098C4F1FF18}"/>
              </a:ext>
            </a:extLst>
          </p:cNvPr>
          <p:cNvSpPr txBox="1"/>
          <p:nvPr/>
        </p:nvSpPr>
        <p:spPr>
          <a:xfrm>
            <a:off x="1385320" y="536656"/>
            <a:ext cx="911980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同じ品物が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個あります。重さは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個で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30g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です。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個の重さは何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ですか？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A099CE-61E1-A3F1-14E0-81EB7D419BF6}"/>
              </a:ext>
            </a:extLst>
          </p:cNvPr>
          <p:cNvSpPr txBox="1"/>
          <p:nvPr/>
        </p:nvSpPr>
        <p:spPr>
          <a:xfrm>
            <a:off x="1385321" y="2634420"/>
            <a:ext cx="2479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9CAD74-8A5C-7EB8-1CF9-8F21939EFBF0}"/>
              </a:ext>
            </a:extLst>
          </p:cNvPr>
          <p:cNvSpPr txBox="1"/>
          <p:nvPr/>
        </p:nvSpPr>
        <p:spPr>
          <a:xfrm>
            <a:off x="8881698" y="2210623"/>
            <a:ext cx="651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D3057F9-5BEF-46A2-8333-54AF39A43358}"/>
              </a:ext>
            </a:extLst>
          </p:cNvPr>
          <p:cNvSpPr txBox="1"/>
          <p:nvPr/>
        </p:nvSpPr>
        <p:spPr>
          <a:xfrm>
            <a:off x="2082863" y="3748446"/>
            <a:ext cx="428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個の重さは 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7.5 g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004037-AFD2-478B-6512-5AB6D76C1EF6}"/>
              </a:ext>
            </a:extLst>
          </p:cNvPr>
          <p:cNvSpPr txBox="1"/>
          <p:nvPr/>
        </p:nvSpPr>
        <p:spPr>
          <a:xfrm>
            <a:off x="7093428" y="2737689"/>
            <a:ext cx="181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1B44B8-5F86-E4AE-705D-C99661639E4D}"/>
              </a:ext>
            </a:extLst>
          </p:cNvPr>
          <p:cNvSpPr txBox="1"/>
          <p:nvPr/>
        </p:nvSpPr>
        <p:spPr>
          <a:xfrm>
            <a:off x="8326735" y="2183261"/>
            <a:ext cx="629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88D8F9-5662-2C0F-4BF3-E9558FF58A20}"/>
              </a:ext>
            </a:extLst>
          </p:cNvPr>
          <p:cNvSpPr txBox="1"/>
          <p:nvPr/>
        </p:nvSpPr>
        <p:spPr>
          <a:xfrm>
            <a:off x="7958848" y="3230223"/>
            <a:ext cx="97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8076D8A-786E-7F95-6504-2370CED0770F}"/>
              </a:ext>
            </a:extLst>
          </p:cNvPr>
          <p:cNvCxnSpPr>
            <a:cxnSpLocks/>
          </p:cNvCxnSpPr>
          <p:nvPr/>
        </p:nvCxnSpPr>
        <p:spPr>
          <a:xfrm>
            <a:off x="7754973" y="3784651"/>
            <a:ext cx="1987741" cy="99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9D1CCE5-C093-BB49-C521-F415FE2FF094}"/>
              </a:ext>
            </a:extLst>
          </p:cNvPr>
          <p:cNvSpPr txBox="1"/>
          <p:nvPr/>
        </p:nvSpPr>
        <p:spPr>
          <a:xfrm>
            <a:off x="8326735" y="3764679"/>
            <a:ext cx="54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041C969-2884-5258-4265-99AD202F357B}"/>
              </a:ext>
            </a:extLst>
          </p:cNvPr>
          <p:cNvCxnSpPr>
            <a:cxnSpLocks/>
          </p:cNvCxnSpPr>
          <p:nvPr/>
        </p:nvCxnSpPr>
        <p:spPr>
          <a:xfrm>
            <a:off x="7587263" y="2799066"/>
            <a:ext cx="204595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F432AC-93FF-8874-29EB-344289F11623}"/>
              </a:ext>
            </a:extLst>
          </p:cNvPr>
          <p:cNvSpPr txBox="1"/>
          <p:nvPr/>
        </p:nvSpPr>
        <p:spPr>
          <a:xfrm>
            <a:off x="8326735" y="4215807"/>
            <a:ext cx="110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CF39222-420E-F589-7AA9-2EE9E04EA4B2}"/>
              </a:ext>
            </a:extLst>
          </p:cNvPr>
          <p:cNvCxnSpPr>
            <a:cxnSpLocks/>
          </p:cNvCxnSpPr>
          <p:nvPr/>
        </p:nvCxnSpPr>
        <p:spPr>
          <a:xfrm>
            <a:off x="7754973" y="4796251"/>
            <a:ext cx="1987741" cy="99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6091473-D2E3-BDFE-DE0C-4670962042A4}"/>
              </a:ext>
            </a:extLst>
          </p:cNvPr>
          <p:cNvSpPr txBox="1"/>
          <p:nvPr/>
        </p:nvSpPr>
        <p:spPr>
          <a:xfrm>
            <a:off x="8872408" y="4780194"/>
            <a:ext cx="66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5C910E7-46DF-618B-0626-B48D7DCCA045}"/>
              </a:ext>
            </a:extLst>
          </p:cNvPr>
          <p:cNvSpPr txBox="1"/>
          <p:nvPr/>
        </p:nvSpPr>
        <p:spPr>
          <a:xfrm>
            <a:off x="3607178" y="2652627"/>
            <a:ext cx="1233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D74FA3-D3F5-CC3A-FD42-03A33B1012EE}"/>
              </a:ext>
            </a:extLst>
          </p:cNvPr>
          <p:cNvSpPr txBox="1"/>
          <p:nvPr/>
        </p:nvSpPr>
        <p:spPr>
          <a:xfrm>
            <a:off x="8897263" y="3764679"/>
            <a:ext cx="58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6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4" grpId="0"/>
      <p:bldP spid="6" grpId="0"/>
      <p:bldP spid="13" grpId="0"/>
      <p:bldP spid="19" grpId="0"/>
      <p:bldP spid="8" grpId="0"/>
      <p:bldP spid="22" grpId="0"/>
      <p:bldP spid="2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320527" y="2079658"/>
            <a:ext cx="26436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631070" y="3259356"/>
            <a:ext cx="18445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108152-8C3C-43BD-A00F-ED77B05377E8}"/>
              </a:ext>
            </a:extLst>
          </p:cNvPr>
          <p:cNvSpPr txBox="1"/>
          <p:nvPr/>
        </p:nvSpPr>
        <p:spPr>
          <a:xfrm>
            <a:off x="512597" y="571143"/>
            <a:ext cx="1108188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わり算をわりきれるまで計算しましょう １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F1AC04-C6CE-41E5-8C7E-0F1914AC4D6C}"/>
              </a:ext>
            </a:extLst>
          </p:cNvPr>
          <p:cNvSpPr txBox="1"/>
          <p:nvPr/>
        </p:nvSpPr>
        <p:spPr>
          <a:xfrm>
            <a:off x="780839" y="2057044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CF7D78-F694-47C4-9FB3-CBD53F45E66F}"/>
              </a:ext>
            </a:extLst>
          </p:cNvPr>
          <p:cNvSpPr txBox="1"/>
          <p:nvPr/>
        </p:nvSpPr>
        <p:spPr>
          <a:xfrm>
            <a:off x="2117058" y="1407249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8A33A7-1EEF-43B7-82F4-AA04238F9682}"/>
              </a:ext>
            </a:extLst>
          </p:cNvPr>
          <p:cNvSpPr txBox="1"/>
          <p:nvPr/>
        </p:nvSpPr>
        <p:spPr>
          <a:xfrm>
            <a:off x="2135263" y="263847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F62AA0-BB19-41C0-84CB-BCF213C71FB8}"/>
              </a:ext>
            </a:extLst>
          </p:cNvPr>
          <p:cNvSpPr txBox="1"/>
          <p:nvPr/>
        </p:nvSpPr>
        <p:spPr>
          <a:xfrm>
            <a:off x="2135263" y="3284036"/>
            <a:ext cx="119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EBA4756-CBD9-4FF4-91AE-0C0388FD4A79}"/>
              </a:ext>
            </a:extLst>
          </p:cNvPr>
          <p:cNvSpPr txBox="1"/>
          <p:nvPr/>
        </p:nvSpPr>
        <p:spPr>
          <a:xfrm>
            <a:off x="2719077" y="140724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F76D16B-4C1E-4FDF-A8D6-DE7E16D87E69}"/>
              </a:ext>
            </a:extLst>
          </p:cNvPr>
          <p:cNvSpPr txBox="1"/>
          <p:nvPr/>
        </p:nvSpPr>
        <p:spPr>
          <a:xfrm>
            <a:off x="2135263" y="3792723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919FBA-6053-429A-9393-0966D0FDDBAA}"/>
              </a:ext>
            </a:extLst>
          </p:cNvPr>
          <p:cNvSpPr txBox="1"/>
          <p:nvPr/>
        </p:nvSpPr>
        <p:spPr>
          <a:xfrm>
            <a:off x="2739537" y="4562164"/>
            <a:ext cx="1006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A94E177-47AA-4778-9F32-3EE64C37394B}"/>
              </a:ext>
            </a:extLst>
          </p:cNvPr>
          <p:cNvCxnSpPr>
            <a:cxnSpLocks/>
          </p:cNvCxnSpPr>
          <p:nvPr/>
        </p:nvCxnSpPr>
        <p:spPr>
          <a:xfrm>
            <a:off x="5143531" y="2079658"/>
            <a:ext cx="215510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573293D-B146-49A9-8550-B81EAE2B5D76}"/>
              </a:ext>
            </a:extLst>
          </p:cNvPr>
          <p:cNvCxnSpPr>
            <a:cxnSpLocks/>
          </p:cNvCxnSpPr>
          <p:nvPr/>
        </p:nvCxnSpPr>
        <p:spPr>
          <a:xfrm>
            <a:off x="5151990" y="3259356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01FB2D-8E69-496E-98D0-FAE8E1B2C1DE}"/>
              </a:ext>
            </a:extLst>
          </p:cNvPr>
          <p:cNvSpPr txBox="1"/>
          <p:nvPr/>
        </p:nvSpPr>
        <p:spPr>
          <a:xfrm>
            <a:off x="4603781" y="2057044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09D457-7040-484D-B0FF-FEC9AB4BCFB0}"/>
              </a:ext>
            </a:extLst>
          </p:cNvPr>
          <p:cNvSpPr txBox="1"/>
          <p:nvPr/>
        </p:nvSpPr>
        <p:spPr>
          <a:xfrm>
            <a:off x="5541981" y="1407249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1C09051-54A2-44B6-A229-B7D6666E9713}"/>
              </a:ext>
            </a:extLst>
          </p:cNvPr>
          <p:cNvSpPr txBox="1"/>
          <p:nvPr/>
        </p:nvSpPr>
        <p:spPr>
          <a:xfrm>
            <a:off x="5559120" y="2638477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D1D6812-CA32-42B9-8E3F-EFBADD004847}"/>
              </a:ext>
            </a:extLst>
          </p:cNvPr>
          <p:cNvSpPr txBox="1"/>
          <p:nvPr/>
        </p:nvSpPr>
        <p:spPr>
          <a:xfrm>
            <a:off x="6165896" y="3295332"/>
            <a:ext cx="119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46A3A9A-EC8E-41E2-8CA8-2FBBFC9A924E}"/>
              </a:ext>
            </a:extLst>
          </p:cNvPr>
          <p:cNvCxnSpPr>
            <a:cxnSpLocks/>
          </p:cNvCxnSpPr>
          <p:nvPr/>
        </p:nvCxnSpPr>
        <p:spPr>
          <a:xfrm>
            <a:off x="1631070" y="4547358"/>
            <a:ext cx="23330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853732-CF8E-4AA1-9545-066B3DEFF40E}"/>
              </a:ext>
            </a:extLst>
          </p:cNvPr>
          <p:cNvSpPr txBox="1"/>
          <p:nvPr/>
        </p:nvSpPr>
        <p:spPr>
          <a:xfrm>
            <a:off x="3161054" y="1425383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9C7000-AB72-462D-85FC-736A732C73AA}"/>
              </a:ext>
            </a:extLst>
          </p:cNvPr>
          <p:cNvSpPr txBox="1"/>
          <p:nvPr/>
        </p:nvSpPr>
        <p:spPr>
          <a:xfrm>
            <a:off x="2739537" y="5080724"/>
            <a:ext cx="1006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E9F6EA5-B094-445E-A1BA-12EFE5471A2B}"/>
              </a:ext>
            </a:extLst>
          </p:cNvPr>
          <p:cNvCxnSpPr>
            <a:cxnSpLocks/>
          </p:cNvCxnSpPr>
          <p:nvPr/>
        </p:nvCxnSpPr>
        <p:spPr>
          <a:xfrm>
            <a:off x="1631070" y="5761303"/>
            <a:ext cx="234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B4FE1E-DDA0-4703-AC2E-BD999FA4E3C6}"/>
              </a:ext>
            </a:extLst>
          </p:cNvPr>
          <p:cNvSpPr txBox="1"/>
          <p:nvPr/>
        </p:nvSpPr>
        <p:spPr>
          <a:xfrm>
            <a:off x="3124344" y="5806281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909A958-8960-4260-BACA-01040AB59369}"/>
              </a:ext>
            </a:extLst>
          </p:cNvPr>
          <p:cNvSpPr txBox="1"/>
          <p:nvPr/>
        </p:nvSpPr>
        <p:spPr>
          <a:xfrm>
            <a:off x="6165896" y="140724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2F3D64-58F8-43A6-BFFF-1EA74FE366ED}"/>
              </a:ext>
            </a:extLst>
          </p:cNvPr>
          <p:cNvSpPr txBox="1"/>
          <p:nvPr/>
        </p:nvSpPr>
        <p:spPr>
          <a:xfrm>
            <a:off x="6591916" y="140724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3CE7000-BACA-46F7-BF7E-217DBF04F6D0}"/>
              </a:ext>
            </a:extLst>
          </p:cNvPr>
          <p:cNvSpPr txBox="1"/>
          <p:nvPr/>
        </p:nvSpPr>
        <p:spPr>
          <a:xfrm>
            <a:off x="6165896" y="3818174"/>
            <a:ext cx="119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3677C00-AD1C-4D6B-8C45-E6A3A6BEF630}"/>
              </a:ext>
            </a:extLst>
          </p:cNvPr>
          <p:cNvCxnSpPr>
            <a:cxnSpLocks/>
          </p:cNvCxnSpPr>
          <p:nvPr/>
        </p:nvCxnSpPr>
        <p:spPr>
          <a:xfrm>
            <a:off x="5151990" y="4527486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76AA0BC-DC3E-4F16-A054-5C74CC33853B}"/>
              </a:ext>
            </a:extLst>
          </p:cNvPr>
          <p:cNvSpPr txBox="1"/>
          <p:nvPr/>
        </p:nvSpPr>
        <p:spPr>
          <a:xfrm>
            <a:off x="6547271" y="4512243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50DC91E-3141-447D-9A04-461A8B9D8F03}"/>
              </a:ext>
            </a:extLst>
          </p:cNvPr>
          <p:cNvCxnSpPr>
            <a:cxnSpLocks/>
          </p:cNvCxnSpPr>
          <p:nvPr/>
        </p:nvCxnSpPr>
        <p:spPr>
          <a:xfrm>
            <a:off x="8527522" y="2079658"/>
            <a:ext cx="220395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8296577-1546-4922-B92E-DDD7F9B8219B}"/>
              </a:ext>
            </a:extLst>
          </p:cNvPr>
          <p:cNvCxnSpPr>
            <a:cxnSpLocks/>
          </p:cNvCxnSpPr>
          <p:nvPr/>
        </p:nvCxnSpPr>
        <p:spPr>
          <a:xfrm>
            <a:off x="8584829" y="3259356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B9BF058-835B-46AD-883C-D72FC4A9D92A}"/>
              </a:ext>
            </a:extLst>
          </p:cNvPr>
          <p:cNvSpPr txBox="1"/>
          <p:nvPr/>
        </p:nvSpPr>
        <p:spPr>
          <a:xfrm>
            <a:off x="7987772" y="2057044"/>
            <a:ext cx="1946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6403092-61E5-4EA7-A2BB-A6DEB028A738}"/>
              </a:ext>
            </a:extLst>
          </p:cNvPr>
          <p:cNvSpPr txBox="1"/>
          <p:nvPr/>
        </p:nvSpPr>
        <p:spPr>
          <a:xfrm>
            <a:off x="9322638" y="1407249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B614A0F-5F41-4DB8-9E2B-441B5309E199}"/>
              </a:ext>
            </a:extLst>
          </p:cNvPr>
          <p:cNvSpPr txBox="1"/>
          <p:nvPr/>
        </p:nvSpPr>
        <p:spPr>
          <a:xfrm>
            <a:off x="8943111" y="2638477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6085CA9-5A37-42E4-B622-EF954C4DEE77}"/>
              </a:ext>
            </a:extLst>
          </p:cNvPr>
          <p:cNvSpPr txBox="1"/>
          <p:nvPr/>
        </p:nvSpPr>
        <p:spPr>
          <a:xfrm>
            <a:off x="9320273" y="3279936"/>
            <a:ext cx="119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020CB9B-1DBB-459B-8443-3DE0701A6E81}"/>
              </a:ext>
            </a:extLst>
          </p:cNvPr>
          <p:cNvSpPr txBox="1"/>
          <p:nvPr/>
        </p:nvSpPr>
        <p:spPr>
          <a:xfrm>
            <a:off x="9929414" y="140724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FEB8E67-AD49-4C09-B01A-81FB5152DB45}"/>
              </a:ext>
            </a:extLst>
          </p:cNvPr>
          <p:cNvSpPr txBox="1"/>
          <p:nvPr/>
        </p:nvSpPr>
        <p:spPr>
          <a:xfrm>
            <a:off x="9356636" y="3818174"/>
            <a:ext cx="1413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A6967C0C-18BB-44DD-A718-F88DF53B4B5B}"/>
              </a:ext>
            </a:extLst>
          </p:cNvPr>
          <p:cNvCxnSpPr>
            <a:cxnSpLocks/>
          </p:cNvCxnSpPr>
          <p:nvPr/>
        </p:nvCxnSpPr>
        <p:spPr>
          <a:xfrm>
            <a:off x="8623235" y="4527486"/>
            <a:ext cx="21466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06E45BA-E3E4-4257-ACDB-B1A2CE5C515E}"/>
              </a:ext>
            </a:extLst>
          </p:cNvPr>
          <p:cNvSpPr txBox="1"/>
          <p:nvPr/>
        </p:nvSpPr>
        <p:spPr>
          <a:xfrm>
            <a:off x="9988674" y="4484411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3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35" grpId="0"/>
      <p:bldP spid="38" grpId="0"/>
      <p:bldP spid="45" grpId="0"/>
      <p:bldP spid="46" grpId="0"/>
      <p:bldP spid="51" grpId="0"/>
      <p:bldP spid="23" grpId="0"/>
      <p:bldP spid="24" grpId="0"/>
      <p:bldP spid="29" grpId="0"/>
      <p:bldP spid="31" grpId="0"/>
      <p:bldP spid="36" grpId="0"/>
      <p:bldP spid="37" grpId="0"/>
      <p:bldP spid="40" grpId="0"/>
      <p:bldP spid="48" grpId="0"/>
      <p:bldP spid="49" grpId="0"/>
      <p:bldP spid="50" grpId="0"/>
      <p:bldP spid="52" grpId="0"/>
      <p:bldP spid="54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18257" y="1808889"/>
            <a:ext cx="28487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828800" y="2878228"/>
            <a:ext cx="210259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108152-8C3C-43BD-A00F-ED77B05377E8}"/>
              </a:ext>
            </a:extLst>
          </p:cNvPr>
          <p:cNvSpPr txBox="1"/>
          <p:nvPr/>
        </p:nvSpPr>
        <p:spPr>
          <a:xfrm>
            <a:off x="512597" y="397663"/>
            <a:ext cx="1108188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わり算をわりきれるまで計算しましょう ２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F1AC04-C6CE-41E5-8C7E-0F1914AC4D6C}"/>
              </a:ext>
            </a:extLst>
          </p:cNvPr>
          <p:cNvSpPr txBox="1"/>
          <p:nvPr/>
        </p:nvSpPr>
        <p:spPr>
          <a:xfrm>
            <a:off x="600291" y="1754690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CF7D78-F694-47C4-9FB3-CBD53F45E66F}"/>
              </a:ext>
            </a:extLst>
          </p:cNvPr>
          <p:cNvSpPr txBox="1"/>
          <p:nvPr/>
        </p:nvSpPr>
        <p:spPr>
          <a:xfrm>
            <a:off x="2314788" y="1139274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8A33A7-1EEF-43B7-82F4-AA04238F9682}"/>
              </a:ext>
            </a:extLst>
          </p:cNvPr>
          <p:cNvSpPr txBox="1"/>
          <p:nvPr/>
        </p:nvSpPr>
        <p:spPr>
          <a:xfrm>
            <a:off x="1959549" y="2289922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F62AA0-BB19-41C0-84CB-BCF213C71FB8}"/>
              </a:ext>
            </a:extLst>
          </p:cNvPr>
          <p:cNvSpPr txBox="1"/>
          <p:nvPr/>
        </p:nvSpPr>
        <p:spPr>
          <a:xfrm>
            <a:off x="2332993" y="2872379"/>
            <a:ext cx="119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EBA4756-CBD9-4FF4-91AE-0C0388FD4A79}"/>
              </a:ext>
            </a:extLst>
          </p:cNvPr>
          <p:cNvSpPr txBox="1"/>
          <p:nvPr/>
        </p:nvSpPr>
        <p:spPr>
          <a:xfrm>
            <a:off x="2916807" y="114093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919FBA-6053-429A-9393-0966D0FDDBAA}"/>
              </a:ext>
            </a:extLst>
          </p:cNvPr>
          <p:cNvSpPr txBox="1"/>
          <p:nvPr/>
        </p:nvSpPr>
        <p:spPr>
          <a:xfrm>
            <a:off x="3347583" y="2875321"/>
            <a:ext cx="69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A94E177-47AA-4778-9F32-3EE64C37394B}"/>
              </a:ext>
            </a:extLst>
          </p:cNvPr>
          <p:cNvCxnSpPr>
            <a:cxnSpLocks/>
          </p:cNvCxnSpPr>
          <p:nvPr/>
        </p:nvCxnSpPr>
        <p:spPr>
          <a:xfrm>
            <a:off x="5251274" y="1843176"/>
            <a:ext cx="255265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573293D-B146-49A9-8550-B81EAE2B5D76}"/>
              </a:ext>
            </a:extLst>
          </p:cNvPr>
          <p:cNvCxnSpPr>
            <a:cxnSpLocks/>
          </p:cNvCxnSpPr>
          <p:nvPr/>
        </p:nvCxnSpPr>
        <p:spPr>
          <a:xfrm>
            <a:off x="5376041" y="2898113"/>
            <a:ext cx="20303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01FB2D-8E69-496E-98D0-FAE8E1B2C1DE}"/>
              </a:ext>
            </a:extLst>
          </p:cNvPr>
          <p:cNvSpPr txBox="1"/>
          <p:nvPr/>
        </p:nvSpPr>
        <p:spPr>
          <a:xfrm>
            <a:off x="4711524" y="1820562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09D457-7040-484D-B0FF-FEC9AB4BCFB0}"/>
              </a:ext>
            </a:extLst>
          </p:cNvPr>
          <p:cNvSpPr txBox="1"/>
          <p:nvPr/>
        </p:nvSpPr>
        <p:spPr>
          <a:xfrm>
            <a:off x="5666863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1C09051-54A2-44B6-A229-B7D6666E9713}"/>
              </a:ext>
            </a:extLst>
          </p:cNvPr>
          <p:cNvSpPr txBox="1"/>
          <p:nvPr/>
        </p:nvSpPr>
        <p:spPr>
          <a:xfrm>
            <a:off x="5666863" y="2313425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D1D6812-CA32-42B9-8E3F-EFBADD004847}"/>
              </a:ext>
            </a:extLst>
          </p:cNvPr>
          <p:cNvSpPr txBox="1"/>
          <p:nvPr/>
        </p:nvSpPr>
        <p:spPr>
          <a:xfrm>
            <a:off x="5666863" y="2898113"/>
            <a:ext cx="1799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46A3A9A-EC8E-41E2-8CA8-2FBBFC9A924E}"/>
              </a:ext>
            </a:extLst>
          </p:cNvPr>
          <p:cNvCxnSpPr>
            <a:cxnSpLocks/>
          </p:cNvCxnSpPr>
          <p:nvPr/>
        </p:nvCxnSpPr>
        <p:spPr>
          <a:xfrm>
            <a:off x="1959549" y="4028589"/>
            <a:ext cx="24074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853732-CF8E-4AA1-9545-066B3DEFF40E}"/>
              </a:ext>
            </a:extLst>
          </p:cNvPr>
          <p:cNvSpPr txBox="1"/>
          <p:nvPr/>
        </p:nvSpPr>
        <p:spPr>
          <a:xfrm>
            <a:off x="3347584" y="1136480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9C7000-AB72-462D-85FC-736A732C73AA}"/>
              </a:ext>
            </a:extLst>
          </p:cNvPr>
          <p:cNvSpPr txBox="1"/>
          <p:nvPr/>
        </p:nvSpPr>
        <p:spPr>
          <a:xfrm>
            <a:off x="2332994" y="3365411"/>
            <a:ext cx="1642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E9F6EA5-B094-445E-A1BA-12EFE5471A2B}"/>
              </a:ext>
            </a:extLst>
          </p:cNvPr>
          <p:cNvCxnSpPr>
            <a:cxnSpLocks/>
          </p:cNvCxnSpPr>
          <p:nvPr/>
        </p:nvCxnSpPr>
        <p:spPr>
          <a:xfrm>
            <a:off x="1959549" y="5096396"/>
            <a:ext cx="24074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B4FE1E-DDA0-4703-AC2E-BD999FA4E3C6}"/>
              </a:ext>
            </a:extLst>
          </p:cNvPr>
          <p:cNvSpPr txBox="1"/>
          <p:nvPr/>
        </p:nvSpPr>
        <p:spPr>
          <a:xfrm>
            <a:off x="2916807" y="3998859"/>
            <a:ext cx="1450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909A958-8960-4260-BACA-01040AB59369}"/>
              </a:ext>
            </a:extLst>
          </p:cNvPr>
          <p:cNvSpPr txBox="1"/>
          <p:nvPr/>
        </p:nvSpPr>
        <p:spPr>
          <a:xfrm>
            <a:off x="6067829" y="1170767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2F3D64-58F8-43A6-BFFF-1EA74FE366ED}"/>
              </a:ext>
            </a:extLst>
          </p:cNvPr>
          <p:cNvSpPr txBox="1"/>
          <p:nvPr/>
        </p:nvSpPr>
        <p:spPr>
          <a:xfrm>
            <a:off x="6699659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3CE7000-BACA-46F7-BF7E-217DBF04F6D0}"/>
              </a:ext>
            </a:extLst>
          </p:cNvPr>
          <p:cNvSpPr txBox="1"/>
          <p:nvPr/>
        </p:nvSpPr>
        <p:spPr>
          <a:xfrm>
            <a:off x="6044900" y="3374083"/>
            <a:ext cx="567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3677C00-AD1C-4D6B-8C45-E6A3A6BEF630}"/>
              </a:ext>
            </a:extLst>
          </p:cNvPr>
          <p:cNvCxnSpPr>
            <a:cxnSpLocks/>
          </p:cNvCxnSpPr>
          <p:nvPr/>
        </p:nvCxnSpPr>
        <p:spPr>
          <a:xfrm>
            <a:off x="5376041" y="3991968"/>
            <a:ext cx="199881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76AA0BC-DC3E-4F16-A054-5C74CC33853B}"/>
              </a:ext>
            </a:extLst>
          </p:cNvPr>
          <p:cNvSpPr txBox="1"/>
          <p:nvPr/>
        </p:nvSpPr>
        <p:spPr>
          <a:xfrm>
            <a:off x="6027478" y="3953050"/>
            <a:ext cx="123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DD0BD0-9C5C-42E8-862A-9C585A1B757F}"/>
              </a:ext>
            </a:extLst>
          </p:cNvPr>
          <p:cNvSpPr txBox="1"/>
          <p:nvPr/>
        </p:nvSpPr>
        <p:spPr>
          <a:xfrm>
            <a:off x="2916807" y="4497749"/>
            <a:ext cx="1450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88C9C8F-D0A9-441F-B39E-0002C4209762}"/>
              </a:ext>
            </a:extLst>
          </p:cNvPr>
          <p:cNvSpPr txBox="1"/>
          <p:nvPr/>
        </p:nvSpPr>
        <p:spPr>
          <a:xfrm>
            <a:off x="3711847" y="5046757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799B30A-2EFC-4FBB-B6E1-9870DFBC9703}"/>
              </a:ext>
            </a:extLst>
          </p:cNvPr>
          <p:cNvSpPr txBox="1"/>
          <p:nvPr/>
        </p:nvSpPr>
        <p:spPr>
          <a:xfrm>
            <a:off x="3739610" y="1136480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07CD3BF-7831-470A-9016-AA097447E9FA}"/>
              </a:ext>
            </a:extLst>
          </p:cNvPr>
          <p:cNvSpPr txBox="1"/>
          <p:nvPr/>
        </p:nvSpPr>
        <p:spPr>
          <a:xfrm>
            <a:off x="6027478" y="4461900"/>
            <a:ext cx="123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B266BA86-B1EB-4393-9C54-C554BCDD8919}"/>
              </a:ext>
            </a:extLst>
          </p:cNvPr>
          <p:cNvCxnSpPr>
            <a:cxnSpLocks/>
          </p:cNvCxnSpPr>
          <p:nvPr/>
        </p:nvCxnSpPr>
        <p:spPr>
          <a:xfrm>
            <a:off x="5376041" y="5113327"/>
            <a:ext cx="2427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78C4F3D-3B61-4022-B67B-98B95C3FE00F}"/>
              </a:ext>
            </a:extLst>
          </p:cNvPr>
          <p:cNvSpPr txBox="1"/>
          <p:nvPr/>
        </p:nvSpPr>
        <p:spPr>
          <a:xfrm>
            <a:off x="6663696" y="5024748"/>
            <a:ext cx="114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6033881-A5EB-4B61-A0AC-E9A6C713745B}"/>
              </a:ext>
            </a:extLst>
          </p:cNvPr>
          <p:cNvSpPr txBox="1"/>
          <p:nvPr/>
        </p:nvSpPr>
        <p:spPr>
          <a:xfrm>
            <a:off x="7082945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440A7A3-8683-40E2-8844-1011945A3FD0}"/>
              </a:ext>
            </a:extLst>
          </p:cNvPr>
          <p:cNvSpPr txBox="1"/>
          <p:nvPr/>
        </p:nvSpPr>
        <p:spPr>
          <a:xfrm>
            <a:off x="6663696" y="5549717"/>
            <a:ext cx="114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EA5FD3ED-22A8-43BF-85AF-CE60751CA356}"/>
              </a:ext>
            </a:extLst>
          </p:cNvPr>
          <p:cNvCxnSpPr>
            <a:cxnSpLocks/>
          </p:cNvCxnSpPr>
          <p:nvPr/>
        </p:nvCxnSpPr>
        <p:spPr>
          <a:xfrm>
            <a:off x="5376041" y="6199982"/>
            <a:ext cx="2427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14CC4C8-A395-4D8F-A2BF-47D30FDBEE29}"/>
              </a:ext>
            </a:extLst>
          </p:cNvPr>
          <p:cNvSpPr txBox="1"/>
          <p:nvPr/>
        </p:nvSpPr>
        <p:spPr>
          <a:xfrm>
            <a:off x="7082944" y="6165320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237473F8-990D-497B-B3FE-EDFC625DE41E}"/>
              </a:ext>
            </a:extLst>
          </p:cNvPr>
          <p:cNvCxnSpPr>
            <a:cxnSpLocks/>
          </p:cNvCxnSpPr>
          <p:nvPr/>
        </p:nvCxnSpPr>
        <p:spPr>
          <a:xfrm>
            <a:off x="9108574" y="1843176"/>
            <a:ext cx="255265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3B057A-C7E8-44C1-B374-93CCF519C9C0}"/>
              </a:ext>
            </a:extLst>
          </p:cNvPr>
          <p:cNvCxnSpPr>
            <a:cxnSpLocks/>
          </p:cNvCxnSpPr>
          <p:nvPr/>
        </p:nvCxnSpPr>
        <p:spPr>
          <a:xfrm>
            <a:off x="9488375" y="3082866"/>
            <a:ext cx="2172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2037073-3CDE-49EC-A64A-993C5B68C6B8}"/>
              </a:ext>
            </a:extLst>
          </p:cNvPr>
          <p:cNvSpPr txBox="1"/>
          <p:nvPr/>
        </p:nvSpPr>
        <p:spPr>
          <a:xfrm>
            <a:off x="8215161" y="1820562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B0736AF-D5BC-44DF-BAC9-BD9E901A6A1D}"/>
              </a:ext>
            </a:extLst>
          </p:cNvPr>
          <p:cNvSpPr txBox="1"/>
          <p:nvPr/>
        </p:nvSpPr>
        <p:spPr>
          <a:xfrm>
            <a:off x="9595165" y="1170767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B8A6432-2651-4AD0-A7F8-C37CBAEE569D}"/>
              </a:ext>
            </a:extLst>
          </p:cNvPr>
          <p:cNvSpPr txBox="1"/>
          <p:nvPr/>
        </p:nvSpPr>
        <p:spPr>
          <a:xfrm>
            <a:off x="9570940" y="2390839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99085DC-0CA4-4270-ABDF-4EC30D7B2FDC}"/>
              </a:ext>
            </a:extLst>
          </p:cNvPr>
          <p:cNvSpPr txBox="1"/>
          <p:nvPr/>
        </p:nvSpPr>
        <p:spPr>
          <a:xfrm>
            <a:off x="10182033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966E3C2-F1EA-4584-AC79-478410330288}"/>
              </a:ext>
            </a:extLst>
          </p:cNvPr>
          <p:cNvSpPr txBox="1"/>
          <p:nvPr/>
        </p:nvSpPr>
        <p:spPr>
          <a:xfrm>
            <a:off x="10551617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164DBD4-2ABE-415F-8F9A-9EBE0DC6F008}"/>
              </a:ext>
            </a:extLst>
          </p:cNvPr>
          <p:cNvSpPr txBox="1"/>
          <p:nvPr/>
        </p:nvSpPr>
        <p:spPr>
          <a:xfrm>
            <a:off x="10164108" y="3100623"/>
            <a:ext cx="1055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4067D73-9461-4DAC-8039-50DB70939633}"/>
              </a:ext>
            </a:extLst>
          </p:cNvPr>
          <p:cNvSpPr txBox="1"/>
          <p:nvPr/>
        </p:nvSpPr>
        <p:spPr>
          <a:xfrm>
            <a:off x="10191593" y="3674144"/>
            <a:ext cx="140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6874A1D-F3BB-4B04-B7B3-A78A8D1D3C9A}"/>
              </a:ext>
            </a:extLst>
          </p:cNvPr>
          <p:cNvSpPr txBox="1"/>
          <p:nvPr/>
        </p:nvSpPr>
        <p:spPr>
          <a:xfrm>
            <a:off x="10934903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F6AF2BBA-7C40-44DB-AFA9-F1F40C37B747}"/>
              </a:ext>
            </a:extLst>
          </p:cNvPr>
          <p:cNvCxnSpPr>
            <a:cxnSpLocks/>
          </p:cNvCxnSpPr>
          <p:nvPr/>
        </p:nvCxnSpPr>
        <p:spPr>
          <a:xfrm flipV="1">
            <a:off x="9526064" y="4382814"/>
            <a:ext cx="2093122" cy="4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F108644-D446-423C-AD1B-5CFF688C1528}"/>
              </a:ext>
            </a:extLst>
          </p:cNvPr>
          <p:cNvSpPr txBox="1"/>
          <p:nvPr/>
        </p:nvSpPr>
        <p:spPr>
          <a:xfrm>
            <a:off x="11023468" y="4343886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1D87AAC-8D62-4C75-B2CD-106FA123DF2B}"/>
              </a:ext>
            </a:extLst>
          </p:cNvPr>
          <p:cNvSpPr txBox="1"/>
          <p:nvPr/>
        </p:nvSpPr>
        <p:spPr>
          <a:xfrm>
            <a:off x="10564397" y="1815162"/>
            <a:ext cx="622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9D2AC6E-5416-4C92-B07F-C9C2487FA0B1}"/>
              </a:ext>
            </a:extLst>
          </p:cNvPr>
          <p:cNvSpPr txBox="1"/>
          <p:nvPr/>
        </p:nvSpPr>
        <p:spPr>
          <a:xfrm>
            <a:off x="10974301" y="3096321"/>
            <a:ext cx="622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5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38" grpId="0"/>
      <p:bldP spid="45" grpId="0"/>
      <p:bldP spid="46" grpId="0"/>
      <p:bldP spid="51" grpId="0"/>
      <p:bldP spid="23" grpId="0"/>
      <p:bldP spid="24" grpId="0"/>
      <p:bldP spid="29" grpId="0"/>
      <p:bldP spid="31" grpId="0"/>
      <p:bldP spid="36" grpId="0"/>
      <p:bldP spid="37" grpId="0"/>
      <p:bldP spid="40" grpId="0"/>
      <p:bldP spid="28" grpId="0"/>
      <p:bldP spid="47" grpId="0"/>
      <p:bldP spid="48" grpId="0"/>
      <p:bldP spid="49" grpId="0"/>
      <p:bldP spid="52" grpId="0"/>
      <p:bldP spid="53" grpId="0"/>
      <p:bldP spid="54" grpId="0"/>
      <p:bldP spid="57" grpId="0"/>
      <p:bldP spid="60" grpId="0"/>
      <p:bldP spid="61" grpId="0"/>
      <p:bldP spid="63" grpId="0"/>
      <p:bldP spid="64" grpId="0"/>
      <p:bldP spid="67" grpId="0"/>
      <p:bldP spid="68" grpId="0"/>
      <p:bldP spid="71" grpId="0"/>
      <p:bldP spid="74" grpId="0"/>
      <p:bldP spid="7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18257" y="1808889"/>
            <a:ext cx="28487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828800" y="2878228"/>
            <a:ext cx="210259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108152-8C3C-43BD-A00F-ED77B05377E8}"/>
              </a:ext>
            </a:extLst>
          </p:cNvPr>
          <p:cNvSpPr txBox="1"/>
          <p:nvPr/>
        </p:nvSpPr>
        <p:spPr>
          <a:xfrm>
            <a:off x="512597" y="397663"/>
            <a:ext cx="1108188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わり算をわりきれるまで計算しましょう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F1AC04-C6CE-41E5-8C7E-0F1914AC4D6C}"/>
              </a:ext>
            </a:extLst>
          </p:cNvPr>
          <p:cNvSpPr txBox="1"/>
          <p:nvPr/>
        </p:nvSpPr>
        <p:spPr>
          <a:xfrm>
            <a:off x="600291" y="1754690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CF7D78-F694-47C4-9FB3-CBD53F45E66F}"/>
              </a:ext>
            </a:extLst>
          </p:cNvPr>
          <p:cNvSpPr txBox="1"/>
          <p:nvPr/>
        </p:nvSpPr>
        <p:spPr>
          <a:xfrm>
            <a:off x="2314788" y="1139274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8A33A7-1EEF-43B7-82F4-AA04238F9682}"/>
              </a:ext>
            </a:extLst>
          </p:cNvPr>
          <p:cNvSpPr txBox="1"/>
          <p:nvPr/>
        </p:nvSpPr>
        <p:spPr>
          <a:xfrm>
            <a:off x="1959549" y="2289922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F62AA0-BB19-41C0-84CB-BCF213C71FB8}"/>
              </a:ext>
            </a:extLst>
          </p:cNvPr>
          <p:cNvSpPr txBox="1"/>
          <p:nvPr/>
        </p:nvSpPr>
        <p:spPr>
          <a:xfrm>
            <a:off x="2332993" y="2872379"/>
            <a:ext cx="1193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EBA4756-CBD9-4FF4-91AE-0C0388FD4A79}"/>
              </a:ext>
            </a:extLst>
          </p:cNvPr>
          <p:cNvSpPr txBox="1"/>
          <p:nvPr/>
        </p:nvSpPr>
        <p:spPr>
          <a:xfrm>
            <a:off x="2916807" y="114093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A94E177-47AA-4778-9F32-3EE64C37394B}"/>
              </a:ext>
            </a:extLst>
          </p:cNvPr>
          <p:cNvCxnSpPr>
            <a:cxnSpLocks/>
          </p:cNvCxnSpPr>
          <p:nvPr/>
        </p:nvCxnSpPr>
        <p:spPr>
          <a:xfrm>
            <a:off x="5251274" y="1843176"/>
            <a:ext cx="255265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573293D-B146-49A9-8550-B81EAE2B5D76}"/>
              </a:ext>
            </a:extLst>
          </p:cNvPr>
          <p:cNvCxnSpPr>
            <a:cxnSpLocks/>
          </p:cNvCxnSpPr>
          <p:nvPr/>
        </p:nvCxnSpPr>
        <p:spPr>
          <a:xfrm>
            <a:off x="5376041" y="2898113"/>
            <a:ext cx="20303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01FB2D-8E69-496E-98D0-FAE8E1B2C1DE}"/>
              </a:ext>
            </a:extLst>
          </p:cNvPr>
          <p:cNvSpPr txBox="1"/>
          <p:nvPr/>
        </p:nvSpPr>
        <p:spPr>
          <a:xfrm>
            <a:off x="4711524" y="1820562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09D457-7040-484D-B0FF-FEC9AB4BCFB0}"/>
              </a:ext>
            </a:extLst>
          </p:cNvPr>
          <p:cNvSpPr txBox="1"/>
          <p:nvPr/>
        </p:nvSpPr>
        <p:spPr>
          <a:xfrm>
            <a:off x="5666863" y="1170767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1C09051-54A2-44B6-A229-B7D6666E9713}"/>
              </a:ext>
            </a:extLst>
          </p:cNvPr>
          <p:cNvSpPr txBox="1"/>
          <p:nvPr/>
        </p:nvSpPr>
        <p:spPr>
          <a:xfrm>
            <a:off x="5666863" y="2313425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D1D6812-CA32-42B9-8E3F-EFBADD004847}"/>
              </a:ext>
            </a:extLst>
          </p:cNvPr>
          <p:cNvSpPr txBox="1"/>
          <p:nvPr/>
        </p:nvSpPr>
        <p:spPr>
          <a:xfrm>
            <a:off x="5666864" y="2898113"/>
            <a:ext cx="1176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46A3A9A-EC8E-41E2-8CA8-2FBBFC9A924E}"/>
              </a:ext>
            </a:extLst>
          </p:cNvPr>
          <p:cNvCxnSpPr>
            <a:cxnSpLocks/>
          </p:cNvCxnSpPr>
          <p:nvPr/>
        </p:nvCxnSpPr>
        <p:spPr>
          <a:xfrm>
            <a:off x="1959549" y="4028589"/>
            <a:ext cx="24074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853732-CF8E-4AA1-9545-066B3DEFF40E}"/>
              </a:ext>
            </a:extLst>
          </p:cNvPr>
          <p:cNvSpPr txBox="1"/>
          <p:nvPr/>
        </p:nvSpPr>
        <p:spPr>
          <a:xfrm>
            <a:off x="3347584" y="1136480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9C7000-AB72-462D-85FC-736A732C73AA}"/>
              </a:ext>
            </a:extLst>
          </p:cNvPr>
          <p:cNvSpPr txBox="1"/>
          <p:nvPr/>
        </p:nvSpPr>
        <p:spPr>
          <a:xfrm>
            <a:off x="2332994" y="3365411"/>
            <a:ext cx="121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E9F6EA5-B094-445E-A1BA-12EFE5471A2B}"/>
              </a:ext>
            </a:extLst>
          </p:cNvPr>
          <p:cNvCxnSpPr>
            <a:cxnSpLocks/>
          </p:cNvCxnSpPr>
          <p:nvPr/>
        </p:nvCxnSpPr>
        <p:spPr>
          <a:xfrm>
            <a:off x="1959549" y="5096396"/>
            <a:ext cx="24074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B4FE1E-DDA0-4703-AC2E-BD999FA4E3C6}"/>
              </a:ext>
            </a:extLst>
          </p:cNvPr>
          <p:cNvSpPr txBox="1"/>
          <p:nvPr/>
        </p:nvSpPr>
        <p:spPr>
          <a:xfrm>
            <a:off x="2916808" y="3998859"/>
            <a:ext cx="100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909A958-8960-4260-BACA-01040AB59369}"/>
              </a:ext>
            </a:extLst>
          </p:cNvPr>
          <p:cNvSpPr txBox="1"/>
          <p:nvPr/>
        </p:nvSpPr>
        <p:spPr>
          <a:xfrm>
            <a:off x="6242636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2F3D64-58F8-43A6-BFFF-1EA74FE366ED}"/>
              </a:ext>
            </a:extLst>
          </p:cNvPr>
          <p:cNvSpPr txBox="1"/>
          <p:nvPr/>
        </p:nvSpPr>
        <p:spPr>
          <a:xfrm>
            <a:off x="6699659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3CE7000-BACA-46F7-BF7E-217DBF04F6D0}"/>
              </a:ext>
            </a:extLst>
          </p:cNvPr>
          <p:cNvSpPr txBox="1"/>
          <p:nvPr/>
        </p:nvSpPr>
        <p:spPr>
          <a:xfrm>
            <a:off x="6223890" y="3374083"/>
            <a:ext cx="567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3677C00-AD1C-4D6B-8C45-E6A3A6BEF630}"/>
              </a:ext>
            </a:extLst>
          </p:cNvPr>
          <p:cNvCxnSpPr>
            <a:cxnSpLocks/>
          </p:cNvCxnSpPr>
          <p:nvPr/>
        </p:nvCxnSpPr>
        <p:spPr>
          <a:xfrm>
            <a:off x="5376041" y="3991968"/>
            <a:ext cx="199881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76AA0BC-DC3E-4F16-A054-5C74CC33853B}"/>
              </a:ext>
            </a:extLst>
          </p:cNvPr>
          <p:cNvSpPr txBox="1"/>
          <p:nvPr/>
        </p:nvSpPr>
        <p:spPr>
          <a:xfrm>
            <a:off x="6223890" y="3953050"/>
            <a:ext cx="100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DD0BD0-9C5C-42E8-862A-9C585A1B757F}"/>
              </a:ext>
            </a:extLst>
          </p:cNvPr>
          <p:cNvSpPr txBox="1"/>
          <p:nvPr/>
        </p:nvSpPr>
        <p:spPr>
          <a:xfrm>
            <a:off x="2916808" y="4497749"/>
            <a:ext cx="1000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88C9C8F-D0A9-441F-B39E-0002C4209762}"/>
              </a:ext>
            </a:extLst>
          </p:cNvPr>
          <p:cNvSpPr txBox="1"/>
          <p:nvPr/>
        </p:nvSpPr>
        <p:spPr>
          <a:xfrm>
            <a:off x="3309689" y="5024748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07CD3BF-7831-470A-9016-AA097447E9FA}"/>
              </a:ext>
            </a:extLst>
          </p:cNvPr>
          <p:cNvSpPr txBox="1"/>
          <p:nvPr/>
        </p:nvSpPr>
        <p:spPr>
          <a:xfrm>
            <a:off x="6190152" y="4461900"/>
            <a:ext cx="1076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B266BA86-B1EB-4393-9C54-C554BCDD8919}"/>
              </a:ext>
            </a:extLst>
          </p:cNvPr>
          <p:cNvCxnSpPr>
            <a:cxnSpLocks/>
          </p:cNvCxnSpPr>
          <p:nvPr/>
        </p:nvCxnSpPr>
        <p:spPr>
          <a:xfrm>
            <a:off x="5376041" y="5113327"/>
            <a:ext cx="2427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78C4F3D-3B61-4022-B67B-98B95C3FE00F}"/>
              </a:ext>
            </a:extLst>
          </p:cNvPr>
          <p:cNvSpPr txBox="1"/>
          <p:nvPr/>
        </p:nvSpPr>
        <p:spPr>
          <a:xfrm>
            <a:off x="6663696" y="5024748"/>
            <a:ext cx="114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6033881-A5EB-4B61-A0AC-E9A6C713745B}"/>
              </a:ext>
            </a:extLst>
          </p:cNvPr>
          <p:cNvSpPr txBox="1"/>
          <p:nvPr/>
        </p:nvSpPr>
        <p:spPr>
          <a:xfrm>
            <a:off x="7082945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440A7A3-8683-40E2-8844-1011945A3FD0}"/>
              </a:ext>
            </a:extLst>
          </p:cNvPr>
          <p:cNvSpPr txBox="1"/>
          <p:nvPr/>
        </p:nvSpPr>
        <p:spPr>
          <a:xfrm>
            <a:off x="6663696" y="5549717"/>
            <a:ext cx="114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EA5FD3ED-22A8-43BF-85AF-CE60751CA356}"/>
              </a:ext>
            </a:extLst>
          </p:cNvPr>
          <p:cNvCxnSpPr>
            <a:cxnSpLocks/>
          </p:cNvCxnSpPr>
          <p:nvPr/>
        </p:nvCxnSpPr>
        <p:spPr>
          <a:xfrm>
            <a:off x="6190152" y="6199982"/>
            <a:ext cx="161377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14CC4C8-A395-4D8F-A2BF-47D30FDBEE29}"/>
              </a:ext>
            </a:extLst>
          </p:cNvPr>
          <p:cNvSpPr txBox="1"/>
          <p:nvPr/>
        </p:nvSpPr>
        <p:spPr>
          <a:xfrm>
            <a:off x="7082944" y="6165320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237473F8-990D-497B-B3FE-EDFC625DE41E}"/>
              </a:ext>
            </a:extLst>
          </p:cNvPr>
          <p:cNvCxnSpPr>
            <a:cxnSpLocks/>
          </p:cNvCxnSpPr>
          <p:nvPr/>
        </p:nvCxnSpPr>
        <p:spPr>
          <a:xfrm>
            <a:off x="8871857" y="1843176"/>
            <a:ext cx="286629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3B057A-C7E8-44C1-B374-93CCF519C9C0}"/>
              </a:ext>
            </a:extLst>
          </p:cNvPr>
          <p:cNvCxnSpPr>
            <a:cxnSpLocks/>
          </p:cNvCxnSpPr>
          <p:nvPr/>
        </p:nvCxnSpPr>
        <p:spPr>
          <a:xfrm>
            <a:off x="9229037" y="2974009"/>
            <a:ext cx="2172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2037073-3CDE-49EC-A64A-993C5B68C6B8}"/>
              </a:ext>
            </a:extLst>
          </p:cNvPr>
          <p:cNvSpPr txBox="1"/>
          <p:nvPr/>
        </p:nvSpPr>
        <p:spPr>
          <a:xfrm>
            <a:off x="7912280" y="1820562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B0736AF-D5BC-44DF-BAC9-BD9E901A6A1D}"/>
              </a:ext>
            </a:extLst>
          </p:cNvPr>
          <p:cNvSpPr txBox="1"/>
          <p:nvPr/>
        </p:nvSpPr>
        <p:spPr>
          <a:xfrm>
            <a:off x="9659032" y="1170767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B8A6432-2651-4AD0-A7F8-C37CBAEE569D}"/>
              </a:ext>
            </a:extLst>
          </p:cNvPr>
          <p:cNvSpPr txBox="1"/>
          <p:nvPr/>
        </p:nvSpPr>
        <p:spPr>
          <a:xfrm>
            <a:off x="9268059" y="239083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966E3C2-F1EA-4584-AC79-478410330288}"/>
              </a:ext>
            </a:extLst>
          </p:cNvPr>
          <p:cNvSpPr txBox="1"/>
          <p:nvPr/>
        </p:nvSpPr>
        <p:spPr>
          <a:xfrm>
            <a:off x="10248736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164DBD4-2ABE-415F-8F9A-9EBE0DC6F008}"/>
              </a:ext>
            </a:extLst>
          </p:cNvPr>
          <p:cNvSpPr txBox="1"/>
          <p:nvPr/>
        </p:nvSpPr>
        <p:spPr>
          <a:xfrm>
            <a:off x="9677079" y="2915775"/>
            <a:ext cx="118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4067D73-9461-4DAC-8039-50DB70939633}"/>
              </a:ext>
            </a:extLst>
          </p:cNvPr>
          <p:cNvSpPr txBox="1"/>
          <p:nvPr/>
        </p:nvSpPr>
        <p:spPr>
          <a:xfrm>
            <a:off x="9708402" y="3402251"/>
            <a:ext cx="118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6874A1D-F3BB-4B04-B7B3-A78A8D1D3C9A}"/>
              </a:ext>
            </a:extLst>
          </p:cNvPr>
          <p:cNvSpPr txBox="1"/>
          <p:nvPr/>
        </p:nvSpPr>
        <p:spPr>
          <a:xfrm>
            <a:off x="10632022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F6AF2BBA-7C40-44DB-AFA9-F1F40C37B747}"/>
              </a:ext>
            </a:extLst>
          </p:cNvPr>
          <p:cNvCxnSpPr>
            <a:cxnSpLocks/>
          </p:cNvCxnSpPr>
          <p:nvPr/>
        </p:nvCxnSpPr>
        <p:spPr>
          <a:xfrm flipV="1">
            <a:off x="9526064" y="4014809"/>
            <a:ext cx="2093122" cy="4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F108644-D446-423C-AD1B-5CFF688C1528}"/>
              </a:ext>
            </a:extLst>
          </p:cNvPr>
          <p:cNvSpPr txBox="1"/>
          <p:nvPr/>
        </p:nvSpPr>
        <p:spPr>
          <a:xfrm>
            <a:off x="9714560" y="3997471"/>
            <a:ext cx="15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B115F8-6AB0-F0B0-88D3-F8B84AD5EAC0}"/>
              </a:ext>
            </a:extLst>
          </p:cNvPr>
          <p:cNvSpPr txBox="1"/>
          <p:nvPr/>
        </p:nvSpPr>
        <p:spPr>
          <a:xfrm>
            <a:off x="9708402" y="4513692"/>
            <a:ext cx="15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A919C1F-22B7-1D51-8B50-99EB2EF8D69E}"/>
              </a:ext>
            </a:extLst>
          </p:cNvPr>
          <p:cNvCxnSpPr>
            <a:cxnSpLocks/>
          </p:cNvCxnSpPr>
          <p:nvPr/>
        </p:nvCxnSpPr>
        <p:spPr>
          <a:xfrm flipV="1">
            <a:off x="9526064" y="5101648"/>
            <a:ext cx="2093122" cy="4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6F60AF-D25E-995A-17DD-2000642719BF}"/>
              </a:ext>
            </a:extLst>
          </p:cNvPr>
          <p:cNvSpPr txBox="1"/>
          <p:nvPr/>
        </p:nvSpPr>
        <p:spPr>
          <a:xfrm>
            <a:off x="10737364" y="5024748"/>
            <a:ext cx="114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331422-CF04-5C1C-50BF-A48A065FE9BF}"/>
              </a:ext>
            </a:extLst>
          </p:cNvPr>
          <p:cNvSpPr txBox="1"/>
          <p:nvPr/>
        </p:nvSpPr>
        <p:spPr>
          <a:xfrm>
            <a:off x="11047054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CAD59E-9507-1F6F-0F23-0098D23C09ED}"/>
              </a:ext>
            </a:extLst>
          </p:cNvPr>
          <p:cNvSpPr txBox="1"/>
          <p:nvPr/>
        </p:nvSpPr>
        <p:spPr>
          <a:xfrm>
            <a:off x="10734284" y="5549717"/>
            <a:ext cx="114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1A61991-0957-BF81-FF36-F3D480705B93}"/>
              </a:ext>
            </a:extLst>
          </p:cNvPr>
          <p:cNvCxnSpPr>
            <a:cxnSpLocks/>
          </p:cNvCxnSpPr>
          <p:nvPr/>
        </p:nvCxnSpPr>
        <p:spPr>
          <a:xfrm>
            <a:off x="10055935" y="6199982"/>
            <a:ext cx="169865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5646AA-7986-3229-0F86-C7545D2F289F}"/>
              </a:ext>
            </a:extLst>
          </p:cNvPr>
          <p:cNvSpPr txBox="1"/>
          <p:nvPr/>
        </p:nvSpPr>
        <p:spPr>
          <a:xfrm>
            <a:off x="11154336" y="6165320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6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45" grpId="0"/>
      <p:bldP spid="46" grpId="0"/>
      <p:bldP spid="51" grpId="0"/>
      <p:bldP spid="23" grpId="0"/>
      <p:bldP spid="24" grpId="0"/>
      <p:bldP spid="29" grpId="0"/>
      <p:bldP spid="31" grpId="0"/>
      <p:bldP spid="36" grpId="0"/>
      <p:bldP spid="37" grpId="0"/>
      <p:bldP spid="40" grpId="0"/>
      <p:bldP spid="28" grpId="0"/>
      <p:bldP spid="47" grpId="0"/>
      <p:bldP spid="49" grpId="0"/>
      <p:bldP spid="52" grpId="0"/>
      <p:bldP spid="53" grpId="0"/>
      <p:bldP spid="54" grpId="0"/>
      <p:bldP spid="57" grpId="0"/>
      <p:bldP spid="60" grpId="0"/>
      <p:bldP spid="61" grpId="0"/>
      <p:bldP spid="64" grpId="0"/>
      <p:bldP spid="67" grpId="0"/>
      <p:bldP spid="68" grpId="0"/>
      <p:bldP spid="71" grpId="0"/>
      <p:bldP spid="74" grpId="0"/>
      <p:bldP spid="4" grpId="0"/>
      <p:bldP spid="7" grpId="0"/>
      <p:bldP spid="8" grpId="0"/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18257" y="1808889"/>
            <a:ext cx="229174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828800" y="3017530"/>
            <a:ext cx="186371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108152-8C3C-43BD-A00F-ED77B05377E8}"/>
              </a:ext>
            </a:extLst>
          </p:cNvPr>
          <p:cNvSpPr txBox="1"/>
          <p:nvPr/>
        </p:nvSpPr>
        <p:spPr>
          <a:xfrm>
            <a:off x="512597" y="397663"/>
            <a:ext cx="1108188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わり算をわりきれるまで計算しましょう ４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F1AC04-C6CE-41E5-8C7E-0F1914AC4D6C}"/>
              </a:ext>
            </a:extLst>
          </p:cNvPr>
          <p:cNvSpPr txBox="1"/>
          <p:nvPr/>
        </p:nvSpPr>
        <p:spPr>
          <a:xfrm>
            <a:off x="600291" y="1754690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CF7D78-F694-47C4-9FB3-CBD53F45E66F}"/>
              </a:ext>
            </a:extLst>
          </p:cNvPr>
          <p:cNvSpPr txBox="1"/>
          <p:nvPr/>
        </p:nvSpPr>
        <p:spPr>
          <a:xfrm>
            <a:off x="1975751" y="1139274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8A33A7-1EEF-43B7-82F4-AA04238F9682}"/>
              </a:ext>
            </a:extLst>
          </p:cNvPr>
          <p:cNvSpPr txBox="1"/>
          <p:nvPr/>
        </p:nvSpPr>
        <p:spPr>
          <a:xfrm>
            <a:off x="2570680" y="2326484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EBA4756-CBD9-4FF4-91AE-0C0388FD4A79}"/>
              </a:ext>
            </a:extLst>
          </p:cNvPr>
          <p:cNvSpPr txBox="1"/>
          <p:nvPr/>
        </p:nvSpPr>
        <p:spPr>
          <a:xfrm>
            <a:off x="2969827" y="1140938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A94E177-47AA-4778-9F32-3EE64C37394B}"/>
              </a:ext>
            </a:extLst>
          </p:cNvPr>
          <p:cNvCxnSpPr>
            <a:cxnSpLocks/>
          </p:cNvCxnSpPr>
          <p:nvPr/>
        </p:nvCxnSpPr>
        <p:spPr>
          <a:xfrm>
            <a:off x="5251274" y="1843176"/>
            <a:ext cx="2281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573293D-B146-49A9-8550-B81EAE2B5D76}"/>
              </a:ext>
            </a:extLst>
          </p:cNvPr>
          <p:cNvCxnSpPr>
            <a:cxnSpLocks/>
          </p:cNvCxnSpPr>
          <p:nvPr/>
        </p:nvCxnSpPr>
        <p:spPr>
          <a:xfrm>
            <a:off x="5376041" y="2998293"/>
            <a:ext cx="20303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01FB2D-8E69-496E-98D0-FAE8E1B2C1DE}"/>
              </a:ext>
            </a:extLst>
          </p:cNvPr>
          <p:cNvSpPr txBox="1"/>
          <p:nvPr/>
        </p:nvSpPr>
        <p:spPr>
          <a:xfrm>
            <a:off x="4341710" y="1820562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09D457-7040-484D-B0FF-FEC9AB4BCFB0}"/>
              </a:ext>
            </a:extLst>
          </p:cNvPr>
          <p:cNvSpPr txBox="1"/>
          <p:nvPr/>
        </p:nvSpPr>
        <p:spPr>
          <a:xfrm>
            <a:off x="5666863" y="1170767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1C09051-54A2-44B6-A229-B7D6666E9713}"/>
              </a:ext>
            </a:extLst>
          </p:cNvPr>
          <p:cNvSpPr txBox="1"/>
          <p:nvPr/>
        </p:nvSpPr>
        <p:spPr>
          <a:xfrm>
            <a:off x="6272291" y="2372868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2F3D64-58F8-43A6-BFFF-1EA74FE366ED}"/>
              </a:ext>
            </a:extLst>
          </p:cNvPr>
          <p:cNvSpPr txBox="1"/>
          <p:nvPr/>
        </p:nvSpPr>
        <p:spPr>
          <a:xfrm>
            <a:off x="6699659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88C9C8F-D0A9-441F-B39E-0002C4209762}"/>
              </a:ext>
            </a:extLst>
          </p:cNvPr>
          <p:cNvSpPr txBox="1"/>
          <p:nvPr/>
        </p:nvSpPr>
        <p:spPr>
          <a:xfrm>
            <a:off x="2950742" y="3017530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14CC4C8-A395-4D8F-A2BF-47D30FDBEE29}"/>
              </a:ext>
            </a:extLst>
          </p:cNvPr>
          <p:cNvSpPr txBox="1"/>
          <p:nvPr/>
        </p:nvSpPr>
        <p:spPr>
          <a:xfrm>
            <a:off x="6647009" y="2946251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237473F8-990D-497B-B3FE-EDFC625DE41E}"/>
              </a:ext>
            </a:extLst>
          </p:cNvPr>
          <p:cNvCxnSpPr>
            <a:cxnSpLocks/>
          </p:cNvCxnSpPr>
          <p:nvPr/>
        </p:nvCxnSpPr>
        <p:spPr>
          <a:xfrm>
            <a:off x="8847571" y="1843176"/>
            <a:ext cx="215788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3B057A-C7E8-44C1-B374-93CCF519C9C0}"/>
              </a:ext>
            </a:extLst>
          </p:cNvPr>
          <p:cNvCxnSpPr>
            <a:cxnSpLocks/>
          </p:cNvCxnSpPr>
          <p:nvPr/>
        </p:nvCxnSpPr>
        <p:spPr>
          <a:xfrm>
            <a:off x="9078294" y="3050724"/>
            <a:ext cx="192716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2037073-3CDE-49EC-A64A-993C5B68C6B8}"/>
              </a:ext>
            </a:extLst>
          </p:cNvPr>
          <p:cNvSpPr txBox="1"/>
          <p:nvPr/>
        </p:nvSpPr>
        <p:spPr>
          <a:xfrm>
            <a:off x="7912280" y="1820562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B0736AF-D5BC-44DF-BAC9-BD9E901A6A1D}"/>
              </a:ext>
            </a:extLst>
          </p:cNvPr>
          <p:cNvSpPr txBox="1"/>
          <p:nvPr/>
        </p:nvSpPr>
        <p:spPr>
          <a:xfrm>
            <a:off x="9289478" y="1170767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B8A6432-2651-4AD0-A7F8-C37CBAEE569D}"/>
              </a:ext>
            </a:extLst>
          </p:cNvPr>
          <p:cNvSpPr txBox="1"/>
          <p:nvPr/>
        </p:nvSpPr>
        <p:spPr>
          <a:xfrm>
            <a:off x="9268059" y="2390839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5 7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966E3C2-F1EA-4584-AC79-478410330288}"/>
              </a:ext>
            </a:extLst>
          </p:cNvPr>
          <p:cNvSpPr txBox="1"/>
          <p:nvPr/>
        </p:nvSpPr>
        <p:spPr>
          <a:xfrm>
            <a:off x="9879182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164DBD4-2ABE-415F-8F9A-9EBE0DC6F008}"/>
              </a:ext>
            </a:extLst>
          </p:cNvPr>
          <p:cNvSpPr txBox="1"/>
          <p:nvPr/>
        </p:nvSpPr>
        <p:spPr>
          <a:xfrm>
            <a:off x="9268060" y="3058976"/>
            <a:ext cx="163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4067D73-9461-4DAC-8039-50DB70939633}"/>
              </a:ext>
            </a:extLst>
          </p:cNvPr>
          <p:cNvSpPr txBox="1"/>
          <p:nvPr/>
        </p:nvSpPr>
        <p:spPr>
          <a:xfrm>
            <a:off x="9289478" y="3579163"/>
            <a:ext cx="1608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1 14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6874A1D-F3BB-4B04-B7B3-A78A8D1D3C9A}"/>
              </a:ext>
            </a:extLst>
          </p:cNvPr>
          <p:cNvSpPr txBox="1"/>
          <p:nvPr/>
        </p:nvSpPr>
        <p:spPr>
          <a:xfrm>
            <a:off x="10280718" y="117076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F6AF2BBA-7C40-44DB-AFA9-F1F40C37B747}"/>
              </a:ext>
            </a:extLst>
          </p:cNvPr>
          <p:cNvCxnSpPr>
            <a:cxnSpLocks/>
          </p:cNvCxnSpPr>
          <p:nvPr/>
        </p:nvCxnSpPr>
        <p:spPr>
          <a:xfrm>
            <a:off x="9118161" y="4266524"/>
            <a:ext cx="188729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5646AA-7986-3229-0F86-C7545D2F289F}"/>
              </a:ext>
            </a:extLst>
          </p:cNvPr>
          <p:cNvSpPr txBox="1"/>
          <p:nvPr/>
        </p:nvSpPr>
        <p:spPr>
          <a:xfrm>
            <a:off x="10247713" y="4218606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4" grpId="0"/>
      <p:bldP spid="45" grpId="0"/>
      <p:bldP spid="46" grpId="0"/>
      <p:bldP spid="36" grpId="0"/>
      <p:bldP spid="47" grpId="0"/>
      <p:bldP spid="57" grpId="0"/>
      <p:bldP spid="60" grpId="0"/>
      <p:bldP spid="61" grpId="0"/>
      <p:bldP spid="64" grpId="0"/>
      <p:bldP spid="67" grpId="0"/>
      <p:bldP spid="68" grpId="0"/>
      <p:bldP spid="7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EE717F-2486-4655-B27C-38F6B4B3A34C}"/>
              </a:ext>
            </a:extLst>
          </p:cNvPr>
          <p:cNvSpPr txBox="1"/>
          <p:nvPr/>
        </p:nvSpPr>
        <p:spPr>
          <a:xfrm>
            <a:off x="1352596" y="592901"/>
            <a:ext cx="824860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暗算で計算したい１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２の答え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375740-E20C-41C5-833D-E5915B824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6" y="1492901"/>
            <a:ext cx="947676" cy="141444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31FB52F-CD5A-4DD9-AFE9-9BFDA892E27D}"/>
              </a:ext>
            </a:extLst>
          </p:cNvPr>
          <p:cNvSpPr txBox="1"/>
          <p:nvPr/>
        </p:nvSpPr>
        <p:spPr>
          <a:xfrm>
            <a:off x="2333822" y="1702076"/>
            <a:ext cx="7031851" cy="14465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円全体を</a:t>
            </a:r>
            <a:r>
              <a:rPr kumimoji="1" lang="en-US" altLang="ja-JP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とすると</a:t>
            </a:r>
            <a:endParaRPr kumimoji="1" lang="en-US" altLang="ja-JP" sz="4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1÷</a:t>
            </a:r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２は、円の半分なので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48640892-B8A6-4F13-9CD8-85FF6EE2A39E}"/>
              </a:ext>
            </a:extLst>
          </p:cNvPr>
          <p:cNvSpPr/>
          <p:nvPr/>
        </p:nvSpPr>
        <p:spPr>
          <a:xfrm>
            <a:off x="1593451" y="3440129"/>
            <a:ext cx="2675886" cy="2675886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96024CC-1C7F-40D4-A3C5-DAAC8F8A741B}"/>
              </a:ext>
            </a:extLst>
          </p:cNvPr>
          <p:cNvCxnSpPr>
            <a:stCxn id="22" idx="0"/>
            <a:endCxn id="22" idx="4"/>
          </p:cNvCxnSpPr>
          <p:nvPr/>
        </p:nvCxnSpPr>
        <p:spPr>
          <a:xfrm>
            <a:off x="2931394" y="3440129"/>
            <a:ext cx="0" cy="2675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5548854" y="3924168"/>
            <a:ext cx="24529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 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3019032" y="4454906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651877" y="4454906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20243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375740-E20C-41C5-833D-E5915B824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6" y="1492901"/>
            <a:ext cx="947676" cy="141444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31FB52F-CD5A-4DD9-AFE9-9BFDA892E27D}"/>
              </a:ext>
            </a:extLst>
          </p:cNvPr>
          <p:cNvSpPr txBox="1"/>
          <p:nvPr/>
        </p:nvSpPr>
        <p:spPr>
          <a:xfrm>
            <a:off x="2291635" y="1526309"/>
            <a:ext cx="7308942" cy="14465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円全体を</a:t>
            </a:r>
            <a:r>
              <a:rPr kumimoji="1" lang="en-US" altLang="ja-JP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とすると</a:t>
            </a:r>
            <a:endParaRPr kumimoji="1" lang="en-US" altLang="ja-JP" sz="4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1÷</a:t>
            </a:r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４は、半分の半分なので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48640892-B8A6-4F13-9CD8-85FF6EE2A39E}"/>
              </a:ext>
            </a:extLst>
          </p:cNvPr>
          <p:cNvSpPr/>
          <p:nvPr/>
        </p:nvSpPr>
        <p:spPr>
          <a:xfrm>
            <a:off x="1593451" y="3440129"/>
            <a:ext cx="2675886" cy="2675886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96024CC-1C7F-40D4-A3C5-DAAC8F8A741B}"/>
              </a:ext>
            </a:extLst>
          </p:cNvPr>
          <p:cNvCxnSpPr>
            <a:stCxn id="22" idx="0"/>
            <a:endCxn id="22" idx="4"/>
          </p:cNvCxnSpPr>
          <p:nvPr/>
        </p:nvCxnSpPr>
        <p:spPr>
          <a:xfrm>
            <a:off x="2931394" y="3440129"/>
            <a:ext cx="0" cy="2675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3019032" y="4454906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651877" y="4454906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3522565-3930-44FA-BE16-7F8C57E00C1B}"/>
              </a:ext>
            </a:extLst>
          </p:cNvPr>
          <p:cNvCxnSpPr/>
          <p:nvPr/>
        </p:nvCxnSpPr>
        <p:spPr>
          <a:xfrm>
            <a:off x="1593451" y="4820403"/>
            <a:ext cx="26758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2931394" y="3977151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738618" y="3977151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2931394" y="5078881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738618" y="5078881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C72514-8AD6-6ABB-467B-9C6C4D1ED19F}"/>
              </a:ext>
            </a:extLst>
          </p:cNvPr>
          <p:cNvSpPr txBox="1"/>
          <p:nvPr/>
        </p:nvSpPr>
        <p:spPr>
          <a:xfrm>
            <a:off x="4745004" y="3514192"/>
            <a:ext cx="24865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 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.2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45D942A-DF3B-5F67-0600-B80F7EDA5059}"/>
              </a:ext>
            </a:extLst>
          </p:cNvPr>
          <p:cNvCxnSpPr>
            <a:cxnSpLocks/>
          </p:cNvCxnSpPr>
          <p:nvPr/>
        </p:nvCxnSpPr>
        <p:spPr>
          <a:xfrm>
            <a:off x="8129780" y="3820228"/>
            <a:ext cx="2642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8F27A11-31D4-C089-EA61-EF8F796D5E29}"/>
              </a:ext>
            </a:extLst>
          </p:cNvPr>
          <p:cNvCxnSpPr>
            <a:cxnSpLocks/>
          </p:cNvCxnSpPr>
          <p:nvPr/>
        </p:nvCxnSpPr>
        <p:spPr>
          <a:xfrm>
            <a:off x="8576499" y="4960275"/>
            <a:ext cx="21959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CC8513-A9DB-50E7-3E5E-AA0A8390CAB8}"/>
              </a:ext>
            </a:extLst>
          </p:cNvPr>
          <p:cNvSpPr txBox="1"/>
          <p:nvPr/>
        </p:nvSpPr>
        <p:spPr>
          <a:xfrm>
            <a:off x="7445758" y="3757963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４）１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F91A86-AAE0-5BDB-EC9E-784EE63F3AC5}"/>
              </a:ext>
            </a:extLst>
          </p:cNvPr>
          <p:cNvSpPr txBox="1"/>
          <p:nvPr/>
        </p:nvSpPr>
        <p:spPr>
          <a:xfrm>
            <a:off x="8576499" y="3108168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41543F-6369-D9BA-DFB1-9D48C6AF53AF}"/>
              </a:ext>
            </a:extLst>
          </p:cNvPr>
          <p:cNvSpPr txBox="1"/>
          <p:nvPr/>
        </p:nvSpPr>
        <p:spPr>
          <a:xfrm>
            <a:off x="9312254" y="433939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BFEA01-B878-013D-FF34-E895546D5539}"/>
              </a:ext>
            </a:extLst>
          </p:cNvPr>
          <p:cNvSpPr txBox="1"/>
          <p:nvPr/>
        </p:nvSpPr>
        <p:spPr>
          <a:xfrm>
            <a:off x="9338086" y="4960274"/>
            <a:ext cx="744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BAD36E-41FB-D94F-033C-DC53B43D7F8D}"/>
              </a:ext>
            </a:extLst>
          </p:cNvPr>
          <p:cNvSpPr txBox="1"/>
          <p:nvPr/>
        </p:nvSpPr>
        <p:spPr>
          <a:xfrm>
            <a:off x="9305382" y="310816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13718B-9722-7C31-73BB-4D440CF3EFF4}"/>
              </a:ext>
            </a:extLst>
          </p:cNvPr>
          <p:cNvSpPr txBox="1"/>
          <p:nvPr/>
        </p:nvSpPr>
        <p:spPr>
          <a:xfrm>
            <a:off x="9910531" y="377245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DCF99C8-24CA-BFF4-BD14-DF6B3EEFA9FE}"/>
              </a:ext>
            </a:extLst>
          </p:cNvPr>
          <p:cNvSpPr txBox="1"/>
          <p:nvPr/>
        </p:nvSpPr>
        <p:spPr>
          <a:xfrm>
            <a:off x="9912691" y="496027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22986C-9E3B-988E-7120-98B6385C84D3}"/>
              </a:ext>
            </a:extLst>
          </p:cNvPr>
          <p:cNvSpPr txBox="1"/>
          <p:nvPr/>
        </p:nvSpPr>
        <p:spPr>
          <a:xfrm>
            <a:off x="9925660" y="310816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946610-BE86-1C4A-0877-4B4A910A6B7F}"/>
              </a:ext>
            </a:extLst>
          </p:cNvPr>
          <p:cNvSpPr txBox="1"/>
          <p:nvPr/>
        </p:nvSpPr>
        <p:spPr>
          <a:xfrm>
            <a:off x="9338086" y="5479442"/>
            <a:ext cx="1323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DF2AE78-1B92-EE75-D629-9D56C3B69563}"/>
              </a:ext>
            </a:extLst>
          </p:cNvPr>
          <p:cNvCxnSpPr>
            <a:cxnSpLocks/>
          </p:cNvCxnSpPr>
          <p:nvPr/>
        </p:nvCxnSpPr>
        <p:spPr>
          <a:xfrm>
            <a:off x="8576499" y="6137911"/>
            <a:ext cx="21959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184F9C-06B9-DA09-BDFB-93B7EF234BD1}"/>
              </a:ext>
            </a:extLst>
          </p:cNvPr>
          <p:cNvSpPr txBox="1"/>
          <p:nvPr/>
        </p:nvSpPr>
        <p:spPr>
          <a:xfrm>
            <a:off x="9881764" y="6088559"/>
            <a:ext cx="77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2EBC0FE-2C83-13A7-265E-BC0EB9A1A392}"/>
              </a:ext>
            </a:extLst>
          </p:cNvPr>
          <p:cNvSpPr txBox="1"/>
          <p:nvPr/>
        </p:nvSpPr>
        <p:spPr>
          <a:xfrm>
            <a:off x="9089062" y="3769373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FB9875-0D85-E2DB-6C88-A316F23D0A96}"/>
              </a:ext>
            </a:extLst>
          </p:cNvPr>
          <p:cNvSpPr txBox="1"/>
          <p:nvPr/>
        </p:nvSpPr>
        <p:spPr>
          <a:xfrm>
            <a:off x="1352596" y="592901"/>
            <a:ext cx="824860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暗算で計算したい１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４の答え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38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7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3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楕円 21">
            <a:extLst>
              <a:ext uri="{FF2B5EF4-FFF2-40B4-BE49-F238E27FC236}">
                <a16:creationId xmlns:a16="http://schemas.microsoft.com/office/drawing/2014/main" id="{48640892-B8A6-4F13-9CD8-85FF6EE2A39E}"/>
              </a:ext>
            </a:extLst>
          </p:cNvPr>
          <p:cNvSpPr/>
          <p:nvPr/>
        </p:nvSpPr>
        <p:spPr>
          <a:xfrm>
            <a:off x="1593451" y="3440129"/>
            <a:ext cx="2675886" cy="2675886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375740-E20C-41C5-833D-E5915B824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6" y="1492901"/>
            <a:ext cx="947676" cy="141444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31FB52F-CD5A-4DD9-AFE9-9BFDA892E27D}"/>
              </a:ext>
            </a:extLst>
          </p:cNvPr>
          <p:cNvSpPr txBox="1"/>
          <p:nvPr/>
        </p:nvSpPr>
        <p:spPr>
          <a:xfrm>
            <a:off x="2333822" y="2002401"/>
            <a:ext cx="7987994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1÷4</a:t>
            </a:r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r>
              <a:rPr kumimoji="1" lang="ja-JP" altLang="en-US" sz="4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を利用できるかな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96024CC-1C7F-40D4-A3C5-DAAC8F8A741B}"/>
              </a:ext>
            </a:extLst>
          </p:cNvPr>
          <p:cNvCxnSpPr>
            <a:stCxn id="22" idx="0"/>
            <a:endCxn id="22" idx="4"/>
          </p:cNvCxnSpPr>
          <p:nvPr/>
        </p:nvCxnSpPr>
        <p:spPr>
          <a:xfrm>
            <a:off x="2931394" y="3440129"/>
            <a:ext cx="0" cy="2675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3522565-3930-44FA-BE16-7F8C57E00C1B}"/>
              </a:ext>
            </a:extLst>
          </p:cNvPr>
          <p:cNvCxnSpPr/>
          <p:nvPr/>
        </p:nvCxnSpPr>
        <p:spPr>
          <a:xfrm>
            <a:off x="1593451" y="4820403"/>
            <a:ext cx="26758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2931394" y="3977151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738618" y="3977151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2931394" y="5078881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738618" y="5078881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5890259" y="3440130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7678785" y="3440129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5910063" y="5216829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7720193" y="5216829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6255795" y="4251983"/>
            <a:ext cx="0" cy="84462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9227990" y="4262869"/>
            <a:ext cx="0" cy="84462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部分円 3">
            <a:extLst>
              <a:ext uri="{FF2B5EF4-FFF2-40B4-BE49-F238E27FC236}">
                <a16:creationId xmlns:a16="http://schemas.microsoft.com/office/drawing/2014/main" id="{5316A3F0-0986-592B-B323-C79A01D37BB9}"/>
              </a:ext>
            </a:extLst>
          </p:cNvPr>
          <p:cNvSpPr/>
          <p:nvPr/>
        </p:nvSpPr>
        <p:spPr>
          <a:xfrm rot="16200000">
            <a:off x="1603731" y="3495619"/>
            <a:ext cx="2633555" cy="2607237"/>
          </a:xfrm>
          <a:prstGeom prst="pi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6543982" y="4386277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9348473" y="4386277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11438B-7B3F-543F-5F39-183AA5BF883A}"/>
              </a:ext>
            </a:extLst>
          </p:cNvPr>
          <p:cNvSpPr txBox="1"/>
          <p:nvPr/>
        </p:nvSpPr>
        <p:spPr>
          <a:xfrm>
            <a:off x="1352596" y="592901"/>
            <a:ext cx="824860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暗算で計算したい３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４の答え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3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 animBg="1"/>
      <p:bldP spid="34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2291314" y="3207128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375740-E20C-41C5-833D-E5915B824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5" y="1492901"/>
            <a:ext cx="1098187" cy="1639085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31FB52F-CD5A-4DD9-AFE9-9BFDA892E27D}"/>
              </a:ext>
            </a:extLst>
          </p:cNvPr>
          <p:cNvSpPr txBox="1"/>
          <p:nvPr/>
        </p:nvSpPr>
        <p:spPr>
          <a:xfrm>
            <a:off x="2291314" y="1980509"/>
            <a:ext cx="751671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４と５を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両方２倍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してみよう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727056" y="4049026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727056" y="4932447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C34B5D5-A1EE-AFD9-1F7F-B5BF9F70C482}"/>
              </a:ext>
            </a:extLst>
          </p:cNvPr>
          <p:cNvCxnSpPr>
            <a:cxnSpLocks/>
          </p:cNvCxnSpPr>
          <p:nvPr/>
        </p:nvCxnSpPr>
        <p:spPr>
          <a:xfrm>
            <a:off x="6295462" y="3758090"/>
            <a:ext cx="21736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344F6CE-0E5B-0922-3416-032219FCC843}"/>
              </a:ext>
            </a:extLst>
          </p:cNvPr>
          <p:cNvCxnSpPr>
            <a:cxnSpLocks/>
          </p:cNvCxnSpPr>
          <p:nvPr/>
        </p:nvCxnSpPr>
        <p:spPr>
          <a:xfrm>
            <a:off x="6303921" y="4937788"/>
            <a:ext cx="21651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5C9CB6-9426-8292-E8BD-173C91A442EB}"/>
              </a:ext>
            </a:extLst>
          </p:cNvPr>
          <p:cNvSpPr txBox="1"/>
          <p:nvPr/>
        </p:nvSpPr>
        <p:spPr>
          <a:xfrm>
            <a:off x="5580310" y="3735476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５）４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E82A33-0EC0-9EA2-4A36-8225759D9D8C}"/>
              </a:ext>
            </a:extLst>
          </p:cNvPr>
          <p:cNvSpPr txBox="1"/>
          <p:nvPr/>
        </p:nvSpPr>
        <p:spPr>
          <a:xfrm>
            <a:off x="6711051" y="3085681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2289CC-8A04-85C1-B4EB-558A82BA087A}"/>
              </a:ext>
            </a:extLst>
          </p:cNvPr>
          <p:cNvSpPr txBox="1"/>
          <p:nvPr/>
        </p:nvSpPr>
        <p:spPr>
          <a:xfrm>
            <a:off x="6711051" y="4316909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D16838-4117-FA0E-CF1C-9231DCC8932F}"/>
              </a:ext>
            </a:extLst>
          </p:cNvPr>
          <p:cNvSpPr txBox="1"/>
          <p:nvPr/>
        </p:nvSpPr>
        <p:spPr>
          <a:xfrm>
            <a:off x="7472638" y="4973764"/>
            <a:ext cx="744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EC4523-3671-D7EE-E0D6-B784860EBC70}"/>
              </a:ext>
            </a:extLst>
          </p:cNvPr>
          <p:cNvSpPr txBox="1"/>
          <p:nvPr/>
        </p:nvSpPr>
        <p:spPr>
          <a:xfrm>
            <a:off x="7439934" y="308568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4D31C2-F7BD-7483-1FD8-3757F68D8ED1}"/>
              </a:ext>
            </a:extLst>
          </p:cNvPr>
          <p:cNvSpPr txBox="1"/>
          <p:nvPr/>
        </p:nvSpPr>
        <p:spPr>
          <a:xfrm>
            <a:off x="7258687" y="3735475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B295EB-F72C-03B4-F71B-59D56432078D}"/>
              </a:ext>
            </a:extLst>
          </p:cNvPr>
          <p:cNvSpPr txBox="1"/>
          <p:nvPr/>
        </p:nvSpPr>
        <p:spPr>
          <a:xfrm>
            <a:off x="1352596" y="592901"/>
            <a:ext cx="824860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暗算で計算したい４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５の答え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1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/>
      <p:bldP spid="17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941552-089F-4B3A-8FEB-4E19826F303E}"/>
              </a:ext>
            </a:extLst>
          </p:cNvPr>
          <p:cNvSpPr txBox="1"/>
          <p:nvPr/>
        </p:nvSpPr>
        <p:spPr>
          <a:xfrm>
            <a:off x="869430" y="576572"/>
            <a:ext cx="1034129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①うまく分けられずにあまりがでる問題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C0D49DF-0D47-417E-AFA2-C32EF322D59A}"/>
              </a:ext>
            </a:extLst>
          </p:cNvPr>
          <p:cNvSpPr txBox="1">
            <a:spLocks/>
          </p:cNvSpPr>
          <p:nvPr/>
        </p:nvSpPr>
        <p:spPr>
          <a:xfrm>
            <a:off x="869431" y="1735281"/>
            <a:ext cx="9875520" cy="13392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答え方は、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 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本できて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14D480-AED1-49C8-A2C8-C067A727B31C}"/>
              </a:ext>
            </a:extLst>
          </p:cNvPr>
          <p:cNvSpPr/>
          <p:nvPr/>
        </p:nvSpPr>
        <p:spPr>
          <a:xfrm>
            <a:off x="1025022" y="4420891"/>
            <a:ext cx="9875520" cy="6998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D4C1135-D4C5-4070-8153-ABD62AFC456D}"/>
              </a:ext>
            </a:extLst>
          </p:cNvPr>
          <p:cNvCxnSpPr/>
          <p:nvPr/>
        </p:nvCxnSpPr>
        <p:spPr>
          <a:xfrm>
            <a:off x="3205514" y="4128986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F7F3521-2262-4B13-B6A1-FCC4F4A73B40}"/>
              </a:ext>
            </a:extLst>
          </p:cNvPr>
          <p:cNvCxnSpPr/>
          <p:nvPr/>
        </p:nvCxnSpPr>
        <p:spPr>
          <a:xfrm>
            <a:off x="5371939" y="4128986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35DF011-1C82-4E05-88E1-A12A91D43DA5}"/>
              </a:ext>
            </a:extLst>
          </p:cNvPr>
          <p:cNvCxnSpPr/>
          <p:nvPr/>
        </p:nvCxnSpPr>
        <p:spPr>
          <a:xfrm>
            <a:off x="9690721" y="4128986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40942A0-4353-4DA2-843E-83AE9BC37FC6}"/>
              </a:ext>
            </a:extLst>
          </p:cNvPr>
          <p:cNvCxnSpPr/>
          <p:nvPr/>
        </p:nvCxnSpPr>
        <p:spPr>
          <a:xfrm>
            <a:off x="1025022" y="3860917"/>
            <a:ext cx="98755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639D89-37B0-4180-99EC-F2F6A3B20D86}"/>
              </a:ext>
            </a:extLst>
          </p:cNvPr>
          <p:cNvSpPr txBox="1"/>
          <p:nvPr/>
        </p:nvSpPr>
        <p:spPr>
          <a:xfrm>
            <a:off x="5182024" y="3342642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ECB2736-39FF-45EF-AB8A-D01459D71F3A}"/>
              </a:ext>
            </a:extLst>
          </p:cNvPr>
          <p:cNvCxnSpPr/>
          <p:nvPr/>
        </p:nvCxnSpPr>
        <p:spPr>
          <a:xfrm>
            <a:off x="1025022" y="5465417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D86EA61-C467-4331-AB53-E83E7B3963C7}"/>
              </a:ext>
            </a:extLst>
          </p:cNvPr>
          <p:cNvSpPr txBox="1"/>
          <p:nvPr/>
        </p:nvSpPr>
        <p:spPr>
          <a:xfrm>
            <a:off x="1636968" y="5508011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08BA34F-0AA7-400A-8219-4FB5F2E6EC64}"/>
              </a:ext>
            </a:extLst>
          </p:cNvPr>
          <p:cNvCxnSpPr/>
          <p:nvPr/>
        </p:nvCxnSpPr>
        <p:spPr>
          <a:xfrm>
            <a:off x="3205514" y="5465417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A09B30-231E-408F-BE32-2FF5307A2CEF}"/>
              </a:ext>
            </a:extLst>
          </p:cNvPr>
          <p:cNvSpPr txBox="1"/>
          <p:nvPr/>
        </p:nvSpPr>
        <p:spPr>
          <a:xfrm>
            <a:off x="3817460" y="5508011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1B2F172-D018-4D8F-839D-FDD4CC074EA8}"/>
              </a:ext>
            </a:extLst>
          </p:cNvPr>
          <p:cNvCxnSpPr/>
          <p:nvPr/>
        </p:nvCxnSpPr>
        <p:spPr>
          <a:xfrm>
            <a:off x="5371939" y="5465417"/>
            <a:ext cx="4304714" cy="0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E6ED983-E4CC-49C7-84DC-F1B2B24AA6B6}"/>
              </a:ext>
            </a:extLst>
          </p:cNvPr>
          <p:cNvCxnSpPr/>
          <p:nvPr/>
        </p:nvCxnSpPr>
        <p:spPr>
          <a:xfrm flipV="1">
            <a:off x="9676653" y="5454670"/>
            <a:ext cx="1195755" cy="214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C8F2D0-13FE-4D89-8622-781B8A09342F}"/>
              </a:ext>
            </a:extLst>
          </p:cNvPr>
          <p:cNvSpPr txBox="1"/>
          <p:nvPr/>
        </p:nvSpPr>
        <p:spPr>
          <a:xfrm>
            <a:off x="9746994" y="5486910"/>
            <a:ext cx="146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94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2291314" y="3207128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375740-E20C-41C5-833D-E5915B824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5" y="1492901"/>
            <a:ext cx="1098187" cy="1639085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31FB52F-CD5A-4DD9-AFE9-9BFDA892E27D}"/>
              </a:ext>
            </a:extLst>
          </p:cNvPr>
          <p:cNvSpPr txBox="1"/>
          <p:nvPr/>
        </p:nvSpPr>
        <p:spPr>
          <a:xfrm>
            <a:off x="2291314" y="1980509"/>
            <a:ext cx="825949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両方を２倍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でわれば簡単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727056" y="4049026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727056" y="4932447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5322391" y="3202589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3÷5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8315240" y="3185691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2÷5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4794359" y="4932446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7744749" y="4932446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4794359" y="4046672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7744749" y="4046672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C3BB3C-52B0-90DE-0DE7-999E474BACB3}"/>
              </a:ext>
            </a:extLst>
          </p:cNvPr>
          <p:cNvSpPr txBox="1"/>
          <p:nvPr/>
        </p:nvSpPr>
        <p:spPr>
          <a:xfrm>
            <a:off x="4237680" y="5880378"/>
            <a:ext cx="7085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÷10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と書かないで、直接でも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D69D14-4375-8ADC-BD52-4CF48AFA2F73}"/>
              </a:ext>
            </a:extLst>
          </p:cNvPr>
          <p:cNvSpPr txBox="1"/>
          <p:nvPr/>
        </p:nvSpPr>
        <p:spPr>
          <a:xfrm>
            <a:off x="1352596" y="592901"/>
            <a:ext cx="824860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暗算で計算したい３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５の答え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9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8" grpId="0"/>
      <p:bldP spid="29" grpId="0"/>
      <p:bldP spid="14" grpId="0"/>
      <p:bldP spid="15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720400" y="1591337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0.1÷5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139227" y="2356239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5017820" y="1586798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0.2÷4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8315240" y="1569900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0.1÷2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D69D14-4375-8ADC-BD52-4CF48AFA2F73}"/>
              </a:ext>
            </a:extLst>
          </p:cNvPr>
          <p:cNvSpPr txBox="1"/>
          <p:nvPr/>
        </p:nvSpPr>
        <p:spPr>
          <a:xfrm>
            <a:off x="1352595" y="592901"/>
            <a:ext cx="8825547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わりきれるまで暗算でも筆算でも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BA5358-12CD-1FDC-5DAF-5090E04B7089}"/>
              </a:ext>
            </a:extLst>
          </p:cNvPr>
          <p:cNvSpPr txBox="1"/>
          <p:nvPr/>
        </p:nvSpPr>
        <p:spPr>
          <a:xfrm>
            <a:off x="4395211" y="2356239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5990E0-D588-4591-DE74-E1105B34DD4F}"/>
              </a:ext>
            </a:extLst>
          </p:cNvPr>
          <p:cNvSpPr txBox="1"/>
          <p:nvPr/>
        </p:nvSpPr>
        <p:spPr>
          <a:xfrm>
            <a:off x="7796789" y="2356239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C0AF0A-2601-40A0-5524-AF63DAA80048}"/>
              </a:ext>
            </a:extLst>
          </p:cNvPr>
          <p:cNvSpPr txBox="1"/>
          <p:nvPr/>
        </p:nvSpPr>
        <p:spPr>
          <a:xfrm>
            <a:off x="1720400" y="3256852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6A47FB-D2AD-4677-A06B-FD908647F5C6}"/>
              </a:ext>
            </a:extLst>
          </p:cNvPr>
          <p:cNvSpPr txBox="1"/>
          <p:nvPr/>
        </p:nvSpPr>
        <p:spPr>
          <a:xfrm>
            <a:off x="1139227" y="4021754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0.06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E5D411-D2F9-0D61-2CB1-24A0AF7B09D0}"/>
              </a:ext>
            </a:extLst>
          </p:cNvPr>
          <p:cNvSpPr txBox="1"/>
          <p:nvPr/>
        </p:nvSpPr>
        <p:spPr>
          <a:xfrm>
            <a:off x="5017820" y="3252313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0.7÷5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882AE7-74B1-C4A7-0A98-D26AB35BD44D}"/>
              </a:ext>
            </a:extLst>
          </p:cNvPr>
          <p:cNvSpPr txBox="1"/>
          <p:nvPr/>
        </p:nvSpPr>
        <p:spPr>
          <a:xfrm>
            <a:off x="8315240" y="3235415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0.7÷2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11B469-A899-18CB-BC7C-8C65E69F5C08}"/>
              </a:ext>
            </a:extLst>
          </p:cNvPr>
          <p:cNvSpPr txBox="1"/>
          <p:nvPr/>
        </p:nvSpPr>
        <p:spPr>
          <a:xfrm>
            <a:off x="4395211" y="4021754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0.14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6167CBD-BA4D-6F77-C277-FC8D14DE3DD6}"/>
              </a:ext>
            </a:extLst>
          </p:cNvPr>
          <p:cNvSpPr txBox="1"/>
          <p:nvPr/>
        </p:nvSpPr>
        <p:spPr>
          <a:xfrm>
            <a:off x="7796789" y="4021754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0A6BB2-BDB6-9578-21EB-640D0F75B88A}"/>
              </a:ext>
            </a:extLst>
          </p:cNvPr>
          <p:cNvSpPr txBox="1"/>
          <p:nvPr/>
        </p:nvSpPr>
        <p:spPr>
          <a:xfrm>
            <a:off x="1720400" y="4940746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0.3÷5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24E827-0DF4-841F-F33D-FA2E6B187F91}"/>
              </a:ext>
            </a:extLst>
          </p:cNvPr>
          <p:cNvSpPr txBox="1"/>
          <p:nvPr/>
        </p:nvSpPr>
        <p:spPr>
          <a:xfrm>
            <a:off x="1139227" y="5705648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0.06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C6872E4-4051-C98B-52E4-A88E9E9BC555}"/>
              </a:ext>
            </a:extLst>
          </p:cNvPr>
          <p:cNvSpPr txBox="1"/>
          <p:nvPr/>
        </p:nvSpPr>
        <p:spPr>
          <a:xfrm>
            <a:off x="5017820" y="4936207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0.1÷4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730F79-348B-2C37-9E81-6302EA8298D4}"/>
              </a:ext>
            </a:extLst>
          </p:cNvPr>
          <p:cNvSpPr txBox="1"/>
          <p:nvPr/>
        </p:nvSpPr>
        <p:spPr>
          <a:xfrm>
            <a:off x="8315240" y="4919309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10÷16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4D76985-BF7A-4E36-F98F-872A4EB2F11E}"/>
              </a:ext>
            </a:extLst>
          </p:cNvPr>
          <p:cNvSpPr txBox="1"/>
          <p:nvPr/>
        </p:nvSpPr>
        <p:spPr>
          <a:xfrm>
            <a:off x="4395211" y="5705648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0.025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CC9083-6C1D-B764-8D04-DA9802D63D77}"/>
              </a:ext>
            </a:extLst>
          </p:cNvPr>
          <p:cNvSpPr txBox="1"/>
          <p:nvPr/>
        </p:nvSpPr>
        <p:spPr>
          <a:xfrm>
            <a:off x="7796789" y="5705648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0.625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5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5" grpId="0"/>
      <p:bldP spid="7" grpId="0"/>
      <p:bldP spid="10" grpId="0"/>
      <p:bldP spid="11" grpId="0"/>
      <p:bldP spid="13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EE717F-2486-4655-B27C-38F6B4B3A34C}"/>
              </a:ext>
            </a:extLst>
          </p:cNvPr>
          <p:cNvSpPr txBox="1"/>
          <p:nvPr/>
        </p:nvSpPr>
        <p:spPr>
          <a:xfrm>
            <a:off x="1352596" y="471657"/>
            <a:ext cx="992500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③わりきれないので四捨五入する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C77D6215-169A-479B-A33C-C9F4E7255B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2596" y="1372491"/>
                <a:ext cx="9664449" cy="165640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>
                <a:normAutofit fontScale="8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altLang="ja-JP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2÷3</a:t>
                </a:r>
                <a:r>
                  <a:rPr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の商を四捨五入して、</a:t>
                </a:r>
                <a:r>
                  <a:rPr lang="en-US" altLang="ja-JP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の位</a:t>
                </a:r>
                <a:endParaRPr lang="en-US" altLang="ja-JP" i="1" dirty="0"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（</m:t>
                    </m:r>
                  </m:oMath>
                </a14:m>
                <a:r>
                  <a:rPr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小数第一位</a:t>
                </a:r>
                <a:r>
                  <a:rPr lang="en-US" altLang="ja-JP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r>
                  <a:rPr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までのがい数で表しましょう。</a:t>
                </a:r>
                <a:endParaRPr lang="ja-JP" altLang="en-US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タイトル 1">
                <a:extLst>
                  <a:ext uri="{FF2B5EF4-FFF2-40B4-BE49-F238E27FC236}">
                    <a16:creationId xmlns:a16="http://schemas.microsoft.com/office/drawing/2014/main" id="{C77D6215-169A-479B-A33C-C9F4E7255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96" y="1372491"/>
                <a:ext cx="9664449" cy="1656402"/>
              </a:xfrm>
              <a:prstGeom prst="rect">
                <a:avLst/>
              </a:prstGeom>
              <a:blipFill>
                <a:blip r:embed="rId2"/>
                <a:stretch>
                  <a:fillRect l="-1890" r="-567" b="-1021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500A114-AE3A-4B3E-8EF5-78B2F6EF3A67}"/>
              </a:ext>
            </a:extLst>
          </p:cNvPr>
          <p:cNvCxnSpPr>
            <a:cxnSpLocks/>
          </p:cNvCxnSpPr>
          <p:nvPr/>
        </p:nvCxnSpPr>
        <p:spPr>
          <a:xfrm>
            <a:off x="2067748" y="3655974"/>
            <a:ext cx="2500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E47FD60-7988-455A-9D2A-165037BEFDA8}"/>
              </a:ext>
            </a:extLst>
          </p:cNvPr>
          <p:cNvCxnSpPr>
            <a:cxnSpLocks/>
          </p:cNvCxnSpPr>
          <p:nvPr/>
        </p:nvCxnSpPr>
        <p:spPr>
          <a:xfrm>
            <a:off x="2076207" y="4835672"/>
            <a:ext cx="249224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FF23C9-F173-4977-97A6-C971EDEF1986}"/>
              </a:ext>
            </a:extLst>
          </p:cNvPr>
          <p:cNvSpPr txBox="1"/>
          <p:nvPr/>
        </p:nvSpPr>
        <p:spPr>
          <a:xfrm>
            <a:off x="1352596" y="3633360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３）２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25CBECC-D497-4E7A-AF5B-6208A84E137F}"/>
              </a:ext>
            </a:extLst>
          </p:cNvPr>
          <p:cNvSpPr txBox="1"/>
          <p:nvPr/>
        </p:nvSpPr>
        <p:spPr>
          <a:xfrm>
            <a:off x="2483337" y="2983565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949F29-6C0F-4878-9A0E-BD773F6DD35E}"/>
              </a:ext>
            </a:extLst>
          </p:cNvPr>
          <p:cNvSpPr txBox="1"/>
          <p:nvPr/>
        </p:nvSpPr>
        <p:spPr>
          <a:xfrm>
            <a:off x="2483337" y="4214793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F0271F0-5AD4-4C36-A235-861F31311731}"/>
              </a:ext>
            </a:extLst>
          </p:cNvPr>
          <p:cNvSpPr txBox="1"/>
          <p:nvPr/>
        </p:nvSpPr>
        <p:spPr>
          <a:xfrm>
            <a:off x="3244924" y="4871648"/>
            <a:ext cx="1323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41BCE46-3423-41B2-8340-9863B5A14448}"/>
              </a:ext>
            </a:extLst>
          </p:cNvPr>
          <p:cNvSpPr txBox="1"/>
          <p:nvPr/>
        </p:nvSpPr>
        <p:spPr>
          <a:xfrm>
            <a:off x="3212220" y="298356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B003C8F-CF3C-433E-B008-0405BA275294}"/>
              </a:ext>
            </a:extLst>
          </p:cNvPr>
          <p:cNvSpPr txBox="1"/>
          <p:nvPr/>
        </p:nvSpPr>
        <p:spPr>
          <a:xfrm>
            <a:off x="3763395" y="298356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729957C-319A-4844-8B22-28B8CA814A1C}"/>
              </a:ext>
            </a:extLst>
          </p:cNvPr>
          <p:cNvCxnSpPr>
            <a:cxnSpLocks/>
          </p:cNvCxnSpPr>
          <p:nvPr/>
        </p:nvCxnSpPr>
        <p:spPr>
          <a:xfrm>
            <a:off x="2076207" y="6103802"/>
            <a:ext cx="249224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915961A-4C72-4DA3-AC8F-CE8D0A8DF0EC}"/>
              </a:ext>
            </a:extLst>
          </p:cNvPr>
          <p:cNvSpPr txBox="1"/>
          <p:nvPr/>
        </p:nvSpPr>
        <p:spPr>
          <a:xfrm>
            <a:off x="3845948" y="6088559"/>
            <a:ext cx="58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87494E-F8A6-4A42-900A-7EA970598B37}"/>
              </a:ext>
            </a:extLst>
          </p:cNvPr>
          <p:cNvSpPr txBox="1"/>
          <p:nvPr/>
        </p:nvSpPr>
        <p:spPr>
          <a:xfrm>
            <a:off x="3030973" y="3633359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BAA5611-944A-43CD-946C-FF0C0C5F1070}"/>
              </a:ext>
            </a:extLst>
          </p:cNvPr>
          <p:cNvSpPr txBox="1"/>
          <p:nvPr/>
        </p:nvSpPr>
        <p:spPr>
          <a:xfrm>
            <a:off x="3261260" y="539449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タイトル 1">
                <a:extLst>
                  <a:ext uri="{FF2B5EF4-FFF2-40B4-BE49-F238E27FC236}">
                    <a16:creationId xmlns:a16="http://schemas.microsoft.com/office/drawing/2014/main" id="{E9AC2F7C-3972-47BA-A1BB-6859461EDD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8267" y="3203551"/>
                <a:ext cx="5829375" cy="185757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>
                <a:normAutofit fontScale="7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dirty="0">
                    <a:solidFill>
                      <a:srgbClr val="0070C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の位までのがい数なので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  <m:r>
                          <a:rPr lang="ja-JP" alt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den>
                    </m:f>
                  </m:oMath>
                </a14:m>
                <a:r>
                  <a:rPr lang="ja-JP" altLang="en-US" dirty="0">
                    <a:solidFill>
                      <a:srgbClr val="0070C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の位を四捨五入する</a:t>
                </a:r>
                <a:endParaRPr lang="ja-JP" altLang="en-US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0" name="タイトル 1">
                <a:extLst>
                  <a:ext uri="{FF2B5EF4-FFF2-40B4-BE49-F238E27FC236}">
                    <a16:creationId xmlns:a16="http://schemas.microsoft.com/office/drawing/2014/main" id="{E9AC2F7C-3972-47BA-A1BB-6859461ED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67" y="3203551"/>
                <a:ext cx="5829375" cy="1857570"/>
              </a:xfrm>
              <a:prstGeom prst="rect">
                <a:avLst/>
              </a:prstGeom>
              <a:blipFill>
                <a:blip r:embed="rId3"/>
                <a:stretch>
                  <a:fillRect b="-261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155152D-DBD6-45F0-99C4-BA90446BA279}"/>
              </a:ext>
            </a:extLst>
          </p:cNvPr>
          <p:cNvSpPr txBox="1"/>
          <p:nvPr/>
        </p:nvSpPr>
        <p:spPr>
          <a:xfrm>
            <a:off x="5668267" y="5343853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0.66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2C07481-5510-1A13-D235-B1D811B4F0F4}"/>
              </a:ext>
            </a:extLst>
          </p:cNvPr>
          <p:cNvSpPr txBox="1"/>
          <p:nvPr/>
        </p:nvSpPr>
        <p:spPr>
          <a:xfrm>
            <a:off x="8582954" y="5377917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⇒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D9E87BA-D01D-0588-D903-D90F50DA51C7}"/>
              </a:ext>
            </a:extLst>
          </p:cNvPr>
          <p:cNvCxnSpPr/>
          <p:nvPr/>
        </p:nvCxnSpPr>
        <p:spPr>
          <a:xfrm>
            <a:off x="8026400" y="5343853"/>
            <a:ext cx="372533" cy="7447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8" grpId="0"/>
      <p:bldP spid="15" grpId="0"/>
      <p:bldP spid="29" grpId="0"/>
      <p:bldP spid="30" grpId="0" animBg="1"/>
      <p:bldP spid="31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F9C366-C64B-47CA-9F5F-A6438AEBF69F}"/>
              </a:ext>
            </a:extLst>
          </p:cNvPr>
          <p:cNvSpPr txBox="1"/>
          <p:nvPr/>
        </p:nvSpPr>
        <p:spPr>
          <a:xfrm>
            <a:off x="695060" y="2217700"/>
            <a:ext cx="2686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68CCC8-33BB-41BD-95E6-E78311108061}"/>
              </a:ext>
            </a:extLst>
          </p:cNvPr>
          <p:cNvSpPr txBox="1"/>
          <p:nvPr/>
        </p:nvSpPr>
        <p:spPr>
          <a:xfrm>
            <a:off x="4007249" y="2217700"/>
            <a:ext cx="3485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÷60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9312A9-C0E3-4342-979F-7C8F14E3FDC0}"/>
              </a:ext>
            </a:extLst>
          </p:cNvPr>
          <p:cNvSpPr txBox="1"/>
          <p:nvPr/>
        </p:nvSpPr>
        <p:spPr>
          <a:xfrm>
            <a:off x="8117733" y="2217700"/>
            <a:ext cx="3695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14.8÷35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DDD3CE2-608E-4636-B499-1FEE1D3F2098}"/>
              </a:ext>
            </a:extLst>
          </p:cNvPr>
          <p:cNvCxnSpPr>
            <a:cxnSpLocks/>
          </p:cNvCxnSpPr>
          <p:nvPr/>
        </p:nvCxnSpPr>
        <p:spPr>
          <a:xfrm>
            <a:off x="1396530" y="4725398"/>
            <a:ext cx="234906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01A495-449C-468A-8078-E6629F0D54C5}"/>
              </a:ext>
            </a:extLst>
          </p:cNvPr>
          <p:cNvSpPr txBox="1"/>
          <p:nvPr/>
        </p:nvSpPr>
        <p:spPr>
          <a:xfrm>
            <a:off x="717533" y="375300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７）１２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A060F2-ED3D-4B5B-AE4F-A1498D4D8DFA}"/>
              </a:ext>
            </a:extLst>
          </p:cNvPr>
          <p:cNvSpPr txBox="1"/>
          <p:nvPr/>
        </p:nvSpPr>
        <p:spPr>
          <a:xfrm>
            <a:off x="2091896" y="3190521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C4B35C-4157-4941-8EDC-C88C6EC27B2A}"/>
              </a:ext>
            </a:extLst>
          </p:cNvPr>
          <p:cNvSpPr txBox="1"/>
          <p:nvPr/>
        </p:nvSpPr>
        <p:spPr>
          <a:xfrm>
            <a:off x="2159354" y="4193367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784FE7-0650-4ED2-9347-5AB73462D751}"/>
              </a:ext>
            </a:extLst>
          </p:cNvPr>
          <p:cNvSpPr txBox="1"/>
          <p:nvPr/>
        </p:nvSpPr>
        <p:spPr>
          <a:xfrm>
            <a:off x="2109484" y="4692741"/>
            <a:ext cx="127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 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38F14A-DCE3-4BCF-993F-3EF521AF52CC}"/>
              </a:ext>
            </a:extLst>
          </p:cNvPr>
          <p:cNvSpPr txBox="1"/>
          <p:nvPr/>
        </p:nvSpPr>
        <p:spPr>
          <a:xfrm>
            <a:off x="2723175" y="319338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B1F1C9-8508-4136-8159-597208DC4FE4}"/>
              </a:ext>
            </a:extLst>
          </p:cNvPr>
          <p:cNvSpPr txBox="1"/>
          <p:nvPr/>
        </p:nvSpPr>
        <p:spPr>
          <a:xfrm>
            <a:off x="3162546" y="32075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61277B1-AC0D-4371-A873-2FEC4839B361}"/>
              </a:ext>
            </a:extLst>
          </p:cNvPr>
          <p:cNvCxnSpPr>
            <a:cxnSpLocks/>
          </p:cNvCxnSpPr>
          <p:nvPr/>
        </p:nvCxnSpPr>
        <p:spPr>
          <a:xfrm>
            <a:off x="1408441" y="5613945"/>
            <a:ext cx="233715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80AFCA-0069-4BB8-A2E5-1D6E57C25993}"/>
              </a:ext>
            </a:extLst>
          </p:cNvPr>
          <p:cNvSpPr txBox="1"/>
          <p:nvPr/>
        </p:nvSpPr>
        <p:spPr>
          <a:xfrm>
            <a:off x="2706455" y="5604608"/>
            <a:ext cx="124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925DF7-A7A0-4FAF-9C05-B3A2CF5231AC}"/>
              </a:ext>
            </a:extLst>
          </p:cNvPr>
          <p:cNvSpPr txBox="1"/>
          <p:nvPr/>
        </p:nvSpPr>
        <p:spPr>
          <a:xfrm>
            <a:off x="2127566" y="5114571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 ９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94268D1-00BB-4F10-BCAD-56009A651B81}"/>
              </a:ext>
            </a:extLst>
          </p:cNvPr>
          <p:cNvCxnSpPr>
            <a:cxnSpLocks/>
          </p:cNvCxnSpPr>
          <p:nvPr/>
        </p:nvCxnSpPr>
        <p:spPr>
          <a:xfrm>
            <a:off x="3327696" y="3347385"/>
            <a:ext cx="316030" cy="3081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EBA0263-277E-41F8-99D0-C03C79975B4B}"/>
              </a:ext>
            </a:extLst>
          </p:cNvPr>
          <p:cNvCxnSpPr>
            <a:cxnSpLocks/>
          </p:cNvCxnSpPr>
          <p:nvPr/>
        </p:nvCxnSpPr>
        <p:spPr>
          <a:xfrm>
            <a:off x="1349853" y="3780873"/>
            <a:ext cx="23957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91DA6CC-09A1-44C8-ADC5-9BDA00A5B8D5}"/>
              </a:ext>
            </a:extLst>
          </p:cNvPr>
          <p:cNvCxnSpPr>
            <a:cxnSpLocks/>
          </p:cNvCxnSpPr>
          <p:nvPr/>
        </p:nvCxnSpPr>
        <p:spPr>
          <a:xfrm>
            <a:off x="5431086" y="4725398"/>
            <a:ext cx="253345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B877400-BC04-4C78-8F77-9A09F1028CFB}"/>
              </a:ext>
            </a:extLst>
          </p:cNvPr>
          <p:cNvSpPr txBox="1"/>
          <p:nvPr/>
        </p:nvSpPr>
        <p:spPr>
          <a:xfrm>
            <a:off x="4028113" y="375300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６０）１２５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0680B9A-C466-4F8E-BAE4-D12031274A5C}"/>
              </a:ext>
            </a:extLst>
          </p:cNvPr>
          <p:cNvSpPr txBox="1"/>
          <p:nvPr/>
        </p:nvSpPr>
        <p:spPr>
          <a:xfrm>
            <a:off x="6310843" y="3190521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EF8ECE8-CE71-4701-A64B-5F294049AC0C}"/>
              </a:ext>
            </a:extLst>
          </p:cNvPr>
          <p:cNvSpPr txBox="1"/>
          <p:nvPr/>
        </p:nvSpPr>
        <p:spPr>
          <a:xfrm>
            <a:off x="5400780" y="419336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１２０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E64520-4E60-417B-932D-36F6EC7F157F}"/>
              </a:ext>
            </a:extLst>
          </p:cNvPr>
          <p:cNvSpPr txBox="1"/>
          <p:nvPr/>
        </p:nvSpPr>
        <p:spPr>
          <a:xfrm>
            <a:off x="6333006" y="4692741"/>
            <a:ext cx="131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4FB478-4CA5-40E2-AF7C-4BE25240F1BE}"/>
              </a:ext>
            </a:extLst>
          </p:cNvPr>
          <p:cNvSpPr txBox="1"/>
          <p:nvPr/>
        </p:nvSpPr>
        <p:spPr>
          <a:xfrm>
            <a:off x="6942122" y="319338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C041B86-386E-4189-B32B-4FE58DFA5543}"/>
              </a:ext>
            </a:extLst>
          </p:cNvPr>
          <p:cNvSpPr txBox="1"/>
          <p:nvPr/>
        </p:nvSpPr>
        <p:spPr>
          <a:xfrm>
            <a:off x="7318209" y="317705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FF476AC-94C7-4A93-9CE4-0B545267091E}"/>
              </a:ext>
            </a:extLst>
          </p:cNvPr>
          <p:cNvCxnSpPr>
            <a:cxnSpLocks/>
          </p:cNvCxnSpPr>
          <p:nvPr/>
        </p:nvCxnSpPr>
        <p:spPr>
          <a:xfrm>
            <a:off x="5442997" y="5613945"/>
            <a:ext cx="252154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5E2C743-7C11-4412-93FC-DFDC47821B1B}"/>
              </a:ext>
            </a:extLst>
          </p:cNvPr>
          <p:cNvSpPr txBox="1"/>
          <p:nvPr/>
        </p:nvSpPr>
        <p:spPr>
          <a:xfrm>
            <a:off x="6974179" y="5604607"/>
            <a:ext cx="118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A0323B4-7BBC-4884-ACBF-2EDA48CB34FA}"/>
              </a:ext>
            </a:extLst>
          </p:cNvPr>
          <p:cNvSpPr txBox="1"/>
          <p:nvPr/>
        </p:nvSpPr>
        <p:spPr>
          <a:xfrm>
            <a:off x="6328051" y="5114571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 ８０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7ECA98-9769-4D38-83F0-A1C6C5878B4D}"/>
              </a:ext>
            </a:extLst>
          </p:cNvPr>
          <p:cNvCxnSpPr>
            <a:cxnSpLocks/>
          </p:cNvCxnSpPr>
          <p:nvPr/>
        </p:nvCxnSpPr>
        <p:spPr>
          <a:xfrm>
            <a:off x="7483359" y="3302482"/>
            <a:ext cx="398991" cy="3954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14B2F39-0431-46E3-B6E1-4B042F440C55}"/>
              </a:ext>
            </a:extLst>
          </p:cNvPr>
          <p:cNvCxnSpPr>
            <a:cxnSpLocks/>
          </p:cNvCxnSpPr>
          <p:nvPr/>
        </p:nvCxnSpPr>
        <p:spPr>
          <a:xfrm>
            <a:off x="5127852" y="3780873"/>
            <a:ext cx="28268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6793067-654F-49A5-9BC6-5EAF41569E14}"/>
              </a:ext>
            </a:extLst>
          </p:cNvPr>
          <p:cNvSpPr txBox="1"/>
          <p:nvPr/>
        </p:nvSpPr>
        <p:spPr>
          <a:xfrm>
            <a:off x="7360530" y="4692741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F328EDE3-DE67-4587-9150-8DE814AB9107}"/>
              </a:ext>
            </a:extLst>
          </p:cNvPr>
          <p:cNvCxnSpPr>
            <a:cxnSpLocks/>
          </p:cNvCxnSpPr>
          <p:nvPr/>
        </p:nvCxnSpPr>
        <p:spPr>
          <a:xfrm>
            <a:off x="7095820" y="3302482"/>
            <a:ext cx="398991" cy="3954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5A968E9-490A-41D4-8128-8D1FE76A15F6}"/>
              </a:ext>
            </a:extLst>
          </p:cNvPr>
          <p:cNvSpPr txBox="1"/>
          <p:nvPr/>
        </p:nvSpPr>
        <p:spPr>
          <a:xfrm>
            <a:off x="6904521" y="2704874"/>
            <a:ext cx="5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0184BA3-FE01-498E-95C1-D5F0608C4AEB}"/>
              </a:ext>
            </a:extLst>
          </p:cNvPr>
          <p:cNvSpPr txBox="1"/>
          <p:nvPr/>
        </p:nvSpPr>
        <p:spPr>
          <a:xfrm>
            <a:off x="7954722" y="3753006"/>
            <a:ext cx="312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３５）１４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66FA37C-CC31-4899-8B57-E2D2BFA197AC}"/>
              </a:ext>
            </a:extLst>
          </p:cNvPr>
          <p:cNvSpPr txBox="1"/>
          <p:nvPr/>
        </p:nvSpPr>
        <p:spPr>
          <a:xfrm>
            <a:off x="9754228" y="3190521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1B3A963-11E6-4EBE-856C-3DA540DC03D2}"/>
              </a:ext>
            </a:extLst>
          </p:cNvPr>
          <p:cNvSpPr txBox="1"/>
          <p:nvPr/>
        </p:nvSpPr>
        <p:spPr>
          <a:xfrm>
            <a:off x="9327389" y="4193367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r>
              <a:rPr kumimoji="1" lang="en-US" altLang="ja-JP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718F97-0C10-426D-B730-BC42B51A364C}"/>
              </a:ext>
            </a:extLst>
          </p:cNvPr>
          <p:cNvSpPr txBox="1"/>
          <p:nvPr/>
        </p:nvSpPr>
        <p:spPr>
          <a:xfrm>
            <a:off x="10425797" y="4692741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173A7A2-CFDA-49AF-8F53-5016DB506647}"/>
              </a:ext>
            </a:extLst>
          </p:cNvPr>
          <p:cNvSpPr txBox="1"/>
          <p:nvPr/>
        </p:nvSpPr>
        <p:spPr>
          <a:xfrm>
            <a:off x="10380374" y="319338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0A54435-1377-4CFF-9BEF-D26F76418D70}"/>
              </a:ext>
            </a:extLst>
          </p:cNvPr>
          <p:cNvCxnSpPr>
            <a:cxnSpLocks/>
          </p:cNvCxnSpPr>
          <p:nvPr/>
        </p:nvCxnSpPr>
        <p:spPr>
          <a:xfrm>
            <a:off x="9369606" y="5613945"/>
            <a:ext cx="233715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D3945BE-B007-4C0C-8791-D2AA00CB9A91}"/>
              </a:ext>
            </a:extLst>
          </p:cNvPr>
          <p:cNvSpPr txBox="1"/>
          <p:nvPr/>
        </p:nvSpPr>
        <p:spPr>
          <a:xfrm>
            <a:off x="10425798" y="5589110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1DA8500-5153-4ABE-8F9D-6F8D842BC464}"/>
              </a:ext>
            </a:extLst>
          </p:cNvPr>
          <p:cNvSpPr txBox="1"/>
          <p:nvPr/>
        </p:nvSpPr>
        <p:spPr>
          <a:xfrm>
            <a:off x="10443878" y="511457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７０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354DF3C-0118-4031-A64B-A850D576818F}"/>
              </a:ext>
            </a:extLst>
          </p:cNvPr>
          <p:cNvCxnSpPr>
            <a:cxnSpLocks/>
          </p:cNvCxnSpPr>
          <p:nvPr/>
        </p:nvCxnSpPr>
        <p:spPr>
          <a:xfrm>
            <a:off x="9054461" y="3780873"/>
            <a:ext cx="23957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7A8082B-C4E9-407F-B5F2-4941581FDA1A}"/>
              </a:ext>
            </a:extLst>
          </p:cNvPr>
          <p:cNvCxnSpPr>
            <a:cxnSpLocks/>
          </p:cNvCxnSpPr>
          <p:nvPr/>
        </p:nvCxnSpPr>
        <p:spPr>
          <a:xfrm>
            <a:off x="10969330" y="3286269"/>
            <a:ext cx="398991" cy="3954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CB7E44A-475E-47B8-8D0A-374C2E33F828}"/>
              </a:ext>
            </a:extLst>
          </p:cNvPr>
          <p:cNvSpPr txBox="1"/>
          <p:nvPr/>
        </p:nvSpPr>
        <p:spPr>
          <a:xfrm>
            <a:off x="10831130" y="3177051"/>
            <a:ext cx="5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00546F11-F661-4D00-91AE-5BA9DE530A18}"/>
              </a:ext>
            </a:extLst>
          </p:cNvPr>
          <p:cNvCxnSpPr>
            <a:cxnSpLocks/>
          </p:cNvCxnSpPr>
          <p:nvPr/>
        </p:nvCxnSpPr>
        <p:spPr>
          <a:xfrm>
            <a:off x="9369606" y="4742584"/>
            <a:ext cx="233715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タイトル 1">
                <a:extLst>
                  <a:ext uri="{FF2B5EF4-FFF2-40B4-BE49-F238E27FC236}">
                    <a16:creationId xmlns:a16="http://schemas.microsoft.com/office/drawing/2014/main" id="{CF7862B4-8D09-469D-933A-14E977D23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4639" y="286542"/>
                <a:ext cx="9904085" cy="165640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>
                <a:normAutofit fontScale="8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次の商を四捨五入して、</a:t>
                </a:r>
                <a:r>
                  <a:rPr lang="en-US" altLang="ja-JP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の位</a:t>
                </a:r>
                <a:endParaRPr lang="en-US" altLang="ja-JP" i="1" dirty="0"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（</m:t>
                    </m:r>
                  </m:oMath>
                </a14:m>
                <a:r>
                  <a:rPr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小数第一位</a:t>
                </a:r>
                <a:r>
                  <a:rPr lang="en-US" altLang="ja-JP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r>
                  <a:rPr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までのがい数で表しましょう。</a:t>
                </a:r>
                <a:endParaRPr lang="ja-JP" altLang="en-US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7" name="タイトル 1">
                <a:extLst>
                  <a:ext uri="{FF2B5EF4-FFF2-40B4-BE49-F238E27FC236}">
                    <a16:creationId xmlns:a16="http://schemas.microsoft.com/office/drawing/2014/main" id="{CF7862B4-8D09-469D-933A-14E977D23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39" y="286542"/>
                <a:ext cx="9904085" cy="1656402"/>
              </a:xfrm>
              <a:prstGeom prst="rect">
                <a:avLst/>
              </a:prstGeom>
              <a:blipFill>
                <a:blip r:embed="rId2"/>
                <a:stretch>
                  <a:fillRect l="-1845" b="-1021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415750-C260-CF11-9ADC-1488423D958D}"/>
              </a:ext>
            </a:extLst>
          </p:cNvPr>
          <p:cNvSpPr txBox="1"/>
          <p:nvPr/>
        </p:nvSpPr>
        <p:spPr>
          <a:xfrm>
            <a:off x="1898462" y="6183788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7D216D1-791B-23F2-E1C4-C27E41CFED76}"/>
              </a:ext>
            </a:extLst>
          </p:cNvPr>
          <p:cNvSpPr txBox="1"/>
          <p:nvPr/>
        </p:nvSpPr>
        <p:spPr>
          <a:xfrm>
            <a:off x="5816637" y="6183788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2.1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D6001D-0661-0DFA-A29B-FA6128C9D12C}"/>
              </a:ext>
            </a:extLst>
          </p:cNvPr>
          <p:cNvSpPr txBox="1"/>
          <p:nvPr/>
        </p:nvSpPr>
        <p:spPr>
          <a:xfrm>
            <a:off x="9337533" y="6183788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2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6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  <p:bldP spid="37" grpId="0"/>
      <p:bldP spid="39" grpId="0"/>
      <p:bldP spid="40" grpId="0"/>
      <p:bldP spid="41" grpId="0"/>
      <p:bldP spid="42" grpId="0"/>
      <p:bldP spid="45" grpId="0"/>
      <p:bldP spid="46" grpId="0"/>
      <p:bldP spid="51" grpId="0"/>
      <p:bldP spid="2" grpId="0"/>
      <p:bldP spid="15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0B1F1C9-8508-4136-8159-597208DC4FE4}"/>
              </a:ext>
            </a:extLst>
          </p:cNvPr>
          <p:cNvSpPr txBox="1"/>
          <p:nvPr/>
        </p:nvSpPr>
        <p:spPr>
          <a:xfrm>
            <a:off x="4315865" y="21623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DDD3CE2-608E-4636-B499-1FEE1D3F2098}"/>
              </a:ext>
            </a:extLst>
          </p:cNvPr>
          <p:cNvCxnSpPr>
            <a:cxnSpLocks/>
          </p:cNvCxnSpPr>
          <p:nvPr/>
        </p:nvCxnSpPr>
        <p:spPr>
          <a:xfrm>
            <a:off x="2280450" y="3902438"/>
            <a:ext cx="3007830" cy="294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01A495-449C-468A-8078-E6629F0D54C5}"/>
              </a:ext>
            </a:extLst>
          </p:cNvPr>
          <p:cNvSpPr txBox="1"/>
          <p:nvPr/>
        </p:nvSpPr>
        <p:spPr>
          <a:xfrm>
            <a:off x="1631827" y="2809326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９）７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A060F2-ED3D-4B5B-AE4F-A1498D4D8DFA}"/>
              </a:ext>
            </a:extLst>
          </p:cNvPr>
          <p:cNvSpPr txBox="1"/>
          <p:nvPr/>
        </p:nvSpPr>
        <p:spPr>
          <a:xfrm>
            <a:off x="2634764" y="2186680"/>
            <a:ext cx="888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C4B35C-4157-4941-8EDC-C88C6EC27B2A}"/>
              </a:ext>
            </a:extLst>
          </p:cNvPr>
          <p:cNvSpPr txBox="1"/>
          <p:nvPr/>
        </p:nvSpPr>
        <p:spPr>
          <a:xfrm>
            <a:off x="2632882" y="3340578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 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784FE7-0650-4ED2-9347-5AB73462D751}"/>
              </a:ext>
            </a:extLst>
          </p:cNvPr>
          <p:cNvSpPr txBox="1"/>
          <p:nvPr/>
        </p:nvSpPr>
        <p:spPr>
          <a:xfrm>
            <a:off x="3327935" y="3941257"/>
            <a:ext cx="1264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38F14A-DCE3-4BCF-993F-3EF521AF52CC}"/>
              </a:ext>
            </a:extLst>
          </p:cNvPr>
          <p:cNvSpPr txBox="1"/>
          <p:nvPr/>
        </p:nvSpPr>
        <p:spPr>
          <a:xfrm>
            <a:off x="3328906" y="21623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B1F1C9-8508-4136-8159-597208DC4FE4}"/>
              </a:ext>
            </a:extLst>
          </p:cNvPr>
          <p:cNvSpPr txBox="1"/>
          <p:nvPr/>
        </p:nvSpPr>
        <p:spPr>
          <a:xfrm>
            <a:off x="3812481" y="21623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61277B1-AC0D-4371-A873-2FEC4839B361}"/>
              </a:ext>
            </a:extLst>
          </p:cNvPr>
          <p:cNvCxnSpPr>
            <a:cxnSpLocks/>
          </p:cNvCxnSpPr>
          <p:nvPr/>
        </p:nvCxnSpPr>
        <p:spPr>
          <a:xfrm>
            <a:off x="2246641" y="5065305"/>
            <a:ext cx="304163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EBA0263-277E-41F8-99D0-C03C79975B4B}"/>
              </a:ext>
            </a:extLst>
          </p:cNvPr>
          <p:cNvCxnSpPr>
            <a:cxnSpLocks/>
          </p:cNvCxnSpPr>
          <p:nvPr/>
        </p:nvCxnSpPr>
        <p:spPr>
          <a:xfrm>
            <a:off x="2256170" y="2870260"/>
            <a:ext cx="311262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6793067-654F-49A5-9BC6-5EAF41569E14}"/>
              </a:ext>
            </a:extLst>
          </p:cNvPr>
          <p:cNvSpPr txBox="1"/>
          <p:nvPr/>
        </p:nvSpPr>
        <p:spPr>
          <a:xfrm>
            <a:off x="3321517" y="2831490"/>
            <a:ext cx="64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7" name="タイトル 1">
            <a:extLst>
              <a:ext uri="{FF2B5EF4-FFF2-40B4-BE49-F238E27FC236}">
                <a16:creationId xmlns:a16="http://schemas.microsoft.com/office/drawing/2014/main" id="{CF7862B4-8D09-469D-933A-14E977D239A9}"/>
              </a:ext>
            </a:extLst>
          </p:cNvPr>
          <p:cNvSpPr txBox="1">
            <a:spLocks/>
          </p:cNvSpPr>
          <p:nvPr/>
        </p:nvSpPr>
        <p:spPr>
          <a:xfrm>
            <a:off x="1254639" y="286542"/>
            <a:ext cx="9904085" cy="16564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９の商を四捨五入して、</a:t>
            </a:r>
            <a:r>
              <a:rPr lang="en-US" altLang="ja-JP" dirty="0">
                <a:ea typeface="UD デジタル 教科書体 NP-B" panose="02020700000000000000" pitchFamily="18" charset="-128"/>
              </a:rPr>
              <a:t> 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小数第二位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までのがい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数で表しましょう。</a:t>
            </a:r>
            <a:endParaRPr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EC4B35C-4157-4941-8EDC-C88C6EC27B2A}"/>
              </a:ext>
            </a:extLst>
          </p:cNvPr>
          <p:cNvSpPr txBox="1"/>
          <p:nvPr/>
        </p:nvSpPr>
        <p:spPr>
          <a:xfrm>
            <a:off x="3316826" y="446698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６３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E784FE7-0650-4ED2-9347-5AB73462D751}"/>
              </a:ext>
            </a:extLst>
          </p:cNvPr>
          <p:cNvSpPr txBox="1"/>
          <p:nvPr/>
        </p:nvSpPr>
        <p:spPr>
          <a:xfrm>
            <a:off x="3830104" y="5087469"/>
            <a:ext cx="1264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EC4B35C-4157-4941-8EDC-C88C6EC27B2A}"/>
              </a:ext>
            </a:extLst>
          </p:cNvPr>
          <p:cNvSpPr txBox="1"/>
          <p:nvPr/>
        </p:nvSpPr>
        <p:spPr>
          <a:xfrm>
            <a:off x="3830104" y="557211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６３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155152D-DBD6-45F0-99C4-BA90446BA279}"/>
              </a:ext>
            </a:extLst>
          </p:cNvPr>
          <p:cNvSpPr txBox="1"/>
          <p:nvPr/>
        </p:nvSpPr>
        <p:spPr>
          <a:xfrm>
            <a:off x="6140707" y="3539376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0.777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2C07481-5510-1A13-D235-B1D811B4F0F4}"/>
              </a:ext>
            </a:extLst>
          </p:cNvPr>
          <p:cNvSpPr txBox="1"/>
          <p:nvPr/>
        </p:nvSpPr>
        <p:spPr>
          <a:xfrm>
            <a:off x="7394234" y="4478125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⇒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0.78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D9E87BA-D01D-0588-D903-D90F50DA51C7}"/>
              </a:ext>
            </a:extLst>
          </p:cNvPr>
          <p:cNvCxnSpPr/>
          <p:nvPr/>
        </p:nvCxnSpPr>
        <p:spPr>
          <a:xfrm>
            <a:off x="8895274" y="3534998"/>
            <a:ext cx="431606" cy="5754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08C8F685-41B8-E022-F9B8-C8E4D01BCFD9}"/>
              </a:ext>
            </a:extLst>
          </p:cNvPr>
          <p:cNvCxnSpPr/>
          <p:nvPr/>
        </p:nvCxnSpPr>
        <p:spPr>
          <a:xfrm>
            <a:off x="8569549" y="3534998"/>
            <a:ext cx="431606" cy="5754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31EB5C-C8BD-B607-4745-C0874FBA983E}"/>
              </a:ext>
            </a:extLst>
          </p:cNvPr>
          <p:cNvSpPr txBox="1"/>
          <p:nvPr/>
        </p:nvSpPr>
        <p:spPr>
          <a:xfrm>
            <a:off x="8472303" y="2925080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3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" grpId="0"/>
      <p:bldP spid="9" grpId="0"/>
      <p:bldP spid="10" grpId="0"/>
      <p:bldP spid="11" grpId="0"/>
      <p:bldP spid="12" grpId="0"/>
      <p:bldP spid="33" grpId="0"/>
      <p:bldP spid="49" grpId="0"/>
      <p:bldP spid="53" grpId="0"/>
      <p:bldP spid="54" grpId="0"/>
      <p:bldP spid="56" grpId="0"/>
      <p:bldP spid="57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0AFC61-A139-472F-AA79-A7715B7CB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107" y="546439"/>
            <a:ext cx="9686960" cy="2399961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わり算の問題でしたが</a:t>
            </a:r>
            <a:br>
              <a:rPr kumimoji="1" lang="en-US" altLang="ja-JP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　　指示の違いが分かりましたか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 　 しっかり確認してから解きましょう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9B10B4A-E95B-4F86-B51D-4AAE2792C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3987" y="3539612"/>
            <a:ext cx="7123471" cy="282177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①あまり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がでる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②わりきれるまで、わる問題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③途中で四捨五入する問題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991A01-4134-49E6-805D-594F147C3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7" y="1929204"/>
            <a:ext cx="1267452" cy="14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7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AA396E-E8E4-420A-9A9D-893643AD618F}"/>
              </a:ext>
            </a:extLst>
          </p:cNvPr>
          <p:cNvSpPr/>
          <p:nvPr/>
        </p:nvSpPr>
        <p:spPr>
          <a:xfrm>
            <a:off x="1026942" y="1402693"/>
            <a:ext cx="9875520" cy="5363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>
            <a:cxnSpLocks/>
          </p:cNvCxnSpPr>
          <p:nvPr/>
        </p:nvCxnSpPr>
        <p:spPr>
          <a:xfrm>
            <a:off x="3207434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D26604-E410-4FC5-9A55-B081521A13B9}"/>
              </a:ext>
            </a:extLst>
          </p:cNvPr>
          <p:cNvCxnSpPr>
            <a:cxnSpLocks/>
          </p:cNvCxnSpPr>
          <p:nvPr/>
        </p:nvCxnSpPr>
        <p:spPr>
          <a:xfrm>
            <a:off x="5373859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F9CE5F8-99B5-491E-BB9F-37465F7364B9}"/>
              </a:ext>
            </a:extLst>
          </p:cNvPr>
          <p:cNvCxnSpPr>
            <a:cxnSpLocks/>
          </p:cNvCxnSpPr>
          <p:nvPr/>
        </p:nvCxnSpPr>
        <p:spPr>
          <a:xfrm>
            <a:off x="9692641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77C1CA7-73FC-4663-A31B-32FF4342B7FE}"/>
              </a:ext>
            </a:extLst>
          </p:cNvPr>
          <p:cNvCxnSpPr/>
          <p:nvPr/>
        </p:nvCxnSpPr>
        <p:spPr>
          <a:xfrm>
            <a:off x="1026942" y="952695"/>
            <a:ext cx="98755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67D8A5-3573-44DE-9923-971822827270}"/>
              </a:ext>
            </a:extLst>
          </p:cNvPr>
          <p:cNvSpPr txBox="1"/>
          <p:nvPr/>
        </p:nvSpPr>
        <p:spPr>
          <a:xfrm>
            <a:off x="5195668" y="419689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/>
          <p:nvPr/>
        </p:nvCxnSpPr>
        <p:spPr>
          <a:xfrm>
            <a:off x="1026942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1638888" y="2202015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D935EC1-1250-4096-94C2-3822C7AFD5CD}"/>
              </a:ext>
            </a:extLst>
          </p:cNvPr>
          <p:cNvCxnSpPr/>
          <p:nvPr/>
        </p:nvCxnSpPr>
        <p:spPr>
          <a:xfrm>
            <a:off x="3207434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F3DB2D-D504-442F-A4A1-90474215906D}"/>
              </a:ext>
            </a:extLst>
          </p:cNvPr>
          <p:cNvSpPr txBox="1"/>
          <p:nvPr/>
        </p:nvSpPr>
        <p:spPr>
          <a:xfrm>
            <a:off x="3819380" y="2202015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3CE0E34-6FA7-41CE-89F2-9B6832B95B7E}"/>
              </a:ext>
            </a:extLst>
          </p:cNvPr>
          <p:cNvCxnSpPr/>
          <p:nvPr/>
        </p:nvCxnSpPr>
        <p:spPr>
          <a:xfrm flipV="1">
            <a:off x="9678573" y="2148674"/>
            <a:ext cx="1195755" cy="214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D4C84FC-9454-4F91-8676-B2EE61ECDDA8}"/>
              </a:ext>
            </a:extLst>
          </p:cNvPr>
          <p:cNvSpPr txBox="1"/>
          <p:nvPr/>
        </p:nvSpPr>
        <p:spPr>
          <a:xfrm>
            <a:off x="9748914" y="2180914"/>
            <a:ext cx="143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5BA8A2-2247-4B66-AA13-6BD2A8BA03B0}"/>
              </a:ext>
            </a:extLst>
          </p:cNvPr>
          <p:cNvSpPr txBox="1"/>
          <p:nvPr/>
        </p:nvSpPr>
        <p:spPr>
          <a:xfrm>
            <a:off x="2654354" y="3342973"/>
            <a:ext cx="8219974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 m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のテープを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本切っていったよ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F3A2553-3324-4C2F-9108-7B746C574B15}"/>
              </a:ext>
            </a:extLst>
          </p:cNvPr>
          <p:cNvSpPr txBox="1"/>
          <p:nvPr/>
        </p:nvSpPr>
        <p:spPr>
          <a:xfrm>
            <a:off x="2623624" y="4253326"/>
            <a:ext cx="295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7BA02E5-63CC-464F-9A7E-2D01D97E48F7}"/>
              </a:ext>
            </a:extLst>
          </p:cNvPr>
          <p:cNvSpPr txBox="1"/>
          <p:nvPr/>
        </p:nvSpPr>
        <p:spPr>
          <a:xfrm>
            <a:off x="6184860" y="5129735"/>
            <a:ext cx="509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本できて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 m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AD991A01-4134-49E6-805D-594F147C3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2" y="3342973"/>
            <a:ext cx="1267452" cy="1429568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F3A2553-3324-4C2F-9108-7B746C574B15}"/>
              </a:ext>
            </a:extLst>
          </p:cNvPr>
          <p:cNvSpPr txBox="1"/>
          <p:nvPr/>
        </p:nvSpPr>
        <p:spPr>
          <a:xfrm>
            <a:off x="5387926" y="4253326"/>
            <a:ext cx="100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F3A2553-3324-4C2F-9108-7B746C574B15}"/>
              </a:ext>
            </a:extLst>
          </p:cNvPr>
          <p:cNvSpPr txBox="1"/>
          <p:nvPr/>
        </p:nvSpPr>
        <p:spPr>
          <a:xfrm>
            <a:off x="7162564" y="4219382"/>
            <a:ext cx="164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07729F9-A49D-4629-8CCB-FB2CABB4F123}"/>
              </a:ext>
            </a:extLst>
          </p:cNvPr>
          <p:cNvCxnSpPr>
            <a:cxnSpLocks/>
          </p:cNvCxnSpPr>
          <p:nvPr/>
        </p:nvCxnSpPr>
        <p:spPr>
          <a:xfrm>
            <a:off x="7526216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F74658B7-7F14-43BE-B134-B6B5F532345E}"/>
              </a:ext>
            </a:extLst>
          </p:cNvPr>
          <p:cNvCxnSpPr/>
          <p:nvPr/>
        </p:nvCxnSpPr>
        <p:spPr>
          <a:xfrm>
            <a:off x="5373859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C46DA74-E984-4880-83E1-D1E45360BED7}"/>
              </a:ext>
            </a:extLst>
          </p:cNvPr>
          <p:cNvSpPr txBox="1"/>
          <p:nvPr/>
        </p:nvSpPr>
        <p:spPr>
          <a:xfrm>
            <a:off x="5999872" y="2180914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F3A2553-3324-4C2F-9108-7B746C574B15}"/>
              </a:ext>
            </a:extLst>
          </p:cNvPr>
          <p:cNvSpPr txBox="1"/>
          <p:nvPr/>
        </p:nvSpPr>
        <p:spPr>
          <a:xfrm>
            <a:off x="6262956" y="4253326"/>
            <a:ext cx="100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74658B7-7F14-43BE-B134-B6B5F532345E}"/>
              </a:ext>
            </a:extLst>
          </p:cNvPr>
          <p:cNvCxnSpPr/>
          <p:nvPr/>
        </p:nvCxnSpPr>
        <p:spPr>
          <a:xfrm>
            <a:off x="7492219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C46DA74-E984-4880-83E1-D1E45360BED7}"/>
              </a:ext>
            </a:extLst>
          </p:cNvPr>
          <p:cNvSpPr txBox="1"/>
          <p:nvPr/>
        </p:nvSpPr>
        <p:spPr>
          <a:xfrm>
            <a:off x="8118232" y="2180914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3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3" grpId="0"/>
      <p:bldP spid="34" grpId="0"/>
      <p:bldP spid="40" grpId="0"/>
      <p:bldP spid="43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AA396E-E8E4-420A-9A9D-893643AD618F}"/>
              </a:ext>
            </a:extLst>
          </p:cNvPr>
          <p:cNvSpPr/>
          <p:nvPr/>
        </p:nvSpPr>
        <p:spPr>
          <a:xfrm>
            <a:off x="1026942" y="1402693"/>
            <a:ext cx="9875520" cy="5363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>
            <a:cxnSpLocks/>
          </p:cNvCxnSpPr>
          <p:nvPr/>
        </p:nvCxnSpPr>
        <p:spPr>
          <a:xfrm>
            <a:off x="3207434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D26604-E410-4FC5-9A55-B081521A13B9}"/>
              </a:ext>
            </a:extLst>
          </p:cNvPr>
          <p:cNvCxnSpPr>
            <a:cxnSpLocks/>
          </p:cNvCxnSpPr>
          <p:nvPr/>
        </p:nvCxnSpPr>
        <p:spPr>
          <a:xfrm>
            <a:off x="5373859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F9CE5F8-99B5-491E-BB9F-37465F7364B9}"/>
              </a:ext>
            </a:extLst>
          </p:cNvPr>
          <p:cNvCxnSpPr>
            <a:cxnSpLocks/>
          </p:cNvCxnSpPr>
          <p:nvPr/>
        </p:nvCxnSpPr>
        <p:spPr>
          <a:xfrm>
            <a:off x="9692641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77C1CA7-73FC-4663-A31B-32FF4342B7FE}"/>
              </a:ext>
            </a:extLst>
          </p:cNvPr>
          <p:cNvCxnSpPr/>
          <p:nvPr/>
        </p:nvCxnSpPr>
        <p:spPr>
          <a:xfrm>
            <a:off x="1026942" y="952695"/>
            <a:ext cx="98755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67D8A5-3573-44DE-9923-971822827270}"/>
              </a:ext>
            </a:extLst>
          </p:cNvPr>
          <p:cNvSpPr txBox="1"/>
          <p:nvPr/>
        </p:nvSpPr>
        <p:spPr>
          <a:xfrm>
            <a:off x="5195668" y="419689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/>
          <p:nvPr/>
        </p:nvCxnSpPr>
        <p:spPr>
          <a:xfrm>
            <a:off x="1026942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1638888" y="2202015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D935EC1-1250-4096-94C2-3822C7AFD5CD}"/>
              </a:ext>
            </a:extLst>
          </p:cNvPr>
          <p:cNvCxnSpPr/>
          <p:nvPr/>
        </p:nvCxnSpPr>
        <p:spPr>
          <a:xfrm>
            <a:off x="3207434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F3DB2D-D504-442F-A4A1-90474215906D}"/>
              </a:ext>
            </a:extLst>
          </p:cNvPr>
          <p:cNvSpPr txBox="1"/>
          <p:nvPr/>
        </p:nvSpPr>
        <p:spPr>
          <a:xfrm>
            <a:off x="3819380" y="2202015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3CE0E34-6FA7-41CE-89F2-9B6832B95B7E}"/>
              </a:ext>
            </a:extLst>
          </p:cNvPr>
          <p:cNvCxnSpPr/>
          <p:nvPr/>
        </p:nvCxnSpPr>
        <p:spPr>
          <a:xfrm flipV="1">
            <a:off x="9678573" y="2148674"/>
            <a:ext cx="1195755" cy="214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D4C84FC-9454-4F91-8676-B2EE61ECDDA8}"/>
              </a:ext>
            </a:extLst>
          </p:cNvPr>
          <p:cNvSpPr txBox="1"/>
          <p:nvPr/>
        </p:nvSpPr>
        <p:spPr>
          <a:xfrm>
            <a:off x="9748914" y="2180914"/>
            <a:ext cx="143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5BA8A2-2247-4B66-AA13-6BD2A8BA03B0}"/>
              </a:ext>
            </a:extLst>
          </p:cNvPr>
          <p:cNvSpPr txBox="1"/>
          <p:nvPr/>
        </p:nvSpPr>
        <p:spPr>
          <a:xfrm>
            <a:off x="2654354" y="3342973"/>
            <a:ext cx="7327846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かけ算を使って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13.5m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近くの数を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さがしたよ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7BA02E5-63CC-464F-9A7E-2D01D97E48F7}"/>
              </a:ext>
            </a:extLst>
          </p:cNvPr>
          <p:cNvSpPr txBox="1"/>
          <p:nvPr/>
        </p:nvSpPr>
        <p:spPr>
          <a:xfrm>
            <a:off x="6169138" y="5574755"/>
            <a:ext cx="511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本できて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 m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</a:t>
            </a:r>
          </a:p>
        </p:txBody>
      </p:sp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375740-E20C-41C5-833D-E5915B824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" y="3262996"/>
            <a:ext cx="1098187" cy="163908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F592589-7EF1-4C0A-8471-9F98465ABC97}"/>
              </a:ext>
            </a:extLst>
          </p:cNvPr>
          <p:cNvSpPr txBox="1"/>
          <p:nvPr/>
        </p:nvSpPr>
        <p:spPr>
          <a:xfrm>
            <a:off x="2707056" y="4735864"/>
            <a:ext cx="254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6FAB3-5531-4954-80E1-CEC338523DBF}"/>
              </a:ext>
            </a:extLst>
          </p:cNvPr>
          <p:cNvSpPr txBox="1"/>
          <p:nvPr/>
        </p:nvSpPr>
        <p:spPr>
          <a:xfrm>
            <a:off x="5455881" y="4735863"/>
            <a:ext cx="382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74658B7-7F14-43BE-B134-B6B5F532345E}"/>
              </a:ext>
            </a:extLst>
          </p:cNvPr>
          <p:cNvCxnSpPr/>
          <p:nvPr/>
        </p:nvCxnSpPr>
        <p:spPr>
          <a:xfrm>
            <a:off x="5373859" y="2159421"/>
            <a:ext cx="4304714" cy="0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AA396E-E8E4-420A-9A9D-893643AD618F}"/>
              </a:ext>
            </a:extLst>
          </p:cNvPr>
          <p:cNvSpPr/>
          <p:nvPr/>
        </p:nvSpPr>
        <p:spPr>
          <a:xfrm>
            <a:off x="1026942" y="1402693"/>
            <a:ext cx="9875520" cy="5363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>
            <a:cxnSpLocks/>
          </p:cNvCxnSpPr>
          <p:nvPr/>
        </p:nvCxnSpPr>
        <p:spPr>
          <a:xfrm>
            <a:off x="3207434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D26604-E410-4FC5-9A55-B081521A13B9}"/>
              </a:ext>
            </a:extLst>
          </p:cNvPr>
          <p:cNvCxnSpPr>
            <a:cxnSpLocks/>
          </p:cNvCxnSpPr>
          <p:nvPr/>
        </p:nvCxnSpPr>
        <p:spPr>
          <a:xfrm>
            <a:off x="5373859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F9CE5F8-99B5-491E-BB9F-37465F7364B9}"/>
              </a:ext>
            </a:extLst>
          </p:cNvPr>
          <p:cNvCxnSpPr>
            <a:cxnSpLocks/>
          </p:cNvCxnSpPr>
          <p:nvPr/>
        </p:nvCxnSpPr>
        <p:spPr>
          <a:xfrm>
            <a:off x="9692641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77C1CA7-73FC-4663-A31B-32FF4342B7FE}"/>
              </a:ext>
            </a:extLst>
          </p:cNvPr>
          <p:cNvCxnSpPr/>
          <p:nvPr/>
        </p:nvCxnSpPr>
        <p:spPr>
          <a:xfrm>
            <a:off x="1026942" y="952695"/>
            <a:ext cx="98755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67D8A5-3573-44DE-9923-971822827270}"/>
              </a:ext>
            </a:extLst>
          </p:cNvPr>
          <p:cNvSpPr txBox="1"/>
          <p:nvPr/>
        </p:nvSpPr>
        <p:spPr>
          <a:xfrm>
            <a:off x="5195668" y="419689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/>
          <p:nvPr/>
        </p:nvCxnSpPr>
        <p:spPr>
          <a:xfrm>
            <a:off x="1026942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1638888" y="2202015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D935EC1-1250-4096-94C2-3822C7AFD5CD}"/>
              </a:ext>
            </a:extLst>
          </p:cNvPr>
          <p:cNvCxnSpPr/>
          <p:nvPr/>
        </p:nvCxnSpPr>
        <p:spPr>
          <a:xfrm>
            <a:off x="3207434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F3DB2D-D504-442F-A4A1-90474215906D}"/>
              </a:ext>
            </a:extLst>
          </p:cNvPr>
          <p:cNvSpPr txBox="1"/>
          <p:nvPr/>
        </p:nvSpPr>
        <p:spPr>
          <a:xfrm>
            <a:off x="3819380" y="2202015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3CE0E34-6FA7-41CE-89F2-9B6832B95B7E}"/>
              </a:ext>
            </a:extLst>
          </p:cNvPr>
          <p:cNvCxnSpPr/>
          <p:nvPr/>
        </p:nvCxnSpPr>
        <p:spPr>
          <a:xfrm flipV="1">
            <a:off x="9678573" y="2148674"/>
            <a:ext cx="1195755" cy="214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D4C84FC-9454-4F91-8676-B2EE61ECDDA8}"/>
              </a:ext>
            </a:extLst>
          </p:cNvPr>
          <p:cNvSpPr txBox="1"/>
          <p:nvPr/>
        </p:nvSpPr>
        <p:spPr>
          <a:xfrm>
            <a:off x="9748914" y="2180914"/>
            <a:ext cx="143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5BA8A2-2247-4B66-AA13-6BD2A8BA03B0}"/>
              </a:ext>
            </a:extLst>
          </p:cNvPr>
          <p:cNvSpPr txBox="1"/>
          <p:nvPr/>
        </p:nvSpPr>
        <p:spPr>
          <a:xfrm>
            <a:off x="2654354" y="3342973"/>
            <a:ext cx="732784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私はわり算を使って解いてみたわ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7BA02E5-63CC-464F-9A7E-2D01D97E48F7}"/>
              </a:ext>
            </a:extLst>
          </p:cNvPr>
          <p:cNvSpPr txBox="1"/>
          <p:nvPr/>
        </p:nvSpPr>
        <p:spPr>
          <a:xfrm>
            <a:off x="4804116" y="5158855"/>
            <a:ext cx="637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ピッタリ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本できた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？？？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6FAB3-5531-4954-80E1-CEC338523DBF}"/>
              </a:ext>
            </a:extLst>
          </p:cNvPr>
          <p:cNvSpPr txBox="1"/>
          <p:nvPr/>
        </p:nvSpPr>
        <p:spPr>
          <a:xfrm>
            <a:off x="5455881" y="4220136"/>
            <a:ext cx="108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74658B7-7F14-43BE-B134-B6B5F532345E}"/>
              </a:ext>
            </a:extLst>
          </p:cNvPr>
          <p:cNvCxnSpPr/>
          <p:nvPr/>
        </p:nvCxnSpPr>
        <p:spPr>
          <a:xfrm>
            <a:off x="5373859" y="2159421"/>
            <a:ext cx="4304714" cy="0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6AC84E-D864-47BF-940D-E3D160F14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21" y="3005740"/>
            <a:ext cx="1030167" cy="153756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592589-7EF1-4C0A-8471-9F98465ABC97}"/>
              </a:ext>
            </a:extLst>
          </p:cNvPr>
          <p:cNvSpPr txBox="1"/>
          <p:nvPr/>
        </p:nvSpPr>
        <p:spPr>
          <a:xfrm>
            <a:off x="2623624" y="4189359"/>
            <a:ext cx="28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2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AA396E-E8E4-420A-9A9D-893643AD618F}"/>
              </a:ext>
            </a:extLst>
          </p:cNvPr>
          <p:cNvSpPr/>
          <p:nvPr/>
        </p:nvSpPr>
        <p:spPr>
          <a:xfrm>
            <a:off x="1026942" y="1402693"/>
            <a:ext cx="9875520" cy="5363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>
            <a:cxnSpLocks/>
          </p:cNvCxnSpPr>
          <p:nvPr/>
        </p:nvCxnSpPr>
        <p:spPr>
          <a:xfrm>
            <a:off x="3207434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D26604-E410-4FC5-9A55-B081521A13B9}"/>
              </a:ext>
            </a:extLst>
          </p:cNvPr>
          <p:cNvCxnSpPr>
            <a:cxnSpLocks/>
          </p:cNvCxnSpPr>
          <p:nvPr/>
        </p:nvCxnSpPr>
        <p:spPr>
          <a:xfrm>
            <a:off x="5373859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07729F9-A49D-4629-8CCB-FB2CABB4F123}"/>
              </a:ext>
            </a:extLst>
          </p:cNvPr>
          <p:cNvCxnSpPr>
            <a:cxnSpLocks/>
          </p:cNvCxnSpPr>
          <p:nvPr/>
        </p:nvCxnSpPr>
        <p:spPr>
          <a:xfrm>
            <a:off x="7526216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F9CE5F8-99B5-491E-BB9F-37465F7364B9}"/>
              </a:ext>
            </a:extLst>
          </p:cNvPr>
          <p:cNvCxnSpPr>
            <a:cxnSpLocks/>
          </p:cNvCxnSpPr>
          <p:nvPr/>
        </p:nvCxnSpPr>
        <p:spPr>
          <a:xfrm>
            <a:off x="9692641" y="1220764"/>
            <a:ext cx="0" cy="14436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77C1CA7-73FC-4663-A31B-32FF4342B7FE}"/>
              </a:ext>
            </a:extLst>
          </p:cNvPr>
          <p:cNvCxnSpPr/>
          <p:nvPr/>
        </p:nvCxnSpPr>
        <p:spPr>
          <a:xfrm>
            <a:off x="1026942" y="952695"/>
            <a:ext cx="98755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67D8A5-3573-44DE-9923-971822827270}"/>
              </a:ext>
            </a:extLst>
          </p:cNvPr>
          <p:cNvSpPr txBox="1"/>
          <p:nvPr/>
        </p:nvSpPr>
        <p:spPr>
          <a:xfrm>
            <a:off x="5195668" y="419689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13.5m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/>
          <p:nvPr/>
        </p:nvCxnSpPr>
        <p:spPr>
          <a:xfrm>
            <a:off x="1026942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1638888" y="2202015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D935EC1-1250-4096-94C2-3822C7AFD5CD}"/>
              </a:ext>
            </a:extLst>
          </p:cNvPr>
          <p:cNvCxnSpPr/>
          <p:nvPr/>
        </p:nvCxnSpPr>
        <p:spPr>
          <a:xfrm>
            <a:off x="3207434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F3DB2D-D504-442F-A4A1-90474215906D}"/>
              </a:ext>
            </a:extLst>
          </p:cNvPr>
          <p:cNvSpPr txBox="1"/>
          <p:nvPr/>
        </p:nvSpPr>
        <p:spPr>
          <a:xfrm>
            <a:off x="3819380" y="2202015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74658B7-7F14-43BE-B134-B6B5F532345E}"/>
              </a:ext>
            </a:extLst>
          </p:cNvPr>
          <p:cNvCxnSpPr/>
          <p:nvPr/>
        </p:nvCxnSpPr>
        <p:spPr>
          <a:xfrm>
            <a:off x="5373859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C46DA74-E984-4880-83E1-D1E45360BED7}"/>
              </a:ext>
            </a:extLst>
          </p:cNvPr>
          <p:cNvSpPr txBox="1"/>
          <p:nvPr/>
        </p:nvSpPr>
        <p:spPr>
          <a:xfrm>
            <a:off x="5999872" y="2180914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738B09E-6B2F-4263-A1C8-9467409279A2}"/>
              </a:ext>
            </a:extLst>
          </p:cNvPr>
          <p:cNvCxnSpPr/>
          <p:nvPr/>
        </p:nvCxnSpPr>
        <p:spPr>
          <a:xfrm>
            <a:off x="7526215" y="2159421"/>
            <a:ext cx="21804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BA0025-9F3A-4577-A7A9-FB9270D73757}"/>
              </a:ext>
            </a:extLst>
          </p:cNvPr>
          <p:cNvSpPr txBox="1"/>
          <p:nvPr/>
        </p:nvSpPr>
        <p:spPr>
          <a:xfrm>
            <a:off x="8152228" y="2180914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3CE0E34-6FA7-41CE-89F2-9B6832B95B7E}"/>
              </a:ext>
            </a:extLst>
          </p:cNvPr>
          <p:cNvCxnSpPr/>
          <p:nvPr/>
        </p:nvCxnSpPr>
        <p:spPr>
          <a:xfrm flipV="1">
            <a:off x="9678573" y="2148674"/>
            <a:ext cx="1195755" cy="214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D4C84FC-9454-4F91-8676-B2EE61ECDDA8}"/>
              </a:ext>
            </a:extLst>
          </p:cNvPr>
          <p:cNvSpPr txBox="1"/>
          <p:nvPr/>
        </p:nvSpPr>
        <p:spPr>
          <a:xfrm>
            <a:off x="9748914" y="2180914"/>
            <a:ext cx="14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F592589-7EF1-4C0A-8471-9F98465ABC97}"/>
              </a:ext>
            </a:extLst>
          </p:cNvPr>
          <p:cNvSpPr txBox="1"/>
          <p:nvPr/>
        </p:nvSpPr>
        <p:spPr>
          <a:xfrm>
            <a:off x="1641625" y="3669018"/>
            <a:ext cx="30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9D01028-0975-4682-BBAA-31A5253C974C}"/>
              </a:ext>
            </a:extLst>
          </p:cNvPr>
          <p:cNvSpPr txBox="1"/>
          <p:nvPr/>
        </p:nvSpPr>
        <p:spPr>
          <a:xfrm>
            <a:off x="8211788" y="4055463"/>
            <a:ext cx="2525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23F2248-E452-4773-9B1E-7AB5D4AB2A52}"/>
              </a:ext>
            </a:extLst>
          </p:cNvPr>
          <p:cNvCxnSpPr>
            <a:cxnSpLocks/>
          </p:cNvCxnSpPr>
          <p:nvPr/>
        </p:nvCxnSpPr>
        <p:spPr>
          <a:xfrm>
            <a:off x="8705624" y="4085443"/>
            <a:ext cx="18456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EEDA0DF-DB39-4944-842F-72AE82D5C33C}"/>
              </a:ext>
            </a:extLst>
          </p:cNvPr>
          <p:cNvSpPr txBox="1"/>
          <p:nvPr/>
        </p:nvSpPr>
        <p:spPr>
          <a:xfrm>
            <a:off x="9391779" y="3473618"/>
            <a:ext cx="629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DF7C60E-67BD-4B75-B157-13ED86096747}"/>
              </a:ext>
            </a:extLst>
          </p:cNvPr>
          <p:cNvSpPr txBox="1"/>
          <p:nvPr/>
        </p:nvSpPr>
        <p:spPr>
          <a:xfrm>
            <a:off x="9060376" y="4612500"/>
            <a:ext cx="97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5167309-6BD8-4F1A-B07C-83832CECFE33}"/>
              </a:ext>
            </a:extLst>
          </p:cNvPr>
          <p:cNvCxnSpPr>
            <a:cxnSpLocks/>
          </p:cNvCxnSpPr>
          <p:nvPr/>
        </p:nvCxnSpPr>
        <p:spPr>
          <a:xfrm>
            <a:off x="8777878" y="5258974"/>
            <a:ext cx="17733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CCA23FF-E787-4BA4-8BC2-EE761D2C29A8}"/>
              </a:ext>
            </a:extLst>
          </p:cNvPr>
          <p:cNvSpPr txBox="1"/>
          <p:nvPr/>
        </p:nvSpPr>
        <p:spPr>
          <a:xfrm>
            <a:off x="9391779" y="5258974"/>
            <a:ext cx="1135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CBE306B-F8E2-448A-8D76-26F9885FD09A}"/>
              </a:ext>
            </a:extLst>
          </p:cNvPr>
          <p:cNvSpPr txBox="1"/>
          <p:nvPr/>
        </p:nvSpPr>
        <p:spPr>
          <a:xfrm>
            <a:off x="9953514" y="3387756"/>
            <a:ext cx="629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00FF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×</a:t>
            </a:r>
            <a:endParaRPr kumimoji="1" lang="ja-JP" altLang="en-US" sz="4400" b="1" dirty="0">
              <a:solidFill>
                <a:srgbClr val="0000FF"/>
              </a:solidFill>
              <a:latin typeface="AR P顏眞楷書体H" panose="03000900000000000000" pitchFamily="66" charset="-128"/>
              <a:ea typeface="AR P顏眞楷書体H" panose="03000900000000000000" pitchFamily="66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82EFDDD-C078-44DD-9E2B-C9469FCCBC01}"/>
              </a:ext>
            </a:extLst>
          </p:cNvPr>
          <p:cNvSpPr txBox="1"/>
          <p:nvPr/>
        </p:nvSpPr>
        <p:spPr>
          <a:xfrm>
            <a:off x="788396" y="4376904"/>
            <a:ext cx="7118469" cy="156966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残りが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 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 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にたりないので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本しかとれない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 m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はあまりとなる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054E654-AC57-4C48-84E8-58BD240961C1}"/>
              </a:ext>
            </a:extLst>
          </p:cNvPr>
          <p:cNvSpPr txBox="1"/>
          <p:nvPr/>
        </p:nvSpPr>
        <p:spPr>
          <a:xfrm>
            <a:off x="4397802" y="3655712"/>
            <a:ext cx="320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75BA8A2-2247-4B66-AA13-6BD2A8BA03B0}"/>
              </a:ext>
            </a:extLst>
          </p:cNvPr>
          <p:cNvSpPr txBox="1"/>
          <p:nvPr/>
        </p:nvSpPr>
        <p:spPr>
          <a:xfrm>
            <a:off x="1016852" y="2962061"/>
            <a:ext cx="5253315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もう一度やり直してみよう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8D7553-31BA-6F21-6F8A-C0DF44D75572}"/>
              </a:ext>
            </a:extLst>
          </p:cNvPr>
          <p:cNvSpPr txBox="1"/>
          <p:nvPr/>
        </p:nvSpPr>
        <p:spPr>
          <a:xfrm>
            <a:off x="5387926" y="5991567"/>
            <a:ext cx="453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本できて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 m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</a:t>
            </a:r>
          </a:p>
        </p:txBody>
      </p:sp>
    </p:spTree>
    <p:extLst>
      <p:ext uri="{BB962C8B-B14F-4D97-AF65-F5344CB8AC3E}">
        <p14:creationId xmlns:p14="http://schemas.microsoft.com/office/powerpoint/2010/main" val="10990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8" grpId="0"/>
      <p:bldP spid="33" grpId="0"/>
      <p:bldP spid="34" grpId="0"/>
      <p:bldP spid="36" grpId="0"/>
      <p:bldP spid="40" grpId="0"/>
      <p:bldP spid="43" grpId="0" animBg="1"/>
      <p:bldP spid="4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0C60A-2AFD-4D1C-8A1D-6DC8B12F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03" y="426426"/>
            <a:ext cx="10754193" cy="185757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24.8m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のテープがあります。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このテープから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のテープは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何本できますか。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また，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あまりますか。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AA396E-E8E4-420A-9A9D-893643AD618F}"/>
              </a:ext>
            </a:extLst>
          </p:cNvPr>
          <p:cNvSpPr/>
          <p:nvPr/>
        </p:nvSpPr>
        <p:spPr>
          <a:xfrm>
            <a:off x="1026942" y="3429000"/>
            <a:ext cx="9875520" cy="6998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/>
          <p:nvPr/>
        </p:nvCxnSpPr>
        <p:spPr>
          <a:xfrm>
            <a:off x="2580968" y="3151843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77C1CA7-73FC-4663-A31B-32FF4342B7FE}"/>
              </a:ext>
            </a:extLst>
          </p:cNvPr>
          <p:cNvCxnSpPr/>
          <p:nvPr/>
        </p:nvCxnSpPr>
        <p:spPr>
          <a:xfrm>
            <a:off x="1026942" y="2869026"/>
            <a:ext cx="98755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67D8A5-3573-44DE-9923-971822827270}"/>
              </a:ext>
            </a:extLst>
          </p:cNvPr>
          <p:cNvSpPr txBox="1"/>
          <p:nvPr/>
        </p:nvSpPr>
        <p:spPr>
          <a:xfrm>
            <a:off x="5195667" y="2271212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24.8m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>
            <a:cxnSpLocks/>
          </p:cNvCxnSpPr>
          <p:nvPr/>
        </p:nvCxnSpPr>
        <p:spPr>
          <a:xfrm>
            <a:off x="1026942" y="4363168"/>
            <a:ext cx="15540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1393159" y="4350927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5BA8A2-2247-4B66-AA13-6BD2A8BA03B0}"/>
              </a:ext>
            </a:extLst>
          </p:cNvPr>
          <p:cNvSpPr txBox="1"/>
          <p:nvPr/>
        </p:nvSpPr>
        <p:spPr>
          <a:xfrm>
            <a:off x="899411" y="5076093"/>
            <a:ext cx="6992732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かけ算で</a:t>
            </a:r>
            <a:r>
              <a:rPr kumimoji="1"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24.8</a:t>
            </a:r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に近い数字をさがすと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A2C90DA-1B05-43FE-8C75-AD1088A0DD7A}"/>
              </a:ext>
            </a:extLst>
          </p:cNvPr>
          <p:cNvSpPr txBox="1"/>
          <p:nvPr/>
        </p:nvSpPr>
        <p:spPr>
          <a:xfrm>
            <a:off x="3482851" y="5801259"/>
            <a:ext cx="348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24.8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A29127-E312-435D-A31F-B980F0DBE8A1}"/>
              </a:ext>
            </a:extLst>
          </p:cNvPr>
          <p:cNvSpPr txBox="1"/>
          <p:nvPr/>
        </p:nvSpPr>
        <p:spPr>
          <a:xfrm>
            <a:off x="7226710" y="5751159"/>
            <a:ext cx="471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本できて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 m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/>
          <p:nvPr/>
        </p:nvCxnSpPr>
        <p:spPr>
          <a:xfrm>
            <a:off x="4129549" y="3151843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>
            <a:cxnSpLocks/>
          </p:cNvCxnSpPr>
          <p:nvPr/>
        </p:nvCxnSpPr>
        <p:spPr>
          <a:xfrm>
            <a:off x="2575523" y="4363168"/>
            <a:ext cx="15540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/>
          <p:nvPr/>
        </p:nvCxnSpPr>
        <p:spPr>
          <a:xfrm>
            <a:off x="5678129" y="3151843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>
            <a:cxnSpLocks/>
          </p:cNvCxnSpPr>
          <p:nvPr/>
        </p:nvCxnSpPr>
        <p:spPr>
          <a:xfrm>
            <a:off x="4124103" y="4363168"/>
            <a:ext cx="15540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/>
          <p:nvPr/>
        </p:nvCxnSpPr>
        <p:spPr>
          <a:xfrm>
            <a:off x="7226710" y="3151843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>
            <a:cxnSpLocks/>
          </p:cNvCxnSpPr>
          <p:nvPr/>
        </p:nvCxnSpPr>
        <p:spPr>
          <a:xfrm>
            <a:off x="5672684" y="4363168"/>
            <a:ext cx="15540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/>
          <p:nvPr/>
        </p:nvCxnSpPr>
        <p:spPr>
          <a:xfrm>
            <a:off x="8775291" y="3151843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>
            <a:cxnSpLocks/>
          </p:cNvCxnSpPr>
          <p:nvPr/>
        </p:nvCxnSpPr>
        <p:spPr>
          <a:xfrm>
            <a:off x="7221265" y="4363168"/>
            <a:ext cx="15540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/>
          <p:nvPr/>
        </p:nvCxnSpPr>
        <p:spPr>
          <a:xfrm>
            <a:off x="10323871" y="3151843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>
            <a:cxnSpLocks/>
          </p:cNvCxnSpPr>
          <p:nvPr/>
        </p:nvCxnSpPr>
        <p:spPr>
          <a:xfrm>
            <a:off x="8769845" y="4363168"/>
            <a:ext cx="15540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2936293" y="4350927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4459465" y="4350927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5971737" y="4350927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7463711" y="4350927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9018191" y="4350927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D4C84FC-9454-4F91-8676-B2EE61ECDDA8}"/>
              </a:ext>
            </a:extLst>
          </p:cNvPr>
          <p:cNvSpPr txBox="1"/>
          <p:nvPr/>
        </p:nvSpPr>
        <p:spPr>
          <a:xfrm>
            <a:off x="10323872" y="4404610"/>
            <a:ext cx="114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kumimoji="1" lang="ja-JP" altLang="en-US" sz="2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75BA8A2-2247-4B66-AA13-6BD2A8BA03B0}"/>
              </a:ext>
            </a:extLst>
          </p:cNvPr>
          <p:cNvSpPr txBox="1"/>
          <p:nvPr/>
        </p:nvSpPr>
        <p:spPr>
          <a:xfrm>
            <a:off x="968122" y="5789017"/>
            <a:ext cx="2227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CC8BF76-D931-B8D8-E49D-6B90946AA469}"/>
              </a:ext>
            </a:extLst>
          </p:cNvPr>
          <p:cNvCxnSpPr/>
          <p:nvPr/>
        </p:nvCxnSpPr>
        <p:spPr>
          <a:xfrm>
            <a:off x="899411" y="6335934"/>
            <a:ext cx="1071874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AA396E-E8E4-420A-9A9D-893643AD618F}"/>
              </a:ext>
            </a:extLst>
          </p:cNvPr>
          <p:cNvSpPr/>
          <p:nvPr/>
        </p:nvSpPr>
        <p:spPr>
          <a:xfrm>
            <a:off x="1026942" y="2073584"/>
            <a:ext cx="9875520" cy="6998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B8B9931-47BE-4469-B4F0-5E17D0FB3515}"/>
              </a:ext>
            </a:extLst>
          </p:cNvPr>
          <p:cNvCxnSpPr/>
          <p:nvPr/>
        </p:nvCxnSpPr>
        <p:spPr>
          <a:xfrm>
            <a:off x="2813297" y="1726809"/>
            <a:ext cx="0" cy="1702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77C1CA7-73FC-4663-A31B-32FF4342B7FE}"/>
              </a:ext>
            </a:extLst>
          </p:cNvPr>
          <p:cNvCxnSpPr/>
          <p:nvPr/>
        </p:nvCxnSpPr>
        <p:spPr>
          <a:xfrm>
            <a:off x="1026942" y="1928233"/>
            <a:ext cx="98755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67D8A5-3573-44DE-9923-971822827270}"/>
              </a:ext>
            </a:extLst>
          </p:cNvPr>
          <p:cNvSpPr txBox="1"/>
          <p:nvPr/>
        </p:nvSpPr>
        <p:spPr>
          <a:xfrm>
            <a:off x="5195668" y="1343888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24.8m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A00A0ED-C6C2-4E9B-8F50-F316744BF943}"/>
              </a:ext>
            </a:extLst>
          </p:cNvPr>
          <p:cNvCxnSpPr>
            <a:cxnSpLocks/>
          </p:cNvCxnSpPr>
          <p:nvPr/>
        </p:nvCxnSpPr>
        <p:spPr>
          <a:xfrm>
            <a:off x="1026942" y="2960037"/>
            <a:ext cx="178635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3A7C497-3591-4050-B816-E346E5B84F8E}"/>
              </a:ext>
            </a:extLst>
          </p:cNvPr>
          <p:cNvSpPr txBox="1"/>
          <p:nvPr/>
        </p:nvSpPr>
        <p:spPr>
          <a:xfrm>
            <a:off x="1427752" y="2940768"/>
            <a:ext cx="98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15E578-0236-4664-ABAB-C88F023F4E65}"/>
              </a:ext>
            </a:extLst>
          </p:cNvPr>
          <p:cNvSpPr txBox="1"/>
          <p:nvPr/>
        </p:nvSpPr>
        <p:spPr>
          <a:xfrm>
            <a:off x="1026942" y="629139"/>
            <a:ext cx="2725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わり算では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5B6C74-942E-4EA6-ABAB-22073ABDAD6B}"/>
              </a:ext>
            </a:extLst>
          </p:cNvPr>
          <p:cNvSpPr txBox="1"/>
          <p:nvPr/>
        </p:nvSpPr>
        <p:spPr>
          <a:xfrm>
            <a:off x="3880500" y="627631"/>
            <a:ext cx="2835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A8D80E-1E11-475A-901B-43C3318EE9AE}"/>
              </a:ext>
            </a:extLst>
          </p:cNvPr>
          <p:cNvSpPr txBox="1"/>
          <p:nvPr/>
        </p:nvSpPr>
        <p:spPr>
          <a:xfrm>
            <a:off x="7901819" y="3502501"/>
            <a:ext cx="227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024C3D1-CD2D-47C2-A689-B0E44306DED4}"/>
              </a:ext>
            </a:extLst>
          </p:cNvPr>
          <p:cNvCxnSpPr>
            <a:cxnSpLocks/>
          </p:cNvCxnSpPr>
          <p:nvPr/>
        </p:nvCxnSpPr>
        <p:spPr>
          <a:xfrm>
            <a:off x="8395654" y="3532481"/>
            <a:ext cx="18456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232C38-9666-43F0-83E1-59A7EE57FB57}"/>
              </a:ext>
            </a:extLst>
          </p:cNvPr>
          <p:cNvSpPr txBox="1"/>
          <p:nvPr/>
        </p:nvSpPr>
        <p:spPr>
          <a:xfrm>
            <a:off x="9007285" y="2962939"/>
            <a:ext cx="62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8D7798-71C5-475B-889E-D0B735B723F3}"/>
              </a:ext>
            </a:extLst>
          </p:cNvPr>
          <p:cNvSpPr txBox="1"/>
          <p:nvPr/>
        </p:nvSpPr>
        <p:spPr>
          <a:xfrm>
            <a:off x="8677771" y="3925595"/>
            <a:ext cx="97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41AE869-8C83-4B05-B9A6-5C3AB933732C}"/>
              </a:ext>
            </a:extLst>
          </p:cNvPr>
          <p:cNvCxnSpPr>
            <a:cxnSpLocks/>
          </p:cNvCxnSpPr>
          <p:nvPr/>
        </p:nvCxnSpPr>
        <p:spPr>
          <a:xfrm>
            <a:off x="8467908" y="4505552"/>
            <a:ext cx="17733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2DB8D3-D2E0-492B-8546-8E1688F0FC4B}"/>
              </a:ext>
            </a:extLst>
          </p:cNvPr>
          <p:cNvSpPr txBox="1"/>
          <p:nvPr/>
        </p:nvSpPr>
        <p:spPr>
          <a:xfrm>
            <a:off x="9007284" y="4505552"/>
            <a:ext cx="113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32D3A9C-651F-4E55-B516-B00903F7D985}"/>
              </a:ext>
            </a:extLst>
          </p:cNvPr>
          <p:cNvSpPr txBox="1"/>
          <p:nvPr/>
        </p:nvSpPr>
        <p:spPr>
          <a:xfrm>
            <a:off x="9487354" y="2962938"/>
            <a:ext cx="62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0000FF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×</a:t>
            </a:r>
            <a:endParaRPr kumimoji="1" lang="ja-JP" altLang="en-US" sz="3600" b="1" dirty="0">
              <a:solidFill>
                <a:srgbClr val="0000FF"/>
              </a:solidFill>
              <a:latin typeface="AR P顏眞楷書体H" panose="03000900000000000000" pitchFamily="66" charset="-128"/>
              <a:ea typeface="AR P顏眞楷書体H" panose="03000900000000000000" pitchFamily="66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DCADB6-2C3B-468D-A9A6-F7A8C78C007E}"/>
              </a:ext>
            </a:extLst>
          </p:cNvPr>
          <p:cNvSpPr txBox="1"/>
          <p:nvPr/>
        </p:nvSpPr>
        <p:spPr>
          <a:xfrm>
            <a:off x="1016853" y="4263798"/>
            <a:ext cx="5979480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残りが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 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ないので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本しかとれない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 m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はあまりとなる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3946B2C-B4BF-4CEE-91D9-1498A8F7909B}"/>
              </a:ext>
            </a:extLst>
          </p:cNvPr>
          <p:cNvSpPr txBox="1"/>
          <p:nvPr/>
        </p:nvSpPr>
        <p:spPr>
          <a:xfrm>
            <a:off x="6716109" y="611735"/>
            <a:ext cx="320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CFFD51-E596-B4A8-E660-57C60DE464F0}"/>
              </a:ext>
            </a:extLst>
          </p:cNvPr>
          <p:cNvSpPr txBox="1"/>
          <p:nvPr/>
        </p:nvSpPr>
        <p:spPr>
          <a:xfrm>
            <a:off x="1016852" y="3487995"/>
            <a:ext cx="436069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わり算で解いてみよう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A29127-E312-435D-A31F-B980F0DBE8A1}"/>
              </a:ext>
            </a:extLst>
          </p:cNvPr>
          <p:cNvSpPr txBox="1"/>
          <p:nvPr/>
        </p:nvSpPr>
        <p:spPr>
          <a:xfrm>
            <a:off x="7201354" y="5252608"/>
            <a:ext cx="45720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本できて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 m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</a:t>
            </a:r>
          </a:p>
        </p:txBody>
      </p:sp>
    </p:spTree>
    <p:extLst>
      <p:ext uri="{BB962C8B-B14F-4D97-AF65-F5344CB8AC3E}">
        <p14:creationId xmlns:p14="http://schemas.microsoft.com/office/powerpoint/2010/main" val="212388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  <p:bldP spid="23" grpId="0"/>
      <p:bldP spid="24" grpId="0" animBg="1"/>
      <p:bldP spid="25" grpId="0"/>
      <p:bldP spid="2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1448</Words>
  <Application>Microsoft Office PowerPoint</Application>
  <PresentationFormat>ワイド画面</PresentationFormat>
  <Paragraphs>522</Paragraphs>
  <Slides>35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UD デジタル 教科書体 NP-B</vt:lpstr>
      <vt:lpstr>AR P顏眞楷書体H</vt:lpstr>
      <vt:lpstr>游ゴシック</vt:lpstr>
      <vt:lpstr>Arial</vt:lpstr>
      <vt:lpstr>游ゴシック Light</vt:lpstr>
      <vt:lpstr>Cambria Math</vt:lpstr>
      <vt:lpstr>Office テーマ</vt:lpstr>
      <vt:lpstr>　わり算の問題ですが 　　 　　指示によって答えが 　　   　 変わるので注意しましょう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24.8mのテープがあります。 このテープから4mのテープは何本できますか。また，何mあまりますか。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5.2mのテープを二等分すると 　　　　　　　　　何mになりますか？</vt:lpstr>
      <vt:lpstr>13.5mのテープを二等分すると 　　　　　　　　　何mになりますか？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わり算の問題でしたが 　　 　　指示の違いが分かりましたか 　　   　 しっかり確認してから解きましょう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余りのある小数のわり算</dc:title>
  <dc:creator>伊藤努</dc:creator>
  <cp:lastModifiedBy>tutomu ito</cp:lastModifiedBy>
  <cp:revision>116</cp:revision>
  <dcterms:created xsi:type="dcterms:W3CDTF">2020-12-30T15:08:16Z</dcterms:created>
  <dcterms:modified xsi:type="dcterms:W3CDTF">2023-12-11T08:55:18Z</dcterms:modified>
</cp:coreProperties>
</file>