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70" r:id="rId5"/>
    <p:sldId id="582" r:id="rId6"/>
    <p:sldId id="259" r:id="rId7"/>
    <p:sldId id="547" r:id="rId8"/>
    <p:sldId id="261" r:id="rId9"/>
    <p:sldId id="583" r:id="rId10"/>
    <p:sldId id="263" r:id="rId11"/>
    <p:sldId id="548" r:id="rId12"/>
    <p:sldId id="264" r:id="rId13"/>
    <p:sldId id="579" r:id="rId14"/>
    <p:sldId id="550" r:id="rId15"/>
    <p:sldId id="546" r:id="rId16"/>
    <p:sldId id="265" r:id="rId17"/>
    <p:sldId id="556" r:id="rId18"/>
    <p:sldId id="543" r:id="rId19"/>
    <p:sldId id="267" r:id="rId20"/>
    <p:sldId id="268" r:id="rId21"/>
    <p:sldId id="266" r:id="rId22"/>
    <p:sldId id="269" r:id="rId23"/>
    <p:sldId id="542" r:id="rId24"/>
    <p:sldId id="587" r:id="rId25"/>
    <p:sldId id="555" r:id="rId26"/>
    <p:sldId id="577" r:id="rId27"/>
    <p:sldId id="271" r:id="rId28"/>
    <p:sldId id="560" r:id="rId29"/>
    <p:sldId id="272" r:id="rId30"/>
    <p:sldId id="274" r:id="rId31"/>
    <p:sldId id="276" r:id="rId32"/>
    <p:sldId id="278" r:id="rId33"/>
    <p:sldId id="551" r:id="rId34"/>
    <p:sldId id="585" r:id="rId35"/>
    <p:sldId id="275" r:id="rId36"/>
    <p:sldId id="584" r:id="rId37"/>
    <p:sldId id="282" r:id="rId38"/>
    <p:sldId id="273" r:id="rId39"/>
    <p:sldId id="557" r:id="rId40"/>
    <p:sldId id="279" r:id="rId41"/>
    <p:sldId id="417" r:id="rId42"/>
    <p:sldId id="561" r:id="rId43"/>
    <p:sldId id="540" r:id="rId44"/>
    <p:sldId id="541" r:id="rId45"/>
    <p:sldId id="571" r:id="rId46"/>
    <p:sldId id="586" r:id="rId47"/>
    <p:sldId id="563" r:id="rId48"/>
    <p:sldId id="567" r:id="rId49"/>
    <p:sldId id="572" r:id="rId50"/>
    <p:sldId id="573" r:id="rId51"/>
    <p:sldId id="574" r:id="rId52"/>
    <p:sldId id="575" r:id="rId53"/>
    <p:sldId id="588" r:id="rId54"/>
    <p:sldId id="576" r:id="rId55"/>
    <p:sldId id="450" r:id="rId56"/>
    <p:sldId id="562" r:id="rId57"/>
    <p:sldId id="565" r:id="rId58"/>
    <p:sldId id="566" r:id="rId59"/>
    <p:sldId id="580" r:id="rId60"/>
    <p:sldId id="568" r:id="rId61"/>
    <p:sldId id="570" r:id="rId62"/>
  </p:sldIdLst>
  <p:sldSz cx="12192000" cy="6858000"/>
  <p:notesSz cx="6735763" cy="9872663"/>
  <p:embeddedFontLst>
    <p:embeddedFont>
      <p:font typeface="Cambria Math" panose="02040503050406030204" pitchFamily="18" charset="0"/>
      <p:regular r:id="rId65"/>
    </p:embeddedFont>
    <p:embeddedFont>
      <p:font typeface="UD デジタル 教科書体 NP-B" panose="02020700000000000000" pitchFamily="18" charset="-128"/>
      <p:bold r:id="rId66"/>
    </p:embeddedFont>
    <p:embeddedFont>
      <p:font typeface="游ゴシック" panose="020B0400000000000000" pitchFamily="50" charset="-128"/>
      <p:regular r:id="rId67"/>
      <p:bold r:id="rId68"/>
    </p:embeddedFont>
    <p:embeddedFont>
      <p:font typeface="游ゴシック Light" panose="020B0300000000000000" pitchFamily="50" charset="-128"/>
      <p:regular r:id="rId6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FFCC"/>
    <a:srgbClr val="CCFFCC"/>
    <a:srgbClr val="CCFFF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2" autoAdjust="0"/>
  </p:normalViewPr>
  <p:slideViewPr>
    <p:cSldViewPr snapToGrid="0" showGuides="1">
      <p:cViewPr varScale="1">
        <p:scale>
          <a:sx n="59" d="100"/>
          <a:sy n="59" d="100"/>
        </p:scale>
        <p:origin x="256" y="52"/>
      </p:cViewPr>
      <p:guideLst>
        <p:guide orient="horz" pos="2183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1D239-2C07-40FE-BE3C-852C6BD4D82C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3CF4-AEF6-4C09-9B14-3DB70B702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6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E9392-5492-44F7-9FEA-76962B61845C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19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DCE85-B0A1-465D-8184-93DFDD569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9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30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39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04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542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8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839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67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58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28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84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90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20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68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6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E85-B0A1-465D-8184-93DFDD5698C1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34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FFB81-19EF-4E90-8849-6DDF76787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C62F97-B841-436A-8118-65B00665F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46B27E-2AE8-4109-8F3C-B92149A6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79EF38-ADC1-4EED-BC99-DCA815B6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B70834-ACD5-487F-A834-8AC0E1DA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30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3B323F-1004-4670-B80C-7AB15B6E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11450F-3734-4904-B761-6676CF429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9AA6F3-7189-4415-9097-BD9AE08A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EE6755-0ACB-4758-8468-48C7C475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DF62A-C32D-45C4-A52A-D4B468D2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91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9C27B3-7AF8-40D6-B03A-C638E451D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BC1E0F-C352-48DC-A980-D42C9028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A13516-6C71-4DE1-97B8-81CEF7E5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16CB31-0599-4395-888B-1C38F49E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C45117-24F8-49A3-AA49-D20A374B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07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F81102-0B9E-4DB6-9DAD-90C3B90F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1EF18B-D957-44E4-A1D6-2BC100FB8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0D6B59-3303-47CA-9EF4-AC26350F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557310-6E58-498C-858A-69451DD2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C448AD-487E-4761-A850-68B64196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2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CA2767-9A6F-48A3-848C-6B703EE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5F0F0C-3417-4CF5-9407-D57AFF11F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FBDF51-F826-4C20-8E65-3E5A4EF6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2EC35A-02B0-4830-9EEA-CCC64D16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E96200-343A-4D9B-B4F0-3CCF48DE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9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0B7A93-C419-434D-AF72-C2BBF053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F65046-79DE-43D7-9BE9-C27748C02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E9E783-39A7-4D50-8CA9-7BF00495C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DD8A25-EB79-4090-9195-350A3765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42738E-9A89-4868-8322-7778D29D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1F89BA-B0F7-4A1A-B9CC-C0314B85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0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B47A2B-F1C8-43AC-B1BD-F3900C40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194A64-0E40-41BA-83EF-083A4028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D728D1-9550-4D01-B599-DFB294472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26F55DA-F37B-42AA-ACE9-07FA69FB8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89C2F3-01A4-42FE-81B1-0512764E5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4C48A3A-468A-4C45-AE5C-34EDE5ED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2C2F2A3-6C91-40BC-9EB1-00B1643E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1EDD17-A904-4677-B305-FCAD3EFE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3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EC6D6-26CD-4A20-B514-F6CE4AE1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570505-2483-4A51-B8CE-1B0CE9F1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5D3C1A-365C-4B46-9D1A-7500ED38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A11A33-25A6-4434-B3A7-87123917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53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04E0FB-78AC-4F1A-AD15-D728AA6C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7C7D22-ACFA-4E03-AA56-2D05B50A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177F67-2325-42F4-93B3-23ECB334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05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019168-1EB4-4F63-AAA6-83E0CA92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73CC63-6CA6-4DC3-A3C3-168F0A60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3757A6-9AE8-4503-BA8C-0518C0BC3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B9F376-484C-4635-9973-64D11F23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637E10-16BA-4A4A-BEF9-74F12843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6E0778-C97E-4268-9925-BC46CBAC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56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1DFFE0-65D6-4B1B-A8F8-A84FD29E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FD4733-F736-42B5-9DB7-7747CF156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F9C00F-6428-4F13-823D-5DAEFF0C6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A91E00-A6F0-4980-902C-5D1F5212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62A2A0-9A37-4A70-BB1A-DEC55D25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2B6E98-F2E2-4649-BD86-E6F06B2A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65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9DDB89-41D0-4BE3-AE09-E4AB8639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2E194D-A5E7-4001-A084-B0035EAD0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249D64-32CA-4F18-A3ED-E5EAD43BA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36AD-96AF-47B3-BF44-D5E3E905406F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3B75AD-E024-417B-B9B2-0A64D3712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758D6-01AF-4BCB-AA56-21E02703F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B034-2B56-4218-8406-2561B202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07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B34892-7DA8-4132-B532-533465BA2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376289"/>
            <a:ext cx="4419838" cy="1572768"/>
          </a:xfrm>
        </p:spPr>
        <p:txBody>
          <a:bodyPr>
            <a:normAutofit fontScale="92500" lnSpcReduction="20000"/>
          </a:bodyPr>
          <a:lstStyle/>
          <a:p>
            <a:pPr algn="l"/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ツートムの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お料理教室です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図 4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C8F2DBEE-2F70-46C8-9734-0BB99E1EC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DBC6532-511A-44AB-809C-47F682C4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86" y="920756"/>
            <a:ext cx="7893898" cy="1283878"/>
          </a:xfrm>
        </p:spPr>
        <p:txBody>
          <a:bodyPr anchor="b">
            <a:noAutofit/>
          </a:bodyPr>
          <a:lstStyle/>
          <a:p>
            <a:pPr algn="l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小数のかけ算</a:t>
            </a:r>
          </a:p>
        </p:txBody>
      </p:sp>
    </p:spTree>
    <p:extLst>
      <p:ext uri="{BB962C8B-B14F-4D97-AF65-F5344CB8AC3E}">
        <p14:creationId xmlns:p14="http://schemas.microsoft.com/office/powerpoint/2010/main" val="147973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505873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80142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664192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438461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386151" y="2673311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505873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280142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664192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438461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386151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1182BB4-9B7C-483F-BCA2-E58DBE2F7C4D}"/>
              </a:ext>
            </a:extLst>
          </p:cNvPr>
          <p:cNvSpPr txBox="1"/>
          <p:nvPr/>
        </p:nvSpPr>
        <p:spPr>
          <a:xfrm>
            <a:off x="819068" y="5754549"/>
            <a:ext cx="1095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整数をかけると、小数がその分大きくなります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5D03F6A-C57F-44A3-8959-C2B84A86E34A}"/>
                  </a:ext>
                </a:extLst>
              </p:cNvPr>
              <p:cNvSpPr txBox="1"/>
              <p:nvPr/>
            </p:nvSpPr>
            <p:spPr>
              <a:xfrm>
                <a:off x="869430" y="667532"/>
                <a:ext cx="8627683" cy="7694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計算をしましょう 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小数</a:t>
                </a:r>
                <a14:m>
                  <m:oMath xmlns:m="http://schemas.openxmlformats.org/officeDocument/2006/math">
                    <m:r>
                      <a:rPr lang="en-US" altLang="ja-JP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整数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5D03F6A-C57F-44A3-8959-C2B84A86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30" y="667532"/>
                <a:ext cx="8627683" cy="769441"/>
              </a:xfrm>
              <a:prstGeom prst="rect">
                <a:avLst/>
              </a:prstGeom>
              <a:blipFill>
                <a:blip r:embed="rId2"/>
                <a:stretch>
                  <a:fillRect l="-2823" t="-15625" r="-1905" b="-359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1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505873" y="1891518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80142" y="1891518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891518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664192" y="2673311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438461" y="2673311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386151" y="2673311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44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505873" y="3925270"/>
            <a:ext cx="369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42×10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280142" y="3925270"/>
            <a:ext cx="369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34×10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3925270"/>
            <a:ext cx="369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679958" y="470706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485757" y="4691298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386151" y="470706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en-US" altLang="ja-JP" sz="44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5D03F6A-C57F-44A3-8959-C2B84A86E34A}"/>
                  </a:ext>
                </a:extLst>
              </p:cNvPr>
              <p:cNvSpPr txBox="1"/>
              <p:nvPr/>
            </p:nvSpPr>
            <p:spPr>
              <a:xfrm>
                <a:off x="869430" y="667532"/>
                <a:ext cx="8627683" cy="7694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計算をしましょう 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小数</a:t>
                </a:r>
                <a14:m>
                  <m:oMath xmlns:m="http://schemas.openxmlformats.org/officeDocument/2006/math">
                    <m:r>
                      <a:rPr lang="en-US" altLang="ja-JP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整数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5D03F6A-C57F-44A3-8959-C2B84A86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30" y="667532"/>
                <a:ext cx="8627683" cy="769441"/>
              </a:xfrm>
              <a:prstGeom prst="rect">
                <a:avLst/>
              </a:prstGeom>
              <a:blipFill>
                <a:blip r:embed="rId2"/>
                <a:stretch>
                  <a:fillRect l="-2823" t="-15625" r="-1905" b="-359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9570AE-C1A2-F7D7-F81B-FECB549B720E}"/>
              </a:ext>
            </a:extLst>
          </p:cNvPr>
          <p:cNvSpPr txBox="1"/>
          <p:nvPr/>
        </p:nvSpPr>
        <p:spPr>
          <a:xfrm>
            <a:off x="2153920" y="5605079"/>
            <a:ext cx="8606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倍すると、１けた大きくなります</a:t>
            </a:r>
          </a:p>
        </p:txBody>
      </p:sp>
    </p:spTree>
    <p:extLst>
      <p:ext uri="{BB962C8B-B14F-4D97-AF65-F5344CB8AC3E}">
        <p14:creationId xmlns:p14="http://schemas.microsoft.com/office/powerpoint/2010/main" val="21860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576572"/>
            <a:ext cx="9212778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筆算のかけ算を３行で書いてみると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2191013" y="230643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517082" y="296293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８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>
            <a:cxnSpLocks/>
          </p:cNvCxnSpPr>
          <p:nvPr/>
        </p:nvCxnSpPr>
        <p:spPr>
          <a:xfrm>
            <a:off x="1202700" y="3732371"/>
            <a:ext cx="23328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62920A-4DE7-4F59-B501-E88458F0E4A2}"/>
              </a:ext>
            </a:extLst>
          </p:cNvPr>
          <p:cNvSpPr txBox="1"/>
          <p:nvPr/>
        </p:nvSpPr>
        <p:spPr>
          <a:xfrm>
            <a:off x="2202236" y="3857079"/>
            <a:ext cx="1313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7EDFB2-B314-442D-9FA7-D213A1DB49AF}"/>
              </a:ext>
            </a:extLst>
          </p:cNvPr>
          <p:cNvSpPr txBox="1"/>
          <p:nvPr/>
        </p:nvSpPr>
        <p:spPr>
          <a:xfrm>
            <a:off x="1626756" y="4536488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</a:t>
            </a:r>
            <a:r>
              <a:rPr kumimoji="1" lang="ja-JP" alt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C8524EE-3309-403C-AAB6-8E153B80D4A7}"/>
              </a:ext>
            </a:extLst>
          </p:cNvPr>
          <p:cNvCxnSpPr>
            <a:cxnSpLocks/>
          </p:cNvCxnSpPr>
          <p:nvPr/>
        </p:nvCxnSpPr>
        <p:spPr>
          <a:xfrm>
            <a:off x="1202700" y="5305929"/>
            <a:ext cx="23328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FD49A6E-833C-4A48-9A89-2FD6DB664B12}"/>
              </a:ext>
            </a:extLst>
          </p:cNvPr>
          <p:cNvSpPr txBox="1"/>
          <p:nvPr/>
        </p:nvSpPr>
        <p:spPr>
          <a:xfrm>
            <a:off x="1626756" y="5340604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５８４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A3F20B4-D4D5-4D27-AAA8-38197CE44EF1}"/>
              </a:ext>
            </a:extLst>
          </p:cNvPr>
          <p:cNvSpPr txBox="1"/>
          <p:nvPr/>
        </p:nvSpPr>
        <p:spPr>
          <a:xfrm>
            <a:off x="3535584" y="3857079"/>
            <a:ext cx="252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　３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95060AF-BA6C-4ACE-87AE-9B13FDA23DC6}"/>
              </a:ext>
            </a:extLst>
          </p:cNvPr>
          <p:cNvSpPr txBox="1"/>
          <p:nvPr/>
        </p:nvSpPr>
        <p:spPr>
          <a:xfrm>
            <a:off x="3535584" y="4536487"/>
            <a:ext cx="252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←７</a:t>
            </a:r>
            <a:r>
              <a:rPr kumimoji="1" lang="ja-JP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4B1BB3-AB7A-699D-D8E1-F90428CE099A}"/>
              </a:ext>
            </a:extLst>
          </p:cNvPr>
          <p:cNvSpPr txBox="1"/>
          <p:nvPr/>
        </p:nvSpPr>
        <p:spPr>
          <a:xfrm>
            <a:off x="847474" y="1500347"/>
            <a:ext cx="304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E4AE9F-823C-EF2F-3D69-941D5D588B4A}"/>
              </a:ext>
            </a:extLst>
          </p:cNvPr>
          <p:cNvSpPr txBox="1"/>
          <p:nvPr/>
        </p:nvSpPr>
        <p:spPr>
          <a:xfrm>
            <a:off x="7174563" y="2306439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AD1CA0-2FF2-E3B7-C6BC-A1D027449822}"/>
              </a:ext>
            </a:extLst>
          </p:cNvPr>
          <p:cNvSpPr txBox="1"/>
          <p:nvPr/>
        </p:nvSpPr>
        <p:spPr>
          <a:xfrm>
            <a:off x="6671575" y="296293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８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423BD45-74FC-0864-CFD9-08BF3C1F14D1}"/>
              </a:ext>
            </a:extLst>
          </p:cNvPr>
          <p:cNvCxnSpPr>
            <a:cxnSpLocks/>
          </p:cNvCxnSpPr>
          <p:nvPr/>
        </p:nvCxnSpPr>
        <p:spPr>
          <a:xfrm>
            <a:off x="6357193" y="3732371"/>
            <a:ext cx="23328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6CF183-4668-5B97-17FA-50FA1FBB3994}"/>
              </a:ext>
            </a:extLst>
          </p:cNvPr>
          <p:cNvSpPr txBox="1"/>
          <p:nvPr/>
        </p:nvSpPr>
        <p:spPr>
          <a:xfrm>
            <a:off x="7185785" y="3857079"/>
            <a:ext cx="151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4A1EFE-22E9-8D72-C273-CB52B0462608}"/>
              </a:ext>
            </a:extLst>
          </p:cNvPr>
          <p:cNvSpPr txBox="1"/>
          <p:nvPr/>
        </p:nvSpPr>
        <p:spPr>
          <a:xfrm>
            <a:off x="6610306" y="4536488"/>
            <a:ext cx="2087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</a:t>
            </a:r>
            <a:r>
              <a:rPr lang="en-US" altLang="ja-JP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7D48378-A9C9-C280-24AE-0CD759C6668A}"/>
              </a:ext>
            </a:extLst>
          </p:cNvPr>
          <p:cNvCxnSpPr>
            <a:cxnSpLocks/>
          </p:cNvCxnSpPr>
          <p:nvPr/>
        </p:nvCxnSpPr>
        <p:spPr>
          <a:xfrm>
            <a:off x="6357193" y="5305929"/>
            <a:ext cx="23328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35C493-E4C1-EDAA-E321-BC3A3AC6D10C}"/>
              </a:ext>
            </a:extLst>
          </p:cNvPr>
          <p:cNvSpPr txBox="1"/>
          <p:nvPr/>
        </p:nvSpPr>
        <p:spPr>
          <a:xfrm>
            <a:off x="6610306" y="5340604"/>
            <a:ext cx="2087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５８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849BB9-911B-9836-7265-25847BF0C1EB}"/>
              </a:ext>
            </a:extLst>
          </p:cNvPr>
          <p:cNvSpPr txBox="1"/>
          <p:nvPr/>
        </p:nvSpPr>
        <p:spPr>
          <a:xfrm>
            <a:off x="8519134" y="3857079"/>
            <a:ext cx="275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←０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D7D102-78DB-E62D-DB61-4A40503174A8}"/>
              </a:ext>
            </a:extLst>
          </p:cNvPr>
          <p:cNvSpPr txBox="1"/>
          <p:nvPr/>
        </p:nvSpPr>
        <p:spPr>
          <a:xfrm>
            <a:off x="8519134" y="4536487"/>
            <a:ext cx="275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←７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F7F5718-D1C6-B623-5E10-F424195AD2DB}"/>
              </a:ext>
            </a:extLst>
          </p:cNvPr>
          <p:cNvCxnSpPr/>
          <p:nvPr/>
        </p:nvCxnSpPr>
        <p:spPr>
          <a:xfrm>
            <a:off x="7934038" y="3075880"/>
            <a:ext cx="0" cy="252963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07644-1002-2C0B-39A9-071E9E299095}"/>
              </a:ext>
            </a:extLst>
          </p:cNvPr>
          <p:cNvSpPr txBox="1"/>
          <p:nvPr/>
        </p:nvSpPr>
        <p:spPr>
          <a:xfrm>
            <a:off x="6159158" y="1500347"/>
            <a:ext cx="304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年生の学習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C64E9F2-6ED4-E72B-122A-7B4C27298DF3}"/>
              </a:ext>
            </a:extLst>
          </p:cNvPr>
          <p:cNvSpPr txBox="1"/>
          <p:nvPr/>
        </p:nvSpPr>
        <p:spPr>
          <a:xfrm>
            <a:off x="1626756" y="6144719"/>
            <a:ext cx="92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整数なので、小数点の位置は変わりません</a:t>
            </a:r>
          </a:p>
        </p:txBody>
      </p:sp>
    </p:spTree>
    <p:extLst>
      <p:ext uri="{BB962C8B-B14F-4D97-AF65-F5344CB8AC3E}">
        <p14:creationId xmlns:p14="http://schemas.microsoft.com/office/powerpoint/2010/main" val="13605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45" grpId="0"/>
      <p:bldP spid="9" grpId="0"/>
      <p:bldP spid="10" grpId="0"/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576572"/>
            <a:ext cx="9212778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筆算のかけ算を１行で書いてみると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2191013" y="230643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517082" y="296293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８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>
            <a:cxnSpLocks/>
          </p:cNvCxnSpPr>
          <p:nvPr/>
        </p:nvCxnSpPr>
        <p:spPr>
          <a:xfrm>
            <a:off x="1202700" y="3732371"/>
            <a:ext cx="23328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4B1BB3-AB7A-699D-D8E1-F90428CE099A}"/>
              </a:ext>
            </a:extLst>
          </p:cNvPr>
          <p:cNvSpPr txBox="1"/>
          <p:nvPr/>
        </p:nvSpPr>
        <p:spPr>
          <a:xfrm>
            <a:off x="847474" y="1500347"/>
            <a:ext cx="304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年生の復習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E4AE9F-823C-EF2F-3D69-941D5D588B4A}"/>
              </a:ext>
            </a:extLst>
          </p:cNvPr>
          <p:cNvSpPr txBox="1"/>
          <p:nvPr/>
        </p:nvSpPr>
        <p:spPr>
          <a:xfrm>
            <a:off x="7174563" y="2306439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AD1CA0-2FF2-E3B7-C6BC-A1D027449822}"/>
              </a:ext>
            </a:extLst>
          </p:cNvPr>
          <p:cNvSpPr txBox="1"/>
          <p:nvPr/>
        </p:nvSpPr>
        <p:spPr>
          <a:xfrm>
            <a:off x="6671575" y="2962930"/>
            <a:ext cx="2018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８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423BD45-74FC-0864-CFD9-08BF3C1F14D1}"/>
              </a:ext>
            </a:extLst>
          </p:cNvPr>
          <p:cNvCxnSpPr>
            <a:cxnSpLocks/>
          </p:cNvCxnSpPr>
          <p:nvPr/>
        </p:nvCxnSpPr>
        <p:spPr>
          <a:xfrm>
            <a:off x="6357193" y="3732371"/>
            <a:ext cx="23328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F7F5718-D1C6-B623-5E10-F424195AD2DB}"/>
              </a:ext>
            </a:extLst>
          </p:cNvPr>
          <p:cNvCxnSpPr>
            <a:cxnSpLocks/>
          </p:cNvCxnSpPr>
          <p:nvPr/>
        </p:nvCxnSpPr>
        <p:spPr>
          <a:xfrm flipH="1">
            <a:off x="7932861" y="3075880"/>
            <a:ext cx="1177" cy="155063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07644-1002-2C0B-39A9-071E9E299095}"/>
              </a:ext>
            </a:extLst>
          </p:cNvPr>
          <p:cNvSpPr txBox="1"/>
          <p:nvPr/>
        </p:nvSpPr>
        <p:spPr>
          <a:xfrm>
            <a:off x="6159158" y="1500347"/>
            <a:ext cx="304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年生の学習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FB651E4-EE81-A292-7E88-DFA19FF0B0B3}"/>
              </a:ext>
            </a:extLst>
          </p:cNvPr>
          <p:cNvSpPr txBox="1"/>
          <p:nvPr/>
        </p:nvSpPr>
        <p:spPr>
          <a:xfrm>
            <a:off x="2755270" y="424179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1F385D-EDA3-240E-3ABD-FF21A6FC4050}"/>
              </a:ext>
            </a:extLst>
          </p:cNvPr>
          <p:cNvSpPr txBox="1"/>
          <p:nvPr/>
        </p:nvSpPr>
        <p:spPr>
          <a:xfrm>
            <a:off x="2242905" y="3748630"/>
            <a:ext cx="64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D93550E-EF5B-2118-C73B-2572AC19A75F}"/>
              </a:ext>
            </a:extLst>
          </p:cNvPr>
          <p:cNvSpPr txBox="1"/>
          <p:nvPr/>
        </p:nvSpPr>
        <p:spPr>
          <a:xfrm>
            <a:off x="1626756" y="423498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５８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9E20B8F-9740-806F-02DF-9E8609B71A7A}"/>
              </a:ext>
            </a:extLst>
          </p:cNvPr>
          <p:cNvSpPr txBox="1"/>
          <p:nvPr/>
        </p:nvSpPr>
        <p:spPr>
          <a:xfrm>
            <a:off x="7978693" y="424179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9CA1922-B6BB-9AA9-307B-615560B1E043}"/>
              </a:ext>
            </a:extLst>
          </p:cNvPr>
          <p:cNvSpPr txBox="1"/>
          <p:nvPr/>
        </p:nvSpPr>
        <p:spPr>
          <a:xfrm>
            <a:off x="7287724" y="3748630"/>
            <a:ext cx="64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F9E8D6F-66EE-780C-7A61-34FC9FB65788}"/>
              </a:ext>
            </a:extLst>
          </p:cNvPr>
          <p:cNvSpPr txBox="1"/>
          <p:nvPr/>
        </p:nvSpPr>
        <p:spPr>
          <a:xfrm>
            <a:off x="6600955" y="4226605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５８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ABAB6D-1CBD-6707-A55F-E569D02C210F}"/>
              </a:ext>
            </a:extLst>
          </p:cNvPr>
          <p:cNvSpPr txBox="1"/>
          <p:nvPr/>
        </p:nvSpPr>
        <p:spPr>
          <a:xfrm>
            <a:off x="1202700" y="5206274"/>
            <a:ext cx="92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整数なので、小数点の位置は変わりません</a:t>
            </a:r>
          </a:p>
        </p:txBody>
      </p:sp>
    </p:spTree>
    <p:extLst>
      <p:ext uri="{BB962C8B-B14F-4D97-AF65-F5344CB8AC3E}">
        <p14:creationId xmlns:p14="http://schemas.microsoft.com/office/powerpoint/2010/main" val="11812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576572"/>
            <a:ext cx="769633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１けたの整数の筆算 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3524" y="1493639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98777" y="1493639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7833786" y="1438740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400215" y="2150130"/>
            <a:ext cx="1665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４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4930354" y="2150130"/>
            <a:ext cx="1677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718905" y="2150130"/>
            <a:ext cx="1853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/>
          <p:nvPr/>
        </p:nvCxnSpPr>
        <p:spPr>
          <a:xfrm>
            <a:off x="1064302" y="2919571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/>
          <p:nvPr/>
        </p:nvCxnSpPr>
        <p:spPr>
          <a:xfrm>
            <a:off x="4791429" y="2919571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/>
          <p:nvPr/>
        </p:nvCxnSpPr>
        <p:spPr>
          <a:xfrm>
            <a:off x="8712278" y="2919571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62920A-4DE7-4F59-B501-E88458F0E4A2}"/>
              </a:ext>
            </a:extLst>
          </p:cNvPr>
          <p:cNvSpPr txBox="1"/>
          <p:nvPr/>
        </p:nvSpPr>
        <p:spPr>
          <a:xfrm>
            <a:off x="1592889" y="3044279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5039091" y="304427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980194" y="304427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7EDFB2-B314-442D-9FA7-D213A1DB49AF}"/>
              </a:ext>
            </a:extLst>
          </p:cNvPr>
          <p:cNvSpPr txBox="1"/>
          <p:nvPr/>
        </p:nvSpPr>
        <p:spPr>
          <a:xfrm>
            <a:off x="863524" y="3993326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6B4D18E-1248-4D1F-A4BF-FFBBC4EC90AB}"/>
              </a:ext>
            </a:extLst>
          </p:cNvPr>
          <p:cNvSpPr txBox="1"/>
          <p:nvPr/>
        </p:nvSpPr>
        <p:spPr>
          <a:xfrm>
            <a:off x="4298777" y="3993326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DC77930-BCEB-4E82-8135-288E82A49001}"/>
              </a:ext>
            </a:extLst>
          </p:cNvPr>
          <p:cNvSpPr txBox="1"/>
          <p:nvPr/>
        </p:nvSpPr>
        <p:spPr>
          <a:xfrm>
            <a:off x="7833786" y="393842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BE4D450-4EFD-4253-899D-458028FE3BD2}"/>
              </a:ext>
            </a:extLst>
          </p:cNvPr>
          <p:cNvSpPr txBox="1"/>
          <p:nvPr/>
        </p:nvSpPr>
        <p:spPr>
          <a:xfrm>
            <a:off x="1400215" y="4649817"/>
            <a:ext cx="1665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８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C5B89D-00BA-472B-BF32-B4FF436E1651}"/>
              </a:ext>
            </a:extLst>
          </p:cNvPr>
          <p:cNvSpPr txBox="1"/>
          <p:nvPr/>
        </p:nvSpPr>
        <p:spPr>
          <a:xfrm>
            <a:off x="4941575" y="4649817"/>
            <a:ext cx="1665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00A5D5F-99FA-401E-8D43-BA9AFA6732EC}"/>
              </a:ext>
            </a:extLst>
          </p:cNvPr>
          <p:cNvSpPr txBox="1"/>
          <p:nvPr/>
        </p:nvSpPr>
        <p:spPr>
          <a:xfrm>
            <a:off x="8482935" y="4649817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D0EC2E80-A9EB-4C63-A2C6-EFA6C24BD915}"/>
              </a:ext>
            </a:extLst>
          </p:cNvPr>
          <p:cNvCxnSpPr/>
          <p:nvPr/>
        </p:nvCxnSpPr>
        <p:spPr>
          <a:xfrm>
            <a:off x="1064302" y="541925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D8AA792-711B-465A-8A66-A9EE1B1B13D8}"/>
              </a:ext>
            </a:extLst>
          </p:cNvPr>
          <p:cNvCxnSpPr/>
          <p:nvPr/>
        </p:nvCxnSpPr>
        <p:spPr>
          <a:xfrm>
            <a:off x="4779482" y="541925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440436C-11C1-4E07-8259-114C938296E5}"/>
              </a:ext>
            </a:extLst>
          </p:cNvPr>
          <p:cNvCxnSpPr/>
          <p:nvPr/>
        </p:nvCxnSpPr>
        <p:spPr>
          <a:xfrm>
            <a:off x="8712278" y="541925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17A5EA0-F4FA-4416-8A30-FB57B96AC581}"/>
              </a:ext>
            </a:extLst>
          </p:cNvPr>
          <p:cNvSpPr txBox="1"/>
          <p:nvPr/>
        </p:nvSpPr>
        <p:spPr>
          <a:xfrm>
            <a:off x="1592889" y="5543966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7E4D679-9ACE-43B3-90C4-B5B22B936FC2}"/>
              </a:ext>
            </a:extLst>
          </p:cNvPr>
          <p:cNvSpPr txBox="1"/>
          <p:nvPr/>
        </p:nvSpPr>
        <p:spPr>
          <a:xfrm>
            <a:off x="5039091" y="554396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112B699-BEF4-47DB-AA47-7B29BDE988CD}"/>
              </a:ext>
            </a:extLst>
          </p:cNvPr>
          <p:cNvSpPr txBox="1"/>
          <p:nvPr/>
        </p:nvSpPr>
        <p:spPr>
          <a:xfrm>
            <a:off x="8995397" y="554396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77E3755E-2D89-4880-8A7B-79B217F8B04E}"/>
              </a:ext>
            </a:extLst>
          </p:cNvPr>
          <p:cNvCxnSpPr>
            <a:cxnSpLocks/>
          </p:cNvCxnSpPr>
          <p:nvPr/>
        </p:nvCxnSpPr>
        <p:spPr>
          <a:xfrm>
            <a:off x="9560900" y="2066923"/>
            <a:ext cx="0" cy="136207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8308D98-3E6E-43A6-9B32-3411B8AF6C35}"/>
              </a:ext>
            </a:extLst>
          </p:cNvPr>
          <p:cNvCxnSpPr>
            <a:cxnSpLocks/>
          </p:cNvCxnSpPr>
          <p:nvPr/>
        </p:nvCxnSpPr>
        <p:spPr>
          <a:xfrm>
            <a:off x="6024169" y="2066923"/>
            <a:ext cx="0" cy="136207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3524" y="1493639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98777" y="1493639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7833786" y="1438740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280855" y="2150130"/>
            <a:ext cx="1677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718905" y="2150130"/>
            <a:ext cx="1853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/>
          <p:nvPr/>
        </p:nvCxnSpPr>
        <p:spPr>
          <a:xfrm>
            <a:off x="1064302" y="2919571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/>
          <p:nvPr/>
        </p:nvCxnSpPr>
        <p:spPr>
          <a:xfrm>
            <a:off x="4791429" y="2919571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/>
          <p:nvPr/>
        </p:nvCxnSpPr>
        <p:spPr>
          <a:xfrm>
            <a:off x="8712278" y="2919571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62920A-4DE7-4F59-B501-E88458F0E4A2}"/>
              </a:ext>
            </a:extLst>
          </p:cNvPr>
          <p:cNvSpPr txBox="1"/>
          <p:nvPr/>
        </p:nvSpPr>
        <p:spPr>
          <a:xfrm>
            <a:off x="1592889" y="3044279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5039091" y="304427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en-US" altLang="ja-JP" sz="4400" dirty="0">
                <a:solidFill>
                  <a:schemeClr val="bg2">
                    <a:lumMod val="9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980194" y="304427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7EDFB2-B314-442D-9FA7-D213A1DB49AF}"/>
              </a:ext>
            </a:extLst>
          </p:cNvPr>
          <p:cNvSpPr txBox="1"/>
          <p:nvPr/>
        </p:nvSpPr>
        <p:spPr>
          <a:xfrm>
            <a:off x="863524" y="3993326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6B4D18E-1248-4D1F-A4BF-FFBBC4EC90AB}"/>
              </a:ext>
            </a:extLst>
          </p:cNvPr>
          <p:cNvSpPr txBox="1"/>
          <p:nvPr/>
        </p:nvSpPr>
        <p:spPr>
          <a:xfrm>
            <a:off x="4298777" y="3993326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DC77930-BCEB-4E82-8135-288E82A49001}"/>
              </a:ext>
            </a:extLst>
          </p:cNvPr>
          <p:cNvSpPr txBox="1"/>
          <p:nvPr/>
        </p:nvSpPr>
        <p:spPr>
          <a:xfrm>
            <a:off x="7833786" y="393842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BE4D450-4EFD-4253-899D-458028FE3BD2}"/>
              </a:ext>
            </a:extLst>
          </p:cNvPr>
          <p:cNvSpPr txBox="1"/>
          <p:nvPr/>
        </p:nvSpPr>
        <p:spPr>
          <a:xfrm>
            <a:off x="1296031" y="4649817"/>
            <a:ext cx="1677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C5B89D-00BA-472B-BF32-B4FF436E1651}"/>
              </a:ext>
            </a:extLst>
          </p:cNvPr>
          <p:cNvSpPr txBox="1"/>
          <p:nvPr/>
        </p:nvSpPr>
        <p:spPr>
          <a:xfrm>
            <a:off x="4932379" y="4649817"/>
            <a:ext cx="1677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00A5D5F-99FA-401E-8D43-BA9AFA6732EC}"/>
              </a:ext>
            </a:extLst>
          </p:cNvPr>
          <p:cNvSpPr txBox="1"/>
          <p:nvPr/>
        </p:nvSpPr>
        <p:spPr>
          <a:xfrm>
            <a:off x="8665744" y="4649817"/>
            <a:ext cx="1888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D0EC2E80-A9EB-4C63-A2C6-EFA6C24BD915}"/>
              </a:ext>
            </a:extLst>
          </p:cNvPr>
          <p:cNvCxnSpPr/>
          <p:nvPr/>
        </p:nvCxnSpPr>
        <p:spPr>
          <a:xfrm>
            <a:off x="1064302" y="541925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D8AA792-711B-465A-8A66-A9EE1B1B13D8}"/>
              </a:ext>
            </a:extLst>
          </p:cNvPr>
          <p:cNvCxnSpPr/>
          <p:nvPr/>
        </p:nvCxnSpPr>
        <p:spPr>
          <a:xfrm>
            <a:off x="4779482" y="541925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440436C-11C1-4E07-8259-114C938296E5}"/>
              </a:ext>
            </a:extLst>
          </p:cNvPr>
          <p:cNvCxnSpPr/>
          <p:nvPr/>
        </p:nvCxnSpPr>
        <p:spPr>
          <a:xfrm>
            <a:off x="8712278" y="541925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17A5EA0-F4FA-4416-8A30-FB57B96AC581}"/>
              </a:ext>
            </a:extLst>
          </p:cNvPr>
          <p:cNvSpPr txBox="1"/>
          <p:nvPr/>
        </p:nvSpPr>
        <p:spPr>
          <a:xfrm>
            <a:off x="1592889" y="5543966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7E4D679-9ACE-43B3-90C4-B5B22B936FC2}"/>
              </a:ext>
            </a:extLst>
          </p:cNvPr>
          <p:cNvSpPr txBox="1"/>
          <p:nvPr/>
        </p:nvSpPr>
        <p:spPr>
          <a:xfrm>
            <a:off x="5039091" y="554396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kumimoji="1" lang="en-US" altLang="ja-JP" sz="4400" dirty="0">
                <a:solidFill>
                  <a:schemeClr val="bg2">
                    <a:lumMod val="9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112B699-BEF4-47DB-AA47-7B29BDE988CD}"/>
              </a:ext>
            </a:extLst>
          </p:cNvPr>
          <p:cNvSpPr txBox="1"/>
          <p:nvPr/>
        </p:nvSpPr>
        <p:spPr>
          <a:xfrm>
            <a:off x="8995397" y="554396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37356AC-702F-4111-AD7C-A899C3CE32C0}"/>
              </a:ext>
            </a:extLst>
          </p:cNvPr>
          <p:cNvSpPr txBox="1"/>
          <p:nvPr/>
        </p:nvSpPr>
        <p:spPr>
          <a:xfrm>
            <a:off x="4943184" y="2150130"/>
            <a:ext cx="1677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4666682-73DA-40F6-AD2E-9AC758120742}"/>
              </a:ext>
            </a:extLst>
          </p:cNvPr>
          <p:cNvCxnSpPr>
            <a:cxnSpLocks/>
          </p:cNvCxnSpPr>
          <p:nvPr/>
        </p:nvCxnSpPr>
        <p:spPr>
          <a:xfrm>
            <a:off x="6096000" y="3044279"/>
            <a:ext cx="415142" cy="6921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D69FE58-C82F-40D2-817C-4C6B9B3DB95D}"/>
              </a:ext>
            </a:extLst>
          </p:cNvPr>
          <p:cNvCxnSpPr>
            <a:cxnSpLocks/>
          </p:cNvCxnSpPr>
          <p:nvPr/>
        </p:nvCxnSpPr>
        <p:spPr>
          <a:xfrm>
            <a:off x="10076199" y="3051393"/>
            <a:ext cx="415142" cy="6921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BB3AB065-3658-4FC6-BCE9-7AD77B9CEAC8}"/>
              </a:ext>
            </a:extLst>
          </p:cNvPr>
          <p:cNvCxnSpPr>
            <a:cxnSpLocks/>
          </p:cNvCxnSpPr>
          <p:nvPr/>
        </p:nvCxnSpPr>
        <p:spPr>
          <a:xfrm>
            <a:off x="6110457" y="5534869"/>
            <a:ext cx="415142" cy="6921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2C58D4DF-E0AF-4A05-85F4-8DB6714A4100}"/>
              </a:ext>
            </a:extLst>
          </p:cNvPr>
          <p:cNvCxnSpPr>
            <a:cxnSpLocks/>
          </p:cNvCxnSpPr>
          <p:nvPr/>
        </p:nvCxnSpPr>
        <p:spPr>
          <a:xfrm>
            <a:off x="10076199" y="5541983"/>
            <a:ext cx="415142" cy="6921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9488B3-6BBA-F03C-5765-D535295C1629}"/>
              </a:ext>
            </a:extLst>
          </p:cNvPr>
          <p:cNvSpPr txBox="1"/>
          <p:nvPr/>
        </p:nvSpPr>
        <p:spPr>
          <a:xfrm>
            <a:off x="2325166" y="6257067"/>
            <a:ext cx="7451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小数点以下で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最後にある</a:t>
            </a:r>
            <a:r>
              <a:rPr kumimoji="1" lang="en-US" altLang="ja-JP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は書きません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701CAC-0C3C-658B-50EF-8FF69CB64CEE}"/>
              </a:ext>
            </a:extLst>
          </p:cNvPr>
          <p:cNvSpPr txBox="1"/>
          <p:nvPr/>
        </p:nvSpPr>
        <p:spPr>
          <a:xfrm>
            <a:off x="869430" y="576572"/>
            <a:ext cx="769633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１けたの整数の筆算 ２</a:t>
            </a:r>
          </a:p>
        </p:txBody>
      </p:sp>
    </p:spTree>
    <p:extLst>
      <p:ext uri="{BB962C8B-B14F-4D97-AF65-F5344CB8AC3E}">
        <p14:creationId xmlns:p14="http://schemas.microsoft.com/office/powerpoint/2010/main" val="22517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3524" y="1493639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98777" y="1493639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7833786" y="1438740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514781" y="2150130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4964002" y="2150130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522511" y="2150130"/>
            <a:ext cx="241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>
            <a:cxnSpLocks/>
          </p:cNvCxnSpPr>
          <p:nvPr/>
        </p:nvCxnSpPr>
        <p:spPr>
          <a:xfrm>
            <a:off x="1514781" y="2919571"/>
            <a:ext cx="21155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>
            <a:cxnSpLocks/>
          </p:cNvCxnSpPr>
          <p:nvPr/>
        </p:nvCxnSpPr>
        <p:spPr>
          <a:xfrm>
            <a:off x="4791429" y="2919571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8510139" y="2919571"/>
            <a:ext cx="246130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62920A-4DE7-4F59-B501-E88458F0E4A2}"/>
              </a:ext>
            </a:extLst>
          </p:cNvPr>
          <p:cNvSpPr txBox="1"/>
          <p:nvPr/>
        </p:nvSpPr>
        <p:spPr>
          <a:xfrm>
            <a:off x="1969374" y="304427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5427291" y="304427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980194" y="3044279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7EDFB2-B314-442D-9FA7-D213A1DB49AF}"/>
              </a:ext>
            </a:extLst>
          </p:cNvPr>
          <p:cNvSpPr txBox="1"/>
          <p:nvPr/>
        </p:nvSpPr>
        <p:spPr>
          <a:xfrm>
            <a:off x="863524" y="3993326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6B4D18E-1248-4D1F-A4BF-FFBBC4EC90AB}"/>
              </a:ext>
            </a:extLst>
          </p:cNvPr>
          <p:cNvSpPr txBox="1"/>
          <p:nvPr/>
        </p:nvSpPr>
        <p:spPr>
          <a:xfrm>
            <a:off x="4298777" y="3993326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DC77930-BCEB-4E82-8135-288E82A49001}"/>
              </a:ext>
            </a:extLst>
          </p:cNvPr>
          <p:cNvSpPr txBox="1"/>
          <p:nvPr/>
        </p:nvSpPr>
        <p:spPr>
          <a:xfrm>
            <a:off x="7833786" y="3938427"/>
            <a:ext cx="3073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BE4D450-4EFD-4253-899D-458028FE3BD2}"/>
              </a:ext>
            </a:extLst>
          </p:cNvPr>
          <p:cNvSpPr txBox="1"/>
          <p:nvPr/>
        </p:nvSpPr>
        <p:spPr>
          <a:xfrm>
            <a:off x="1550047" y="4634051"/>
            <a:ext cx="2029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C5B89D-00BA-472B-BF32-B4FF436E1651}"/>
              </a:ext>
            </a:extLst>
          </p:cNvPr>
          <p:cNvSpPr txBox="1"/>
          <p:nvPr/>
        </p:nvSpPr>
        <p:spPr>
          <a:xfrm>
            <a:off x="4930041" y="4649817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00A5D5F-99FA-401E-8D43-BA9AFA6732EC}"/>
              </a:ext>
            </a:extLst>
          </p:cNvPr>
          <p:cNvSpPr txBox="1"/>
          <p:nvPr/>
        </p:nvSpPr>
        <p:spPr>
          <a:xfrm>
            <a:off x="8842074" y="4649817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D8AA792-711B-465A-8A66-A9EE1B1B13D8}"/>
              </a:ext>
            </a:extLst>
          </p:cNvPr>
          <p:cNvCxnSpPr>
            <a:cxnSpLocks/>
          </p:cNvCxnSpPr>
          <p:nvPr/>
        </p:nvCxnSpPr>
        <p:spPr>
          <a:xfrm>
            <a:off x="4890791" y="5419258"/>
            <a:ext cx="21382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440436C-11C1-4E07-8259-114C938296E5}"/>
              </a:ext>
            </a:extLst>
          </p:cNvPr>
          <p:cNvCxnSpPr>
            <a:cxnSpLocks/>
          </p:cNvCxnSpPr>
          <p:nvPr/>
        </p:nvCxnSpPr>
        <p:spPr>
          <a:xfrm>
            <a:off x="8640703" y="5419258"/>
            <a:ext cx="23307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17A5EA0-F4FA-4416-8A30-FB57B96AC581}"/>
              </a:ext>
            </a:extLst>
          </p:cNvPr>
          <p:cNvSpPr txBox="1"/>
          <p:nvPr/>
        </p:nvSpPr>
        <p:spPr>
          <a:xfrm>
            <a:off x="1984406" y="5504838"/>
            <a:ext cx="2057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7E4D679-9ACE-43B3-90C4-B5B22B936FC2}"/>
              </a:ext>
            </a:extLst>
          </p:cNvPr>
          <p:cNvSpPr txBox="1"/>
          <p:nvPr/>
        </p:nvSpPr>
        <p:spPr>
          <a:xfrm>
            <a:off x="5427292" y="5543966"/>
            <a:ext cx="160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112B699-BEF4-47DB-AA47-7B29BDE988CD}"/>
              </a:ext>
            </a:extLst>
          </p:cNvPr>
          <p:cNvSpPr txBox="1"/>
          <p:nvPr/>
        </p:nvSpPr>
        <p:spPr>
          <a:xfrm>
            <a:off x="8962300" y="5543966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8C8FC1F4-21F0-4FFF-AE76-6F099A80772B}"/>
              </a:ext>
            </a:extLst>
          </p:cNvPr>
          <p:cNvCxnSpPr>
            <a:cxnSpLocks/>
          </p:cNvCxnSpPr>
          <p:nvPr/>
        </p:nvCxnSpPr>
        <p:spPr>
          <a:xfrm>
            <a:off x="6024169" y="2066923"/>
            <a:ext cx="0" cy="136207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2949893" y="2066923"/>
            <a:ext cx="0" cy="136207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8343DFE1-B805-4E52-836C-36607EEACE47}"/>
              </a:ext>
            </a:extLst>
          </p:cNvPr>
          <p:cNvCxnSpPr>
            <a:cxnSpLocks/>
          </p:cNvCxnSpPr>
          <p:nvPr/>
        </p:nvCxnSpPr>
        <p:spPr>
          <a:xfrm>
            <a:off x="9587176" y="2066923"/>
            <a:ext cx="0" cy="136207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39CE3B9-A37E-4E65-B9C3-8B0E5AEAAC13}"/>
              </a:ext>
            </a:extLst>
          </p:cNvPr>
          <p:cNvCxnSpPr>
            <a:cxnSpLocks/>
          </p:cNvCxnSpPr>
          <p:nvPr/>
        </p:nvCxnSpPr>
        <p:spPr>
          <a:xfrm>
            <a:off x="1514781" y="5403492"/>
            <a:ext cx="21155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AA48A6-3607-9C45-58E5-3F6D4FBB04C8}"/>
              </a:ext>
            </a:extLst>
          </p:cNvPr>
          <p:cNvSpPr txBox="1"/>
          <p:nvPr/>
        </p:nvSpPr>
        <p:spPr>
          <a:xfrm>
            <a:off x="869430" y="576572"/>
            <a:ext cx="769633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１けたの整数の筆算 ３</a:t>
            </a:r>
          </a:p>
        </p:txBody>
      </p:sp>
    </p:spTree>
    <p:extLst>
      <p:ext uri="{BB962C8B-B14F-4D97-AF65-F5344CB8AC3E}">
        <p14:creationId xmlns:p14="http://schemas.microsoft.com/office/powerpoint/2010/main" val="41369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1572165" y="397598"/>
            <a:ext cx="9212778" cy="21236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はばが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の本だながすきまなく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６こならんでいます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はしからはしまでは何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1572165" y="2547347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618793" y="2766149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7668212" y="3477539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 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7784767" y="4246980"/>
            <a:ext cx="22813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219645" y="4320083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172E8B-99CE-4BDF-923D-B939E9262313}"/>
              </a:ext>
            </a:extLst>
          </p:cNvPr>
          <p:cNvSpPr txBox="1"/>
          <p:nvPr/>
        </p:nvSpPr>
        <p:spPr>
          <a:xfrm>
            <a:off x="4797162" y="3389891"/>
            <a:ext cx="2260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8m</a:t>
            </a:r>
            <a:endParaRPr kumimoji="1" lang="ja-JP" altLang="en-US" sz="48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FE0C38-4BB0-42B5-AEED-C7F77EF324F1}"/>
              </a:ext>
            </a:extLst>
          </p:cNvPr>
          <p:cNvSpPr txBox="1"/>
          <p:nvPr/>
        </p:nvSpPr>
        <p:spPr>
          <a:xfrm>
            <a:off x="4455041" y="2567565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203C16F5-E5BF-498D-BC9A-889890D8F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5"/>
          <a:stretch/>
        </p:blipFill>
        <p:spPr bwMode="auto">
          <a:xfrm>
            <a:off x="1764405" y="4220888"/>
            <a:ext cx="5293312" cy="24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ACA061-9C9B-477C-B8FE-EAAC275A8FC1}"/>
              </a:ext>
            </a:extLst>
          </p:cNvPr>
          <p:cNvSpPr txBox="1"/>
          <p:nvPr/>
        </p:nvSpPr>
        <p:spPr>
          <a:xfrm>
            <a:off x="1701343" y="3814139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9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/>
      <p:bldP spid="31" grpId="0"/>
      <p:bldP spid="18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1572165" y="576572"/>
            <a:ext cx="9047670" cy="21236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4.5L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の水が入るバケツがあります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水そうには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倍の水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が入ります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水そうには何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の水が入りますか？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1572165" y="2786464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5×8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618793" y="2766149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7668212" y="3477539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 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7784767" y="4246980"/>
            <a:ext cx="22813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219645" y="4320083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en-US" altLang="ja-JP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172E8B-99CE-4BDF-923D-B939E9262313}"/>
              </a:ext>
            </a:extLst>
          </p:cNvPr>
          <p:cNvSpPr txBox="1"/>
          <p:nvPr/>
        </p:nvSpPr>
        <p:spPr>
          <a:xfrm>
            <a:off x="4797162" y="3629008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36L</a:t>
            </a:r>
            <a:endParaRPr kumimoji="1" lang="ja-JP" altLang="en-US" sz="48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883A798-B9EC-43A6-899C-C44B4C1B9FBE}"/>
              </a:ext>
            </a:extLst>
          </p:cNvPr>
          <p:cNvCxnSpPr>
            <a:cxnSpLocks/>
          </p:cNvCxnSpPr>
          <p:nvPr/>
        </p:nvCxnSpPr>
        <p:spPr>
          <a:xfrm>
            <a:off x="9481564" y="4366587"/>
            <a:ext cx="415142" cy="6921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7E4EA6DF-A383-41F4-A3F6-DE871C61B2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89" y="5151080"/>
            <a:ext cx="1108840" cy="1039538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21D366C9-E7D1-4F27-BF0E-2BC6AB152A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29" y="5151080"/>
            <a:ext cx="1108840" cy="1039538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9F5BC586-6EB5-4C85-83F3-06F8469374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69" y="5151080"/>
            <a:ext cx="1108840" cy="1039538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8CD84C6C-E8A6-4B0C-8B25-58766EA1B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09" y="5151080"/>
            <a:ext cx="1108840" cy="1039538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8A5D2A3A-3006-411D-9ABA-66FEC5B188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76" y="5151080"/>
            <a:ext cx="1108840" cy="1039538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48488396-B723-4284-9754-31E5BAEF84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30" y="5151080"/>
            <a:ext cx="1108840" cy="1039538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5E9DB98D-1209-42FA-8063-0EDDA8E5DC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95" y="5151080"/>
            <a:ext cx="1108840" cy="1039538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9D41083B-1851-4A80-8F67-B0799BF0EB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9" y="5151080"/>
            <a:ext cx="1108840" cy="103953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E624F6-C9E6-4371-84CB-F5AF5E3B97F0}"/>
              </a:ext>
            </a:extLst>
          </p:cNvPr>
          <p:cNvSpPr txBox="1"/>
          <p:nvPr/>
        </p:nvSpPr>
        <p:spPr>
          <a:xfrm>
            <a:off x="1687369" y="4661363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5L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FE0C38-4BB0-42B5-AEED-C7F77EF324F1}"/>
              </a:ext>
            </a:extLst>
          </p:cNvPr>
          <p:cNvSpPr txBox="1"/>
          <p:nvPr/>
        </p:nvSpPr>
        <p:spPr>
          <a:xfrm>
            <a:off x="4455041" y="2806682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3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/>
      <p:bldP spid="31" grpId="0"/>
      <p:bldP spid="18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3524" y="1985073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98777" y="1985073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7833786" y="1930174"/>
            <a:ext cx="2497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063415" y="2641564"/>
            <a:ext cx="2109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4498139" y="2641564"/>
            <a:ext cx="2109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079141" y="2641564"/>
            <a:ext cx="2286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/>
          <p:nvPr/>
        </p:nvCxnSpPr>
        <p:spPr>
          <a:xfrm>
            <a:off x="1064302" y="3411005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/>
          <p:nvPr/>
        </p:nvCxnSpPr>
        <p:spPr>
          <a:xfrm>
            <a:off x="4651800" y="3411005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/>
          <p:nvPr/>
        </p:nvCxnSpPr>
        <p:spPr>
          <a:xfrm>
            <a:off x="8236741" y="3411005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62920A-4DE7-4F59-B501-E88458F0E4A2}"/>
              </a:ext>
            </a:extLst>
          </p:cNvPr>
          <p:cNvSpPr txBox="1"/>
          <p:nvPr/>
        </p:nvSpPr>
        <p:spPr>
          <a:xfrm>
            <a:off x="1969894" y="3535713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5415057" y="3535713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9172389" y="3535713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D6DAFE0-5C9A-4005-AA33-1F55B59E1947}"/>
              </a:ext>
            </a:extLst>
          </p:cNvPr>
          <p:cNvSpPr txBox="1"/>
          <p:nvPr/>
        </p:nvSpPr>
        <p:spPr>
          <a:xfrm>
            <a:off x="1123391" y="310800"/>
            <a:ext cx="6955750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の整数の筆算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8A024B4-9C3A-4580-A995-EF1B7383F6A1}"/>
              </a:ext>
            </a:extLst>
          </p:cNvPr>
          <p:cNvSpPr txBox="1"/>
          <p:nvPr/>
        </p:nvSpPr>
        <p:spPr>
          <a:xfrm>
            <a:off x="1600802" y="4215122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43CA7D8-1B2E-405B-9B03-8A0AA521B413}"/>
              </a:ext>
            </a:extLst>
          </p:cNvPr>
          <p:cNvCxnSpPr/>
          <p:nvPr/>
        </p:nvCxnSpPr>
        <p:spPr>
          <a:xfrm>
            <a:off x="1064302" y="5011032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78D2196-F8A0-40ED-B428-DFB7CB92444B}"/>
              </a:ext>
            </a:extLst>
          </p:cNvPr>
          <p:cNvSpPr txBox="1"/>
          <p:nvPr/>
        </p:nvSpPr>
        <p:spPr>
          <a:xfrm>
            <a:off x="1614376" y="5086354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ED1CBE3-CA57-4046-96B2-D006DC48E86A}"/>
              </a:ext>
            </a:extLst>
          </p:cNvPr>
          <p:cNvSpPr txBox="1"/>
          <p:nvPr/>
        </p:nvSpPr>
        <p:spPr>
          <a:xfrm>
            <a:off x="5028143" y="4215122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26CAAA9-BDFC-467B-B1B0-99932B6FEE8F}"/>
              </a:ext>
            </a:extLst>
          </p:cNvPr>
          <p:cNvCxnSpPr/>
          <p:nvPr/>
        </p:nvCxnSpPr>
        <p:spPr>
          <a:xfrm>
            <a:off x="4651800" y="5011032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A22F245-C975-4CBD-9168-DF15DE72289F}"/>
              </a:ext>
            </a:extLst>
          </p:cNvPr>
          <p:cNvSpPr txBox="1"/>
          <p:nvPr/>
        </p:nvSpPr>
        <p:spPr>
          <a:xfrm>
            <a:off x="5015909" y="5086354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FFAA8C2-470C-430E-B6DC-3B328263B15E}"/>
              </a:ext>
            </a:extLst>
          </p:cNvPr>
          <p:cNvSpPr txBox="1"/>
          <p:nvPr/>
        </p:nvSpPr>
        <p:spPr>
          <a:xfrm>
            <a:off x="8785475" y="4215122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47CC536-E668-4103-91EF-7D70CBB1AD71}"/>
              </a:ext>
            </a:extLst>
          </p:cNvPr>
          <p:cNvCxnSpPr/>
          <p:nvPr/>
        </p:nvCxnSpPr>
        <p:spPr>
          <a:xfrm>
            <a:off x="8409132" y="5011032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A511A16-3C0A-4659-8BB1-65B0B3145622}"/>
              </a:ext>
            </a:extLst>
          </p:cNvPr>
          <p:cNvSpPr txBox="1"/>
          <p:nvPr/>
        </p:nvSpPr>
        <p:spPr>
          <a:xfrm>
            <a:off x="8773241" y="5086354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A8EFBA2-EF8E-4FC2-9485-9A6A7D8501CC}"/>
              </a:ext>
            </a:extLst>
          </p:cNvPr>
          <p:cNvSpPr txBox="1"/>
          <p:nvPr/>
        </p:nvSpPr>
        <p:spPr>
          <a:xfrm>
            <a:off x="2410427" y="58707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緑部分は書かなくて良いです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9432315-946D-467F-8B9C-38821E277DBF}"/>
              </a:ext>
            </a:extLst>
          </p:cNvPr>
          <p:cNvSpPr txBox="1"/>
          <p:nvPr/>
        </p:nvSpPr>
        <p:spPr>
          <a:xfrm>
            <a:off x="3456416" y="1145828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書き方は整数のときと同じです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2566435" y="2641564"/>
            <a:ext cx="0" cy="263835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5" grpId="0"/>
      <p:bldP spid="47" grpId="0"/>
      <p:bldP spid="48" grpId="0"/>
      <p:bldP spid="50" grpId="0"/>
      <p:bldP spid="51" grpId="0"/>
      <p:bldP spid="5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10341293" cy="14465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ツートムは料理が得意です。次の材料を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人分の料理を作りました。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9430" y="2435902"/>
            <a:ext cx="4164923" cy="3693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牛肉　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 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しめじ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 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オイル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塩　　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5358707" y="3294588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B09F30-A712-470F-B283-778F677AC64D}"/>
              </a:ext>
            </a:extLst>
          </p:cNvPr>
          <p:cNvSpPr txBox="1"/>
          <p:nvPr/>
        </p:nvSpPr>
        <p:spPr>
          <a:xfrm>
            <a:off x="5185637" y="2435902"/>
            <a:ext cx="6636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人分では何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必要ですか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5760365" y="3973066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6121408" y="4649812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6025670" y="5359780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E1C228-29D7-BAA2-42CF-4AFA90D1160D}"/>
              </a:ext>
            </a:extLst>
          </p:cNvPr>
          <p:cNvSpPr txBox="1"/>
          <p:nvPr/>
        </p:nvSpPr>
        <p:spPr>
          <a:xfrm>
            <a:off x="8038439" y="3294588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22DEC8-C568-848C-1302-21739F7E3265}"/>
              </a:ext>
            </a:extLst>
          </p:cNvPr>
          <p:cNvSpPr txBox="1"/>
          <p:nvPr/>
        </p:nvSpPr>
        <p:spPr>
          <a:xfrm>
            <a:off x="8429946" y="3973066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985582-F942-8528-E54D-B5D553F0849D}"/>
              </a:ext>
            </a:extLst>
          </p:cNvPr>
          <p:cNvSpPr txBox="1"/>
          <p:nvPr/>
        </p:nvSpPr>
        <p:spPr>
          <a:xfrm>
            <a:off x="8824072" y="4649812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59CDBD-BC59-A0EC-159C-41E0E843FD99}"/>
              </a:ext>
            </a:extLst>
          </p:cNvPr>
          <p:cNvSpPr txBox="1"/>
          <p:nvPr/>
        </p:nvSpPr>
        <p:spPr>
          <a:xfrm>
            <a:off x="8824072" y="5359780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22A1DA-7866-6F13-A4C3-CDA42FFFE343}"/>
              </a:ext>
            </a:extLst>
          </p:cNvPr>
          <p:cNvSpPr/>
          <p:nvPr/>
        </p:nvSpPr>
        <p:spPr>
          <a:xfrm>
            <a:off x="5034353" y="3143787"/>
            <a:ext cx="5405047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83541E-70A1-A22C-1AF2-AB5D0848CF76}"/>
              </a:ext>
            </a:extLst>
          </p:cNvPr>
          <p:cNvSpPr txBox="1"/>
          <p:nvPr/>
        </p:nvSpPr>
        <p:spPr>
          <a:xfrm>
            <a:off x="5496019" y="2435902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72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2" grpId="0"/>
      <p:bldP spid="7" grpId="0"/>
      <p:bldP spid="9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3524" y="2410706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98777" y="2410706"/>
            <a:ext cx="232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7833786" y="2355807"/>
            <a:ext cx="2497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063415" y="3067197"/>
            <a:ext cx="2109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4498139" y="3067197"/>
            <a:ext cx="2109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079141" y="3067197"/>
            <a:ext cx="2286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/>
          <p:nvPr/>
        </p:nvCxnSpPr>
        <p:spPr>
          <a:xfrm>
            <a:off x="1064302" y="383663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/>
          <p:nvPr/>
        </p:nvCxnSpPr>
        <p:spPr>
          <a:xfrm>
            <a:off x="4651800" y="383663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/>
          <p:nvPr/>
        </p:nvCxnSpPr>
        <p:spPr>
          <a:xfrm>
            <a:off x="8236741" y="3836638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62920A-4DE7-4F59-B501-E88458F0E4A2}"/>
              </a:ext>
            </a:extLst>
          </p:cNvPr>
          <p:cNvSpPr txBox="1"/>
          <p:nvPr/>
        </p:nvSpPr>
        <p:spPr>
          <a:xfrm>
            <a:off x="1581185" y="396134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5028143" y="396134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786097" y="396134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D6DAFE0-5C9A-4005-AA33-1F55B59E1947}"/>
              </a:ext>
            </a:extLst>
          </p:cNvPr>
          <p:cNvSpPr txBox="1"/>
          <p:nvPr/>
        </p:nvSpPr>
        <p:spPr>
          <a:xfrm>
            <a:off x="1136531" y="576572"/>
            <a:ext cx="7592143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２けたの整数の筆算１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小数点が付く時は忘れないように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8A024B4-9C3A-4580-A995-EF1B7383F6A1}"/>
              </a:ext>
            </a:extLst>
          </p:cNvPr>
          <p:cNvSpPr txBox="1"/>
          <p:nvPr/>
        </p:nvSpPr>
        <p:spPr>
          <a:xfrm>
            <a:off x="1193091" y="4640755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129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43CA7D8-1B2E-405B-9B03-8A0AA521B413}"/>
              </a:ext>
            </a:extLst>
          </p:cNvPr>
          <p:cNvCxnSpPr/>
          <p:nvPr/>
        </p:nvCxnSpPr>
        <p:spPr>
          <a:xfrm>
            <a:off x="1064302" y="5436665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78D2196-F8A0-40ED-B428-DFB7CB92444B}"/>
              </a:ext>
            </a:extLst>
          </p:cNvPr>
          <p:cNvSpPr txBox="1"/>
          <p:nvPr/>
        </p:nvSpPr>
        <p:spPr>
          <a:xfrm>
            <a:off x="1193090" y="5511987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ED1CBE3-CA57-4046-96B2-D006DC48E86A}"/>
              </a:ext>
            </a:extLst>
          </p:cNvPr>
          <p:cNvSpPr txBox="1"/>
          <p:nvPr/>
        </p:nvSpPr>
        <p:spPr>
          <a:xfrm>
            <a:off x="4651800" y="4640755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288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26CAAA9-BDFC-467B-B1B0-99932B6FEE8F}"/>
              </a:ext>
            </a:extLst>
          </p:cNvPr>
          <p:cNvCxnSpPr/>
          <p:nvPr/>
        </p:nvCxnSpPr>
        <p:spPr>
          <a:xfrm>
            <a:off x="4651800" y="5436665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A22F245-C975-4CBD-9168-DF15DE72289F}"/>
              </a:ext>
            </a:extLst>
          </p:cNvPr>
          <p:cNvSpPr txBox="1"/>
          <p:nvPr/>
        </p:nvSpPr>
        <p:spPr>
          <a:xfrm>
            <a:off x="4685591" y="5511987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FFAA8C2-470C-430E-B6DC-3B328263B15E}"/>
              </a:ext>
            </a:extLst>
          </p:cNvPr>
          <p:cNvSpPr txBox="1"/>
          <p:nvPr/>
        </p:nvSpPr>
        <p:spPr>
          <a:xfrm>
            <a:off x="8409132" y="4640755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455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47CC536-E668-4103-91EF-7D70CBB1AD71}"/>
              </a:ext>
            </a:extLst>
          </p:cNvPr>
          <p:cNvCxnSpPr/>
          <p:nvPr/>
        </p:nvCxnSpPr>
        <p:spPr>
          <a:xfrm>
            <a:off x="8409132" y="5436665"/>
            <a:ext cx="21286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A511A16-3C0A-4659-8BB1-65B0B3145622}"/>
              </a:ext>
            </a:extLst>
          </p:cNvPr>
          <p:cNvSpPr txBox="1"/>
          <p:nvPr/>
        </p:nvSpPr>
        <p:spPr>
          <a:xfrm>
            <a:off x="8386949" y="5511987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481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5CACCED-B1DE-44A6-B914-64902B50C934}"/>
              </a:ext>
            </a:extLst>
          </p:cNvPr>
          <p:cNvCxnSpPr>
            <a:cxnSpLocks/>
          </p:cNvCxnSpPr>
          <p:nvPr/>
        </p:nvCxnSpPr>
        <p:spPr>
          <a:xfrm>
            <a:off x="9916444" y="5550632"/>
            <a:ext cx="415142" cy="6921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2566435" y="3067197"/>
            <a:ext cx="0" cy="2708763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5" grpId="0"/>
      <p:bldP spid="47" grpId="0"/>
      <p:bldP spid="48" grpId="0"/>
      <p:bldP spid="50" grpId="0"/>
      <p:bldP spid="51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576572"/>
            <a:ext cx="79816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２けたの整数の筆算 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位置がずれないように丁寧に書きましょう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3524" y="2318098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98777" y="2318098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7833786" y="2263199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520813" y="3006569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4911562" y="2974589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316112" y="2990355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 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>
            <a:cxnSpLocks/>
          </p:cNvCxnSpPr>
          <p:nvPr/>
        </p:nvCxnSpPr>
        <p:spPr>
          <a:xfrm flipV="1">
            <a:off x="1331691" y="3744030"/>
            <a:ext cx="2370879" cy="264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>
            <a:cxnSpLocks/>
          </p:cNvCxnSpPr>
          <p:nvPr/>
        </p:nvCxnSpPr>
        <p:spPr>
          <a:xfrm>
            <a:off x="4791429" y="3744030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8510139" y="3744030"/>
            <a:ext cx="22813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62920A-4DE7-4F59-B501-E88458F0E4A2}"/>
              </a:ext>
            </a:extLst>
          </p:cNvPr>
          <p:cNvSpPr txBox="1"/>
          <p:nvPr/>
        </p:nvSpPr>
        <p:spPr>
          <a:xfrm>
            <a:off x="2017989" y="3868738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5427291" y="3868738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980194" y="3868738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9796307-50FC-48B3-9B47-F82CEE481ED6}"/>
              </a:ext>
            </a:extLst>
          </p:cNvPr>
          <p:cNvSpPr txBox="1"/>
          <p:nvPr/>
        </p:nvSpPr>
        <p:spPr>
          <a:xfrm>
            <a:off x="1620216" y="4507960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6754AA9-1CDF-471D-8BC2-C9E003FF748D}"/>
              </a:ext>
            </a:extLst>
          </p:cNvPr>
          <p:cNvCxnSpPr>
            <a:cxnSpLocks/>
          </p:cNvCxnSpPr>
          <p:nvPr/>
        </p:nvCxnSpPr>
        <p:spPr>
          <a:xfrm flipV="1">
            <a:off x="1331691" y="5202505"/>
            <a:ext cx="2370879" cy="264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6ADA2CC-DE10-4BA3-A2F0-21C105E48B00}"/>
              </a:ext>
            </a:extLst>
          </p:cNvPr>
          <p:cNvSpPr txBox="1"/>
          <p:nvPr/>
        </p:nvSpPr>
        <p:spPr>
          <a:xfrm>
            <a:off x="1651747" y="5328738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2C985AF-23FB-443B-98EF-B5A7C965D11C}"/>
              </a:ext>
            </a:extLst>
          </p:cNvPr>
          <p:cNvSpPr txBox="1"/>
          <p:nvPr/>
        </p:nvSpPr>
        <p:spPr>
          <a:xfrm>
            <a:off x="4638593" y="4507960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128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F91BB0D-A822-46E6-80CB-E9978E40AD6E}"/>
              </a:ext>
            </a:extLst>
          </p:cNvPr>
          <p:cNvCxnSpPr>
            <a:cxnSpLocks/>
          </p:cNvCxnSpPr>
          <p:nvPr/>
        </p:nvCxnSpPr>
        <p:spPr>
          <a:xfrm>
            <a:off x="4791429" y="5215739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58954B8-4EAC-426C-ACC0-5AFADD0C0CE7}"/>
              </a:ext>
            </a:extLst>
          </p:cNvPr>
          <p:cNvSpPr txBox="1"/>
          <p:nvPr/>
        </p:nvSpPr>
        <p:spPr>
          <a:xfrm>
            <a:off x="4654359" y="5360269"/>
            <a:ext cx="2390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1FA4EF8-C8E2-474A-B585-982BC2943FB8}"/>
              </a:ext>
            </a:extLst>
          </p:cNvPr>
          <p:cNvSpPr txBox="1"/>
          <p:nvPr/>
        </p:nvSpPr>
        <p:spPr>
          <a:xfrm>
            <a:off x="8581046" y="4507960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60156531-A42C-488E-89B0-01F4DEABB255}"/>
              </a:ext>
            </a:extLst>
          </p:cNvPr>
          <p:cNvCxnSpPr>
            <a:cxnSpLocks/>
          </p:cNvCxnSpPr>
          <p:nvPr/>
        </p:nvCxnSpPr>
        <p:spPr>
          <a:xfrm>
            <a:off x="8553960" y="5215739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70467CF-FB5F-4956-BFDC-10E857067874}"/>
              </a:ext>
            </a:extLst>
          </p:cNvPr>
          <p:cNvSpPr txBox="1"/>
          <p:nvPr/>
        </p:nvSpPr>
        <p:spPr>
          <a:xfrm>
            <a:off x="8581046" y="5328738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B6FCDEA-BD38-4861-AC27-DB424F3EF1CB}"/>
              </a:ext>
            </a:extLst>
          </p:cNvPr>
          <p:cNvCxnSpPr>
            <a:cxnSpLocks/>
          </p:cNvCxnSpPr>
          <p:nvPr/>
        </p:nvCxnSpPr>
        <p:spPr>
          <a:xfrm>
            <a:off x="2566435" y="2906863"/>
            <a:ext cx="0" cy="263835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2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4" grpId="0"/>
      <p:bldP spid="46" grpId="0"/>
      <p:bldP spid="32" grpId="0"/>
      <p:bldP spid="38" grpId="0"/>
      <p:bldP spid="41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576572"/>
            <a:ext cx="8802410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２けたの整数の筆算３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くり上がりの数をしっかり頭に入れるか書こう</a:t>
            </a:r>
            <a:endParaRPr kumimoji="1"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3524" y="250134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98777" y="250134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7833786" y="2446448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520813" y="3168317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4911562" y="3157838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301863" y="3157838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 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>
            <a:cxnSpLocks/>
          </p:cNvCxnSpPr>
          <p:nvPr/>
        </p:nvCxnSpPr>
        <p:spPr>
          <a:xfrm flipV="1">
            <a:off x="1331691" y="3927279"/>
            <a:ext cx="2370879" cy="264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>
            <a:cxnSpLocks/>
          </p:cNvCxnSpPr>
          <p:nvPr/>
        </p:nvCxnSpPr>
        <p:spPr>
          <a:xfrm>
            <a:off x="4791429" y="3927279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8510139" y="3927279"/>
            <a:ext cx="22813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62920A-4DE7-4F59-B501-E88458F0E4A2}"/>
              </a:ext>
            </a:extLst>
          </p:cNvPr>
          <p:cNvSpPr txBox="1"/>
          <p:nvPr/>
        </p:nvSpPr>
        <p:spPr>
          <a:xfrm>
            <a:off x="2017989" y="405198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5033426" y="4051987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980194" y="405198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9796307-50FC-48B3-9B47-F82CEE481ED6}"/>
              </a:ext>
            </a:extLst>
          </p:cNvPr>
          <p:cNvSpPr txBox="1"/>
          <p:nvPr/>
        </p:nvSpPr>
        <p:spPr>
          <a:xfrm>
            <a:off x="1649420" y="4691209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6754AA9-1CDF-471D-8BC2-C9E003FF748D}"/>
              </a:ext>
            </a:extLst>
          </p:cNvPr>
          <p:cNvCxnSpPr>
            <a:cxnSpLocks/>
          </p:cNvCxnSpPr>
          <p:nvPr/>
        </p:nvCxnSpPr>
        <p:spPr>
          <a:xfrm flipV="1">
            <a:off x="1331691" y="5385754"/>
            <a:ext cx="2370879" cy="264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6ADA2CC-DE10-4BA3-A2F0-21C105E48B00}"/>
              </a:ext>
            </a:extLst>
          </p:cNvPr>
          <p:cNvSpPr txBox="1"/>
          <p:nvPr/>
        </p:nvSpPr>
        <p:spPr>
          <a:xfrm>
            <a:off x="1651747" y="5511987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2C985AF-23FB-443B-98EF-B5A7C965D11C}"/>
              </a:ext>
            </a:extLst>
          </p:cNvPr>
          <p:cNvSpPr txBox="1"/>
          <p:nvPr/>
        </p:nvSpPr>
        <p:spPr>
          <a:xfrm>
            <a:off x="5039091" y="4691209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F91BB0D-A822-46E6-80CB-E9978E40AD6E}"/>
              </a:ext>
            </a:extLst>
          </p:cNvPr>
          <p:cNvCxnSpPr>
            <a:cxnSpLocks/>
          </p:cNvCxnSpPr>
          <p:nvPr/>
        </p:nvCxnSpPr>
        <p:spPr>
          <a:xfrm>
            <a:off x="4791429" y="5398988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58954B8-4EAC-426C-ACC0-5AFADD0C0CE7}"/>
              </a:ext>
            </a:extLst>
          </p:cNvPr>
          <p:cNvSpPr txBox="1"/>
          <p:nvPr/>
        </p:nvSpPr>
        <p:spPr>
          <a:xfrm>
            <a:off x="5037740" y="5511987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1FA4EF8-C8E2-474A-B585-982BC2943FB8}"/>
              </a:ext>
            </a:extLst>
          </p:cNvPr>
          <p:cNvSpPr txBox="1"/>
          <p:nvPr/>
        </p:nvSpPr>
        <p:spPr>
          <a:xfrm>
            <a:off x="8581046" y="4691209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60156531-A42C-488E-89B0-01F4DEABB255}"/>
              </a:ext>
            </a:extLst>
          </p:cNvPr>
          <p:cNvCxnSpPr>
            <a:cxnSpLocks/>
          </p:cNvCxnSpPr>
          <p:nvPr/>
        </p:nvCxnSpPr>
        <p:spPr>
          <a:xfrm>
            <a:off x="8553960" y="5398988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70467CF-FB5F-4956-BFDC-10E857067874}"/>
              </a:ext>
            </a:extLst>
          </p:cNvPr>
          <p:cNvSpPr txBox="1"/>
          <p:nvPr/>
        </p:nvSpPr>
        <p:spPr>
          <a:xfrm>
            <a:off x="8581046" y="5511987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683A235C-18C8-2257-679B-16A9259AED87}"/>
              </a:ext>
            </a:extLst>
          </p:cNvPr>
          <p:cNvCxnSpPr>
            <a:cxnSpLocks/>
          </p:cNvCxnSpPr>
          <p:nvPr/>
        </p:nvCxnSpPr>
        <p:spPr>
          <a:xfrm>
            <a:off x="2566435" y="3157838"/>
            <a:ext cx="0" cy="263835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4" grpId="0"/>
      <p:bldP spid="46" grpId="0"/>
      <p:bldP spid="32" grpId="0"/>
      <p:bldP spid="38" grpId="0"/>
      <p:bldP spid="41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643225" y="576572"/>
            <a:ext cx="10580140" cy="21236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1.5L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の水が入るペットボトルがあります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このペットボトル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本分の水の量は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1471424" y="2855729"/>
            <a:ext cx="338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1.5×14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552530" y="2855729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7638823" y="3442412"/>
            <a:ext cx="2109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>
            <a:cxnSpLocks/>
          </p:cNvCxnSpPr>
          <p:nvPr/>
        </p:nvCxnSpPr>
        <p:spPr>
          <a:xfrm>
            <a:off x="7699263" y="5412731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7718504" y="4147913"/>
            <a:ext cx="22813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586193" y="4193444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2C985AF-23FB-443B-98EF-B5A7C965D11C}"/>
              </a:ext>
            </a:extLst>
          </p:cNvPr>
          <p:cNvSpPr txBox="1"/>
          <p:nvPr/>
        </p:nvSpPr>
        <p:spPr>
          <a:xfrm>
            <a:off x="8249562" y="547785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.0</a:t>
            </a:r>
            <a:endParaRPr kumimoji="1" lang="ja-JP" altLang="en-US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1FA4EF8-C8E2-474A-B585-982BC2943FB8}"/>
              </a:ext>
            </a:extLst>
          </p:cNvPr>
          <p:cNvSpPr txBox="1"/>
          <p:nvPr/>
        </p:nvSpPr>
        <p:spPr>
          <a:xfrm>
            <a:off x="8249562" y="475643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172E8B-99CE-4BDF-923D-B939E9262313}"/>
              </a:ext>
            </a:extLst>
          </p:cNvPr>
          <p:cNvSpPr txBox="1"/>
          <p:nvPr/>
        </p:nvSpPr>
        <p:spPr>
          <a:xfrm>
            <a:off x="4990627" y="3890041"/>
            <a:ext cx="1449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21L</a:t>
            </a:r>
            <a:endParaRPr kumimoji="1" lang="ja-JP" altLang="en-US" sz="48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CF0664-5FE8-4687-82A3-F0514900E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r="744" b="9965"/>
          <a:stretch/>
        </p:blipFill>
        <p:spPr bwMode="auto">
          <a:xfrm>
            <a:off x="1790441" y="3686726"/>
            <a:ext cx="2591044" cy="19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906837-5373-4A98-B511-EAA6B407E005}"/>
              </a:ext>
            </a:extLst>
          </p:cNvPr>
          <p:cNvSpPr txBox="1"/>
          <p:nvPr/>
        </p:nvSpPr>
        <p:spPr>
          <a:xfrm>
            <a:off x="4860493" y="2866017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3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/>
      <p:bldP spid="31" grpId="0"/>
      <p:bldP spid="32" grpId="0"/>
      <p:bldP spid="41" grpId="0"/>
      <p:bldP spid="1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643225" y="576572"/>
            <a:ext cx="11062644" cy="14465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0.75kg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のおもちがあります。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このおもち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こ分の重さは何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1226320" y="2539312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75×18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552530" y="285572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7699263" y="3442412"/>
            <a:ext cx="2464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>
            <a:cxnSpLocks/>
          </p:cNvCxnSpPr>
          <p:nvPr/>
        </p:nvCxnSpPr>
        <p:spPr>
          <a:xfrm>
            <a:off x="7699263" y="5412731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7718504" y="4147913"/>
            <a:ext cx="22813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EA2CD40-83A7-4CA0-9653-88990CE3713F}"/>
              </a:ext>
            </a:extLst>
          </p:cNvPr>
          <p:cNvSpPr txBox="1"/>
          <p:nvPr/>
        </p:nvSpPr>
        <p:spPr>
          <a:xfrm>
            <a:off x="8781289" y="4193444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2C985AF-23FB-443B-98EF-B5A7C965D11C}"/>
              </a:ext>
            </a:extLst>
          </p:cNvPr>
          <p:cNvSpPr txBox="1"/>
          <p:nvPr/>
        </p:nvSpPr>
        <p:spPr>
          <a:xfrm>
            <a:off x="8249562" y="5477857"/>
            <a:ext cx="1750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1FA4EF8-C8E2-474A-B585-982BC2943FB8}"/>
              </a:ext>
            </a:extLst>
          </p:cNvPr>
          <p:cNvSpPr txBox="1"/>
          <p:nvPr/>
        </p:nvSpPr>
        <p:spPr>
          <a:xfrm>
            <a:off x="8781289" y="475643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172E8B-99CE-4BDF-923D-B939E9262313}"/>
              </a:ext>
            </a:extLst>
          </p:cNvPr>
          <p:cNvSpPr txBox="1"/>
          <p:nvPr/>
        </p:nvSpPr>
        <p:spPr>
          <a:xfrm>
            <a:off x="4455957" y="4065573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5kg</a:t>
            </a:r>
            <a:endParaRPr kumimoji="1" lang="ja-JP" altLang="en-US" sz="48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906837-5373-4A98-B511-EAA6B407E005}"/>
              </a:ext>
            </a:extLst>
          </p:cNvPr>
          <p:cNvSpPr txBox="1"/>
          <p:nvPr/>
        </p:nvSpPr>
        <p:spPr>
          <a:xfrm>
            <a:off x="4990627" y="2539311"/>
            <a:ext cx="172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42DAC5-17B3-0835-14B2-A4D28A79F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537605"/>
            <a:ext cx="2860150" cy="21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/>
      <p:bldP spid="31" grpId="0"/>
      <p:bldP spid="32" grpId="0"/>
      <p:bldP spid="41" grpId="0"/>
      <p:bldP spid="18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3525" y="576572"/>
            <a:ext cx="7697151" cy="76944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末尾が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の数字をかける問題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2074403" y="2473731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1611987" y="3130222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>
            <a:cxnSpLocks/>
          </p:cNvCxnSpPr>
          <p:nvPr/>
        </p:nvCxnSpPr>
        <p:spPr>
          <a:xfrm>
            <a:off x="1326839" y="3899663"/>
            <a:ext cx="23852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4874811" y="3899663"/>
            <a:ext cx="270164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2110371" y="3946478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2C985AF-23FB-443B-98EF-B5A7C965D11C}"/>
              </a:ext>
            </a:extLst>
          </p:cNvPr>
          <p:cNvSpPr txBox="1"/>
          <p:nvPr/>
        </p:nvSpPr>
        <p:spPr>
          <a:xfrm>
            <a:off x="1326839" y="4516847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EAC58AC-9747-482A-9E07-6AF1C282202B}"/>
              </a:ext>
            </a:extLst>
          </p:cNvPr>
          <p:cNvCxnSpPr>
            <a:cxnSpLocks/>
          </p:cNvCxnSpPr>
          <p:nvPr/>
        </p:nvCxnSpPr>
        <p:spPr>
          <a:xfrm>
            <a:off x="1326839" y="5247156"/>
            <a:ext cx="23852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DDA717-6A01-44E3-B5CA-0E12139330EE}"/>
              </a:ext>
            </a:extLst>
          </p:cNvPr>
          <p:cNvSpPr txBox="1"/>
          <p:nvPr/>
        </p:nvSpPr>
        <p:spPr>
          <a:xfrm>
            <a:off x="1297798" y="5360155"/>
            <a:ext cx="2390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4D1AEAA-CBA4-4F12-B8FF-243B41CCB1C4}"/>
              </a:ext>
            </a:extLst>
          </p:cNvPr>
          <p:cNvSpPr txBox="1"/>
          <p:nvPr/>
        </p:nvSpPr>
        <p:spPr>
          <a:xfrm>
            <a:off x="802619" y="1693237"/>
            <a:ext cx="349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ていねいな方法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2A65DD7-3E94-4C42-A1C0-E59AA43AB6FD}"/>
              </a:ext>
            </a:extLst>
          </p:cNvPr>
          <p:cNvSpPr txBox="1"/>
          <p:nvPr/>
        </p:nvSpPr>
        <p:spPr>
          <a:xfrm>
            <a:off x="4299324" y="4869849"/>
            <a:ext cx="3669594" cy="10772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のうち最後の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を１つだけ書く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EC79F10-9B0B-4028-BAB8-4B384E178946}"/>
              </a:ext>
            </a:extLst>
          </p:cNvPr>
          <p:cNvCxnSpPr>
            <a:cxnSpLocks/>
          </p:cNvCxnSpPr>
          <p:nvPr/>
        </p:nvCxnSpPr>
        <p:spPr>
          <a:xfrm>
            <a:off x="6903149" y="4021354"/>
            <a:ext cx="278515" cy="49549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5825517" y="2473731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5341411" y="3130222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E0CA0D1-B1C8-4930-9ECF-ABB0A532D3AB}"/>
              </a:ext>
            </a:extLst>
          </p:cNvPr>
          <p:cNvSpPr txBox="1"/>
          <p:nvPr/>
        </p:nvSpPr>
        <p:spPr>
          <a:xfrm>
            <a:off x="6845024" y="392470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DDA717-6A01-44E3-B5CA-0E12139330EE}"/>
              </a:ext>
            </a:extLst>
          </p:cNvPr>
          <p:cNvSpPr txBox="1"/>
          <p:nvPr/>
        </p:nvSpPr>
        <p:spPr>
          <a:xfrm>
            <a:off x="4991339" y="3946478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8FB8562-9530-6AF4-1C12-4C4885E7592E}"/>
              </a:ext>
            </a:extLst>
          </p:cNvPr>
          <p:cNvCxnSpPr>
            <a:cxnSpLocks/>
          </p:cNvCxnSpPr>
          <p:nvPr/>
        </p:nvCxnSpPr>
        <p:spPr>
          <a:xfrm>
            <a:off x="3244445" y="5426822"/>
            <a:ext cx="278515" cy="49549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4490E4-4CA5-6D19-A2A1-4506BB514C66}"/>
              </a:ext>
            </a:extLst>
          </p:cNvPr>
          <p:cNvSpPr txBox="1"/>
          <p:nvPr/>
        </p:nvSpPr>
        <p:spPr>
          <a:xfrm>
            <a:off x="4603030" y="1685142"/>
            <a:ext cx="340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かんたんな方法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12804D-D227-4945-864C-242F89984A84}"/>
              </a:ext>
            </a:extLst>
          </p:cNvPr>
          <p:cNvSpPr txBox="1"/>
          <p:nvPr/>
        </p:nvSpPr>
        <p:spPr>
          <a:xfrm>
            <a:off x="8168124" y="1717302"/>
            <a:ext cx="344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らくちんな方法</a:t>
            </a:r>
            <a:endParaRPr kumimoji="1"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624442-7BCC-CFF1-F7CF-8146EF687FD4}"/>
              </a:ext>
            </a:extLst>
          </p:cNvPr>
          <p:cNvSpPr txBox="1"/>
          <p:nvPr/>
        </p:nvSpPr>
        <p:spPr>
          <a:xfrm>
            <a:off x="8492912" y="4889738"/>
            <a:ext cx="2937022" cy="156966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を書かないで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左に１ケタ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ずらして書く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056616-C811-32E0-ECDD-657CC4DA9AEC}"/>
              </a:ext>
            </a:extLst>
          </p:cNvPr>
          <p:cNvSpPr txBox="1"/>
          <p:nvPr/>
        </p:nvSpPr>
        <p:spPr>
          <a:xfrm>
            <a:off x="9442845" y="2473731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4476DF-B026-365C-73F8-79E3B47BF683}"/>
              </a:ext>
            </a:extLst>
          </p:cNvPr>
          <p:cNvSpPr txBox="1"/>
          <p:nvPr/>
        </p:nvSpPr>
        <p:spPr>
          <a:xfrm>
            <a:off x="8958739" y="3130222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AC8141-E524-2981-21F2-E2B156FC1FC2}"/>
              </a:ext>
            </a:extLst>
          </p:cNvPr>
          <p:cNvSpPr txBox="1"/>
          <p:nvPr/>
        </p:nvSpPr>
        <p:spPr>
          <a:xfrm>
            <a:off x="8608667" y="3946478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354B3F4-9DDC-D563-947B-18FE4CCD969C}"/>
              </a:ext>
            </a:extLst>
          </p:cNvPr>
          <p:cNvCxnSpPr>
            <a:cxnSpLocks/>
          </p:cNvCxnSpPr>
          <p:nvPr/>
        </p:nvCxnSpPr>
        <p:spPr>
          <a:xfrm>
            <a:off x="8492912" y="3899663"/>
            <a:ext cx="270164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21" grpId="0"/>
      <p:bldP spid="33" grpId="0" animBg="1"/>
      <p:bldP spid="31" grpId="0"/>
      <p:bldP spid="34" grpId="0"/>
      <p:bldP spid="7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5535297" y="270115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941893" y="2679294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5076134" y="3357648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281456" y="3390684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 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>
            <a:cxnSpLocks/>
          </p:cNvCxnSpPr>
          <p:nvPr/>
        </p:nvCxnSpPr>
        <p:spPr>
          <a:xfrm>
            <a:off x="4938656" y="4127089"/>
            <a:ext cx="242008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8507015" y="4160125"/>
            <a:ext cx="22813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2C985AF-23FB-443B-98EF-B5A7C965D11C}"/>
              </a:ext>
            </a:extLst>
          </p:cNvPr>
          <p:cNvSpPr txBox="1"/>
          <p:nvPr/>
        </p:nvSpPr>
        <p:spPr>
          <a:xfrm>
            <a:off x="6543586" y="4224847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DDA717-6A01-44E3-B5CA-0E12139330EE}"/>
              </a:ext>
            </a:extLst>
          </p:cNvPr>
          <p:cNvSpPr txBox="1"/>
          <p:nvPr/>
        </p:nvSpPr>
        <p:spPr>
          <a:xfrm>
            <a:off x="5112465" y="4246461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0138F5-CBA6-4F50-A121-1AE54CBF542E}"/>
              </a:ext>
            </a:extLst>
          </p:cNvPr>
          <p:cNvSpPr txBox="1"/>
          <p:nvPr/>
        </p:nvSpPr>
        <p:spPr>
          <a:xfrm>
            <a:off x="8507015" y="422484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EC79F10-9B0B-4028-BAB8-4B384E178946}"/>
              </a:ext>
            </a:extLst>
          </p:cNvPr>
          <p:cNvCxnSpPr>
            <a:cxnSpLocks/>
          </p:cNvCxnSpPr>
          <p:nvPr/>
        </p:nvCxnSpPr>
        <p:spPr>
          <a:xfrm>
            <a:off x="6669389" y="4328302"/>
            <a:ext cx="278515" cy="49549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3202E2-9A0A-E98E-1DE9-67636B1E0A54}"/>
              </a:ext>
            </a:extLst>
          </p:cNvPr>
          <p:cNvSpPr txBox="1"/>
          <p:nvPr/>
        </p:nvSpPr>
        <p:spPr>
          <a:xfrm>
            <a:off x="863525" y="576572"/>
            <a:ext cx="7697151" cy="76944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末尾が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の数字をかける問題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BAAF9A-758C-04CA-DF93-BDC434510A2D}"/>
              </a:ext>
            </a:extLst>
          </p:cNvPr>
          <p:cNvSpPr txBox="1"/>
          <p:nvPr/>
        </p:nvSpPr>
        <p:spPr>
          <a:xfrm>
            <a:off x="1426029" y="1670323"/>
            <a:ext cx="9579428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つ書いても、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つでも、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こでも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6C261D-2D61-BA45-47AF-B54D4E386CA9}"/>
              </a:ext>
            </a:extLst>
          </p:cNvPr>
          <p:cNvSpPr txBox="1"/>
          <p:nvPr/>
        </p:nvSpPr>
        <p:spPr>
          <a:xfrm>
            <a:off x="2147224" y="270115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AECEA47-7DD3-0048-7681-59A5B0FCE2C5}"/>
              </a:ext>
            </a:extLst>
          </p:cNvPr>
          <p:cNvSpPr txBox="1"/>
          <p:nvPr/>
        </p:nvSpPr>
        <p:spPr>
          <a:xfrm>
            <a:off x="1684808" y="3357648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429EF9E-30B2-CD4C-5366-3F06EC65498F}"/>
              </a:ext>
            </a:extLst>
          </p:cNvPr>
          <p:cNvCxnSpPr>
            <a:cxnSpLocks/>
          </p:cNvCxnSpPr>
          <p:nvPr/>
        </p:nvCxnSpPr>
        <p:spPr>
          <a:xfrm>
            <a:off x="1399660" y="4127089"/>
            <a:ext cx="23852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D6CC4B-4B6F-F0E2-7B25-5BE9D9413B46}"/>
              </a:ext>
            </a:extLst>
          </p:cNvPr>
          <p:cNvSpPr txBox="1"/>
          <p:nvPr/>
        </p:nvSpPr>
        <p:spPr>
          <a:xfrm>
            <a:off x="2183192" y="4173904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B27BF3-D4C9-8A3E-D9D4-2A0F2A89E026}"/>
              </a:ext>
            </a:extLst>
          </p:cNvPr>
          <p:cNvSpPr txBox="1"/>
          <p:nvPr/>
        </p:nvSpPr>
        <p:spPr>
          <a:xfrm>
            <a:off x="1399660" y="4744273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205</a:t>
            </a:r>
            <a:r>
              <a:rPr kumimoji="1"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CD0120A-B2A2-31C9-1EDB-98F073B0EAE0}"/>
              </a:ext>
            </a:extLst>
          </p:cNvPr>
          <p:cNvCxnSpPr>
            <a:cxnSpLocks/>
          </p:cNvCxnSpPr>
          <p:nvPr/>
        </p:nvCxnSpPr>
        <p:spPr>
          <a:xfrm>
            <a:off x="1399660" y="5474582"/>
            <a:ext cx="23852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1E66AD-AE51-51A3-51C0-8BC603989FB2}"/>
              </a:ext>
            </a:extLst>
          </p:cNvPr>
          <p:cNvSpPr txBox="1"/>
          <p:nvPr/>
        </p:nvSpPr>
        <p:spPr>
          <a:xfrm>
            <a:off x="1370619" y="5587581"/>
            <a:ext cx="2390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EBA424D-E07C-8212-FE6E-B776A4B9E04D}"/>
              </a:ext>
            </a:extLst>
          </p:cNvPr>
          <p:cNvCxnSpPr>
            <a:cxnSpLocks/>
          </p:cNvCxnSpPr>
          <p:nvPr/>
        </p:nvCxnSpPr>
        <p:spPr>
          <a:xfrm>
            <a:off x="3317266" y="5654248"/>
            <a:ext cx="278515" cy="49549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4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9" grpId="0"/>
      <p:bldP spid="20" grpId="0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3525" y="1670323"/>
            <a:ext cx="10680775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を１つ書いても、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左に１ケタずらしても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2074081" y="265955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5392956" y="2659559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906077" y="2604660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411462" y="3326529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730B1-9F1C-4E4E-A9F7-C4729B4D4A4B}"/>
              </a:ext>
            </a:extLst>
          </p:cNvPr>
          <p:cNvSpPr txBox="1"/>
          <p:nvPr/>
        </p:nvSpPr>
        <p:spPr>
          <a:xfrm>
            <a:off x="4928907" y="3316050"/>
            <a:ext cx="2076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EED358-A487-4A02-B48C-78D3CDE0E867}"/>
              </a:ext>
            </a:extLst>
          </p:cNvPr>
          <p:cNvSpPr txBox="1"/>
          <p:nvPr/>
        </p:nvSpPr>
        <p:spPr>
          <a:xfrm>
            <a:off x="8284580" y="3316050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 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9D8AD2C-5540-440D-9496-D8CE0D3E0E26}"/>
              </a:ext>
            </a:extLst>
          </p:cNvPr>
          <p:cNvCxnSpPr>
            <a:cxnSpLocks/>
          </p:cNvCxnSpPr>
          <p:nvPr/>
        </p:nvCxnSpPr>
        <p:spPr>
          <a:xfrm flipV="1">
            <a:off x="1331691" y="4085491"/>
            <a:ext cx="2370879" cy="2646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4671CF2-7875-4326-83A5-8E4F5C3B6865}"/>
              </a:ext>
            </a:extLst>
          </p:cNvPr>
          <p:cNvCxnSpPr>
            <a:cxnSpLocks/>
          </p:cNvCxnSpPr>
          <p:nvPr/>
        </p:nvCxnSpPr>
        <p:spPr>
          <a:xfrm>
            <a:off x="4791429" y="4085491"/>
            <a:ext cx="22375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DB62723-FB5C-4D63-90AD-8C81010E6C90}"/>
              </a:ext>
            </a:extLst>
          </p:cNvPr>
          <p:cNvCxnSpPr>
            <a:cxnSpLocks/>
          </p:cNvCxnSpPr>
          <p:nvPr/>
        </p:nvCxnSpPr>
        <p:spPr>
          <a:xfrm>
            <a:off x="8510139" y="4085491"/>
            <a:ext cx="22813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9796307-50FC-48B3-9B47-F82CEE481ED6}"/>
              </a:ext>
            </a:extLst>
          </p:cNvPr>
          <p:cNvSpPr txBox="1"/>
          <p:nvPr/>
        </p:nvSpPr>
        <p:spPr>
          <a:xfrm>
            <a:off x="1592890" y="4179173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435</a:t>
            </a:r>
            <a:r>
              <a:rPr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kumimoji="1" lang="ja-JP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2C985AF-23FB-443B-98EF-B5A7C965D11C}"/>
              </a:ext>
            </a:extLst>
          </p:cNvPr>
          <p:cNvSpPr txBox="1"/>
          <p:nvPr/>
        </p:nvSpPr>
        <p:spPr>
          <a:xfrm>
            <a:off x="5037740" y="4179173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1FA4EF8-C8E2-474A-B585-982BC2943FB8}"/>
              </a:ext>
            </a:extLst>
          </p:cNvPr>
          <p:cNvSpPr txBox="1"/>
          <p:nvPr/>
        </p:nvSpPr>
        <p:spPr>
          <a:xfrm>
            <a:off x="8550034" y="419493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r>
              <a:rPr kumimoji="1" lang="en-US" altLang="ja-JP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1DD644-DFE2-4AEB-A7AA-5BEB3B906913}"/>
              </a:ext>
            </a:extLst>
          </p:cNvPr>
          <p:cNvSpPr txBox="1"/>
          <p:nvPr/>
        </p:nvSpPr>
        <p:spPr>
          <a:xfrm>
            <a:off x="2980256" y="4177014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95FA5D-70F7-4136-BE06-147109156CAB}"/>
              </a:ext>
            </a:extLst>
          </p:cNvPr>
          <p:cNvSpPr txBox="1"/>
          <p:nvPr/>
        </p:nvSpPr>
        <p:spPr>
          <a:xfrm>
            <a:off x="9953306" y="4177013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0618FD6-7BD8-4764-B364-85F6A5A6E8A2}"/>
              </a:ext>
            </a:extLst>
          </p:cNvPr>
          <p:cNvCxnSpPr>
            <a:cxnSpLocks/>
          </p:cNvCxnSpPr>
          <p:nvPr/>
        </p:nvCxnSpPr>
        <p:spPr>
          <a:xfrm>
            <a:off x="9702129" y="4284694"/>
            <a:ext cx="278515" cy="49549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176B275-86F4-410A-8D27-9C28518EDCA3}"/>
              </a:ext>
            </a:extLst>
          </p:cNvPr>
          <p:cNvCxnSpPr>
            <a:cxnSpLocks/>
          </p:cNvCxnSpPr>
          <p:nvPr/>
        </p:nvCxnSpPr>
        <p:spPr>
          <a:xfrm>
            <a:off x="3149338" y="4268792"/>
            <a:ext cx="278515" cy="49549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83A7C82-A7D9-4BE0-99D1-B041057BB4A3}"/>
              </a:ext>
            </a:extLst>
          </p:cNvPr>
          <p:cNvCxnSpPr>
            <a:cxnSpLocks/>
          </p:cNvCxnSpPr>
          <p:nvPr/>
        </p:nvCxnSpPr>
        <p:spPr>
          <a:xfrm>
            <a:off x="10105955" y="4230101"/>
            <a:ext cx="278515" cy="49549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B3D2AA-389A-1058-8969-316B6EC7F131}"/>
              </a:ext>
            </a:extLst>
          </p:cNvPr>
          <p:cNvSpPr txBox="1"/>
          <p:nvPr/>
        </p:nvSpPr>
        <p:spPr>
          <a:xfrm>
            <a:off x="863525" y="576572"/>
            <a:ext cx="7697151" cy="76944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末尾が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の数字をかける問題</a:t>
            </a:r>
          </a:p>
        </p:txBody>
      </p:sp>
    </p:spTree>
    <p:extLst>
      <p:ext uri="{BB962C8B-B14F-4D97-AF65-F5344CB8AC3E}">
        <p14:creationId xmlns:p14="http://schemas.microsoft.com/office/powerpoint/2010/main" val="28503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2" grpId="0"/>
      <p:bldP spid="41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B34892-7DA8-4132-B532-533465BA2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364476"/>
            <a:ext cx="4419838" cy="1572768"/>
          </a:xfrm>
        </p:spPr>
        <p:txBody>
          <a:bodyPr>
            <a:normAutofit fontScale="92500" lnSpcReduction="20000"/>
          </a:bodyPr>
          <a:lstStyle/>
          <a:p>
            <a:pPr algn="l"/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お料理教室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レベル２です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図 4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C8F2DBEE-2F70-46C8-9734-0BB99E1EC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DBC6532-511A-44AB-809C-47F682C4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86" y="920756"/>
            <a:ext cx="7893898" cy="1283878"/>
          </a:xfrm>
        </p:spPr>
        <p:txBody>
          <a:bodyPr anchor="b">
            <a:noAutofit/>
          </a:bodyPr>
          <a:lstStyle/>
          <a:p>
            <a:pPr algn="l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小数のわり算</a:t>
            </a:r>
          </a:p>
        </p:txBody>
      </p:sp>
    </p:spTree>
    <p:extLst>
      <p:ext uri="{BB962C8B-B14F-4D97-AF65-F5344CB8AC3E}">
        <p14:creationId xmlns:p14="http://schemas.microsoft.com/office/powerpoint/2010/main" val="2090387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7520007" cy="14465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ツートムは料理が得意です。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次の材料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２人分です。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9430" y="2435902"/>
            <a:ext cx="4775666" cy="3693319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食品Ａ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食品Ｂ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調味料Ｃ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調味料Ｄ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06g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5966646" y="3328454"/>
            <a:ext cx="3837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60÷2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B09F30-A712-470F-B283-778F677AC64D}"/>
              </a:ext>
            </a:extLst>
          </p:cNvPr>
          <p:cNvSpPr txBox="1"/>
          <p:nvPr/>
        </p:nvSpPr>
        <p:spPr>
          <a:xfrm>
            <a:off x="5645096" y="2435902"/>
            <a:ext cx="6155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5998177" y="3974192"/>
            <a:ext cx="3392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6÷2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5935115" y="4682511"/>
            <a:ext cx="4081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5935115" y="5359780"/>
            <a:ext cx="4527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06÷2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03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9888A91-E1C4-7C97-BFFD-03EF970C3568}"/>
              </a:ext>
            </a:extLst>
          </p:cNvPr>
          <p:cNvSpPr/>
          <p:nvPr/>
        </p:nvSpPr>
        <p:spPr>
          <a:xfrm>
            <a:off x="5645096" y="3143787"/>
            <a:ext cx="5077333" cy="298543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10341293" cy="14465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ツートムは料理が得意です。次の材料を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人分の新しい料理を作りました。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9430" y="2435902"/>
            <a:ext cx="4164923" cy="3693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うどん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 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豚肉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 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みりん  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七味　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5426440" y="3328454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5774135" y="4005723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6178575" y="4666745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5994858" y="5359780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D33817-F77B-CC27-7DF3-978991D4430A}"/>
              </a:ext>
            </a:extLst>
          </p:cNvPr>
          <p:cNvSpPr txBox="1"/>
          <p:nvPr/>
        </p:nvSpPr>
        <p:spPr>
          <a:xfrm>
            <a:off x="8200750" y="3334446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4F41F4-1A65-4863-733A-1EAA45C35F1A}"/>
              </a:ext>
            </a:extLst>
          </p:cNvPr>
          <p:cNvSpPr txBox="1"/>
          <p:nvPr/>
        </p:nvSpPr>
        <p:spPr>
          <a:xfrm>
            <a:off x="8542374" y="4005723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2BA162-6A58-9175-4418-90D838B20273}"/>
              </a:ext>
            </a:extLst>
          </p:cNvPr>
          <p:cNvSpPr txBox="1"/>
          <p:nvPr/>
        </p:nvSpPr>
        <p:spPr>
          <a:xfrm>
            <a:off x="8941521" y="4666745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0B0688-9C6F-D832-0BB3-66247497FCE9}"/>
              </a:ext>
            </a:extLst>
          </p:cNvPr>
          <p:cNvSpPr txBox="1"/>
          <p:nvPr/>
        </p:nvSpPr>
        <p:spPr>
          <a:xfrm>
            <a:off x="8962080" y="5359780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530968E-E109-1BE8-2D3F-9C9A974874C4}"/>
              </a:ext>
            </a:extLst>
          </p:cNvPr>
          <p:cNvSpPr/>
          <p:nvPr/>
        </p:nvSpPr>
        <p:spPr>
          <a:xfrm>
            <a:off x="5034353" y="3143787"/>
            <a:ext cx="5405047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B08919-AF94-8E5A-FCE4-BE9417BBF932}"/>
              </a:ext>
            </a:extLst>
          </p:cNvPr>
          <p:cNvSpPr txBox="1"/>
          <p:nvPr/>
        </p:nvSpPr>
        <p:spPr>
          <a:xfrm>
            <a:off x="5185637" y="2435902"/>
            <a:ext cx="6636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人分では何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必要ですか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F9E54B-4703-C601-88A1-86DF660CD022}"/>
              </a:ext>
            </a:extLst>
          </p:cNvPr>
          <p:cNvSpPr txBox="1"/>
          <p:nvPr/>
        </p:nvSpPr>
        <p:spPr>
          <a:xfrm>
            <a:off x="5496019" y="2435902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55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2" grpId="0"/>
      <p:bldP spid="7" grpId="0"/>
      <p:bldP spid="9" grpId="0"/>
      <p:bldP spid="11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9741769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679294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453563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869430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643699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417968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679294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08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453563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05÷5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06÷3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869430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04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643699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01</a:t>
            </a:r>
            <a:endParaRPr kumimoji="1" lang="ja-JP" altLang="en-US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417968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EFB578-B5E2-4526-A98F-D5FD416AE662}"/>
              </a:ext>
            </a:extLst>
          </p:cNvPr>
          <p:cNvSpPr txBox="1"/>
          <p:nvPr/>
        </p:nvSpPr>
        <p:spPr>
          <a:xfrm>
            <a:off x="797024" y="5754549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整数でわったのだから、もとの数より小さくなるよ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5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60835"/>
            <a:ext cx="7520007" cy="14465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ツートムは料理が得意です。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次の材料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人分です。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9430" y="2435902"/>
            <a:ext cx="4831305" cy="3693319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食品Ａ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食品Ｂ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調味料Ｃ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調味料Ｄ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5755886" y="3328454"/>
            <a:ext cx="4283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500÷10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B09F30-A712-470F-B283-778F677AC64D}"/>
              </a:ext>
            </a:extLst>
          </p:cNvPr>
          <p:cNvSpPr txBox="1"/>
          <p:nvPr/>
        </p:nvSpPr>
        <p:spPr>
          <a:xfrm>
            <a:off x="5606142" y="2435902"/>
            <a:ext cx="613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5818948" y="4005723"/>
            <a:ext cx="3837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50÷10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5850478" y="4682511"/>
            <a:ext cx="4400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5÷10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5787417" y="5359780"/>
            <a:ext cx="4879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05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001DC0F-F00B-8325-02E2-9D8136AA1685}"/>
              </a:ext>
            </a:extLst>
          </p:cNvPr>
          <p:cNvSpPr/>
          <p:nvPr/>
        </p:nvSpPr>
        <p:spPr>
          <a:xfrm>
            <a:off x="5755886" y="3143787"/>
            <a:ext cx="4966544" cy="298543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4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7520007" cy="14465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ツートムは料理が得意です。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次の材料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５人分です。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9429" y="2435902"/>
            <a:ext cx="5054041" cy="3693319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食品Ａ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食品Ｂ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秘密Ｃ   　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秘密Ｄ　　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6544779" y="3359986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450÷5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B09F30-A712-470F-B283-778F677AC64D}"/>
              </a:ext>
            </a:extLst>
          </p:cNvPr>
          <p:cNvSpPr txBox="1"/>
          <p:nvPr/>
        </p:nvSpPr>
        <p:spPr>
          <a:xfrm>
            <a:off x="5792354" y="2412257"/>
            <a:ext cx="611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6595920" y="4037255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45÷5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5890326" y="4682511"/>
            <a:ext cx="4610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4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6054221" y="5359780"/>
            <a:ext cx="4879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45÷5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1415683-BBB0-C79C-E38B-B3C891867BBE}"/>
              </a:ext>
            </a:extLst>
          </p:cNvPr>
          <p:cNvSpPr/>
          <p:nvPr/>
        </p:nvSpPr>
        <p:spPr>
          <a:xfrm>
            <a:off x="6096000" y="3143787"/>
            <a:ext cx="5077333" cy="298543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6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679294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453563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9÷7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869430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643699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417968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679294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453563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392527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869430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05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643699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06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417968" y="4707063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EFB578-B5E2-4526-A98F-D5FD416AE662}"/>
              </a:ext>
            </a:extLst>
          </p:cNvPr>
          <p:cNvSpPr txBox="1"/>
          <p:nvPr/>
        </p:nvSpPr>
        <p:spPr>
          <a:xfrm>
            <a:off x="797024" y="5754549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整数でわったのだから、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もとの数より小さくなるよ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9741769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1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7520007" cy="769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次の計算をしてみましょう。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845876" y="2120950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360÷6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1255559" y="2798219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36÷6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1631012" y="347500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1631012" y="4152276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36÷6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3FF1E9-B521-A867-E705-BCB9E06471A2}"/>
              </a:ext>
            </a:extLst>
          </p:cNvPr>
          <p:cNvSpPr txBox="1"/>
          <p:nvPr/>
        </p:nvSpPr>
        <p:spPr>
          <a:xfrm>
            <a:off x="4147209" y="2120950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C98685-8B46-C996-83C1-37711484F256}"/>
              </a:ext>
            </a:extLst>
          </p:cNvPr>
          <p:cNvSpPr txBox="1"/>
          <p:nvPr/>
        </p:nvSpPr>
        <p:spPr>
          <a:xfrm>
            <a:off x="4562440" y="279821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9AB8DC-BB0A-B9E8-09EC-F76813882EAF}"/>
              </a:ext>
            </a:extLst>
          </p:cNvPr>
          <p:cNvSpPr txBox="1"/>
          <p:nvPr/>
        </p:nvSpPr>
        <p:spPr>
          <a:xfrm>
            <a:off x="4585036" y="3475007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8657C6-F2E2-0419-BB16-E7A06F68D4DC}"/>
              </a:ext>
            </a:extLst>
          </p:cNvPr>
          <p:cNvSpPr txBox="1"/>
          <p:nvPr/>
        </p:nvSpPr>
        <p:spPr>
          <a:xfrm>
            <a:off x="4603771" y="415227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06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7F88F8-65D2-61D0-85E7-F688DE0CD732}"/>
              </a:ext>
            </a:extLst>
          </p:cNvPr>
          <p:cNvSpPr/>
          <p:nvPr/>
        </p:nvSpPr>
        <p:spPr>
          <a:xfrm>
            <a:off x="784932" y="1936283"/>
            <a:ext cx="5471079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71F41B-4BC2-85F4-653C-66EA79752AF5}"/>
              </a:ext>
            </a:extLst>
          </p:cNvPr>
          <p:cNvSpPr txBox="1"/>
          <p:nvPr/>
        </p:nvSpPr>
        <p:spPr>
          <a:xfrm>
            <a:off x="6398817" y="2120950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5F3345-FFDF-583C-04AF-6A851C40ADE4}"/>
              </a:ext>
            </a:extLst>
          </p:cNvPr>
          <p:cNvSpPr txBox="1"/>
          <p:nvPr/>
        </p:nvSpPr>
        <p:spPr>
          <a:xfrm>
            <a:off x="6806006" y="2798219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D4B4EE-905C-2986-E586-6637DD4CA763}"/>
              </a:ext>
            </a:extLst>
          </p:cNvPr>
          <p:cNvSpPr txBox="1"/>
          <p:nvPr/>
        </p:nvSpPr>
        <p:spPr>
          <a:xfrm>
            <a:off x="7213635" y="347500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5DDE4E-81F8-92F0-66B6-2292290844E4}"/>
              </a:ext>
            </a:extLst>
          </p:cNvPr>
          <p:cNvSpPr txBox="1"/>
          <p:nvPr/>
        </p:nvSpPr>
        <p:spPr>
          <a:xfrm>
            <a:off x="7212944" y="4152276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57FA97-0160-C14A-573F-46B593756DDF}"/>
              </a:ext>
            </a:extLst>
          </p:cNvPr>
          <p:cNvSpPr txBox="1"/>
          <p:nvPr/>
        </p:nvSpPr>
        <p:spPr>
          <a:xfrm>
            <a:off x="9715777" y="2120950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0B567D-2758-396E-EE3C-E3F875AED4A0}"/>
              </a:ext>
            </a:extLst>
          </p:cNvPr>
          <p:cNvSpPr txBox="1"/>
          <p:nvPr/>
        </p:nvSpPr>
        <p:spPr>
          <a:xfrm>
            <a:off x="10092347" y="2798219"/>
            <a:ext cx="61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A0955-7CBC-CFC4-165D-8874FB62CA3B}"/>
              </a:ext>
            </a:extLst>
          </p:cNvPr>
          <p:cNvSpPr txBox="1"/>
          <p:nvPr/>
        </p:nvSpPr>
        <p:spPr>
          <a:xfrm>
            <a:off x="10130757" y="3475007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7130142-1B21-9372-B28F-79D1CBF75583}"/>
              </a:ext>
            </a:extLst>
          </p:cNvPr>
          <p:cNvSpPr txBox="1"/>
          <p:nvPr/>
        </p:nvSpPr>
        <p:spPr>
          <a:xfrm>
            <a:off x="10146129" y="415227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08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B695168-D518-BA3F-8F6F-464A0736A7F7}"/>
              </a:ext>
            </a:extLst>
          </p:cNvPr>
          <p:cNvSpPr/>
          <p:nvPr/>
        </p:nvSpPr>
        <p:spPr>
          <a:xfrm>
            <a:off x="6398817" y="1936283"/>
            <a:ext cx="5339416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8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20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505873" y="1891518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72÷8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80142" y="1891518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891518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667810" y="2673311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442079" y="2673311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389769" y="2673311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505873" y="4433270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2÷8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280142" y="4433270"/>
            <a:ext cx="2686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4433270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667810" y="521506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442079" y="521506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389769" y="521506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4FCDA2B-1326-4489-9569-A8C419E2D21A}"/>
              </a:ext>
            </a:extLst>
          </p:cNvPr>
          <p:cNvSpPr txBox="1"/>
          <p:nvPr/>
        </p:nvSpPr>
        <p:spPr>
          <a:xfrm>
            <a:off x="4115995" y="3549932"/>
            <a:ext cx="6920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でわったら、１ケタ小さくなるよ</a:t>
            </a:r>
            <a:endParaRPr kumimoji="1"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9741769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18454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5827236" cy="769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845876" y="2120950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1255559" y="2798219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1631012" y="347500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1631012" y="4152276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3FF1E9-B521-A867-E705-BCB9E06471A2}"/>
              </a:ext>
            </a:extLst>
          </p:cNvPr>
          <p:cNvSpPr txBox="1"/>
          <p:nvPr/>
        </p:nvSpPr>
        <p:spPr>
          <a:xfrm>
            <a:off x="3703361" y="2120950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C98685-8B46-C996-83C1-37711484F256}"/>
              </a:ext>
            </a:extLst>
          </p:cNvPr>
          <p:cNvSpPr txBox="1"/>
          <p:nvPr/>
        </p:nvSpPr>
        <p:spPr>
          <a:xfrm>
            <a:off x="4170010" y="279821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9AB8DC-BB0A-B9E8-09EC-F76813882EAF}"/>
              </a:ext>
            </a:extLst>
          </p:cNvPr>
          <p:cNvSpPr txBox="1"/>
          <p:nvPr/>
        </p:nvSpPr>
        <p:spPr>
          <a:xfrm>
            <a:off x="4585036" y="3475007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8657C6-F2E2-0419-BB16-E7A06F68D4DC}"/>
              </a:ext>
            </a:extLst>
          </p:cNvPr>
          <p:cNvSpPr txBox="1"/>
          <p:nvPr/>
        </p:nvSpPr>
        <p:spPr>
          <a:xfrm>
            <a:off x="4603771" y="415227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7F88F8-65D2-61D0-85E7-F688DE0CD732}"/>
              </a:ext>
            </a:extLst>
          </p:cNvPr>
          <p:cNvSpPr/>
          <p:nvPr/>
        </p:nvSpPr>
        <p:spPr>
          <a:xfrm>
            <a:off x="784932" y="1936283"/>
            <a:ext cx="5471079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71F41B-4BC2-85F4-653C-66EA79752AF5}"/>
              </a:ext>
            </a:extLst>
          </p:cNvPr>
          <p:cNvSpPr txBox="1"/>
          <p:nvPr/>
        </p:nvSpPr>
        <p:spPr>
          <a:xfrm>
            <a:off x="6398817" y="2120950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5F3345-FFDF-583C-04AF-6A851C40ADE4}"/>
              </a:ext>
            </a:extLst>
          </p:cNvPr>
          <p:cNvSpPr txBox="1"/>
          <p:nvPr/>
        </p:nvSpPr>
        <p:spPr>
          <a:xfrm>
            <a:off x="6806006" y="2798219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D4B4EE-905C-2986-E586-6637DD4CA763}"/>
              </a:ext>
            </a:extLst>
          </p:cNvPr>
          <p:cNvSpPr txBox="1"/>
          <p:nvPr/>
        </p:nvSpPr>
        <p:spPr>
          <a:xfrm>
            <a:off x="7213635" y="347500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5DDE4E-81F8-92F0-66B6-2292290844E4}"/>
              </a:ext>
            </a:extLst>
          </p:cNvPr>
          <p:cNvSpPr txBox="1"/>
          <p:nvPr/>
        </p:nvSpPr>
        <p:spPr>
          <a:xfrm>
            <a:off x="7212944" y="4152276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57FA97-0160-C14A-573F-46B593756DDF}"/>
              </a:ext>
            </a:extLst>
          </p:cNvPr>
          <p:cNvSpPr txBox="1"/>
          <p:nvPr/>
        </p:nvSpPr>
        <p:spPr>
          <a:xfrm>
            <a:off x="9308588" y="2120950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0B567D-2758-396E-EE3C-E3F875AED4A0}"/>
              </a:ext>
            </a:extLst>
          </p:cNvPr>
          <p:cNvSpPr txBox="1"/>
          <p:nvPr/>
        </p:nvSpPr>
        <p:spPr>
          <a:xfrm>
            <a:off x="9723819" y="2798219"/>
            <a:ext cx="982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A0955-7CBC-CFC4-165D-8874FB62CA3B}"/>
              </a:ext>
            </a:extLst>
          </p:cNvPr>
          <p:cNvSpPr txBox="1"/>
          <p:nvPr/>
        </p:nvSpPr>
        <p:spPr>
          <a:xfrm>
            <a:off x="10130757" y="3475007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7130142-1B21-9372-B28F-79D1CBF75583}"/>
              </a:ext>
            </a:extLst>
          </p:cNvPr>
          <p:cNvSpPr txBox="1"/>
          <p:nvPr/>
        </p:nvSpPr>
        <p:spPr>
          <a:xfrm>
            <a:off x="10146129" y="415227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B695168-D518-BA3F-8F6F-464A0736A7F7}"/>
              </a:ext>
            </a:extLst>
          </p:cNvPr>
          <p:cNvSpPr/>
          <p:nvPr/>
        </p:nvSpPr>
        <p:spPr>
          <a:xfrm>
            <a:off x="6398817" y="1936283"/>
            <a:ext cx="5339416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20" grpId="0"/>
      <p:bldP spid="21" grpId="0"/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679294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3÷3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453563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89151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869430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643699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417968" y="267331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679294" y="3925270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453563" y="3925270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3925270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869430" y="470706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643699" y="470706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417968" y="470706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3654976-391D-4D8F-BF1F-539EF37D8A01}"/>
              </a:ext>
            </a:extLst>
          </p:cNvPr>
          <p:cNvSpPr txBox="1"/>
          <p:nvPr/>
        </p:nvSpPr>
        <p:spPr>
          <a:xfrm>
            <a:off x="2057254" y="5754549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左からそれぞれのけたをわってみよう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9741769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35821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4867317" y="2111797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B09F30-A712-470F-B283-778F677AC64D}"/>
              </a:ext>
            </a:extLst>
          </p:cNvPr>
          <p:cNvSpPr txBox="1"/>
          <p:nvPr/>
        </p:nvSpPr>
        <p:spPr>
          <a:xfrm>
            <a:off x="740026" y="636607"/>
            <a:ext cx="8905002" cy="132343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こあります。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６人でわけると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１人分は何こですか？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D6418E-7B3E-4886-B2E7-6E557D0BCF43}"/>
              </a:ext>
            </a:extLst>
          </p:cNvPr>
          <p:cNvSpPr txBox="1"/>
          <p:nvPr/>
        </p:nvSpPr>
        <p:spPr>
          <a:xfrm>
            <a:off x="9242564" y="2111797"/>
            <a:ext cx="1236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99D3BF-BA19-46B6-9858-17FE0CC7EAD0}"/>
              </a:ext>
            </a:extLst>
          </p:cNvPr>
          <p:cNvSpPr txBox="1"/>
          <p:nvPr/>
        </p:nvSpPr>
        <p:spPr>
          <a:xfrm>
            <a:off x="740027" y="2971434"/>
            <a:ext cx="9028814" cy="132343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こあります。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６人でわけると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１人分は何こですか？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43CA743-3E5E-4A56-84D3-8D5E36D9F91E}"/>
              </a:ext>
            </a:extLst>
          </p:cNvPr>
          <p:cNvGrpSpPr/>
          <p:nvPr/>
        </p:nvGrpSpPr>
        <p:grpSpPr>
          <a:xfrm>
            <a:off x="1498431" y="4410992"/>
            <a:ext cx="2993686" cy="895269"/>
            <a:chOff x="952398" y="4247700"/>
            <a:chExt cx="3539719" cy="1058561"/>
          </a:xfrm>
        </p:grpSpPr>
        <p:pic>
          <p:nvPicPr>
            <p:cNvPr id="2050" name="Picture 2" descr="ソース画像を表示">
              <a:extLst>
                <a:ext uri="{FF2B5EF4-FFF2-40B4-BE49-F238E27FC236}">
                  <a16:creationId xmlns:a16="http://schemas.microsoft.com/office/drawing/2014/main" id="{8E3E8892-192C-4579-B918-230CA36AC2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4" t="16889" r="16357" b="13971"/>
            <a:stretch/>
          </p:blipFill>
          <p:spPr bwMode="auto">
            <a:xfrm>
              <a:off x="952398" y="4247700"/>
              <a:ext cx="1038325" cy="1058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ソース画像を表示">
              <a:extLst>
                <a:ext uri="{FF2B5EF4-FFF2-40B4-BE49-F238E27FC236}">
                  <a16:creationId xmlns:a16="http://schemas.microsoft.com/office/drawing/2014/main" id="{0BCD9F96-4007-45A4-A7CD-66CF2CE752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4" t="16889" r="16357" b="13971"/>
            <a:stretch/>
          </p:blipFill>
          <p:spPr bwMode="auto">
            <a:xfrm>
              <a:off x="2203095" y="4247700"/>
              <a:ext cx="1038325" cy="1058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ソース画像を表示">
              <a:extLst>
                <a:ext uri="{FF2B5EF4-FFF2-40B4-BE49-F238E27FC236}">
                  <a16:creationId xmlns:a16="http://schemas.microsoft.com/office/drawing/2014/main" id="{6F627692-C2B2-435F-B17E-51EB850857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4" t="16889" r="16357" b="13971"/>
            <a:stretch/>
          </p:blipFill>
          <p:spPr bwMode="auto">
            <a:xfrm>
              <a:off x="3453792" y="4247700"/>
              <a:ext cx="1038325" cy="1058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F937DE7-87EE-4843-B38B-76B2D683387A}"/>
              </a:ext>
            </a:extLst>
          </p:cNvPr>
          <p:cNvSpPr txBox="1"/>
          <p:nvPr/>
        </p:nvSpPr>
        <p:spPr>
          <a:xfrm>
            <a:off x="5303334" y="4571423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3÷6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6AC825B-78F4-4F0B-84F1-76492013F02A}"/>
              </a:ext>
            </a:extLst>
          </p:cNvPr>
          <p:cNvGrpSpPr/>
          <p:nvPr/>
        </p:nvGrpSpPr>
        <p:grpSpPr>
          <a:xfrm>
            <a:off x="1416909" y="5422380"/>
            <a:ext cx="3297203" cy="1095148"/>
            <a:chOff x="952398" y="5452598"/>
            <a:chExt cx="3812847" cy="1266416"/>
          </a:xfrm>
        </p:grpSpPr>
        <p:pic>
          <p:nvPicPr>
            <p:cNvPr id="2052" name="Picture 4" descr="ソース画像を表示">
              <a:extLst>
                <a:ext uri="{FF2B5EF4-FFF2-40B4-BE49-F238E27FC236}">
                  <a16:creationId xmlns:a16="http://schemas.microsoft.com/office/drawing/2014/main" id="{74F5EFF3-065D-454A-9304-3DB01FD4AD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3" t="9597" r="12502" b="15131"/>
            <a:stretch/>
          </p:blipFill>
          <p:spPr bwMode="auto">
            <a:xfrm>
              <a:off x="952398" y="5452598"/>
              <a:ext cx="937184" cy="94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ソース画像を表示">
              <a:extLst>
                <a:ext uri="{FF2B5EF4-FFF2-40B4-BE49-F238E27FC236}">
                  <a16:creationId xmlns:a16="http://schemas.microsoft.com/office/drawing/2014/main" id="{2A6BCD5C-548C-4AB7-8B84-39754D5FA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3" t="9597" r="12502" b="15131"/>
            <a:stretch/>
          </p:blipFill>
          <p:spPr bwMode="auto">
            <a:xfrm>
              <a:off x="1522131" y="5749317"/>
              <a:ext cx="937184" cy="94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ソース画像を表示">
              <a:extLst>
                <a:ext uri="{FF2B5EF4-FFF2-40B4-BE49-F238E27FC236}">
                  <a16:creationId xmlns:a16="http://schemas.microsoft.com/office/drawing/2014/main" id="{61FB53C7-94B8-49A8-9A68-EF01B8A181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3" t="9597" r="12502" b="15131"/>
            <a:stretch/>
          </p:blipFill>
          <p:spPr bwMode="auto">
            <a:xfrm>
              <a:off x="2114673" y="5452598"/>
              <a:ext cx="937184" cy="94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ソース画像を表示">
              <a:extLst>
                <a:ext uri="{FF2B5EF4-FFF2-40B4-BE49-F238E27FC236}">
                  <a16:creationId xmlns:a16="http://schemas.microsoft.com/office/drawing/2014/main" id="{13D84A45-4C7B-42B9-91EF-7B1C59457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3" t="9597" r="12502" b="15131"/>
            <a:stretch/>
          </p:blipFill>
          <p:spPr bwMode="auto">
            <a:xfrm>
              <a:off x="2701314" y="5735560"/>
              <a:ext cx="937184" cy="94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ソース画像を表示">
              <a:extLst>
                <a:ext uri="{FF2B5EF4-FFF2-40B4-BE49-F238E27FC236}">
                  <a16:creationId xmlns:a16="http://schemas.microsoft.com/office/drawing/2014/main" id="{3FC96913-FF1F-4995-9850-F0BC9D6A47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3" t="9597" r="12502" b="15131"/>
            <a:stretch/>
          </p:blipFill>
          <p:spPr bwMode="auto">
            <a:xfrm>
              <a:off x="3241420" y="5452598"/>
              <a:ext cx="937184" cy="94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ソース画像を表示">
              <a:extLst>
                <a:ext uri="{FF2B5EF4-FFF2-40B4-BE49-F238E27FC236}">
                  <a16:creationId xmlns:a16="http://schemas.microsoft.com/office/drawing/2014/main" id="{CCA95254-E3B1-47E1-BCCC-A12D4AF7D6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3" t="9597" r="12502" b="15131"/>
            <a:stretch/>
          </p:blipFill>
          <p:spPr bwMode="auto">
            <a:xfrm>
              <a:off x="3828061" y="5774862"/>
              <a:ext cx="937184" cy="94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6F3189-5B1E-4B04-9227-322EA2C7F040}"/>
              </a:ext>
            </a:extLst>
          </p:cNvPr>
          <p:cNvSpPr txBox="1"/>
          <p:nvPr/>
        </p:nvSpPr>
        <p:spPr>
          <a:xfrm>
            <a:off x="7585369" y="4571423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C60D66-F198-412D-898C-FB1E513CD4F8}"/>
              </a:ext>
            </a:extLst>
          </p:cNvPr>
          <p:cNvSpPr txBox="1"/>
          <p:nvPr/>
        </p:nvSpPr>
        <p:spPr>
          <a:xfrm>
            <a:off x="5303334" y="5542688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98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0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5104161" y="1580379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4÷8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B09F30-A712-470F-B283-778F677AC64D}"/>
              </a:ext>
            </a:extLst>
          </p:cNvPr>
          <p:cNvSpPr txBox="1"/>
          <p:nvPr/>
        </p:nvSpPr>
        <p:spPr>
          <a:xfrm>
            <a:off x="370013" y="636607"/>
            <a:ext cx="11115643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人でわけた。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１人分は何こ？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D6418E-7B3E-4886-B2E7-6E557D0BCF43}"/>
              </a:ext>
            </a:extLst>
          </p:cNvPr>
          <p:cNvSpPr txBox="1"/>
          <p:nvPr/>
        </p:nvSpPr>
        <p:spPr>
          <a:xfrm>
            <a:off x="8994563" y="1580379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99D3BF-BA19-46B6-9858-17FE0CC7EAD0}"/>
              </a:ext>
            </a:extLst>
          </p:cNvPr>
          <p:cNvSpPr txBox="1"/>
          <p:nvPr/>
        </p:nvSpPr>
        <p:spPr>
          <a:xfrm>
            <a:off x="370013" y="2600027"/>
            <a:ext cx="11451974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人でわけた。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１人分は何こ？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F937DE7-87EE-4843-B38B-76B2D683387A}"/>
              </a:ext>
            </a:extLst>
          </p:cNvPr>
          <p:cNvSpPr txBox="1"/>
          <p:nvPr/>
        </p:nvSpPr>
        <p:spPr>
          <a:xfrm>
            <a:off x="4678296" y="354379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5÷10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6F3189-5B1E-4B04-9227-322EA2C7F040}"/>
              </a:ext>
            </a:extLst>
          </p:cNvPr>
          <p:cNvSpPr txBox="1"/>
          <p:nvPr/>
        </p:nvSpPr>
        <p:spPr>
          <a:xfrm>
            <a:off x="7202781" y="3543799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C60D66-F198-412D-898C-FB1E513CD4F8}"/>
              </a:ext>
            </a:extLst>
          </p:cNvPr>
          <p:cNvSpPr txBox="1"/>
          <p:nvPr/>
        </p:nvSpPr>
        <p:spPr>
          <a:xfrm>
            <a:off x="8994563" y="3607797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63F5B00-AFED-4E94-B378-931C9791FE45}"/>
              </a:ext>
            </a:extLst>
          </p:cNvPr>
          <p:cNvSpPr txBox="1"/>
          <p:nvPr/>
        </p:nvSpPr>
        <p:spPr>
          <a:xfrm>
            <a:off x="7202781" y="1556874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113721F-4EFB-4C1D-A5F4-FBC529F97103}"/>
              </a:ext>
            </a:extLst>
          </p:cNvPr>
          <p:cNvSpPr txBox="1"/>
          <p:nvPr/>
        </p:nvSpPr>
        <p:spPr>
          <a:xfrm>
            <a:off x="370013" y="4613125"/>
            <a:ext cx="11451974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人でわけた。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１人分は何こ？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287AA51-EC08-40B0-B30A-1B89B266EF9E}"/>
              </a:ext>
            </a:extLst>
          </p:cNvPr>
          <p:cNvSpPr txBox="1"/>
          <p:nvPr/>
        </p:nvSpPr>
        <p:spPr>
          <a:xfrm>
            <a:off x="4678296" y="5556897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1÷10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068F809-A17F-4C8B-A178-CD3C711D4D4A}"/>
              </a:ext>
            </a:extLst>
          </p:cNvPr>
          <p:cNvSpPr txBox="1"/>
          <p:nvPr/>
        </p:nvSpPr>
        <p:spPr>
          <a:xfrm>
            <a:off x="7202781" y="5556897"/>
            <a:ext cx="128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ABD716E-AED7-4051-BF31-6179563D95B7}"/>
              </a:ext>
            </a:extLst>
          </p:cNvPr>
          <p:cNvSpPr txBox="1"/>
          <p:nvPr/>
        </p:nvSpPr>
        <p:spPr>
          <a:xfrm>
            <a:off x="8994563" y="5620895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D53B5-5576-4DB5-8B93-28D46EC6AEEE}"/>
              </a:ext>
            </a:extLst>
          </p:cNvPr>
          <p:cNvGrpSpPr/>
          <p:nvPr/>
        </p:nvGrpSpPr>
        <p:grpSpPr>
          <a:xfrm>
            <a:off x="577110" y="1556874"/>
            <a:ext cx="2792623" cy="679608"/>
            <a:chOff x="466751" y="1577918"/>
            <a:chExt cx="3230718" cy="786222"/>
          </a:xfrm>
        </p:grpSpPr>
        <p:pic>
          <p:nvPicPr>
            <p:cNvPr id="15" name="Picture 2" descr="ソース画像を表示">
              <a:extLst>
                <a:ext uri="{FF2B5EF4-FFF2-40B4-BE49-F238E27FC236}">
                  <a16:creationId xmlns:a16="http://schemas.microsoft.com/office/drawing/2014/main" id="{E0CA6A59-4415-4FEA-BB37-B0E0E67F1D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4" t="16889" r="16357" b="13971"/>
            <a:stretch/>
          </p:blipFill>
          <p:spPr bwMode="auto">
            <a:xfrm>
              <a:off x="466751" y="1594699"/>
              <a:ext cx="754732" cy="769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ソース画像を表示">
              <a:extLst>
                <a:ext uri="{FF2B5EF4-FFF2-40B4-BE49-F238E27FC236}">
                  <a16:creationId xmlns:a16="http://schemas.microsoft.com/office/drawing/2014/main" id="{7737A060-6AD7-486F-8713-B8EA650C6C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4" t="16889" r="16357" b="13971"/>
            <a:stretch/>
          </p:blipFill>
          <p:spPr bwMode="auto">
            <a:xfrm>
              <a:off x="1295954" y="1577918"/>
              <a:ext cx="754732" cy="769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ソース画像を表示">
              <a:extLst>
                <a:ext uri="{FF2B5EF4-FFF2-40B4-BE49-F238E27FC236}">
                  <a16:creationId xmlns:a16="http://schemas.microsoft.com/office/drawing/2014/main" id="{6EBFE433-83DC-46C1-B545-C674A0338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4" t="16889" r="16357" b="13971"/>
            <a:stretch/>
          </p:blipFill>
          <p:spPr bwMode="auto">
            <a:xfrm>
              <a:off x="2125157" y="1577918"/>
              <a:ext cx="754732" cy="769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ソース画像を表示">
              <a:extLst>
                <a:ext uri="{FF2B5EF4-FFF2-40B4-BE49-F238E27FC236}">
                  <a16:creationId xmlns:a16="http://schemas.microsoft.com/office/drawing/2014/main" id="{D9E2FF9F-9BD0-41DE-904E-1CF553B50B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4" t="16889" r="16357" b="13971"/>
            <a:stretch/>
          </p:blipFill>
          <p:spPr bwMode="auto">
            <a:xfrm>
              <a:off x="2942737" y="1577918"/>
              <a:ext cx="754732" cy="769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ソース画像を表示">
            <a:extLst>
              <a:ext uri="{FF2B5EF4-FFF2-40B4-BE49-F238E27FC236}">
                <a16:creationId xmlns:a16="http://schemas.microsoft.com/office/drawing/2014/main" id="{85498DB8-3C47-4AD1-B29F-F5A6E98F2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6889" r="16357" b="13971"/>
          <a:stretch/>
        </p:blipFill>
        <p:spPr bwMode="auto">
          <a:xfrm>
            <a:off x="577110" y="3600358"/>
            <a:ext cx="652388" cy="6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>
            <a:extLst>
              <a:ext uri="{FF2B5EF4-FFF2-40B4-BE49-F238E27FC236}">
                <a16:creationId xmlns:a16="http://schemas.microsoft.com/office/drawing/2014/main" id="{887850E1-570B-4E79-B837-E34ACC823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6889" r="16357" b="13971"/>
          <a:stretch/>
        </p:blipFill>
        <p:spPr bwMode="auto">
          <a:xfrm>
            <a:off x="1293871" y="3585853"/>
            <a:ext cx="652388" cy="6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>
            <a:extLst>
              <a:ext uri="{FF2B5EF4-FFF2-40B4-BE49-F238E27FC236}">
                <a16:creationId xmlns:a16="http://schemas.microsoft.com/office/drawing/2014/main" id="{4D449880-4315-43D4-8B7F-E69134D9E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6889" r="16357" b="13971"/>
          <a:stretch/>
        </p:blipFill>
        <p:spPr bwMode="auto">
          <a:xfrm>
            <a:off x="2010631" y="3585853"/>
            <a:ext cx="652388" cy="6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>
            <a:extLst>
              <a:ext uri="{FF2B5EF4-FFF2-40B4-BE49-F238E27FC236}">
                <a16:creationId xmlns:a16="http://schemas.microsoft.com/office/drawing/2014/main" id="{B8780E83-6217-4D24-ACF3-87FFF9FBA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6889" r="16357" b="13971"/>
          <a:stretch/>
        </p:blipFill>
        <p:spPr bwMode="auto">
          <a:xfrm>
            <a:off x="2717345" y="3585853"/>
            <a:ext cx="652388" cy="6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>
            <a:extLst>
              <a:ext uri="{FF2B5EF4-FFF2-40B4-BE49-F238E27FC236}">
                <a16:creationId xmlns:a16="http://schemas.microsoft.com/office/drawing/2014/main" id="{DBE4CF8B-9D0B-4F67-99A7-20A0E5F6E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6889" r="16357" b="13971"/>
          <a:stretch/>
        </p:blipFill>
        <p:spPr bwMode="auto">
          <a:xfrm>
            <a:off x="3446788" y="3585853"/>
            <a:ext cx="652388" cy="6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>
            <a:extLst>
              <a:ext uri="{FF2B5EF4-FFF2-40B4-BE49-F238E27FC236}">
                <a16:creationId xmlns:a16="http://schemas.microsoft.com/office/drawing/2014/main" id="{DD34BBAB-C991-4A6A-97EE-3F1F72901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16889" r="16357" b="13971"/>
          <a:stretch/>
        </p:blipFill>
        <p:spPr bwMode="auto">
          <a:xfrm>
            <a:off x="577110" y="5512457"/>
            <a:ext cx="652388" cy="6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0" grpId="0"/>
      <p:bldP spid="28" grpId="0"/>
      <p:bldP spid="29" grpId="0"/>
      <p:bldP spid="27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9212778" cy="14465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のお店は大繁盛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大勢の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予約がありました。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9430" y="2435902"/>
            <a:ext cx="4211409" cy="3693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 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食品Ｂ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 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秘密Ｃ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秘密Ｄ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08g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5448135" y="3328454"/>
            <a:ext cx="3086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80×10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5983880" y="4005723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5983880" y="4682511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6022455" y="5359780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08×10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3FF1E9-B521-A867-E705-BCB9E06471A2}"/>
              </a:ext>
            </a:extLst>
          </p:cNvPr>
          <p:cNvSpPr txBox="1"/>
          <p:nvPr/>
        </p:nvSpPr>
        <p:spPr>
          <a:xfrm>
            <a:off x="8730763" y="3328454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C98685-8B46-C996-83C1-37711484F256}"/>
              </a:ext>
            </a:extLst>
          </p:cNvPr>
          <p:cNvSpPr txBox="1"/>
          <p:nvPr/>
        </p:nvSpPr>
        <p:spPr>
          <a:xfrm>
            <a:off x="9153613" y="4005723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9AB8DC-BB0A-B9E8-09EC-F76813882EAF}"/>
              </a:ext>
            </a:extLst>
          </p:cNvPr>
          <p:cNvSpPr txBox="1"/>
          <p:nvPr/>
        </p:nvSpPr>
        <p:spPr>
          <a:xfrm>
            <a:off x="9568841" y="4682511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8657C6-F2E2-0419-BB16-E7A06F68D4DC}"/>
              </a:ext>
            </a:extLst>
          </p:cNvPr>
          <p:cNvSpPr txBox="1"/>
          <p:nvPr/>
        </p:nvSpPr>
        <p:spPr>
          <a:xfrm>
            <a:off x="9594566" y="5359780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4E5083-F4CF-C405-6F41-5885B01B8B3D}"/>
              </a:ext>
            </a:extLst>
          </p:cNvPr>
          <p:cNvSpPr txBox="1"/>
          <p:nvPr/>
        </p:nvSpPr>
        <p:spPr>
          <a:xfrm>
            <a:off x="4273828" y="6128740"/>
            <a:ext cx="7048742" cy="5847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8081A4-3987-D1EB-0C14-C9B8582303FF}"/>
              </a:ext>
            </a:extLst>
          </p:cNvPr>
          <p:cNvSpPr txBox="1"/>
          <p:nvPr/>
        </p:nvSpPr>
        <p:spPr>
          <a:xfrm>
            <a:off x="6825343" y="6139625"/>
            <a:ext cx="4288971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１けた大きくなります</a:t>
            </a:r>
            <a:endParaRPr lang="ja-JP" altLang="en-US" sz="32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7F88F8-65D2-61D0-85E7-F688DE0CD732}"/>
              </a:ext>
            </a:extLst>
          </p:cNvPr>
          <p:cNvSpPr/>
          <p:nvPr/>
        </p:nvSpPr>
        <p:spPr>
          <a:xfrm>
            <a:off x="5095675" y="3143787"/>
            <a:ext cx="5784829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E937B5-A07A-80AD-A015-B5E6C2DF43AA}"/>
              </a:ext>
            </a:extLst>
          </p:cNvPr>
          <p:cNvSpPr txBox="1"/>
          <p:nvPr/>
        </p:nvSpPr>
        <p:spPr>
          <a:xfrm>
            <a:off x="4989694" y="2435902"/>
            <a:ext cx="6957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人分では何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必要ですか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21DDDB-58F8-D964-C0DD-38131EA7F881}"/>
              </a:ext>
            </a:extLst>
          </p:cNvPr>
          <p:cNvSpPr txBox="1"/>
          <p:nvPr/>
        </p:nvSpPr>
        <p:spPr>
          <a:xfrm>
            <a:off x="5191219" y="2463835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79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2" grpId="0"/>
      <p:bldP spid="7" grpId="0"/>
      <p:bldP spid="9" grpId="0"/>
      <p:bldP spid="11" grpId="0"/>
      <p:bldP spid="13" grpId="0" animBg="1"/>
      <p:bldP spid="15" grpId="0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9430" y="1755992"/>
            <a:ext cx="2287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574907" y="1755992"/>
            <a:ext cx="2287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755992"/>
            <a:ext cx="2686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059566" y="2537785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765043" y="2537785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417968" y="2537785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869430" y="3425748"/>
            <a:ext cx="2686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574907" y="3425748"/>
            <a:ext cx="2686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3425748"/>
            <a:ext cx="2686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7÷10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1059566" y="420754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765043" y="420754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417968" y="4207541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9177512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64B43D-3015-655E-FEB8-55A4C03968B3}"/>
              </a:ext>
            </a:extLst>
          </p:cNvPr>
          <p:cNvSpPr txBox="1"/>
          <p:nvPr/>
        </p:nvSpPr>
        <p:spPr>
          <a:xfrm>
            <a:off x="869430" y="5095504"/>
            <a:ext cx="3086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30÷60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78F3F9-E5A4-1F0C-749A-C85E2ECD2969}"/>
              </a:ext>
            </a:extLst>
          </p:cNvPr>
          <p:cNvSpPr txBox="1"/>
          <p:nvPr/>
        </p:nvSpPr>
        <p:spPr>
          <a:xfrm>
            <a:off x="4574907" y="5095504"/>
            <a:ext cx="3086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25÷50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565536-F693-0F96-01E3-CEC9E748F43E}"/>
              </a:ext>
            </a:extLst>
          </p:cNvPr>
          <p:cNvSpPr txBox="1"/>
          <p:nvPr/>
        </p:nvSpPr>
        <p:spPr>
          <a:xfrm>
            <a:off x="8227832" y="5095504"/>
            <a:ext cx="3086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21÷42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E0B3E8-4576-41EC-3EBC-F4CC6B269AA1}"/>
              </a:ext>
            </a:extLst>
          </p:cNvPr>
          <p:cNvSpPr txBox="1"/>
          <p:nvPr/>
        </p:nvSpPr>
        <p:spPr>
          <a:xfrm>
            <a:off x="1059566" y="5877297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10716C-C21D-36A2-C623-245C723929DA}"/>
              </a:ext>
            </a:extLst>
          </p:cNvPr>
          <p:cNvSpPr txBox="1"/>
          <p:nvPr/>
        </p:nvSpPr>
        <p:spPr>
          <a:xfrm>
            <a:off x="4765043" y="5877297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D45CDB-1670-B8EC-E5DB-176292AC08FB}"/>
              </a:ext>
            </a:extLst>
          </p:cNvPr>
          <p:cNvSpPr txBox="1"/>
          <p:nvPr/>
        </p:nvSpPr>
        <p:spPr>
          <a:xfrm>
            <a:off x="8417968" y="5877297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47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1719588" y="1710283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596434" y="2295730"/>
            <a:ext cx="2530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）７５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1732840" y="2843004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301757" y="2369616"/>
            <a:ext cx="177616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393274" y="3555455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C76A75-D5FC-46D1-97F9-14268B5F9126}"/>
              </a:ext>
            </a:extLst>
          </p:cNvPr>
          <p:cNvSpPr txBox="1"/>
          <p:nvPr/>
        </p:nvSpPr>
        <p:spPr>
          <a:xfrm>
            <a:off x="3831973" y="1647120"/>
            <a:ext cx="424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6A289EA-CC1D-4F1D-B7B2-68A891C3F7EC}"/>
              </a:ext>
            </a:extLst>
          </p:cNvPr>
          <p:cNvSpPr txBox="1"/>
          <p:nvPr/>
        </p:nvSpPr>
        <p:spPr>
          <a:xfrm>
            <a:off x="3831973" y="2399740"/>
            <a:ext cx="758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を十の位に，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を７の下に書く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C2B992-4033-4141-840C-7DBD461BB00D}"/>
              </a:ext>
            </a:extLst>
          </p:cNvPr>
          <p:cNvSpPr txBox="1"/>
          <p:nvPr/>
        </p:nvSpPr>
        <p:spPr>
          <a:xfrm>
            <a:off x="832916" y="567446"/>
            <a:ext cx="6955750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筆算のわり算を思い出そう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A6F063-D21E-4A4D-B75F-2E88F550129B}"/>
              </a:ext>
            </a:extLst>
          </p:cNvPr>
          <p:cNvSpPr txBox="1"/>
          <p:nvPr/>
        </p:nvSpPr>
        <p:spPr>
          <a:xfrm>
            <a:off x="3842585" y="3107571"/>
            <a:ext cx="364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3287B9-5A03-4E3A-8018-E090E8B2C0C5}"/>
              </a:ext>
            </a:extLst>
          </p:cNvPr>
          <p:cNvSpPr txBox="1"/>
          <p:nvPr/>
        </p:nvSpPr>
        <p:spPr>
          <a:xfrm>
            <a:off x="1695222" y="3630167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268E89-C4DA-46E0-A3D4-6F696737B81F}"/>
              </a:ext>
            </a:extLst>
          </p:cNvPr>
          <p:cNvSpPr txBox="1"/>
          <p:nvPr/>
        </p:nvSpPr>
        <p:spPr>
          <a:xfrm>
            <a:off x="3842585" y="4107789"/>
            <a:ext cx="430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3D4F6D-03F2-482B-8A7D-C9F41D366D13}"/>
              </a:ext>
            </a:extLst>
          </p:cNvPr>
          <p:cNvSpPr txBox="1"/>
          <p:nvPr/>
        </p:nvSpPr>
        <p:spPr>
          <a:xfrm>
            <a:off x="3842585" y="4867104"/>
            <a:ext cx="789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を一の位に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の下に書く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9037CF-75AE-4CC0-906D-2EE9AD26DC30}"/>
              </a:ext>
            </a:extLst>
          </p:cNvPr>
          <p:cNvSpPr txBox="1"/>
          <p:nvPr/>
        </p:nvSpPr>
        <p:spPr>
          <a:xfrm>
            <a:off x="1695222" y="4209292"/>
            <a:ext cx="136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54A0EA7-10EB-427C-8CF6-F20CD797050B}"/>
              </a:ext>
            </a:extLst>
          </p:cNvPr>
          <p:cNvCxnSpPr>
            <a:cxnSpLocks/>
          </p:cNvCxnSpPr>
          <p:nvPr/>
        </p:nvCxnSpPr>
        <p:spPr>
          <a:xfrm>
            <a:off x="1425544" y="4978733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080626B-9054-4C05-BB1C-463ED3B3F8C4}"/>
              </a:ext>
            </a:extLst>
          </p:cNvPr>
          <p:cNvSpPr txBox="1"/>
          <p:nvPr/>
        </p:nvSpPr>
        <p:spPr>
          <a:xfrm>
            <a:off x="2286486" y="5047562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978C0C-45B8-450B-B623-2301754FDF5A}"/>
              </a:ext>
            </a:extLst>
          </p:cNvPr>
          <p:cNvSpPr txBox="1"/>
          <p:nvPr/>
        </p:nvSpPr>
        <p:spPr>
          <a:xfrm>
            <a:off x="3842586" y="5562560"/>
            <a:ext cx="347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6A8AFA-D0CF-4EB8-A4DC-0B7ADFBD18B6}"/>
              </a:ext>
            </a:extLst>
          </p:cNvPr>
          <p:cNvSpPr txBox="1"/>
          <p:nvPr/>
        </p:nvSpPr>
        <p:spPr>
          <a:xfrm flipH="1">
            <a:off x="2271691" y="1702123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F978C0C-45B8-450B-B623-2301754FDF5A}"/>
              </a:ext>
            </a:extLst>
          </p:cNvPr>
          <p:cNvSpPr txBox="1"/>
          <p:nvPr/>
        </p:nvSpPr>
        <p:spPr>
          <a:xfrm>
            <a:off x="8340769" y="562924"/>
            <a:ext cx="2723471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うすいブルーの数字は書かなくて良いのだ</a:t>
            </a:r>
            <a:endParaRPr lang="en-US" altLang="ja-JP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6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17" grpId="0"/>
      <p:bldP spid="18" grpId="0"/>
      <p:bldP spid="20" grpId="0"/>
      <p:bldP spid="21" grpId="0"/>
      <p:bldP spid="22" grpId="0"/>
      <p:bldP spid="24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1719587" y="1710283"/>
            <a:ext cx="860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596434" y="2295730"/>
            <a:ext cx="265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）８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1685543" y="2843004"/>
            <a:ext cx="860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301757" y="2369616"/>
            <a:ext cx="177616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490137" y="3555455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C76A75-D5FC-46D1-97F9-14268B5F9126}"/>
              </a:ext>
            </a:extLst>
          </p:cNvPr>
          <p:cNvSpPr txBox="1"/>
          <p:nvPr/>
        </p:nvSpPr>
        <p:spPr>
          <a:xfrm>
            <a:off x="3831973" y="1647120"/>
            <a:ext cx="34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6A289EA-CC1D-4F1D-B7B2-68A891C3F7EC}"/>
              </a:ext>
            </a:extLst>
          </p:cNvPr>
          <p:cNvSpPr txBox="1"/>
          <p:nvPr/>
        </p:nvSpPr>
        <p:spPr>
          <a:xfrm>
            <a:off x="3831973" y="2399740"/>
            <a:ext cx="758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の上に，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の下に書く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C2B992-4033-4141-840C-7DBD461BB00D}"/>
              </a:ext>
            </a:extLst>
          </p:cNvPr>
          <p:cNvSpPr txBox="1"/>
          <p:nvPr/>
        </p:nvSpPr>
        <p:spPr>
          <a:xfrm>
            <a:off x="832916" y="550761"/>
            <a:ext cx="6955750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小数点がある筆算のわり算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A6F063-D21E-4A4D-B75F-2E88F550129B}"/>
              </a:ext>
            </a:extLst>
          </p:cNvPr>
          <p:cNvSpPr txBox="1"/>
          <p:nvPr/>
        </p:nvSpPr>
        <p:spPr>
          <a:xfrm>
            <a:off x="3842585" y="3107571"/>
            <a:ext cx="3478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3287B9-5A03-4E3A-8018-E090E8B2C0C5}"/>
              </a:ext>
            </a:extLst>
          </p:cNvPr>
          <p:cNvSpPr txBox="1"/>
          <p:nvPr/>
        </p:nvSpPr>
        <p:spPr>
          <a:xfrm>
            <a:off x="1695222" y="3630167"/>
            <a:ext cx="1554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 １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268E89-C4DA-46E0-A3D4-6F696737B81F}"/>
              </a:ext>
            </a:extLst>
          </p:cNvPr>
          <p:cNvSpPr txBox="1"/>
          <p:nvPr/>
        </p:nvSpPr>
        <p:spPr>
          <a:xfrm>
            <a:off x="3842584" y="4107789"/>
            <a:ext cx="5100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73D4F6D-03F2-482B-8A7D-C9F41D366D13}"/>
              </a:ext>
            </a:extLst>
          </p:cNvPr>
          <p:cNvSpPr txBox="1"/>
          <p:nvPr/>
        </p:nvSpPr>
        <p:spPr>
          <a:xfrm>
            <a:off x="3842585" y="4867104"/>
            <a:ext cx="789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の上に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の下に書く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9037CF-75AE-4CC0-906D-2EE9AD26DC30}"/>
              </a:ext>
            </a:extLst>
          </p:cNvPr>
          <p:cNvSpPr txBox="1"/>
          <p:nvPr/>
        </p:nvSpPr>
        <p:spPr>
          <a:xfrm>
            <a:off x="1695222" y="4209292"/>
            <a:ext cx="1554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 １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54A0EA7-10EB-427C-8CF6-F20CD797050B}"/>
              </a:ext>
            </a:extLst>
          </p:cNvPr>
          <p:cNvCxnSpPr>
            <a:cxnSpLocks/>
          </p:cNvCxnSpPr>
          <p:nvPr/>
        </p:nvCxnSpPr>
        <p:spPr>
          <a:xfrm>
            <a:off x="1522407" y="4978733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080626B-9054-4C05-BB1C-463ED3B3F8C4}"/>
              </a:ext>
            </a:extLst>
          </p:cNvPr>
          <p:cNvSpPr txBox="1"/>
          <p:nvPr/>
        </p:nvSpPr>
        <p:spPr>
          <a:xfrm>
            <a:off x="2545770" y="5047562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978C0C-45B8-450B-B623-2301754FDF5A}"/>
              </a:ext>
            </a:extLst>
          </p:cNvPr>
          <p:cNvSpPr txBox="1"/>
          <p:nvPr/>
        </p:nvSpPr>
        <p:spPr>
          <a:xfrm>
            <a:off x="3842586" y="5562560"/>
            <a:ext cx="347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6A8AFA-D0CF-4EB8-A4DC-0B7ADFBD18B6}"/>
              </a:ext>
            </a:extLst>
          </p:cNvPr>
          <p:cNvSpPr txBox="1"/>
          <p:nvPr/>
        </p:nvSpPr>
        <p:spPr>
          <a:xfrm flipH="1">
            <a:off x="2472304" y="1710282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F978C0C-45B8-450B-B623-2301754FDF5A}"/>
              </a:ext>
            </a:extLst>
          </p:cNvPr>
          <p:cNvSpPr txBox="1"/>
          <p:nvPr/>
        </p:nvSpPr>
        <p:spPr>
          <a:xfrm>
            <a:off x="8340769" y="562924"/>
            <a:ext cx="2723471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筆算の方法は今までと同じ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2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17" grpId="0"/>
      <p:bldP spid="18" grpId="0"/>
      <p:bldP spid="20" grpId="0"/>
      <p:bldP spid="21" grpId="0"/>
      <p:bldP spid="22" grpId="0"/>
      <p:bldP spid="24" grpId="0"/>
      <p:bldP spid="27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838200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790098" y="2685269"/>
            <a:ext cx="69390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788593" y="1363498"/>
            <a:ext cx="70359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374531" y="2365304"/>
            <a:ext cx="17447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413761" y="3606197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434107" y="491777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453764" y="2071087"/>
            <a:ext cx="268801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005084" y="2365304"/>
            <a:ext cx="18844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B8E813-A589-4D5D-8DFC-79E11B7AD7E2}"/>
              </a:ext>
            </a:extLst>
          </p:cNvPr>
          <p:cNvSpPr txBox="1"/>
          <p:nvPr/>
        </p:nvSpPr>
        <p:spPr>
          <a:xfrm>
            <a:off x="5429592" y="1363498"/>
            <a:ext cx="67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418336" y="2663108"/>
            <a:ext cx="494776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129692" y="3606197"/>
            <a:ext cx="175983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FDDEC38-28C3-40E6-B0EE-F33A169AB751}"/>
              </a:ext>
            </a:extLst>
          </p:cNvPr>
          <p:cNvSpPr txBox="1"/>
          <p:nvPr/>
        </p:nvSpPr>
        <p:spPr>
          <a:xfrm>
            <a:off x="5418336" y="3358724"/>
            <a:ext cx="12174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5C2ED7-4E39-4118-90C4-2FFCC8CCCDFA}"/>
              </a:ext>
            </a:extLst>
          </p:cNvPr>
          <p:cNvSpPr txBox="1"/>
          <p:nvPr/>
        </p:nvSpPr>
        <p:spPr>
          <a:xfrm>
            <a:off x="5421672" y="3916983"/>
            <a:ext cx="121076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133E398-5CC6-456B-980D-B47D8AF01CB8}"/>
              </a:ext>
            </a:extLst>
          </p:cNvPr>
          <p:cNvCxnSpPr>
            <a:cxnSpLocks/>
          </p:cNvCxnSpPr>
          <p:nvPr/>
        </p:nvCxnSpPr>
        <p:spPr>
          <a:xfrm>
            <a:off x="5163778" y="4917778"/>
            <a:ext cx="172575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1C5E0C-5523-40F8-9666-653C1D8DC3A2}"/>
              </a:ext>
            </a:extLst>
          </p:cNvPr>
          <p:cNvSpPr txBox="1"/>
          <p:nvPr/>
        </p:nvSpPr>
        <p:spPr>
          <a:xfrm>
            <a:off x="6027055" y="4646361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76255" y="2071087"/>
            <a:ext cx="268801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8774991" y="2355867"/>
            <a:ext cx="18982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14C1B21-12A7-4D2D-A81F-1AA778B99CD6}"/>
              </a:ext>
            </a:extLst>
          </p:cNvPr>
          <p:cNvSpPr txBox="1"/>
          <p:nvPr/>
        </p:nvSpPr>
        <p:spPr>
          <a:xfrm>
            <a:off x="2434980" y="1363498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D41230-72A6-4181-8ECA-5BB9E02538DC}"/>
              </a:ext>
            </a:extLst>
          </p:cNvPr>
          <p:cNvSpPr txBox="1"/>
          <p:nvPr/>
        </p:nvSpPr>
        <p:spPr>
          <a:xfrm>
            <a:off x="6027055" y="1363498"/>
            <a:ext cx="646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56EB3F-9222-42AC-A7C4-3CAA18B8EDB3}"/>
              </a:ext>
            </a:extLst>
          </p:cNvPr>
          <p:cNvSpPr txBox="1"/>
          <p:nvPr/>
        </p:nvSpPr>
        <p:spPr>
          <a:xfrm>
            <a:off x="1791694" y="3613210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5D7E793-140E-4B95-968D-9A82CF67ADEA}"/>
              </a:ext>
            </a:extLst>
          </p:cNvPr>
          <p:cNvSpPr txBox="1"/>
          <p:nvPr/>
        </p:nvSpPr>
        <p:spPr>
          <a:xfrm>
            <a:off x="1791694" y="4200126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DE86EF9-D6A5-4831-9F5A-B74F337F45E8}"/>
              </a:ext>
            </a:extLst>
          </p:cNvPr>
          <p:cNvSpPr txBox="1"/>
          <p:nvPr/>
        </p:nvSpPr>
        <p:spPr>
          <a:xfrm>
            <a:off x="2410455" y="4662215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5F7D35-CC78-45B0-86EC-E662140F5FB0}"/>
              </a:ext>
            </a:extLst>
          </p:cNvPr>
          <p:cNvSpPr txBox="1"/>
          <p:nvPr/>
        </p:nvSpPr>
        <p:spPr>
          <a:xfrm>
            <a:off x="9234302" y="1363498"/>
            <a:ext cx="67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69B35E2-A563-4697-BCD1-028882115E4A}"/>
              </a:ext>
            </a:extLst>
          </p:cNvPr>
          <p:cNvSpPr txBox="1"/>
          <p:nvPr/>
        </p:nvSpPr>
        <p:spPr>
          <a:xfrm>
            <a:off x="9831765" y="1363498"/>
            <a:ext cx="646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C1672F2-1F82-4B7C-8636-75E611FE122F}"/>
              </a:ext>
            </a:extLst>
          </p:cNvPr>
          <p:cNvSpPr txBox="1"/>
          <p:nvPr/>
        </p:nvSpPr>
        <p:spPr>
          <a:xfrm>
            <a:off x="9238541" y="2663108"/>
            <a:ext cx="494776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4C2DF69-E89B-4C61-B94E-1100A9C6CE3E}"/>
              </a:ext>
            </a:extLst>
          </p:cNvPr>
          <p:cNvCxnSpPr>
            <a:cxnSpLocks/>
          </p:cNvCxnSpPr>
          <p:nvPr/>
        </p:nvCxnSpPr>
        <p:spPr>
          <a:xfrm>
            <a:off x="8949897" y="3606197"/>
            <a:ext cx="172335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72F57EE-6CBB-439F-8E19-FCF16872B99C}"/>
              </a:ext>
            </a:extLst>
          </p:cNvPr>
          <p:cNvSpPr txBox="1"/>
          <p:nvPr/>
        </p:nvSpPr>
        <p:spPr>
          <a:xfrm>
            <a:off x="9238541" y="3358724"/>
            <a:ext cx="12174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F7A36DA-A7E9-4F87-AF8B-81BCF506D5B6}"/>
              </a:ext>
            </a:extLst>
          </p:cNvPr>
          <p:cNvSpPr txBox="1"/>
          <p:nvPr/>
        </p:nvSpPr>
        <p:spPr>
          <a:xfrm>
            <a:off x="9241877" y="3916983"/>
            <a:ext cx="121076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A4663479-785C-4DB1-A609-40E779A5DF42}"/>
              </a:ext>
            </a:extLst>
          </p:cNvPr>
          <p:cNvCxnSpPr>
            <a:cxnSpLocks/>
          </p:cNvCxnSpPr>
          <p:nvPr/>
        </p:nvCxnSpPr>
        <p:spPr>
          <a:xfrm>
            <a:off x="8983983" y="4917778"/>
            <a:ext cx="168927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83B77C1-46E2-482A-BC7D-CA5467D7C6B2}"/>
              </a:ext>
            </a:extLst>
          </p:cNvPr>
          <p:cNvSpPr txBox="1"/>
          <p:nvPr/>
        </p:nvSpPr>
        <p:spPr>
          <a:xfrm>
            <a:off x="9847260" y="4646361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4528066-05DA-4F51-90B0-DBBAADF84BDF}"/>
              </a:ext>
            </a:extLst>
          </p:cNvPr>
          <p:cNvSpPr txBox="1"/>
          <p:nvPr/>
        </p:nvSpPr>
        <p:spPr>
          <a:xfrm>
            <a:off x="869430" y="576572"/>
            <a:ext cx="7132081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１けたの整数でわる筆算１</a:t>
            </a:r>
          </a:p>
        </p:txBody>
      </p:sp>
    </p:spTree>
    <p:extLst>
      <p:ext uri="{BB962C8B-B14F-4D97-AF65-F5344CB8AC3E}">
        <p14:creationId xmlns:p14="http://schemas.microsoft.com/office/powerpoint/2010/main" val="1176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6" grpId="0"/>
      <p:bldP spid="28" grpId="0"/>
      <p:bldP spid="42" grpId="0"/>
      <p:bldP spid="37" grpId="0"/>
      <p:bldP spid="4" grpId="0"/>
      <p:bldP spid="30" grpId="0"/>
      <p:bldP spid="32" grpId="0"/>
      <p:bldP spid="33" grpId="0"/>
      <p:bldP spid="34" grpId="0"/>
      <p:bldP spid="35" grpId="0"/>
      <p:bldP spid="38" grpId="0"/>
      <p:bldP spid="39" grpId="0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692714"/>
            <a:ext cx="268801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573721" y="2306896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982580" y="985125"/>
            <a:ext cx="63578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167603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413761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002802"/>
            <a:ext cx="119444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434107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9" y="3538610"/>
            <a:ext cx="1336578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2545144" y="4206474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453764" y="1692714"/>
            <a:ext cx="268801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005084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76255" y="1692714"/>
            <a:ext cx="257449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877499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14C1B21-12A7-4D2D-A81F-1AA778B99CD6}"/>
              </a:ext>
            </a:extLst>
          </p:cNvPr>
          <p:cNvSpPr txBox="1"/>
          <p:nvPr/>
        </p:nvSpPr>
        <p:spPr>
          <a:xfrm>
            <a:off x="2559577" y="98512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E1679DD-F6D7-4300-AC63-961A35BA5A35}"/>
              </a:ext>
            </a:extLst>
          </p:cNvPr>
          <p:cNvSpPr txBox="1"/>
          <p:nvPr/>
        </p:nvSpPr>
        <p:spPr>
          <a:xfrm>
            <a:off x="869430" y="369035"/>
            <a:ext cx="6955750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１けたの整数でわる筆算２</a:t>
            </a:r>
          </a:p>
        </p:txBody>
      </p:sp>
    </p:spTree>
    <p:extLst>
      <p:ext uri="{BB962C8B-B14F-4D97-AF65-F5344CB8AC3E}">
        <p14:creationId xmlns:p14="http://schemas.microsoft.com/office/powerpoint/2010/main" val="42311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3" grpId="0"/>
      <p:bldP spid="6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692714"/>
            <a:ext cx="25949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573720" y="2303278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167603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413761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002802"/>
            <a:ext cx="12603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434107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9" y="3538610"/>
            <a:ext cx="124348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453764" y="1692714"/>
            <a:ext cx="268801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005084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B8E813-A589-4D5D-8DFC-79E11B7AD7E2}"/>
              </a:ext>
            </a:extLst>
          </p:cNvPr>
          <p:cNvSpPr txBox="1"/>
          <p:nvPr/>
        </p:nvSpPr>
        <p:spPr>
          <a:xfrm>
            <a:off x="5821506" y="1216922"/>
            <a:ext cx="67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418335" y="228473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36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129692" y="3227824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5C2ED7-4E39-4118-90C4-2FFCC8CCCDFA}"/>
              </a:ext>
            </a:extLst>
          </p:cNvPr>
          <p:cNvSpPr txBox="1"/>
          <p:nvPr/>
        </p:nvSpPr>
        <p:spPr>
          <a:xfrm>
            <a:off x="5817140" y="3574411"/>
            <a:ext cx="121076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76255" y="1692714"/>
            <a:ext cx="257449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877499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D41230-72A6-4181-8ECA-5BB9E02538DC}"/>
              </a:ext>
            </a:extLst>
          </p:cNvPr>
          <p:cNvSpPr txBox="1"/>
          <p:nvPr/>
        </p:nvSpPr>
        <p:spPr>
          <a:xfrm>
            <a:off x="6375149" y="1216922"/>
            <a:ext cx="64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02907A0-B0DB-4324-B071-8793093BE9AE}"/>
              </a:ext>
            </a:extLst>
          </p:cNvPr>
          <p:cNvSpPr txBox="1"/>
          <p:nvPr/>
        </p:nvSpPr>
        <p:spPr>
          <a:xfrm>
            <a:off x="5418335" y="1226284"/>
            <a:ext cx="59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107B903-9736-46B4-8CBC-7349DCC76885}"/>
              </a:ext>
            </a:extLst>
          </p:cNvPr>
          <p:cNvSpPr txBox="1"/>
          <p:nvPr/>
        </p:nvSpPr>
        <p:spPr>
          <a:xfrm>
            <a:off x="1982580" y="985125"/>
            <a:ext cx="63578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5CBEABB-DB25-4C53-A6F2-680AE7A2AFA7}"/>
              </a:ext>
            </a:extLst>
          </p:cNvPr>
          <p:cNvSpPr txBox="1"/>
          <p:nvPr/>
        </p:nvSpPr>
        <p:spPr>
          <a:xfrm>
            <a:off x="2559577" y="98512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C0CE295-83E8-44B8-8CCA-7951C9A4147E}"/>
              </a:ext>
            </a:extLst>
          </p:cNvPr>
          <p:cNvSpPr txBox="1"/>
          <p:nvPr/>
        </p:nvSpPr>
        <p:spPr>
          <a:xfrm>
            <a:off x="2545144" y="4206474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C34D9C-9A34-3D4B-1DCC-51DD1D350459}"/>
              </a:ext>
            </a:extLst>
          </p:cNvPr>
          <p:cNvSpPr txBox="1"/>
          <p:nvPr/>
        </p:nvSpPr>
        <p:spPr>
          <a:xfrm>
            <a:off x="5817140" y="2992980"/>
            <a:ext cx="12174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9BB5F5E-11EF-EF84-3B39-4579A8ABE12C}"/>
              </a:ext>
            </a:extLst>
          </p:cNvPr>
          <p:cNvCxnSpPr>
            <a:cxnSpLocks/>
          </p:cNvCxnSpPr>
          <p:nvPr/>
        </p:nvCxnSpPr>
        <p:spPr>
          <a:xfrm>
            <a:off x="5170452" y="4481621"/>
            <a:ext cx="1978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60A026-FD2D-A43B-C256-89783BB731F2}"/>
              </a:ext>
            </a:extLst>
          </p:cNvPr>
          <p:cNvSpPr txBox="1"/>
          <p:nvPr/>
        </p:nvSpPr>
        <p:spPr>
          <a:xfrm>
            <a:off x="6435004" y="4219103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5A4242-E309-22CB-26ED-3994D218E48D}"/>
              </a:ext>
            </a:extLst>
          </p:cNvPr>
          <p:cNvSpPr txBox="1"/>
          <p:nvPr/>
        </p:nvSpPr>
        <p:spPr>
          <a:xfrm>
            <a:off x="869430" y="369035"/>
            <a:ext cx="6955750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１けたの整数でわる筆算２</a:t>
            </a:r>
          </a:p>
        </p:txBody>
      </p:sp>
    </p:spTree>
    <p:extLst>
      <p:ext uri="{BB962C8B-B14F-4D97-AF65-F5344CB8AC3E}">
        <p14:creationId xmlns:p14="http://schemas.microsoft.com/office/powerpoint/2010/main" val="38433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37" grpId="0"/>
      <p:bldP spid="29" grpId="0"/>
      <p:bldP spid="2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692714"/>
            <a:ext cx="2540058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573721" y="2306896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167603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413761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002802"/>
            <a:ext cx="125608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434107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8" y="3538610"/>
            <a:ext cx="125679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453764" y="1692714"/>
            <a:ext cx="268801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005084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418335" y="2284735"/>
            <a:ext cx="54663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36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129692" y="3227824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76255" y="1692714"/>
            <a:ext cx="257449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877499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9AE4E5-CED0-4ABA-AD78-99A09660CB18}"/>
              </a:ext>
            </a:extLst>
          </p:cNvPr>
          <p:cNvSpPr txBox="1"/>
          <p:nvPr/>
        </p:nvSpPr>
        <p:spPr>
          <a:xfrm>
            <a:off x="9258853" y="2271471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EDFE582-8212-4BD7-86C3-FC238293E844}"/>
              </a:ext>
            </a:extLst>
          </p:cNvPr>
          <p:cNvCxnSpPr>
            <a:cxnSpLocks/>
          </p:cNvCxnSpPr>
          <p:nvPr/>
        </p:nvCxnSpPr>
        <p:spPr>
          <a:xfrm>
            <a:off x="8952183" y="3227824"/>
            <a:ext cx="1875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4979BD3-740E-4A40-BE97-2EFFD3BC4B3B}"/>
              </a:ext>
            </a:extLst>
          </p:cNvPr>
          <p:cNvSpPr txBox="1"/>
          <p:nvPr/>
        </p:nvSpPr>
        <p:spPr>
          <a:xfrm>
            <a:off x="9217632" y="2971344"/>
            <a:ext cx="101636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C77CDD-DB08-4D4B-8818-995F75C2C875}"/>
              </a:ext>
            </a:extLst>
          </p:cNvPr>
          <p:cNvSpPr txBox="1"/>
          <p:nvPr/>
        </p:nvSpPr>
        <p:spPr>
          <a:xfrm>
            <a:off x="9214768" y="3539203"/>
            <a:ext cx="97514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587EF16-3D12-4165-B2BA-9C3D1E5CECFE}"/>
              </a:ext>
            </a:extLst>
          </p:cNvPr>
          <p:cNvCxnSpPr>
            <a:cxnSpLocks/>
          </p:cNvCxnSpPr>
          <p:nvPr/>
        </p:nvCxnSpPr>
        <p:spPr>
          <a:xfrm>
            <a:off x="8986269" y="4468992"/>
            <a:ext cx="19523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9DFC91A-6093-4447-94EF-4F6308399CDF}"/>
              </a:ext>
            </a:extLst>
          </p:cNvPr>
          <p:cNvSpPr txBox="1"/>
          <p:nvPr/>
        </p:nvSpPr>
        <p:spPr>
          <a:xfrm>
            <a:off x="10209291" y="4206474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0925E9E-8C85-495B-BB77-A10AB72FDD4E}"/>
              </a:ext>
            </a:extLst>
          </p:cNvPr>
          <p:cNvSpPr txBox="1"/>
          <p:nvPr/>
        </p:nvSpPr>
        <p:spPr>
          <a:xfrm>
            <a:off x="10244730" y="1032422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FBCBB40-1FBA-4727-B846-D9925ADAC355}"/>
              </a:ext>
            </a:extLst>
          </p:cNvPr>
          <p:cNvSpPr txBox="1"/>
          <p:nvPr/>
        </p:nvSpPr>
        <p:spPr>
          <a:xfrm>
            <a:off x="9610005" y="1015004"/>
            <a:ext cx="731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74A63C3-B616-40FC-909B-40E29A2D4E6F}"/>
              </a:ext>
            </a:extLst>
          </p:cNvPr>
          <p:cNvSpPr txBox="1"/>
          <p:nvPr/>
        </p:nvSpPr>
        <p:spPr>
          <a:xfrm>
            <a:off x="10228965" y="4746125"/>
            <a:ext cx="64165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F781399-6CA4-4859-833C-DA8A346E619A}"/>
              </a:ext>
            </a:extLst>
          </p:cNvPr>
          <p:cNvCxnSpPr>
            <a:cxnSpLocks/>
          </p:cNvCxnSpPr>
          <p:nvPr/>
        </p:nvCxnSpPr>
        <p:spPr>
          <a:xfrm>
            <a:off x="8986269" y="5675914"/>
            <a:ext cx="19523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862F3A9-8B5F-487E-985B-56EC1F7FF4AE}"/>
              </a:ext>
            </a:extLst>
          </p:cNvPr>
          <p:cNvSpPr txBox="1"/>
          <p:nvPr/>
        </p:nvSpPr>
        <p:spPr>
          <a:xfrm>
            <a:off x="10209291" y="5413396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B21C1A4-B722-4140-ACB3-D2B50816C77F}"/>
              </a:ext>
            </a:extLst>
          </p:cNvPr>
          <p:cNvSpPr txBox="1"/>
          <p:nvPr/>
        </p:nvSpPr>
        <p:spPr>
          <a:xfrm>
            <a:off x="9228914" y="1032422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4E032A5-4723-42AF-AB19-DB6353AD411D}"/>
              </a:ext>
            </a:extLst>
          </p:cNvPr>
          <p:cNvSpPr txBox="1"/>
          <p:nvPr/>
        </p:nvSpPr>
        <p:spPr>
          <a:xfrm>
            <a:off x="1982580" y="985125"/>
            <a:ext cx="63578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1FA8798-CA2D-4B42-861C-C5FDE509FE1C}"/>
              </a:ext>
            </a:extLst>
          </p:cNvPr>
          <p:cNvSpPr txBox="1"/>
          <p:nvPr/>
        </p:nvSpPr>
        <p:spPr>
          <a:xfrm>
            <a:off x="2559577" y="98512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5E25037-35CB-4E41-B5F6-B8ED1BF30668}"/>
              </a:ext>
            </a:extLst>
          </p:cNvPr>
          <p:cNvSpPr txBox="1"/>
          <p:nvPr/>
        </p:nvSpPr>
        <p:spPr>
          <a:xfrm>
            <a:off x="2545144" y="4206474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335ED6F-E9EE-415A-95C0-A71FDA8186B3}"/>
              </a:ext>
            </a:extLst>
          </p:cNvPr>
          <p:cNvSpPr txBox="1"/>
          <p:nvPr/>
        </p:nvSpPr>
        <p:spPr>
          <a:xfrm>
            <a:off x="5821506" y="985125"/>
            <a:ext cx="67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0C8EB6E-4ECD-4610-9127-4093C107552F}"/>
              </a:ext>
            </a:extLst>
          </p:cNvPr>
          <p:cNvSpPr txBox="1"/>
          <p:nvPr/>
        </p:nvSpPr>
        <p:spPr>
          <a:xfrm>
            <a:off x="6375149" y="985125"/>
            <a:ext cx="646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61F792C-2633-4F51-9156-905A8F30139A}"/>
              </a:ext>
            </a:extLst>
          </p:cNvPr>
          <p:cNvSpPr txBox="1"/>
          <p:nvPr/>
        </p:nvSpPr>
        <p:spPr>
          <a:xfrm>
            <a:off x="5418335" y="98512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9D0F5F-7081-26F4-EA64-436E858B808B}"/>
              </a:ext>
            </a:extLst>
          </p:cNvPr>
          <p:cNvSpPr txBox="1"/>
          <p:nvPr/>
        </p:nvSpPr>
        <p:spPr>
          <a:xfrm>
            <a:off x="5817140" y="3574411"/>
            <a:ext cx="121076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1F1FA7-7D8A-65D1-5289-AF8010EBC903}"/>
              </a:ext>
            </a:extLst>
          </p:cNvPr>
          <p:cNvSpPr txBox="1"/>
          <p:nvPr/>
        </p:nvSpPr>
        <p:spPr>
          <a:xfrm>
            <a:off x="5817140" y="2992980"/>
            <a:ext cx="12174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70105C9-19A4-3C2C-AC25-9360DA670E46}"/>
              </a:ext>
            </a:extLst>
          </p:cNvPr>
          <p:cNvCxnSpPr>
            <a:cxnSpLocks/>
          </p:cNvCxnSpPr>
          <p:nvPr/>
        </p:nvCxnSpPr>
        <p:spPr>
          <a:xfrm>
            <a:off x="5170452" y="4481621"/>
            <a:ext cx="1978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CEA0E5-EAF3-3A89-9FE1-1B93670F206B}"/>
              </a:ext>
            </a:extLst>
          </p:cNvPr>
          <p:cNvSpPr txBox="1"/>
          <p:nvPr/>
        </p:nvSpPr>
        <p:spPr>
          <a:xfrm>
            <a:off x="6435004" y="4219103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0B7548-E392-9495-9C26-29774C83CCD4}"/>
              </a:ext>
            </a:extLst>
          </p:cNvPr>
          <p:cNvSpPr txBox="1"/>
          <p:nvPr/>
        </p:nvSpPr>
        <p:spPr>
          <a:xfrm>
            <a:off x="869430" y="369035"/>
            <a:ext cx="6955750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１けたの整数でわる筆算２</a:t>
            </a:r>
          </a:p>
        </p:txBody>
      </p:sp>
    </p:spTree>
    <p:extLst>
      <p:ext uri="{BB962C8B-B14F-4D97-AF65-F5344CB8AC3E}">
        <p14:creationId xmlns:p14="http://schemas.microsoft.com/office/powerpoint/2010/main" val="23449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8" grpId="0"/>
      <p:bldP spid="40" grpId="0"/>
      <p:bldP spid="41" grpId="0"/>
      <p:bldP spid="44" grpId="0"/>
      <p:bldP spid="46" grpId="0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927301"/>
            <a:ext cx="2540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573721" y="2533306"/>
            <a:ext cx="1044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167603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413761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253444"/>
            <a:ext cx="1256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434107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8" y="3794786"/>
            <a:ext cx="1256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453764" y="1953246"/>
            <a:ext cx="2688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005084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418335" y="2533306"/>
            <a:ext cx="546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36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129692" y="3227824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76255" y="1931002"/>
            <a:ext cx="2574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877499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9AE4E5-CED0-4ABA-AD78-99A09660CB18}"/>
              </a:ext>
            </a:extLst>
          </p:cNvPr>
          <p:cNvSpPr txBox="1"/>
          <p:nvPr/>
        </p:nvSpPr>
        <p:spPr>
          <a:xfrm>
            <a:off x="9228913" y="2527005"/>
            <a:ext cx="59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EDFE582-8212-4BD7-86C3-FC238293E844}"/>
              </a:ext>
            </a:extLst>
          </p:cNvPr>
          <p:cNvCxnSpPr>
            <a:cxnSpLocks/>
          </p:cNvCxnSpPr>
          <p:nvPr/>
        </p:nvCxnSpPr>
        <p:spPr>
          <a:xfrm>
            <a:off x="8952183" y="3227824"/>
            <a:ext cx="1875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4979BD3-740E-4A40-BE97-2EFFD3BC4B3B}"/>
              </a:ext>
            </a:extLst>
          </p:cNvPr>
          <p:cNvSpPr txBox="1"/>
          <p:nvPr/>
        </p:nvSpPr>
        <p:spPr>
          <a:xfrm>
            <a:off x="9610005" y="3179000"/>
            <a:ext cx="1153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5 6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C77CDD-DB08-4D4B-8818-995F75C2C875}"/>
              </a:ext>
            </a:extLst>
          </p:cNvPr>
          <p:cNvSpPr txBox="1"/>
          <p:nvPr/>
        </p:nvSpPr>
        <p:spPr>
          <a:xfrm>
            <a:off x="9600570" y="3787580"/>
            <a:ext cx="1217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5 6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587EF16-3D12-4165-B2BA-9C3D1E5CECFE}"/>
              </a:ext>
            </a:extLst>
          </p:cNvPr>
          <p:cNvCxnSpPr>
            <a:cxnSpLocks/>
          </p:cNvCxnSpPr>
          <p:nvPr/>
        </p:nvCxnSpPr>
        <p:spPr>
          <a:xfrm>
            <a:off x="8986269" y="4468992"/>
            <a:ext cx="19523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0925E9E-8C85-495B-BB77-A10AB72FDD4E}"/>
              </a:ext>
            </a:extLst>
          </p:cNvPr>
          <p:cNvSpPr txBox="1"/>
          <p:nvPr/>
        </p:nvSpPr>
        <p:spPr>
          <a:xfrm>
            <a:off x="10244730" y="1263316"/>
            <a:ext cx="59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FBCBB40-1FBA-4727-B846-D9925ADAC355}"/>
              </a:ext>
            </a:extLst>
          </p:cNvPr>
          <p:cNvSpPr txBox="1"/>
          <p:nvPr/>
        </p:nvSpPr>
        <p:spPr>
          <a:xfrm>
            <a:off x="9610005" y="1251462"/>
            <a:ext cx="73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862F3A9-8B5F-487E-985B-56EC1F7FF4AE}"/>
              </a:ext>
            </a:extLst>
          </p:cNvPr>
          <p:cNvSpPr txBox="1"/>
          <p:nvPr/>
        </p:nvSpPr>
        <p:spPr>
          <a:xfrm>
            <a:off x="10209291" y="4443193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B21C1A4-B722-4140-ACB3-D2B50816C77F}"/>
              </a:ext>
            </a:extLst>
          </p:cNvPr>
          <p:cNvSpPr txBox="1"/>
          <p:nvPr/>
        </p:nvSpPr>
        <p:spPr>
          <a:xfrm>
            <a:off x="9228914" y="1032422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4E032A5-4723-42AF-AB19-DB6353AD411D}"/>
              </a:ext>
            </a:extLst>
          </p:cNvPr>
          <p:cNvSpPr txBox="1"/>
          <p:nvPr/>
        </p:nvSpPr>
        <p:spPr>
          <a:xfrm>
            <a:off x="1982580" y="1213426"/>
            <a:ext cx="63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1FA8798-CA2D-4B42-861C-C5FDE509FE1C}"/>
              </a:ext>
            </a:extLst>
          </p:cNvPr>
          <p:cNvSpPr txBox="1"/>
          <p:nvPr/>
        </p:nvSpPr>
        <p:spPr>
          <a:xfrm>
            <a:off x="2559577" y="1201981"/>
            <a:ext cx="59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5E25037-35CB-4E41-B5F6-B8ED1BF30668}"/>
              </a:ext>
            </a:extLst>
          </p:cNvPr>
          <p:cNvSpPr txBox="1"/>
          <p:nvPr/>
        </p:nvSpPr>
        <p:spPr>
          <a:xfrm>
            <a:off x="2545144" y="4443193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335ED6F-E9EE-415A-95C0-A71FDA8186B3}"/>
              </a:ext>
            </a:extLst>
          </p:cNvPr>
          <p:cNvSpPr txBox="1"/>
          <p:nvPr/>
        </p:nvSpPr>
        <p:spPr>
          <a:xfrm>
            <a:off x="5821506" y="1213426"/>
            <a:ext cx="67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0C8EB6E-4ECD-4610-9127-4093C107552F}"/>
              </a:ext>
            </a:extLst>
          </p:cNvPr>
          <p:cNvSpPr txBox="1"/>
          <p:nvPr/>
        </p:nvSpPr>
        <p:spPr>
          <a:xfrm>
            <a:off x="6418775" y="1224614"/>
            <a:ext cx="64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61F792C-2633-4F51-9156-905A8F30139A}"/>
              </a:ext>
            </a:extLst>
          </p:cNvPr>
          <p:cNvSpPr txBox="1"/>
          <p:nvPr/>
        </p:nvSpPr>
        <p:spPr>
          <a:xfrm>
            <a:off x="5418335" y="1213426"/>
            <a:ext cx="59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9D0F5F-7081-26F4-EA64-436E858B808B}"/>
              </a:ext>
            </a:extLst>
          </p:cNvPr>
          <p:cNvSpPr txBox="1"/>
          <p:nvPr/>
        </p:nvSpPr>
        <p:spPr>
          <a:xfrm>
            <a:off x="5403642" y="3824450"/>
            <a:ext cx="97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1F1FA7-7D8A-65D1-5289-AF8010EBC903}"/>
              </a:ext>
            </a:extLst>
          </p:cNvPr>
          <p:cNvSpPr txBox="1"/>
          <p:nvPr/>
        </p:nvSpPr>
        <p:spPr>
          <a:xfrm>
            <a:off x="5415471" y="3230099"/>
            <a:ext cx="975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70105C9-19A4-3C2C-AC25-9360DA670E46}"/>
              </a:ext>
            </a:extLst>
          </p:cNvPr>
          <p:cNvCxnSpPr>
            <a:cxnSpLocks/>
          </p:cNvCxnSpPr>
          <p:nvPr/>
        </p:nvCxnSpPr>
        <p:spPr>
          <a:xfrm>
            <a:off x="5170452" y="4481621"/>
            <a:ext cx="1978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CEA0E5-EAF3-3A89-9FE1-1B93670F206B}"/>
              </a:ext>
            </a:extLst>
          </p:cNvPr>
          <p:cNvSpPr txBox="1"/>
          <p:nvPr/>
        </p:nvSpPr>
        <p:spPr>
          <a:xfrm>
            <a:off x="6431759" y="5695129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0B7548-E392-9495-9C26-29774C83CCD4}"/>
              </a:ext>
            </a:extLst>
          </p:cNvPr>
          <p:cNvSpPr txBox="1"/>
          <p:nvPr/>
        </p:nvSpPr>
        <p:spPr>
          <a:xfrm>
            <a:off x="869430" y="369035"/>
            <a:ext cx="6955750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１けたの整数でわる筆算３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64BC3AE-0005-5E85-F09D-DC794566EE1D}"/>
              </a:ext>
            </a:extLst>
          </p:cNvPr>
          <p:cNvSpPr txBox="1"/>
          <p:nvPr/>
        </p:nvSpPr>
        <p:spPr>
          <a:xfrm>
            <a:off x="5817140" y="5098350"/>
            <a:ext cx="1210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BAF269-2F84-FF07-A14F-EA6686D1673E}"/>
              </a:ext>
            </a:extLst>
          </p:cNvPr>
          <p:cNvSpPr txBox="1"/>
          <p:nvPr/>
        </p:nvSpPr>
        <p:spPr>
          <a:xfrm>
            <a:off x="5817140" y="4503999"/>
            <a:ext cx="1217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C3B490C-CAD5-0A7F-A3E1-73D07BBFD55B}"/>
              </a:ext>
            </a:extLst>
          </p:cNvPr>
          <p:cNvCxnSpPr>
            <a:cxnSpLocks/>
          </p:cNvCxnSpPr>
          <p:nvPr/>
        </p:nvCxnSpPr>
        <p:spPr>
          <a:xfrm>
            <a:off x="5170452" y="5755521"/>
            <a:ext cx="1978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" grpId="0"/>
      <p:bldP spid="22" grpId="0"/>
      <p:bldP spid="32" grpId="0"/>
      <p:bldP spid="34" grpId="0"/>
      <p:bldP spid="35" grpId="0"/>
      <p:bldP spid="40" grpId="0"/>
      <p:bldP spid="41" grpId="0"/>
      <p:bldP spid="46" grpId="0"/>
      <p:bldP spid="39" grpId="0"/>
      <p:bldP spid="47" grpId="0"/>
      <p:bldP spid="48" grpId="0"/>
      <p:bldP spid="49" grpId="0"/>
      <p:bldP spid="50" grpId="0"/>
      <p:bldP spid="51" grpId="0"/>
      <p:bldP spid="52" grpId="0"/>
      <p:bldP spid="2" grpId="0"/>
      <p:bldP spid="4" grpId="0"/>
      <p:bldP spid="7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07139-75A9-4D68-BF37-D1A67B109F49}"/>
              </a:ext>
            </a:extLst>
          </p:cNvPr>
          <p:cNvSpPr txBox="1"/>
          <p:nvPr/>
        </p:nvSpPr>
        <p:spPr>
          <a:xfrm>
            <a:off x="1052792" y="576572"/>
            <a:ext cx="10086416" cy="14465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23.2cm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のロールケーキがあります。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等分しました。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人分は何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F90249-D326-4CD8-A9E1-C3EF7E6D1AC3}"/>
              </a:ext>
            </a:extLst>
          </p:cNvPr>
          <p:cNvSpPr txBox="1"/>
          <p:nvPr/>
        </p:nvSpPr>
        <p:spPr>
          <a:xfrm>
            <a:off x="1901878" y="2341340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23.2÷8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23F66D-6560-41A3-B39A-0BAF8A2F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71" y="3718269"/>
            <a:ext cx="2499266" cy="1874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F81E0C-E8C3-41EA-9DC7-64D0FF061B3D}"/>
              </a:ext>
            </a:extLst>
          </p:cNvPr>
          <p:cNvSpPr txBox="1"/>
          <p:nvPr/>
        </p:nvSpPr>
        <p:spPr>
          <a:xfrm>
            <a:off x="7882764" y="2730711"/>
            <a:ext cx="268801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44206BB-D13F-4DF9-9BFE-1904D95899CB}"/>
              </a:ext>
            </a:extLst>
          </p:cNvPr>
          <p:cNvCxnSpPr>
            <a:cxnSpLocks/>
          </p:cNvCxnSpPr>
          <p:nvPr/>
        </p:nvCxnSpPr>
        <p:spPr>
          <a:xfrm>
            <a:off x="8434084" y="3024928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9DA9B5-9409-44C4-80E7-B3A827DF4BA1}"/>
              </a:ext>
            </a:extLst>
          </p:cNvPr>
          <p:cNvSpPr txBox="1"/>
          <p:nvPr/>
        </p:nvSpPr>
        <p:spPr>
          <a:xfrm>
            <a:off x="9250506" y="2023122"/>
            <a:ext cx="67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1E45B3-37D4-4AC3-92F7-EE36862D1F54}"/>
              </a:ext>
            </a:extLst>
          </p:cNvPr>
          <p:cNvSpPr txBox="1"/>
          <p:nvPr/>
        </p:nvSpPr>
        <p:spPr>
          <a:xfrm>
            <a:off x="8847335" y="3322732"/>
            <a:ext cx="107902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F6A74B-0788-4400-B30F-30423B091C54}"/>
              </a:ext>
            </a:extLst>
          </p:cNvPr>
          <p:cNvCxnSpPr>
            <a:cxnSpLocks/>
          </p:cNvCxnSpPr>
          <p:nvPr/>
        </p:nvCxnSpPr>
        <p:spPr>
          <a:xfrm>
            <a:off x="8558692" y="4265821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76D6A-CFA7-4CAC-ACEB-39F678772E87}"/>
              </a:ext>
            </a:extLst>
          </p:cNvPr>
          <p:cNvSpPr txBox="1"/>
          <p:nvPr/>
        </p:nvSpPr>
        <p:spPr>
          <a:xfrm>
            <a:off x="9239466" y="4018348"/>
            <a:ext cx="12174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1039FC-71E2-441D-947C-DCEFF4F961A5}"/>
              </a:ext>
            </a:extLst>
          </p:cNvPr>
          <p:cNvSpPr txBox="1"/>
          <p:nvPr/>
        </p:nvSpPr>
        <p:spPr>
          <a:xfrm>
            <a:off x="9246140" y="4576607"/>
            <a:ext cx="121076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84E9364-AB65-48EF-8E04-0E9B5FDAEA85}"/>
              </a:ext>
            </a:extLst>
          </p:cNvPr>
          <p:cNvCxnSpPr>
            <a:cxnSpLocks/>
          </p:cNvCxnSpPr>
          <p:nvPr/>
        </p:nvCxnSpPr>
        <p:spPr>
          <a:xfrm>
            <a:off x="8592778" y="5506989"/>
            <a:ext cx="1978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40B6E5-2DE4-4F89-A618-6D18A135B359}"/>
              </a:ext>
            </a:extLst>
          </p:cNvPr>
          <p:cNvSpPr txBox="1"/>
          <p:nvPr/>
        </p:nvSpPr>
        <p:spPr>
          <a:xfrm>
            <a:off x="9857330" y="5244471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5645BA-02CB-485D-8FF6-6481FFB8F8AB}"/>
              </a:ext>
            </a:extLst>
          </p:cNvPr>
          <p:cNvSpPr txBox="1"/>
          <p:nvPr/>
        </p:nvSpPr>
        <p:spPr>
          <a:xfrm>
            <a:off x="9804149" y="2023122"/>
            <a:ext cx="646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2ED87C-318D-400F-9FC0-5E9090317A89}"/>
              </a:ext>
            </a:extLst>
          </p:cNvPr>
          <p:cNvSpPr txBox="1"/>
          <p:nvPr/>
        </p:nvSpPr>
        <p:spPr>
          <a:xfrm>
            <a:off x="4906108" y="2341340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2.9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859F8C-CDE0-46F7-9205-3B935FE54272}"/>
              </a:ext>
            </a:extLst>
          </p:cNvPr>
          <p:cNvSpPr txBox="1"/>
          <p:nvPr/>
        </p:nvSpPr>
        <p:spPr>
          <a:xfrm>
            <a:off x="4906108" y="3746823"/>
            <a:ext cx="1997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2.9cm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0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692714"/>
            <a:ext cx="300817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998945" y="2306896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73721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853530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207030"/>
            <a:ext cx="158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827572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8" y="3743250"/>
            <a:ext cx="16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58439" y="1692714"/>
            <a:ext cx="300817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64657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35115" y="1692714"/>
            <a:ext cx="300817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12263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E1679DD-F6D7-4300-AC63-961A35BA5A35}"/>
              </a:ext>
            </a:extLst>
          </p:cNvPr>
          <p:cNvSpPr txBox="1"/>
          <p:nvPr/>
        </p:nvSpPr>
        <p:spPr>
          <a:xfrm>
            <a:off x="869430" y="369035"/>
            <a:ext cx="6391493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２けたの数でわる筆算１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4E032A5-4723-42AF-AB19-DB6353AD411D}"/>
              </a:ext>
            </a:extLst>
          </p:cNvPr>
          <p:cNvSpPr txBox="1"/>
          <p:nvPr/>
        </p:nvSpPr>
        <p:spPr>
          <a:xfrm>
            <a:off x="2363349" y="985125"/>
            <a:ext cx="63578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1FA8798-CA2D-4B42-861C-C5FDE509FE1C}"/>
              </a:ext>
            </a:extLst>
          </p:cNvPr>
          <p:cNvSpPr txBox="1"/>
          <p:nvPr/>
        </p:nvSpPr>
        <p:spPr>
          <a:xfrm>
            <a:off x="2940346" y="98512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5E25037-35CB-4E41-B5F6-B8ED1BF30668}"/>
              </a:ext>
            </a:extLst>
          </p:cNvPr>
          <p:cNvSpPr txBox="1"/>
          <p:nvPr/>
        </p:nvSpPr>
        <p:spPr>
          <a:xfrm>
            <a:off x="2984913" y="4245356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90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5827236" cy="769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965451" y="2120950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982661" y="2798219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976921" y="3475007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02×4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976921" y="4152276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02×7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3FF1E9-B521-A867-E705-BCB9E06471A2}"/>
              </a:ext>
            </a:extLst>
          </p:cNvPr>
          <p:cNvSpPr txBox="1"/>
          <p:nvPr/>
        </p:nvSpPr>
        <p:spPr>
          <a:xfrm>
            <a:off x="4073219" y="2120950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C98685-8B46-C996-83C1-37711484F256}"/>
              </a:ext>
            </a:extLst>
          </p:cNvPr>
          <p:cNvSpPr txBox="1"/>
          <p:nvPr/>
        </p:nvSpPr>
        <p:spPr>
          <a:xfrm>
            <a:off x="4071908" y="2798219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9AB8DC-BB0A-B9E8-09EC-F76813882EAF}"/>
              </a:ext>
            </a:extLst>
          </p:cNvPr>
          <p:cNvSpPr txBox="1"/>
          <p:nvPr/>
        </p:nvSpPr>
        <p:spPr>
          <a:xfrm>
            <a:off x="4116529" y="347500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08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8657C6-F2E2-0419-BB16-E7A06F68D4DC}"/>
              </a:ext>
            </a:extLst>
          </p:cNvPr>
          <p:cNvSpPr txBox="1"/>
          <p:nvPr/>
        </p:nvSpPr>
        <p:spPr>
          <a:xfrm>
            <a:off x="4158434" y="4152276"/>
            <a:ext cx="1592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7F88F8-65D2-61D0-85E7-F688DE0CD732}"/>
              </a:ext>
            </a:extLst>
          </p:cNvPr>
          <p:cNvSpPr/>
          <p:nvPr/>
        </p:nvSpPr>
        <p:spPr>
          <a:xfrm>
            <a:off x="784933" y="1936283"/>
            <a:ext cx="5311068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71F41B-4BC2-85F4-653C-66EA79752AF5}"/>
              </a:ext>
            </a:extLst>
          </p:cNvPr>
          <p:cNvSpPr txBox="1"/>
          <p:nvPr/>
        </p:nvSpPr>
        <p:spPr>
          <a:xfrm>
            <a:off x="6398817" y="2120950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70×6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5F3345-FFDF-583C-04AF-6A851C40ADE4}"/>
              </a:ext>
            </a:extLst>
          </p:cNvPr>
          <p:cNvSpPr txBox="1"/>
          <p:nvPr/>
        </p:nvSpPr>
        <p:spPr>
          <a:xfrm>
            <a:off x="6806006" y="2798219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D4B4EE-905C-2986-E586-6637DD4CA763}"/>
              </a:ext>
            </a:extLst>
          </p:cNvPr>
          <p:cNvSpPr txBox="1"/>
          <p:nvPr/>
        </p:nvSpPr>
        <p:spPr>
          <a:xfrm>
            <a:off x="6806006" y="347500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5DDE4E-81F8-92F0-66B6-2292290844E4}"/>
              </a:ext>
            </a:extLst>
          </p:cNvPr>
          <p:cNvSpPr txBox="1"/>
          <p:nvPr/>
        </p:nvSpPr>
        <p:spPr>
          <a:xfrm>
            <a:off x="6829554" y="4152276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07×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57FA97-0160-C14A-573F-46B593756DDF}"/>
              </a:ext>
            </a:extLst>
          </p:cNvPr>
          <p:cNvSpPr txBox="1"/>
          <p:nvPr/>
        </p:nvSpPr>
        <p:spPr>
          <a:xfrm>
            <a:off x="8909441" y="2120950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0B567D-2758-396E-EE3C-E3F875AED4A0}"/>
              </a:ext>
            </a:extLst>
          </p:cNvPr>
          <p:cNvSpPr txBox="1"/>
          <p:nvPr/>
        </p:nvSpPr>
        <p:spPr>
          <a:xfrm>
            <a:off x="9324670" y="2798219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A0955-7CBC-CFC4-165D-8874FB62CA3B}"/>
              </a:ext>
            </a:extLst>
          </p:cNvPr>
          <p:cNvSpPr txBox="1"/>
          <p:nvPr/>
        </p:nvSpPr>
        <p:spPr>
          <a:xfrm>
            <a:off x="9729565" y="3475007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7130142-1B21-9372-B28F-79D1CBF75583}"/>
              </a:ext>
            </a:extLst>
          </p:cNvPr>
          <p:cNvSpPr txBox="1"/>
          <p:nvPr/>
        </p:nvSpPr>
        <p:spPr>
          <a:xfrm>
            <a:off x="9732942" y="415227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B695168-D518-BA3F-8F6F-464A0736A7F7}"/>
              </a:ext>
            </a:extLst>
          </p:cNvPr>
          <p:cNvSpPr/>
          <p:nvPr/>
        </p:nvSpPr>
        <p:spPr>
          <a:xfrm>
            <a:off x="6179812" y="1936283"/>
            <a:ext cx="5311068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20" grpId="0"/>
      <p:bldP spid="21" grpId="0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692714"/>
            <a:ext cx="300817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998945" y="2306896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73721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853530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207030"/>
            <a:ext cx="158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827572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8" y="3743250"/>
            <a:ext cx="16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58439" y="1692714"/>
            <a:ext cx="300817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64657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715297" y="2521934"/>
            <a:ext cx="107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lang="en-US" altLang="ja-JP" sz="36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426766" y="3227824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35115" y="1692714"/>
            <a:ext cx="300817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12263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9AE4E5-CED0-4ABA-AD78-99A09660CB18}"/>
              </a:ext>
            </a:extLst>
          </p:cNvPr>
          <p:cNvSpPr txBox="1"/>
          <p:nvPr/>
        </p:nvSpPr>
        <p:spPr>
          <a:xfrm>
            <a:off x="9615602" y="2506812"/>
            <a:ext cx="98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EDFE582-8212-4BD7-86C3-FC238293E844}"/>
              </a:ext>
            </a:extLst>
          </p:cNvPr>
          <p:cNvCxnSpPr>
            <a:cxnSpLocks/>
          </p:cNvCxnSpPr>
          <p:nvPr/>
        </p:nvCxnSpPr>
        <p:spPr>
          <a:xfrm>
            <a:off x="9464327" y="3227824"/>
            <a:ext cx="1875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4979BD3-740E-4A40-BE97-2EFFD3BC4B3B}"/>
              </a:ext>
            </a:extLst>
          </p:cNvPr>
          <p:cNvSpPr txBox="1"/>
          <p:nvPr/>
        </p:nvSpPr>
        <p:spPr>
          <a:xfrm>
            <a:off x="9611177" y="3223233"/>
            <a:ext cx="158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C77CDD-DB08-4D4B-8818-995F75C2C875}"/>
              </a:ext>
            </a:extLst>
          </p:cNvPr>
          <p:cNvSpPr txBox="1"/>
          <p:nvPr/>
        </p:nvSpPr>
        <p:spPr>
          <a:xfrm>
            <a:off x="9611177" y="3791208"/>
            <a:ext cx="158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587EF16-3D12-4165-B2BA-9C3D1E5CECFE}"/>
              </a:ext>
            </a:extLst>
          </p:cNvPr>
          <p:cNvCxnSpPr>
            <a:cxnSpLocks/>
          </p:cNvCxnSpPr>
          <p:nvPr/>
        </p:nvCxnSpPr>
        <p:spPr>
          <a:xfrm>
            <a:off x="9464327" y="4468992"/>
            <a:ext cx="1875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0925E9E-8C85-495B-BB77-A10AB72FDD4E}"/>
              </a:ext>
            </a:extLst>
          </p:cNvPr>
          <p:cNvSpPr txBox="1"/>
          <p:nvPr/>
        </p:nvSpPr>
        <p:spPr>
          <a:xfrm>
            <a:off x="10577140" y="1032422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FBCBB40-1FBA-4727-B846-D9925ADAC355}"/>
              </a:ext>
            </a:extLst>
          </p:cNvPr>
          <p:cNvSpPr txBox="1"/>
          <p:nvPr/>
        </p:nvSpPr>
        <p:spPr>
          <a:xfrm>
            <a:off x="9942415" y="1015004"/>
            <a:ext cx="731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E1679DD-F6D7-4300-AC63-961A35BA5A35}"/>
              </a:ext>
            </a:extLst>
          </p:cNvPr>
          <p:cNvSpPr txBox="1"/>
          <p:nvPr/>
        </p:nvSpPr>
        <p:spPr>
          <a:xfrm>
            <a:off x="869430" y="369035"/>
            <a:ext cx="6391493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２けたの数でわる筆算１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862F3A9-8B5F-487E-985B-56EC1F7FF4AE}"/>
              </a:ext>
            </a:extLst>
          </p:cNvPr>
          <p:cNvSpPr txBox="1"/>
          <p:nvPr/>
        </p:nvSpPr>
        <p:spPr>
          <a:xfrm>
            <a:off x="10653198" y="4175928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4E032A5-4723-42AF-AB19-DB6353AD411D}"/>
              </a:ext>
            </a:extLst>
          </p:cNvPr>
          <p:cNvSpPr txBox="1"/>
          <p:nvPr/>
        </p:nvSpPr>
        <p:spPr>
          <a:xfrm>
            <a:off x="2363349" y="985125"/>
            <a:ext cx="63578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1FA8798-CA2D-4B42-861C-C5FDE509FE1C}"/>
              </a:ext>
            </a:extLst>
          </p:cNvPr>
          <p:cNvSpPr txBox="1"/>
          <p:nvPr/>
        </p:nvSpPr>
        <p:spPr>
          <a:xfrm>
            <a:off x="2940346" y="98512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5E25037-35CB-4E41-B5F6-B8ED1BF30668}"/>
              </a:ext>
            </a:extLst>
          </p:cNvPr>
          <p:cNvSpPr txBox="1"/>
          <p:nvPr/>
        </p:nvSpPr>
        <p:spPr>
          <a:xfrm>
            <a:off x="2984913" y="4245356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335ED6F-E9EE-415A-95C0-A71FDA8186B3}"/>
              </a:ext>
            </a:extLst>
          </p:cNvPr>
          <p:cNvSpPr txBox="1"/>
          <p:nvPr/>
        </p:nvSpPr>
        <p:spPr>
          <a:xfrm>
            <a:off x="6133161" y="1300640"/>
            <a:ext cx="67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0C8EB6E-4ECD-4610-9127-4093C107552F}"/>
              </a:ext>
            </a:extLst>
          </p:cNvPr>
          <p:cNvSpPr txBox="1"/>
          <p:nvPr/>
        </p:nvSpPr>
        <p:spPr>
          <a:xfrm>
            <a:off x="6712086" y="1282985"/>
            <a:ext cx="64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5AE8E45-E09D-48A4-AA4F-AF08B0E505AA}"/>
              </a:ext>
            </a:extLst>
          </p:cNvPr>
          <p:cNvSpPr txBox="1"/>
          <p:nvPr/>
        </p:nvSpPr>
        <p:spPr>
          <a:xfrm>
            <a:off x="6686804" y="4507083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895FBE3-2F05-4253-A24A-1F306955ABE5}"/>
              </a:ext>
            </a:extLst>
          </p:cNvPr>
          <p:cNvCxnSpPr>
            <a:cxnSpLocks/>
          </p:cNvCxnSpPr>
          <p:nvPr/>
        </p:nvCxnSpPr>
        <p:spPr>
          <a:xfrm>
            <a:off x="5413142" y="4449119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3C6C5AE-5585-4EBA-89BD-2C3C4A38A09A}"/>
              </a:ext>
            </a:extLst>
          </p:cNvPr>
          <p:cNvSpPr txBox="1"/>
          <p:nvPr/>
        </p:nvSpPr>
        <p:spPr>
          <a:xfrm>
            <a:off x="5688042" y="3223234"/>
            <a:ext cx="158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45F5028-2E2F-49D1-AF5E-3C9254BF2BB5}"/>
              </a:ext>
            </a:extLst>
          </p:cNvPr>
          <p:cNvSpPr txBox="1"/>
          <p:nvPr/>
        </p:nvSpPr>
        <p:spPr>
          <a:xfrm>
            <a:off x="5711809" y="3817965"/>
            <a:ext cx="16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08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4" grpId="0"/>
      <p:bldP spid="35" grpId="0"/>
      <p:bldP spid="40" grpId="0"/>
      <p:bldP spid="41" grpId="0"/>
      <p:bldP spid="46" grpId="0"/>
      <p:bldP spid="50" grpId="0"/>
      <p:bldP spid="51" grpId="0"/>
      <p:bldP spid="56" grpId="0"/>
      <p:bldP spid="58" grpId="0"/>
      <p:bldP spid="5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692714"/>
            <a:ext cx="300817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998945" y="2306896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73721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853530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207030"/>
            <a:ext cx="158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827572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8" y="3743250"/>
            <a:ext cx="16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58439" y="1692714"/>
            <a:ext cx="300817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64657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35115" y="1692714"/>
            <a:ext cx="300817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12263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E1679DD-F6D7-4300-AC63-961A35BA5A35}"/>
              </a:ext>
            </a:extLst>
          </p:cNvPr>
          <p:cNvSpPr txBox="1"/>
          <p:nvPr/>
        </p:nvSpPr>
        <p:spPr>
          <a:xfrm>
            <a:off x="869430" y="369035"/>
            <a:ext cx="6391493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２けたの数でわる筆算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4E032A5-4723-42AF-AB19-DB6353AD411D}"/>
              </a:ext>
            </a:extLst>
          </p:cNvPr>
          <p:cNvSpPr txBox="1"/>
          <p:nvPr/>
        </p:nvSpPr>
        <p:spPr>
          <a:xfrm>
            <a:off x="2363349" y="985125"/>
            <a:ext cx="63578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1FA8798-CA2D-4B42-861C-C5FDE509FE1C}"/>
              </a:ext>
            </a:extLst>
          </p:cNvPr>
          <p:cNvSpPr txBox="1"/>
          <p:nvPr/>
        </p:nvSpPr>
        <p:spPr>
          <a:xfrm>
            <a:off x="2940346" y="98512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5E25037-35CB-4E41-B5F6-B8ED1BF30668}"/>
              </a:ext>
            </a:extLst>
          </p:cNvPr>
          <p:cNvSpPr txBox="1"/>
          <p:nvPr/>
        </p:nvSpPr>
        <p:spPr>
          <a:xfrm>
            <a:off x="2984913" y="4245356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61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" grpId="0"/>
      <p:bldP spid="47" grpId="0"/>
      <p:bldP spid="48" grpId="0"/>
      <p:bldP spid="4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692714"/>
            <a:ext cx="300817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998945" y="2306896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73721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853530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207030"/>
            <a:ext cx="158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827572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8" y="3743250"/>
            <a:ext cx="16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58439" y="1692714"/>
            <a:ext cx="300817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64657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715297" y="2521934"/>
            <a:ext cx="107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en-US" altLang="ja-JP" sz="36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426766" y="3227824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35115" y="1692714"/>
            <a:ext cx="300817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12263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9AE4E5-CED0-4ABA-AD78-99A09660CB18}"/>
              </a:ext>
            </a:extLst>
          </p:cNvPr>
          <p:cNvSpPr txBox="1"/>
          <p:nvPr/>
        </p:nvSpPr>
        <p:spPr>
          <a:xfrm>
            <a:off x="9615602" y="2506812"/>
            <a:ext cx="98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EDFE582-8212-4BD7-86C3-FC238293E844}"/>
              </a:ext>
            </a:extLst>
          </p:cNvPr>
          <p:cNvCxnSpPr>
            <a:cxnSpLocks/>
          </p:cNvCxnSpPr>
          <p:nvPr/>
        </p:nvCxnSpPr>
        <p:spPr>
          <a:xfrm>
            <a:off x="9464327" y="3227824"/>
            <a:ext cx="1875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4979BD3-740E-4A40-BE97-2EFFD3BC4B3B}"/>
              </a:ext>
            </a:extLst>
          </p:cNvPr>
          <p:cNvSpPr txBox="1"/>
          <p:nvPr/>
        </p:nvSpPr>
        <p:spPr>
          <a:xfrm>
            <a:off x="10022223" y="3223233"/>
            <a:ext cx="1317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C77CDD-DB08-4D4B-8818-995F75C2C875}"/>
              </a:ext>
            </a:extLst>
          </p:cNvPr>
          <p:cNvSpPr txBox="1"/>
          <p:nvPr/>
        </p:nvSpPr>
        <p:spPr>
          <a:xfrm>
            <a:off x="10022222" y="3791208"/>
            <a:ext cx="1184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587EF16-3D12-4165-B2BA-9C3D1E5CECFE}"/>
              </a:ext>
            </a:extLst>
          </p:cNvPr>
          <p:cNvCxnSpPr>
            <a:cxnSpLocks/>
          </p:cNvCxnSpPr>
          <p:nvPr/>
        </p:nvCxnSpPr>
        <p:spPr>
          <a:xfrm>
            <a:off x="9464327" y="4468992"/>
            <a:ext cx="1875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0925E9E-8C85-495B-BB77-A10AB72FDD4E}"/>
              </a:ext>
            </a:extLst>
          </p:cNvPr>
          <p:cNvSpPr txBox="1"/>
          <p:nvPr/>
        </p:nvSpPr>
        <p:spPr>
          <a:xfrm>
            <a:off x="10577140" y="1032422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FBCBB40-1FBA-4727-B846-D9925ADAC355}"/>
              </a:ext>
            </a:extLst>
          </p:cNvPr>
          <p:cNvSpPr txBox="1"/>
          <p:nvPr/>
        </p:nvSpPr>
        <p:spPr>
          <a:xfrm>
            <a:off x="9942415" y="1015004"/>
            <a:ext cx="731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E1679DD-F6D7-4300-AC63-961A35BA5A35}"/>
              </a:ext>
            </a:extLst>
          </p:cNvPr>
          <p:cNvSpPr txBox="1"/>
          <p:nvPr/>
        </p:nvSpPr>
        <p:spPr>
          <a:xfrm>
            <a:off x="869430" y="369035"/>
            <a:ext cx="6391493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２けたの数でわる筆算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862F3A9-8B5F-487E-985B-56EC1F7FF4AE}"/>
              </a:ext>
            </a:extLst>
          </p:cNvPr>
          <p:cNvSpPr txBox="1"/>
          <p:nvPr/>
        </p:nvSpPr>
        <p:spPr>
          <a:xfrm>
            <a:off x="10653198" y="4175928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4E032A5-4723-42AF-AB19-DB6353AD411D}"/>
              </a:ext>
            </a:extLst>
          </p:cNvPr>
          <p:cNvSpPr txBox="1"/>
          <p:nvPr/>
        </p:nvSpPr>
        <p:spPr>
          <a:xfrm>
            <a:off x="2363349" y="985125"/>
            <a:ext cx="63578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1FA8798-CA2D-4B42-861C-C5FDE509FE1C}"/>
              </a:ext>
            </a:extLst>
          </p:cNvPr>
          <p:cNvSpPr txBox="1"/>
          <p:nvPr/>
        </p:nvSpPr>
        <p:spPr>
          <a:xfrm>
            <a:off x="2940346" y="985125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5E25037-35CB-4E41-B5F6-B8ED1BF30668}"/>
              </a:ext>
            </a:extLst>
          </p:cNvPr>
          <p:cNvSpPr txBox="1"/>
          <p:nvPr/>
        </p:nvSpPr>
        <p:spPr>
          <a:xfrm>
            <a:off x="2984913" y="4245356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335ED6F-E9EE-415A-95C0-A71FDA8186B3}"/>
              </a:ext>
            </a:extLst>
          </p:cNvPr>
          <p:cNvSpPr txBox="1"/>
          <p:nvPr/>
        </p:nvSpPr>
        <p:spPr>
          <a:xfrm>
            <a:off x="6133161" y="1300640"/>
            <a:ext cx="67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0C8EB6E-4ECD-4610-9127-4093C107552F}"/>
              </a:ext>
            </a:extLst>
          </p:cNvPr>
          <p:cNvSpPr txBox="1"/>
          <p:nvPr/>
        </p:nvSpPr>
        <p:spPr>
          <a:xfrm>
            <a:off x="6712086" y="1282985"/>
            <a:ext cx="64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5AE8E45-E09D-48A4-AA4F-AF08B0E505AA}"/>
              </a:ext>
            </a:extLst>
          </p:cNvPr>
          <p:cNvSpPr txBox="1"/>
          <p:nvPr/>
        </p:nvSpPr>
        <p:spPr>
          <a:xfrm>
            <a:off x="6686804" y="4507083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895FBE3-2F05-4253-A24A-1F306955ABE5}"/>
              </a:ext>
            </a:extLst>
          </p:cNvPr>
          <p:cNvCxnSpPr>
            <a:cxnSpLocks/>
          </p:cNvCxnSpPr>
          <p:nvPr/>
        </p:nvCxnSpPr>
        <p:spPr>
          <a:xfrm>
            <a:off x="5413142" y="4449119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3C6C5AE-5585-4EBA-89BD-2C3C4A38A09A}"/>
              </a:ext>
            </a:extLst>
          </p:cNvPr>
          <p:cNvSpPr txBox="1"/>
          <p:nvPr/>
        </p:nvSpPr>
        <p:spPr>
          <a:xfrm>
            <a:off x="5708508" y="3223234"/>
            <a:ext cx="1642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45F5028-2E2F-49D1-AF5E-3C9254BF2BB5}"/>
              </a:ext>
            </a:extLst>
          </p:cNvPr>
          <p:cNvSpPr txBox="1"/>
          <p:nvPr/>
        </p:nvSpPr>
        <p:spPr>
          <a:xfrm>
            <a:off x="5711809" y="3817965"/>
            <a:ext cx="16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495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4" grpId="0"/>
      <p:bldP spid="35" grpId="0"/>
      <p:bldP spid="40" grpId="0"/>
      <p:bldP spid="41" grpId="0"/>
      <p:bldP spid="46" grpId="0"/>
      <p:bldP spid="50" grpId="0"/>
      <p:bldP spid="51" grpId="0"/>
      <p:bldP spid="56" grpId="0"/>
      <p:bldP spid="58" grpId="0"/>
      <p:bldP spid="5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1945702"/>
            <a:ext cx="300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998945" y="2531142"/>
            <a:ext cx="1044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73721" y="1986931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853530" y="3227824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2363348" y="3207030"/>
            <a:ext cx="1190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827572" y="446899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2363348" y="3743250"/>
            <a:ext cx="127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58439" y="1976056"/>
            <a:ext cx="300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64657" y="1986931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715297" y="2521934"/>
            <a:ext cx="107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</a:t>
            </a:r>
            <a:endParaRPr lang="en-US" altLang="ja-JP" sz="36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426766" y="3227824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35115" y="1954445"/>
            <a:ext cx="3008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122631" y="1977494"/>
            <a:ext cx="20522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9AE4E5-CED0-4ABA-AD78-99A09660CB18}"/>
              </a:ext>
            </a:extLst>
          </p:cNvPr>
          <p:cNvSpPr txBox="1"/>
          <p:nvPr/>
        </p:nvSpPr>
        <p:spPr>
          <a:xfrm>
            <a:off x="9615602" y="2506812"/>
            <a:ext cx="98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EDFE582-8212-4BD7-86C3-FC238293E844}"/>
              </a:ext>
            </a:extLst>
          </p:cNvPr>
          <p:cNvCxnSpPr>
            <a:cxnSpLocks/>
          </p:cNvCxnSpPr>
          <p:nvPr/>
        </p:nvCxnSpPr>
        <p:spPr>
          <a:xfrm>
            <a:off x="9464327" y="3227824"/>
            <a:ext cx="1875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4979BD3-740E-4A40-BE97-2EFFD3BC4B3B}"/>
              </a:ext>
            </a:extLst>
          </p:cNvPr>
          <p:cNvSpPr txBox="1"/>
          <p:nvPr/>
        </p:nvSpPr>
        <p:spPr>
          <a:xfrm>
            <a:off x="10022223" y="3223233"/>
            <a:ext cx="1317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C77CDD-DB08-4D4B-8818-995F75C2C875}"/>
              </a:ext>
            </a:extLst>
          </p:cNvPr>
          <p:cNvSpPr txBox="1"/>
          <p:nvPr/>
        </p:nvSpPr>
        <p:spPr>
          <a:xfrm>
            <a:off x="10022222" y="3791208"/>
            <a:ext cx="1184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587EF16-3D12-4165-B2BA-9C3D1E5CECFE}"/>
              </a:ext>
            </a:extLst>
          </p:cNvPr>
          <p:cNvCxnSpPr>
            <a:cxnSpLocks/>
          </p:cNvCxnSpPr>
          <p:nvPr/>
        </p:nvCxnSpPr>
        <p:spPr>
          <a:xfrm>
            <a:off x="9464327" y="4468992"/>
            <a:ext cx="1875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0925E9E-8C85-495B-BB77-A10AB72FDD4E}"/>
              </a:ext>
            </a:extLst>
          </p:cNvPr>
          <p:cNvSpPr txBox="1"/>
          <p:nvPr/>
        </p:nvSpPr>
        <p:spPr>
          <a:xfrm>
            <a:off x="10577140" y="1341070"/>
            <a:ext cx="59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FBCBB40-1FBA-4727-B846-D9925ADAC355}"/>
              </a:ext>
            </a:extLst>
          </p:cNvPr>
          <p:cNvSpPr txBox="1"/>
          <p:nvPr/>
        </p:nvSpPr>
        <p:spPr>
          <a:xfrm>
            <a:off x="9942415" y="1323652"/>
            <a:ext cx="73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E1679DD-F6D7-4300-AC63-961A35BA5A35}"/>
              </a:ext>
            </a:extLst>
          </p:cNvPr>
          <p:cNvSpPr txBox="1"/>
          <p:nvPr/>
        </p:nvSpPr>
        <p:spPr>
          <a:xfrm>
            <a:off x="869430" y="369035"/>
            <a:ext cx="6391493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２けたの数でわる筆算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862F3A9-8B5F-487E-985B-56EC1F7FF4AE}"/>
              </a:ext>
            </a:extLst>
          </p:cNvPr>
          <p:cNvSpPr txBox="1"/>
          <p:nvPr/>
        </p:nvSpPr>
        <p:spPr>
          <a:xfrm>
            <a:off x="10653198" y="4175928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4E032A5-4723-42AF-AB19-DB6353AD411D}"/>
              </a:ext>
            </a:extLst>
          </p:cNvPr>
          <p:cNvSpPr txBox="1"/>
          <p:nvPr/>
        </p:nvSpPr>
        <p:spPr>
          <a:xfrm>
            <a:off x="2363349" y="1289975"/>
            <a:ext cx="63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1FA8798-CA2D-4B42-861C-C5FDE509FE1C}"/>
              </a:ext>
            </a:extLst>
          </p:cNvPr>
          <p:cNvSpPr txBox="1"/>
          <p:nvPr/>
        </p:nvSpPr>
        <p:spPr>
          <a:xfrm>
            <a:off x="2940346" y="1289975"/>
            <a:ext cx="59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5E25037-35CB-4E41-B5F6-B8ED1BF30668}"/>
              </a:ext>
            </a:extLst>
          </p:cNvPr>
          <p:cNvSpPr txBox="1"/>
          <p:nvPr/>
        </p:nvSpPr>
        <p:spPr>
          <a:xfrm>
            <a:off x="2984913" y="4507082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335ED6F-E9EE-415A-95C0-A71FDA8186B3}"/>
              </a:ext>
            </a:extLst>
          </p:cNvPr>
          <p:cNvSpPr txBox="1"/>
          <p:nvPr/>
        </p:nvSpPr>
        <p:spPr>
          <a:xfrm>
            <a:off x="6133161" y="1300640"/>
            <a:ext cx="67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0C8EB6E-4ECD-4610-9127-4093C107552F}"/>
              </a:ext>
            </a:extLst>
          </p:cNvPr>
          <p:cNvSpPr txBox="1"/>
          <p:nvPr/>
        </p:nvSpPr>
        <p:spPr>
          <a:xfrm>
            <a:off x="6712086" y="1282985"/>
            <a:ext cx="646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5AE8E45-E09D-48A4-AA4F-AF08B0E505AA}"/>
              </a:ext>
            </a:extLst>
          </p:cNvPr>
          <p:cNvSpPr txBox="1"/>
          <p:nvPr/>
        </p:nvSpPr>
        <p:spPr>
          <a:xfrm>
            <a:off x="6717161" y="4449119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895FBE3-2F05-4253-A24A-1F306955ABE5}"/>
              </a:ext>
            </a:extLst>
          </p:cNvPr>
          <p:cNvCxnSpPr>
            <a:cxnSpLocks/>
          </p:cNvCxnSpPr>
          <p:nvPr/>
        </p:nvCxnSpPr>
        <p:spPr>
          <a:xfrm>
            <a:off x="5413142" y="4449119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3C6C5AE-5585-4EBA-89BD-2C3C4A38A09A}"/>
              </a:ext>
            </a:extLst>
          </p:cNvPr>
          <p:cNvSpPr txBox="1"/>
          <p:nvPr/>
        </p:nvSpPr>
        <p:spPr>
          <a:xfrm>
            <a:off x="5708508" y="3223234"/>
            <a:ext cx="1642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45F5028-2E2F-49D1-AF5E-3C9254BF2BB5}"/>
              </a:ext>
            </a:extLst>
          </p:cNvPr>
          <p:cNvSpPr txBox="1"/>
          <p:nvPr/>
        </p:nvSpPr>
        <p:spPr>
          <a:xfrm>
            <a:off x="5711809" y="3817965"/>
            <a:ext cx="16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03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" grpId="0"/>
      <p:bldP spid="22" grpId="0"/>
      <p:bldP spid="32" grpId="0"/>
      <p:bldP spid="34" grpId="0"/>
      <p:bldP spid="35" grpId="0"/>
      <p:bldP spid="40" grpId="0"/>
      <p:bldP spid="41" grpId="0"/>
      <p:bldP spid="46" grpId="0"/>
      <p:bldP spid="47" grpId="0"/>
      <p:bldP spid="48" grpId="0"/>
      <p:bldP spid="49" grpId="0"/>
      <p:bldP spid="50" grpId="0"/>
      <p:bldP spid="51" grpId="0"/>
      <p:bldP spid="56" grpId="0"/>
      <p:bldP spid="58" grpId="0"/>
      <p:bldP spid="5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07139-75A9-4D68-BF37-D1A67B109F49}"/>
              </a:ext>
            </a:extLst>
          </p:cNvPr>
          <p:cNvSpPr txBox="1"/>
          <p:nvPr/>
        </p:nvSpPr>
        <p:spPr>
          <a:xfrm>
            <a:off x="869913" y="576572"/>
            <a:ext cx="10407688" cy="14465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の米を、等分して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このふくろ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に入れます。１ふくろの米の重さは？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F90249-D326-4CD8-A9E1-C3EF7E6D1AC3}"/>
              </a:ext>
            </a:extLst>
          </p:cNvPr>
          <p:cNvSpPr txBox="1"/>
          <p:nvPr/>
        </p:nvSpPr>
        <p:spPr>
          <a:xfrm>
            <a:off x="1901878" y="2341340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F81E0C-E8C3-41EA-9DC7-64D0FF061B3D}"/>
              </a:ext>
            </a:extLst>
          </p:cNvPr>
          <p:cNvSpPr txBox="1"/>
          <p:nvPr/>
        </p:nvSpPr>
        <p:spPr>
          <a:xfrm>
            <a:off x="7520152" y="2730711"/>
            <a:ext cx="305062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44206BB-D13F-4DF9-9BFE-1904D95899CB}"/>
              </a:ext>
            </a:extLst>
          </p:cNvPr>
          <p:cNvCxnSpPr>
            <a:cxnSpLocks/>
          </p:cNvCxnSpPr>
          <p:nvPr/>
        </p:nvCxnSpPr>
        <p:spPr>
          <a:xfrm>
            <a:off x="8434084" y="3024928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9DA9B5-9409-44C4-80E7-B3A827DF4BA1}"/>
              </a:ext>
            </a:extLst>
          </p:cNvPr>
          <p:cNvSpPr txBox="1"/>
          <p:nvPr/>
        </p:nvSpPr>
        <p:spPr>
          <a:xfrm>
            <a:off x="9250506" y="2023122"/>
            <a:ext cx="67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1E45B3-37D4-4AC3-92F7-EE36862D1F54}"/>
              </a:ext>
            </a:extLst>
          </p:cNvPr>
          <p:cNvSpPr txBox="1"/>
          <p:nvPr/>
        </p:nvSpPr>
        <p:spPr>
          <a:xfrm>
            <a:off x="8847335" y="3322732"/>
            <a:ext cx="107902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F6A74B-0788-4400-B30F-30423B091C54}"/>
              </a:ext>
            </a:extLst>
          </p:cNvPr>
          <p:cNvCxnSpPr>
            <a:cxnSpLocks/>
          </p:cNvCxnSpPr>
          <p:nvPr/>
        </p:nvCxnSpPr>
        <p:spPr>
          <a:xfrm>
            <a:off x="8558692" y="4265821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76D6A-CFA7-4CAC-ACEB-39F678772E87}"/>
              </a:ext>
            </a:extLst>
          </p:cNvPr>
          <p:cNvSpPr txBox="1"/>
          <p:nvPr/>
        </p:nvSpPr>
        <p:spPr>
          <a:xfrm>
            <a:off x="9239466" y="4018348"/>
            <a:ext cx="12174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1039FC-71E2-441D-947C-DCEFF4F961A5}"/>
              </a:ext>
            </a:extLst>
          </p:cNvPr>
          <p:cNvSpPr txBox="1"/>
          <p:nvPr/>
        </p:nvSpPr>
        <p:spPr>
          <a:xfrm>
            <a:off x="9246140" y="4576607"/>
            <a:ext cx="121076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84E9364-AB65-48EF-8E04-0E9B5FDAEA85}"/>
              </a:ext>
            </a:extLst>
          </p:cNvPr>
          <p:cNvCxnSpPr>
            <a:cxnSpLocks/>
          </p:cNvCxnSpPr>
          <p:nvPr/>
        </p:nvCxnSpPr>
        <p:spPr>
          <a:xfrm>
            <a:off x="8592778" y="5506989"/>
            <a:ext cx="1978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40B6E5-2DE4-4F89-A618-6D18A135B359}"/>
              </a:ext>
            </a:extLst>
          </p:cNvPr>
          <p:cNvSpPr txBox="1"/>
          <p:nvPr/>
        </p:nvSpPr>
        <p:spPr>
          <a:xfrm>
            <a:off x="9857330" y="5244471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5645BA-02CB-485D-8FF6-6481FFB8F8AB}"/>
              </a:ext>
            </a:extLst>
          </p:cNvPr>
          <p:cNvSpPr txBox="1"/>
          <p:nvPr/>
        </p:nvSpPr>
        <p:spPr>
          <a:xfrm>
            <a:off x="9804149" y="2023122"/>
            <a:ext cx="646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2ED87C-318D-400F-9FC0-5E9090317A89}"/>
              </a:ext>
            </a:extLst>
          </p:cNvPr>
          <p:cNvSpPr txBox="1"/>
          <p:nvPr/>
        </p:nvSpPr>
        <p:spPr>
          <a:xfrm>
            <a:off x="5308461" y="2341339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859F8C-CDE0-46F7-9205-3B935FE54272}"/>
              </a:ext>
            </a:extLst>
          </p:cNvPr>
          <p:cNvSpPr txBox="1"/>
          <p:nvPr/>
        </p:nvSpPr>
        <p:spPr>
          <a:xfrm>
            <a:off x="5338451" y="3772456"/>
            <a:ext cx="1885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1.3kg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B0F59C75-D402-420A-AA32-75A99740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61" y="4338844"/>
            <a:ext cx="3208228" cy="13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7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869430" y="2245953"/>
            <a:ext cx="2549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43.5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403131" y="2324781"/>
            <a:ext cx="198507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E49B9E-F418-4A46-8C7C-BF4CB6D77652}"/>
              </a:ext>
            </a:extLst>
          </p:cNvPr>
          <p:cNvSpPr txBox="1"/>
          <p:nvPr/>
        </p:nvSpPr>
        <p:spPr>
          <a:xfrm>
            <a:off x="1831144" y="2780281"/>
            <a:ext cx="111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689052-A494-4A20-BDB8-9ABAE10A30AB}"/>
              </a:ext>
            </a:extLst>
          </p:cNvPr>
          <p:cNvSpPr txBox="1"/>
          <p:nvPr/>
        </p:nvSpPr>
        <p:spPr>
          <a:xfrm>
            <a:off x="2239875" y="3429000"/>
            <a:ext cx="12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chemeClr val="bg2">
                    <a:lumMod val="9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AEB174-A1D8-45A5-B5C8-18AB0EE197F9}"/>
              </a:ext>
            </a:extLst>
          </p:cNvPr>
          <p:cNvSpPr txBox="1"/>
          <p:nvPr/>
        </p:nvSpPr>
        <p:spPr>
          <a:xfrm>
            <a:off x="2217049" y="1654550"/>
            <a:ext cx="821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D688577-E09B-4173-A69F-E43205772703}"/>
              </a:ext>
            </a:extLst>
          </p:cNvPr>
          <p:cNvCxnSpPr>
            <a:cxnSpLocks/>
          </p:cNvCxnSpPr>
          <p:nvPr/>
        </p:nvCxnSpPr>
        <p:spPr>
          <a:xfrm>
            <a:off x="4563120" y="2324781"/>
            <a:ext cx="20741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DCE519-30F9-448D-AA19-F43ED461530E}"/>
              </a:ext>
            </a:extLst>
          </p:cNvPr>
          <p:cNvSpPr txBox="1"/>
          <p:nvPr/>
        </p:nvSpPr>
        <p:spPr>
          <a:xfrm>
            <a:off x="5537393" y="1638785"/>
            <a:ext cx="609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75740-E20C-41C5-833D-E5915B82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25" y="1527128"/>
            <a:ext cx="1098187" cy="1639085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E49B9E-F418-4A46-8C7C-BF4CB6D77652}"/>
              </a:ext>
            </a:extLst>
          </p:cNvPr>
          <p:cNvSpPr txBox="1"/>
          <p:nvPr/>
        </p:nvSpPr>
        <p:spPr>
          <a:xfrm>
            <a:off x="4986956" y="2780281"/>
            <a:ext cx="12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bg2">
                    <a:lumMod val="9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0A17BE-C363-48C8-B7BC-AC9574FE5379}"/>
              </a:ext>
            </a:extLst>
          </p:cNvPr>
          <p:cNvSpPr txBox="1"/>
          <p:nvPr/>
        </p:nvSpPr>
        <p:spPr>
          <a:xfrm>
            <a:off x="5608452" y="3381704"/>
            <a:ext cx="1203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E8461A9-1FF1-4BA5-A4CD-B9215981FB63}"/>
              </a:ext>
            </a:extLst>
          </p:cNvPr>
          <p:cNvCxnSpPr>
            <a:cxnSpLocks/>
          </p:cNvCxnSpPr>
          <p:nvPr/>
        </p:nvCxnSpPr>
        <p:spPr>
          <a:xfrm>
            <a:off x="4932127" y="3444672"/>
            <a:ext cx="1650821" cy="116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8A9A0AD-6476-44FC-9440-E597A5856A70}"/>
              </a:ext>
            </a:extLst>
          </p:cNvPr>
          <p:cNvSpPr txBox="1"/>
          <p:nvPr/>
        </p:nvSpPr>
        <p:spPr>
          <a:xfrm>
            <a:off x="869430" y="576572"/>
            <a:ext cx="7520007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比較してわり算をしてみよう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5C8BBB7-303B-4874-8F9C-D929423DB85B}"/>
              </a:ext>
            </a:extLst>
          </p:cNvPr>
          <p:cNvSpPr txBox="1"/>
          <p:nvPr/>
        </p:nvSpPr>
        <p:spPr>
          <a:xfrm>
            <a:off x="2239875" y="3979265"/>
            <a:ext cx="1261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chemeClr val="bg2">
                    <a:lumMod val="9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D5116F2-7456-4FC7-8F5B-AE66CF5B406F}"/>
              </a:ext>
            </a:extLst>
          </p:cNvPr>
          <p:cNvCxnSpPr>
            <a:cxnSpLocks/>
          </p:cNvCxnSpPr>
          <p:nvPr/>
        </p:nvCxnSpPr>
        <p:spPr>
          <a:xfrm>
            <a:off x="1752276" y="3444672"/>
            <a:ext cx="1650821" cy="116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0CD410F-97E6-4A44-A4EB-E5D6E6DDBFB1}"/>
              </a:ext>
            </a:extLst>
          </p:cNvPr>
          <p:cNvCxnSpPr>
            <a:cxnSpLocks/>
          </p:cNvCxnSpPr>
          <p:nvPr/>
        </p:nvCxnSpPr>
        <p:spPr>
          <a:xfrm>
            <a:off x="1752276" y="4565551"/>
            <a:ext cx="1650821" cy="116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F666AD-6440-49AA-B9E0-FF76A324DEB5}"/>
              </a:ext>
            </a:extLst>
          </p:cNvPr>
          <p:cNvSpPr txBox="1"/>
          <p:nvPr/>
        </p:nvSpPr>
        <p:spPr>
          <a:xfrm>
            <a:off x="2847894" y="4602160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E80FDA2-A391-4917-BB5D-F2D17221B0F4}"/>
              </a:ext>
            </a:extLst>
          </p:cNvPr>
          <p:cNvSpPr txBox="1"/>
          <p:nvPr/>
        </p:nvSpPr>
        <p:spPr>
          <a:xfrm>
            <a:off x="2791002" y="1638785"/>
            <a:ext cx="609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5276575-72F7-4AC5-81D1-F6956F143EB6}"/>
              </a:ext>
            </a:extLst>
          </p:cNvPr>
          <p:cNvSpPr txBox="1"/>
          <p:nvPr/>
        </p:nvSpPr>
        <p:spPr>
          <a:xfrm>
            <a:off x="4953575" y="1638785"/>
            <a:ext cx="609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4DF8218-CD65-43AF-A7BE-AFAF18B48674}"/>
              </a:ext>
            </a:extLst>
          </p:cNvPr>
          <p:cNvSpPr txBox="1"/>
          <p:nvPr/>
        </p:nvSpPr>
        <p:spPr>
          <a:xfrm>
            <a:off x="5608452" y="3931969"/>
            <a:ext cx="122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E52E903-F939-4412-B1B4-188A92DD7DD6}"/>
              </a:ext>
            </a:extLst>
          </p:cNvPr>
          <p:cNvCxnSpPr>
            <a:cxnSpLocks/>
          </p:cNvCxnSpPr>
          <p:nvPr/>
        </p:nvCxnSpPr>
        <p:spPr>
          <a:xfrm>
            <a:off x="4949204" y="4565551"/>
            <a:ext cx="1650821" cy="116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5C2C26B-5A6A-4DA5-A029-F45C9A31E2DF}"/>
              </a:ext>
            </a:extLst>
          </p:cNvPr>
          <p:cNvSpPr txBox="1"/>
          <p:nvPr/>
        </p:nvSpPr>
        <p:spPr>
          <a:xfrm>
            <a:off x="6020810" y="4577177"/>
            <a:ext cx="53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32F87CE-3258-44DA-B537-CEC3CB814D2B}"/>
              </a:ext>
            </a:extLst>
          </p:cNvPr>
          <p:cNvSpPr txBox="1"/>
          <p:nvPr/>
        </p:nvSpPr>
        <p:spPr>
          <a:xfrm>
            <a:off x="5949552" y="1638785"/>
            <a:ext cx="609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2C0D9B5-3017-4E2F-8862-8C7D58AE2031}"/>
              </a:ext>
            </a:extLst>
          </p:cNvPr>
          <p:cNvSpPr txBox="1"/>
          <p:nvPr/>
        </p:nvSpPr>
        <p:spPr>
          <a:xfrm>
            <a:off x="7498925" y="3347328"/>
            <a:ext cx="3973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一の位に商が</a:t>
            </a:r>
            <a:endParaRPr lang="en-US" altLang="ja-JP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たたないときは</a:t>
            </a:r>
            <a:endParaRPr lang="en-US" altLang="ja-JP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０と書かないといけないね</a:t>
            </a:r>
            <a:endParaRPr lang="en-US" altLang="ja-JP" sz="36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697BE9C-E771-4EE7-8337-1C6AF94EA640}"/>
              </a:ext>
            </a:extLst>
          </p:cNvPr>
          <p:cNvSpPr txBox="1"/>
          <p:nvPr/>
        </p:nvSpPr>
        <p:spPr>
          <a:xfrm>
            <a:off x="4013454" y="2245953"/>
            <a:ext cx="2549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4.35</a:t>
            </a:r>
          </a:p>
        </p:txBody>
      </p:sp>
    </p:spTree>
    <p:extLst>
      <p:ext uri="{BB962C8B-B14F-4D97-AF65-F5344CB8AC3E}">
        <p14:creationId xmlns:p14="http://schemas.microsoft.com/office/powerpoint/2010/main" val="1368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  <p:bldP spid="30" grpId="0"/>
      <p:bldP spid="25" grpId="0"/>
      <p:bldP spid="26" grpId="0"/>
      <p:bldP spid="23" grpId="0"/>
      <p:bldP spid="38" grpId="0"/>
      <p:bldP spid="39" grpId="0"/>
      <p:bldP spid="40" grpId="0"/>
      <p:bldP spid="41" grpId="0"/>
      <p:bldP spid="43" grpId="0"/>
      <p:bldP spid="44" grpId="0"/>
      <p:bldP spid="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2208479" y="2244540"/>
            <a:ext cx="87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1012996" y="2829987"/>
            <a:ext cx="324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）２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129464" y="3411046"/>
            <a:ext cx="2129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4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718320" y="2903873"/>
            <a:ext cx="250725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906700" y="4089712"/>
            <a:ext cx="23524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C76A75-D5FC-46D1-97F9-14268B5F9126}"/>
              </a:ext>
            </a:extLst>
          </p:cNvPr>
          <p:cNvSpPr txBox="1"/>
          <p:nvPr/>
        </p:nvSpPr>
        <p:spPr>
          <a:xfrm>
            <a:off x="4847245" y="2531954"/>
            <a:ext cx="451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C2B992-4033-4141-840C-7DBD461BB00D}"/>
              </a:ext>
            </a:extLst>
          </p:cNvPr>
          <p:cNvSpPr txBox="1"/>
          <p:nvPr/>
        </p:nvSpPr>
        <p:spPr>
          <a:xfrm>
            <a:off x="832916" y="393568"/>
            <a:ext cx="8084264" cy="76944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一の位が０になる筆算のわり算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A6F063-D21E-4A4D-B75F-2E88F550129B}"/>
              </a:ext>
            </a:extLst>
          </p:cNvPr>
          <p:cNvSpPr txBox="1"/>
          <p:nvPr/>
        </p:nvSpPr>
        <p:spPr>
          <a:xfrm>
            <a:off x="4853867" y="3432729"/>
            <a:ext cx="418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3287B9-5A03-4E3A-8018-E090E8B2C0C5}"/>
              </a:ext>
            </a:extLst>
          </p:cNvPr>
          <p:cNvSpPr txBox="1"/>
          <p:nvPr/>
        </p:nvSpPr>
        <p:spPr>
          <a:xfrm>
            <a:off x="2894795" y="4108668"/>
            <a:ext cx="1504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268E89-C4DA-46E0-A3D4-6F696737B81F}"/>
              </a:ext>
            </a:extLst>
          </p:cNvPr>
          <p:cNvSpPr txBox="1"/>
          <p:nvPr/>
        </p:nvSpPr>
        <p:spPr>
          <a:xfrm>
            <a:off x="4855905" y="4333504"/>
            <a:ext cx="571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2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9037CF-75AE-4CC0-906D-2EE9AD26DC30}"/>
              </a:ext>
            </a:extLst>
          </p:cNvPr>
          <p:cNvSpPr txBox="1"/>
          <p:nvPr/>
        </p:nvSpPr>
        <p:spPr>
          <a:xfrm>
            <a:off x="2878161" y="4692960"/>
            <a:ext cx="138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54A0EA7-10EB-427C-8CF6-F20CD797050B}"/>
              </a:ext>
            </a:extLst>
          </p:cNvPr>
          <p:cNvCxnSpPr>
            <a:cxnSpLocks/>
          </p:cNvCxnSpPr>
          <p:nvPr/>
        </p:nvCxnSpPr>
        <p:spPr>
          <a:xfrm>
            <a:off x="1938970" y="5358246"/>
            <a:ext cx="228660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080626B-9054-4C05-BB1C-463ED3B3F8C4}"/>
              </a:ext>
            </a:extLst>
          </p:cNvPr>
          <p:cNvSpPr txBox="1"/>
          <p:nvPr/>
        </p:nvSpPr>
        <p:spPr>
          <a:xfrm>
            <a:off x="3499829" y="5387349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978C0C-45B8-450B-B623-2301754FDF5A}"/>
              </a:ext>
            </a:extLst>
          </p:cNvPr>
          <p:cNvSpPr txBox="1"/>
          <p:nvPr/>
        </p:nvSpPr>
        <p:spPr>
          <a:xfrm>
            <a:off x="4855908" y="5357390"/>
            <a:ext cx="334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6A8AFA-D0CF-4EB8-A4DC-0B7ADFBD18B6}"/>
              </a:ext>
            </a:extLst>
          </p:cNvPr>
          <p:cNvSpPr txBox="1"/>
          <p:nvPr/>
        </p:nvSpPr>
        <p:spPr>
          <a:xfrm flipH="1">
            <a:off x="2870382" y="2231402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83F7369-A212-4E53-B6F8-81479BEEC2F2}"/>
              </a:ext>
            </a:extLst>
          </p:cNvPr>
          <p:cNvSpPr txBox="1"/>
          <p:nvPr/>
        </p:nvSpPr>
        <p:spPr>
          <a:xfrm>
            <a:off x="1718320" y="1397322"/>
            <a:ext cx="898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一の位に商がたたないときは０と書く</a:t>
            </a:r>
            <a:endParaRPr lang="en-US" altLang="ja-JP" sz="36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42DEB0F-CE17-4FAB-BE03-CD9E53EEC19F}"/>
              </a:ext>
            </a:extLst>
          </p:cNvPr>
          <p:cNvSpPr txBox="1"/>
          <p:nvPr/>
        </p:nvSpPr>
        <p:spPr>
          <a:xfrm flipH="1">
            <a:off x="3414469" y="2231402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6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17" grpId="0"/>
      <p:bldP spid="18" grpId="0"/>
      <p:bldP spid="20" grpId="0"/>
      <p:bldP spid="22" grpId="0"/>
      <p:bldP spid="24" grpId="0"/>
      <p:bldP spid="27" grpId="0"/>
      <p:bldP spid="28" grpId="0"/>
      <p:bldP spid="29" grpId="0"/>
      <p:bldP spid="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0872B2-9118-4CB0-B11A-0753245F8AD5}"/>
              </a:ext>
            </a:extLst>
          </p:cNvPr>
          <p:cNvSpPr txBox="1"/>
          <p:nvPr/>
        </p:nvSpPr>
        <p:spPr>
          <a:xfrm>
            <a:off x="869430" y="576572"/>
            <a:ext cx="8731770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一の位が０になる筆算のわり算１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C74F16-DE6D-4807-B2EC-B3663ED76868}"/>
              </a:ext>
            </a:extLst>
          </p:cNvPr>
          <p:cNvSpPr txBox="1"/>
          <p:nvPr/>
        </p:nvSpPr>
        <p:spPr>
          <a:xfrm>
            <a:off x="1701220" y="1710283"/>
            <a:ext cx="122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D73E5F-A5B3-48F2-BC80-9F1FECA6E5F9}"/>
              </a:ext>
            </a:extLst>
          </p:cNvPr>
          <p:cNvSpPr txBox="1"/>
          <p:nvPr/>
        </p:nvSpPr>
        <p:spPr>
          <a:xfrm>
            <a:off x="596433" y="2295730"/>
            <a:ext cx="324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）４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8A2962-70F6-459D-8C76-600D28938BC9}"/>
              </a:ext>
            </a:extLst>
          </p:cNvPr>
          <p:cNvSpPr txBox="1"/>
          <p:nvPr/>
        </p:nvSpPr>
        <p:spPr>
          <a:xfrm>
            <a:off x="1727781" y="2844943"/>
            <a:ext cx="1811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622FC5A-1D07-474A-A229-B9AA3E78E96F}"/>
              </a:ext>
            </a:extLst>
          </p:cNvPr>
          <p:cNvCxnSpPr>
            <a:cxnSpLocks/>
          </p:cNvCxnSpPr>
          <p:nvPr/>
        </p:nvCxnSpPr>
        <p:spPr>
          <a:xfrm>
            <a:off x="1301757" y="2369616"/>
            <a:ext cx="250725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6DD99D5-4D93-49CD-80CA-40EF6DEDF448}"/>
              </a:ext>
            </a:extLst>
          </p:cNvPr>
          <p:cNvCxnSpPr>
            <a:cxnSpLocks/>
          </p:cNvCxnSpPr>
          <p:nvPr/>
        </p:nvCxnSpPr>
        <p:spPr>
          <a:xfrm>
            <a:off x="1490137" y="3555455"/>
            <a:ext cx="23524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D3C9B1-67E2-4873-86E4-51CE2C128A4C}"/>
              </a:ext>
            </a:extLst>
          </p:cNvPr>
          <p:cNvSpPr txBox="1"/>
          <p:nvPr/>
        </p:nvSpPr>
        <p:spPr>
          <a:xfrm>
            <a:off x="2478232" y="3615072"/>
            <a:ext cx="1504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B01BFC-21E4-40C8-891F-9D9BCFF96497}"/>
              </a:ext>
            </a:extLst>
          </p:cNvPr>
          <p:cNvSpPr txBox="1"/>
          <p:nvPr/>
        </p:nvSpPr>
        <p:spPr>
          <a:xfrm>
            <a:off x="2461598" y="4225057"/>
            <a:ext cx="138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A02321C-B079-4144-8710-781FF8D6B3A5}"/>
              </a:ext>
            </a:extLst>
          </p:cNvPr>
          <p:cNvCxnSpPr>
            <a:cxnSpLocks/>
          </p:cNvCxnSpPr>
          <p:nvPr/>
        </p:nvCxnSpPr>
        <p:spPr>
          <a:xfrm>
            <a:off x="1522407" y="4978733"/>
            <a:ext cx="228660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C1EFA9-C05B-46C3-A3BF-0AC0D3346C37}"/>
              </a:ext>
            </a:extLst>
          </p:cNvPr>
          <p:cNvSpPr txBox="1"/>
          <p:nvPr/>
        </p:nvSpPr>
        <p:spPr>
          <a:xfrm>
            <a:off x="3083266" y="5047562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94FEAB-62AD-448B-A7B2-3BA5EDECE1E0}"/>
              </a:ext>
            </a:extLst>
          </p:cNvPr>
          <p:cNvSpPr txBox="1"/>
          <p:nvPr/>
        </p:nvSpPr>
        <p:spPr>
          <a:xfrm flipH="1">
            <a:off x="2483108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892948-CB09-4A57-8D6A-1C151A071B69}"/>
              </a:ext>
            </a:extLst>
          </p:cNvPr>
          <p:cNvSpPr txBox="1"/>
          <p:nvPr/>
        </p:nvSpPr>
        <p:spPr>
          <a:xfrm flipH="1">
            <a:off x="3027195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43C5B-3056-4F07-BF91-A3CF7AD147A5}"/>
              </a:ext>
            </a:extLst>
          </p:cNvPr>
          <p:cNvSpPr txBox="1"/>
          <p:nvPr/>
        </p:nvSpPr>
        <p:spPr>
          <a:xfrm>
            <a:off x="5369390" y="1710283"/>
            <a:ext cx="122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392FA1-EDC3-4993-9DAF-732D9B552B06}"/>
              </a:ext>
            </a:extLst>
          </p:cNvPr>
          <p:cNvSpPr txBox="1"/>
          <p:nvPr/>
        </p:nvSpPr>
        <p:spPr>
          <a:xfrm>
            <a:off x="4244513" y="2295730"/>
            <a:ext cx="324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）５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3815F3-30F4-41E6-A670-3988C0DBD0BB}"/>
              </a:ext>
            </a:extLst>
          </p:cNvPr>
          <p:cNvSpPr txBox="1"/>
          <p:nvPr/>
        </p:nvSpPr>
        <p:spPr>
          <a:xfrm>
            <a:off x="5358943" y="2889950"/>
            <a:ext cx="163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F034DA4-1CFD-4B07-B7CB-17E471A75BFD}"/>
              </a:ext>
            </a:extLst>
          </p:cNvPr>
          <p:cNvCxnSpPr>
            <a:cxnSpLocks/>
          </p:cNvCxnSpPr>
          <p:nvPr/>
        </p:nvCxnSpPr>
        <p:spPr>
          <a:xfrm>
            <a:off x="4949837" y="2369616"/>
            <a:ext cx="250725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6FC9DAB-87E4-4709-97E5-FA0B7D5838FE}"/>
              </a:ext>
            </a:extLst>
          </p:cNvPr>
          <p:cNvCxnSpPr>
            <a:cxnSpLocks/>
          </p:cNvCxnSpPr>
          <p:nvPr/>
        </p:nvCxnSpPr>
        <p:spPr>
          <a:xfrm>
            <a:off x="5138217" y="3555455"/>
            <a:ext cx="23524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A3DAAC-6774-4C44-8C16-576FAFA63288}"/>
              </a:ext>
            </a:extLst>
          </p:cNvPr>
          <p:cNvSpPr txBox="1"/>
          <p:nvPr/>
        </p:nvSpPr>
        <p:spPr>
          <a:xfrm>
            <a:off x="6095710" y="3615072"/>
            <a:ext cx="1504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B622C4-9994-4AC9-BE5C-F51083D5C8FE}"/>
              </a:ext>
            </a:extLst>
          </p:cNvPr>
          <p:cNvSpPr txBox="1"/>
          <p:nvPr/>
        </p:nvSpPr>
        <p:spPr>
          <a:xfrm>
            <a:off x="6079076" y="4225057"/>
            <a:ext cx="138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6C9227F-DE68-4054-8FBB-0B784842BBAD}"/>
              </a:ext>
            </a:extLst>
          </p:cNvPr>
          <p:cNvCxnSpPr>
            <a:cxnSpLocks/>
          </p:cNvCxnSpPr>
          <p:nvPr/>
        </p:nvCxnSpPr>
        <p:spPr>
          <a:xfrm>
            <a:off x="5170487" y="4978733"/>
            <a:ext cx="228660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8B2E9D-68CA-4DD8-9F3C-A2A932C023CE}"/>
              </a:ext>
            </a:extLst>
          </p:cNvPr>
          <p:cNvSpPr txBox="1"/>
          <p:nvPr/>
        </p:nvSpPr>
        <p:spPr>
          <a:xfrm>
            <a:off x="6731346" y="5047562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3BF649-329A-4DFA-BB43-922E8B8EFE16}"/>
              </a:ext>
            </a:extLst>
          </p:cNvPr>
          <p:cNvSpPr txBox="1"/>
          <p:nvPr/>
        </p:nvSpPr>
        <p:spPr>
          <a:xfrm flipH="1">
            <a:off x="6101899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6AACC2F-E210-4C87-BDFA-921426D2D06C}"/>
              </a:ext>
            </a:extLst>
          </p:cNvPr>
          <p:cNvSpPr txBox="1"/>
          <p:nvPr/>
        </p:nvSpPr>
        <p:spPr>
          <a:xfrm flipH="1">
            <a:off x="6645986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DCAF6F6-F403-46E6-B351-D67CF90879EF}"/>
              </a:ext>
            </a:extLst>
          </p:cNvPr>
          <p:cNvSpPr txBox="1"/>
          <p:nvPr/>
        </p:nvSpPr>
        <p:spPr>
          <a:xfrm>
            <a:off x="9384996" y="1710283"/>
            <a:ext cx="108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2927C7E-60CD-4BBB-93C0-D89621E1486E}"/>
              </a:ext>
            </a:extLst>
          </p:cNvPr>
          <p:cNvSpPr txBox="1"/>
          <p:nvPr/>
        </p:nvSpPr>
        <p:spPr>
          <a:xfrm>
            <a:off x="7712844" y="2295730"/>
            <a:ext cx="3746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）８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5134BE-5902-4E18-8648-9861949693DB}"/>
              </a:ext>
            </a:extLst>
          </p:cNvPr>
          <p:cNvSpPr txBox="1"/>
          <p:nvPr/>
        </p:nvSpPr>
        <p:spPr>
          <a:xfrm>
            <a:off x="9384996" y="2893069"/>
            <a:ext cx="163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2EFDE24-126D-49C1-A40C-6480CB33D4FA}"/>
              </a:ext>
            </a:extLst>
          </p:cNvPr>
          <p:cNvCxnSpPr>
            <a:cxnSpLocks/>
          </p:cNvCxnSpPr>
          <p:nvPr/>
        </p:nvCxnSpPr>
        <p:spPr>
          <a:xfrm>
            <a:off x="8918702" y="2369616"/>
            <a:ext cx="250725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4FDF855-02D4-4753-B52A-66212373A7D7}"/>
              </a:ext>
            </a:extLst>
          </p:cNvPr>
          <p:cNvCxnSpPr>
            <a:cxnSpLocks/>
          </p:cNvCxnSpPr>
          <p:nvPr/>
        </p:nvCxnSpPr>
        <p:spPr>
          <a:xfrm>
            <a:off x="9107082" y="3555455"/>
            <a:ext cx="23524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FC8C0C2-BA43-4038-A4D5-520B9486B92F}"/>
              </a:ext>
            </a:extLst>
          </p:cNvPr>
          <p:cNvSpPr txBox="1"/>
          <p:nvPr/>
        </p:nvSpPr>
        <p:spPr>
          <a:xfrm>
            <a:off x="10135447" y="3615072"/>
            <a:ext cx="1504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719ECF2-3324-4DEC-9B86-3C316DA08E75}"/>
              </a:ext>
            </a:extLst>
          </p:cNvPr>
          <p:cNvSpPr txBox="1"/>
          <p:nvPr/>
        </p:nvSpPr>
        <p:spPr>
          <a:xfrm>
            <a:off x="10176987" y="4225057"/>
            <a:ext cx="138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3B03C9D-0EE7-42EC-8AAC-509FB98BCCDF}"/>
              </a:ext>
            </a:extLst>
          </p:cNvPr>
          <p:cNvCxnSpPr>
            <a:cxnSpLocks/>
          </p:cNvCxnSpPr>
          <p:nvPr/>
        </p:nvCxnSpPr>
        <p:spPr>
          <a:xfrm>
            <a:off x="9139352" y="4978733"/>
            <a:ext cx="228660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7DF94D-8820-4A34-BAD1-579D3DB638A4}"/>
              </a:ext>
            </a:extLst>
          </p:cNvPr>
          <p:cNvSpPr txBox="1"/>
          <p:nvPr/>
        </p:nvSpPr>
        <p:spPr>
          <a:xfrm>
            <a:off x="10700211" y="5047562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246407-B518-40C9-BFB9-24C0E7771D36}"/>
              </a:ext>
            </a:extLst>
          </p:cNvPr>
          <p:cNvSpPr txBox="1"/>
          <p:nvPr/>
        </p:nvSpPr>
        <p:spPr>
          <a:xfrm flipH="1">
            <a:off x="10132985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989BAF9-A571-4113-9B31-C84C9220AB20}"/>
              </a:ext>
            </a:extLst>
          </p:cNvPr>
          <p:cNvSpPr txBox="1"/>
          <p:nvPr/>
        </p:nvSpPr>
        <p:spPr>
          <a:xfrm flipH="1">
            <a:off x="10693067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2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2" grpId="0"/>
      <p:bldP spid="23" grpId="0"/>
      <p:bldP spid="24" grpId="0"/>
      <p:bldP spid="28" grpId="0"/>
      <p:bldP spid="30" grpId="0"/>
      <p:bldP spid="33" grpId="0"/>
      <p:bldP spid="34" grpId="0"/>
      <p:bldP spid="36" grpId="0"/>
      <p:bldP spid="37" grpId="0"/>
      <p:bldP spid="3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C74F16-DE6D-4807-B2EC-B3663ED76868}"/>
              </a:ext>
            </a:extLst>
          </p:cNvPr>
          <p:cNvSpPr txBox="1"/>
          <p:nvPr/>
        </p:nvSpPr>
        <p:spPr>
          <a:xfrm>
            <a:off x="2085494" y="1710283"/>
            <a:ext cx="91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D73E5F-A5B3-48F2-BC80-9F1FECA6E5F9}"/>
              </a:ext>
            </a:extLst>
          </p:cNvPr>
          <p:cNvSpPr txBox="1"/>
          <p:nvPr/>
        </p:nvSpPr>
        <p:spPr>
          <a:xfrm>
            <a:off x="754064" y="2295730"/>
            <a:ext cx="2659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8A2962-70F6-459D-8C76-600D28938BC9}"/>
              </a:ext>
            </a:extLst>
          </p:cNvPr>
          <p:cNvSpPr txBox="1"/>
          <p:nvPr/>
        </p:nvSpPr>
        <p:spPr>
          <a:xfrm>
            <a:off x="2131739" y="2845631"/>
            <a:ext cx="131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622FC5A-1D07-474A-A229-B9AA3E78E96F}"/>
              </a:ext>
            </a:extLst>
          </p:cNvPr>
          <p:cNvCxnSpPr>
            <a:cxnSpLocks/>
          </p:cNvCxnSpPr>
          <p:nvPr/>
        </p:nvCxnSpPr>
        <p:spPr>
          <a:xfrm>
            <a:off x="1688547" y="2347815"/>
            <a:ext cx="171088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6DD99D5-4D93-49CD-80CA-40EF6DEDF448}"/>
              </a:ext>
            </a:extLst>
          </p:cNvPr>
          <p:cNvCxnSpPr>
            <a:cxnSpLocks/>
          </p:cNvCxnSpPr>
          <p:nvPr/>
        </p:nvCxnSpPr>
        <p:spPr>
          <a:xfrm>
            <a:off x="1727742" y="3555455"/>
            <a:ext cx="168608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C1EFA9-C05B-46C3-A3BF-0AC0D3346C37}"/>
              </a:ext>
            </a:extLst>
          </p:cNvPr>
          <p:cNvSpPr txBox="1"/>
          <p:nvPr/>
        </p:nvSpPr>
        <p:spPr>
          <a:xfrm>
            <a:off x="2684218" y="3562986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892948-CB09-4A57-8D6A-1C151A071B69}"/>
              </a:ext>
            </a:extLst>
          </p:cNvPr>
          <p:cNvSpPr txBox="1"/>
          <p:nvPr/>
        </p:nvSpPr>
        <p:spPr>
          <a:xfrm flipH="1">
            <a:off x="2697345" y="1710283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43C5B-3056-4F07-BF91-A3CF7AD147A5}"/>
              </a:ext>
            </a:extLst>
          </p:cNvPr>
          <p:cNvSpPr txBox="1"/>
          <p:nvPr/>
        </p:nvSpPr>
        <p:spPr>
          <a:xfrm>
            <a:off x="5473688" y="1710283"/>
            <a:ext cx="122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392FA1-EDC3-4993-9DAF-732D9B552B06}"/>
              </a:ext>
            </a:extLst>
          </p:cNvPr>
          <p:cNvSpPr txBox="1"/>
          <p:nvPr/>
        </p:nvSpPr>
        <p:spPr>
          <a:xfrm>
            <a:off x="4133761" y="2295730"/>
            <a:ext cx="3025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3815F3-30F4-41E6-A670-3988C0DBD0BB}"/>
              </a:ext>
            </a:extLst>
          </p:cNvPr>
          <p:cNvSpPr txBox="1"/>
          <p:nvPr/>
        </p:nvSpPr>
        <p:spPr>
          <a:xfrm>
            <a:off x="5503591" y="2905715"/>
            <a:ext cx="1198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F034DA4-1CFD-4B07-B7CB-17E471A75BFD}"/>
              </a:ext>
            </a:extLst>
          </p:cNvPr>
          <p:cNvCxnSpPr>
            <a:cxnSpLocks/>
          </p:cNvCxnSpPr>
          <p:nvPr/>
        </p:nvCxnSpPr>
        <p:spPr>
          <a:xfrm>
            <a:off x="5062031" y="2369616"/>
            <a:ext cx="22428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6FC9DAB-87E4-4709-97E5-FA0B7D5838FE}"/>
              </a:ext>
            </a:extLst>
          </p:cNvPr>
          <p:cNvCxnSpPr>
            <a:cxnSpLocks/>
          </p:cNvCxnSpPr>
          <p:nvPr/>
        </p:nvCxnSpPr>
        <p:spPr>
          <a:xfrm>
            <a:off x="5250411" y="3555455"/>
            <a:ext cx="205451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A3DAAC-6774-4C44-8C16-576FAFA63288}"/>
              </a:ext>
            </a:extLst>
          </p:cNvPr>
          <p:cNvSpPr txBox="1"/>
          <p:nvPr/>
        </p:nvSpPr>
        <p:spPr>
          <a:xfrm>
            <a:off x="6144693" y="3615072"/>
            <a:ext cx="1143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86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B622C4-9994-4AC9-BE5C-F51083D5C8FE}"/>
              </a:ext>
            </a:extLst>
          </p:cNvPr>
          <p:cNvSpPr txBox="1"/>
          <p:nvPr/>
        </p:nvSpPr>
        <p:spPr>
          <a:xfrm>
            <a:off x="6161327" y="4225057"/>
            <a:ext cx="1143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86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6C9227F-DE68-4054-8FBB-0B784842BBAD}"/>
              </a:ext>
            </a:extLst>
          </p:cNvPr>
          <p:cNvCxnSpPr>
            <a:cxnSpLocks/>
          </p:cNvCxnSpPr>
          <p:nvPr/>
        </p:nvCxnSpPr>
        <p:spPr>
          <a:xfrm>
            <a:off x="5282681" y="4978733"/>
            <a:ext cx="198781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8B2E9D-68CA-4DD8-9F3C-A2A932C023CE}"/>
              </a:ext>
            </a:extLst>
          </p:cNvPr>
          <p:cNvSpPr txBox="1"/>
          <p:nvPr/>
        </p:nvSpPr>
        <p:spPr>
          <a:xfrm>
            <a:off x="6559761" y="4968734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3BF649-329A-4DFA-BB43-922E8B8EFE16}"/>
              </a:ext>
            </a:extLst>
          </p:cNvPr>
          <p:cNvSpPr txBox="1"/>
          <p:nvPr/>
        </p:nvSpPr>
        <p:spPr>
          <a:xfrm flipH="1">
            <a:off x="6088103" y="1680241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6AACC2F-E210-4C87-BDFA-921426D2D06C}"/>
              </a:ext>
            </a:extLst>
          </p:cNvPr>
          <p:cNvSpPr txBox="1"/>
          <p:nvPr/>
        </p:nvSpPr>
        <p:spPr>
          <a:xfrm flipH="1">
            <a:off x="6501486" y="1680240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DCAF6F6-F403-46E6-B351-D67CF90879EF}"/>
              </a:ext>
            </a:extLst>
          </p:cNvPr>
          <p:cNvSpPr txBox="1"/>
          <p:nvPr/>
        </p:nvSpPr>
        <p:spPr>
          <a:xfrm>
            <a:off x="9324062" y="1710283"/>
            <a:ext cx="122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2927C7E-60CD-4BBB-93C0-D89621E1486E}"/>
              </a:ext>
            </a:extLst>
          </p:cNvPr>
          <p:cNvSpPr txBox="1"/>
          <p:nvPr/>
        </p:nvSpPr>
        <p:spPr>
          <a:xfrm>
            <a:off x="7992629" y="2306799"/>
            <a:ext cx="324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5134BE-5902-4E18-8648-9861949693DB}"/>
              </a:ext>
            </a:extLst>
          </p:cNvPr>
          <p:cNvSpPr txBox="1"/>
          <p:nvPr/>
        </p:nvSpPr>
        <p:spPr>
          <a:xfrm>
            <a:off x="9358989" y="2893069"/>
            <a:ext cx="1665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</a:t>
            </a:r>
            <a:endParaRPr lang="en-US" altLang="ja-JP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2EFDE24-126D-49C1-A40C-6480CB33D4FA}"/>
              </a:ext>
            </a:extLst>
          </p:cNvPr>
          <p:cNvCxnSpPr>
            <a:cxnSpLocks/>
          </p:cNvCxnSpPr>
          <p:nvPr/>
        </p:nvCxnSpPr>
        <p:spPr>
          <a:xfrm>
            <a:off x="8918702" y="2369616"/>
            <a:ext cx="210621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4FDF855-02D4-4753-B52A-66212373A7D7}"/>
              </a:ext>
            </a:extLst>
          </p:cNvPr>
          <p:cNvCxnSpPr>
            <a:cxnSpLocks/>
          </p:cNvCxnSpPr>
          <p:nvPr/>
        </p:nvCxnSpPr>
        <p:spPr>
          <a:xfrm>
            <a:off x="9107082" y="3555455"/>
            <a:ext cx="19178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7DF94D-8820-4A34-BAD1-579D3DB638A4}"/>
              </a:ext>
            </a:extLst>
          </p:cNvPr>
          <p:cNvSpPr txBox="1"/>
          <p:nvPr/>
        </p:nvSpPr>
        <p:spPr>
          <a:xfrm>
            <a:off x="10345566" y="3555455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246407-B518-40C9-BFB9-24C0E7771D36}"/>
              </a:ext>
            </a:extLst>
          </p:cNvPr>
          <p:cNvSpPr txBox="1"/>
          <p:nvPr/>
        </p:nvSpPr>
        <p:spPr>
          <a:xfrm flipH="1">
            <a:off x="9944239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989BAF9-A571-4113-9B31-C84C9220AB20}"/>
              </a:ext>
            </a:extLst>
          </p:cNvPr>
          <p:cNvSpPr txBox="1"/>
          <p:nvPr/>
        </p:nvSpPr>
        <p:spPr>
          <a:xfrm flipH="1">
            <a:off x="10342937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31EFB1-939B-420B-A209-7932FE19C0A4}"/>
              </a:ext>
            </a:extLst>
          </p:cNvPr>
          <p:cNvSpPr txBox="1"/>
          <p:nvPr/>
        </p:nvSpPr>
        <p:spPr>
          <a:xfrm>
            <a:off x="869430" y="576572"/>
            <a:ext cx="8731770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一の位が０になる筆算のわり算２</a:t>
            </a:r>
          </a:p>
        </p:txBody>
      </p:sp>
    </p:spTree>
    <p:extLst>
      <p:ext uri="{BB962C8B-B14F-4D97-AF65-F5344CB8AC3E}">
        <p14:creationId xmlns:p14="http://schemas.microsoft.com/office/powerpoint/2010/main" val="21388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  <p:bldP spid="14" grpId="0"/>
      <p:bldP spid="16" grpId="0"/>
      <p:bldP spid="19" grpId="0"/>
      <p:bldP spid="20" grpId="0"/>
      <p:bldP spid="22" grpId="0"/>
      <p:bldP spid="23" grpId="0"/>
      <p:bldP spid="24" grpId="0"/>
      <p:bldP spid="28" grpId="0"/>
      <p:bldP spid="30" grpId="0"/>
      <p:bldP spid="36" grpId="0"/>
      <p:bldP spid="37" grpId="0"/>
      <p:bldP spid="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C74F16-DE6D-4807-B2EC-B3663ED76868}"/>
              </a:ext>
            </a:extLst>
          </p:cNvPr>
          <p:cNvSpPr txBox="1"/>
          <p:nvPr/>
        </p:nvSpPr>
        <p:spPr>
          <a:xfrm>
            <a:off x="2085494" y="1710283"/>
            <a:ext cx="91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D73E5F-A5B3-48F2-BC80-9F1FECA6E5F9}"/>
              </a:ext>
            </a:extLst>
          </p:cNvPr>
          <p:cNvSpPr txBox="1"/>
          <p:nvPr/>
        </p:nvSpPr>
        <p:spPr>
          <a:xfrm>
            <a:off x="1097280" y="2295730"/>
            <a:ext cx="2725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8A2962-70F6-459D-8C76-600D28938BC9}"/>
              </a:ext>
            </a:extLst>
          </p:cNvPr>
          <p:cNvSpPr txBox="1"/>
          <p:nvPr/>
        </p:nvSpPr>
        <p:spPr>
          <a:xfrm>
            <a:off x="2660613" y="2845631"/>
            <a:ext cx="585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622FC5A-1D07-474A-A229-B9AA3E78E96F}"/>
              </a:ext>
            </a:extLst>
          </p:cNvPr>
          <p:cNvCxnSpPr>
            <a:cxnSpLocks/>
          </p:cNvCxnSpPr>
          <p:nvPr/>
        </p:nvCxnSpPr>
        <p:spPr>
          <a:xfrm flipV="1">
            <a:off x="1629268" y="2321169"/>
            <a:ext cx="2056467" cy="1257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6DD99D5-4D93-49CD-80CA-40EF6DEDF448}"/>
              </a:ext>
            </a:extLst>
          </p:cNvPr>
          <p:cNvCxnSpPr>
            <a:cxnSpLocks/>
          </p:cNvCxnSpPr>
          <p:nvPr/>
        </p:nvCxnSpPr>
        <p:spPr>
          <a:xfrm>
            <a:off x="1727742" y="3498509"/>
            <a:ext cx="195799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C1EFA9-C05B-46C3-A3BF-0AC0D3346C37}"/>
              </a:ext>
            </a:extLst>
          </p:cNvPr>
          <p:cNvSpPr txBox="1"/>
          <p:nvPr/>
        </p:nvSpPr>
        <p:spPr>
          <a:xfrm>
            <a:off x="2642014" y="3478580"/>
            <a:ext cx="1001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892948-CB09-4A57-8D6A-1C151A071B69}"/>
              </a:ext>
            </a:extLst>
          </p:cNvPr>
          <p:cNvSpPr txBox="1"/>
          <p:nvPr/>
        </p:nvSpPr>
        <p:spPr>
          <a:xfrm flipH="1">
            <a:off x="2697345" y="1710283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43C5B-3056-4F07-BF91-A3CF7AD147A5}"/>
              </a:ext>
            </a:extLst>
          </p:cNvPr>
          <p:cNvSpPr txBox="1"/>
          <p:nvPr/>
        </p:nvSpPr>
        <p:spPr>
          <a:xfrm>
            <a:off x="5093592" y="1710283"/>
            <a:ext cx="122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392FA1-EDC3-4993-9DAF-732D9B552B06}"/>
              </a:ext>
            </a:extLst>
          </p:cNvPr>
          <p:cNvSpPr txBox="1"/>
          <p:nvPr/>
        </p:nvSpPr>
        <p:spPr>
          <a:xfrm>
            <a:off x="4133761" y="2295730"/>
            <a:ext cx="3025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3815F3-30F4-41E6-A670-3988C0DBD0BB}"/>
              </a:ext>
            </a:extLst>
          </p:cNvPr>
          <p:cNvSpPr txBox="1"/>
          <p:nvPr/>
        </p:nvSpPr>
        <p:spPr>
          <a:xfrm>
            <a:off x="5697589" y="2845631"/>
            <a:ext cx="1004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endParaRPr lang="en-US" altLang="ja-JP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F034DA4-1CFD-4B07-B7CB-17E471A75BFD}"/>
              </a:ext>
            </a:extLst>
          </p:cNvPr>
          <p:cNvCxnSpPr>
            <a:cxnSpLocks/>
          </p:cNvCxnSpPr>
          <p:nvPr/>
        </p:nvCxnSpPr>
        <p:spPr>
          <a:xfrm>
            <a:off x="4632230" y="2369616"/>
            <a:ext cx="263826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6FC9DAB-87E4-4709-97E5-FA0B7D5838FE}"/>
              </a:ext>
            </a:extLst>
          </p:cNvPr>
          <p:cNvCxnSpPr>
            <a:cxnSpLocks/>
          </p:cNvCxnSpPr>
          <p:nvPr/>
        </p:nvCxnSpPr>
        <p:spPr>
          <a:xfrm>
            <a:off x="5250411" y="3498509"/>
            <a:ext cx="205451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A3DAAC-6774-4C44-8C16-576FAFA63288}"/>
              </a:ext>
            </a:extLst>
          </p:cNvPr>
          <p:cNvSpPr txBox="1"/>
          <p:nvPr/>
        </p:nvSpPr>
        <p:spPr>
          <a:xfrm>
            <a:off x="6119123" y="3504623"/>
            <a:ext cx="101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B622C4-9994-4AC9-BE5C-F51083D5C8FE}"/>
              </a:ext>
            </a:extLst>
          </p:cNvPr>
          <p:cNvSpPr txBox="1"/>
          <p:nvPr/>
        </p:nvSpPr>
        <p:spPr>
          <a:xfrm>
            <a:off x="6119123" y="4043405"/>
            <a:ext cx="997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6C9227F-DE68-4054-8FBB-0B784842BBAD}"/>
              </a:ext>
            </a:extLst>
          </p:cNvPr>
          <p:cNvCxnSpPr>
            <a:cxnSpLocks/>
          </p:cNvCxnSpPr>
          <p:nvPr/>
        </p:nvCxnSpPr>
        <p:spPr>
          <a:xfrm>
            <a:off x="5283762" y="4681359"/>
            <a:ext cx="198781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8B2E9D-68CA-4DD8-9F3C-A2A932C023CE}"/>
              </a:ext>
            </a:extLst>
          </p:cNvPr>
          <p:cNvSpPr txBox="1"/>
          <p:nvPr/>
        </p:nvSpPr>
        <p:spPr>
          <a:xfrm>
            <a:off x="6541034" y="4681358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3BF649-329A-4DFA-BB43-922E8B8EFE16}"/>
              </a:ext>
            </a:extLst>
          </p:cNvPr>
          <p:cNvSpPr txBox="1"/>
          <p:nvPr/>
        </p:nvSpPr>
        <p:spPr>
          <a:xfrm flipH="1">
            <a:off x="6088103" y="1709758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6AACC2F-E210-4C87-BDFA-921426D2D06C}"/>
              </a:ext>
            </a:extLst>
          </p:cNvPr>
          <p:cNvSpPr txBox="1"/>
          <p:nvPr/>
        </p:nvSpPr>
        <p:spPr>
          <a:xfrm flipH="1">
            <a:off x="6501486" y="1709757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DCAF6F6-F403-46E6-B351-D67CF90879EF}"/>
              </a:ext>
            </a:extLst>
          </p:cNvPr>
          <p:cNvSpPr txBox="1"/>
          <p:nvPr/>
        </p:nvSpPr>
        <p:spPr>
          <a:xfrm>
            <a:off x="8963120" y="1709757"/>
            <a:ext cx="122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2927C7E-60CD-4BBB-93C0-D89621E1486E}"/>
              </a:ext>
            </a:extLst>
          </p:cNvPr>
          <p:cNvSpPr txBox="1"/>
          <p:nvPr/>
        </p:nvSpPr>
        <p:spPr>
          <a:xfrm>
            <a:off x="7992629" y="2306799"/>
            <a:ext cx="324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5134BE-5902-4E18-8648-9861949693DB}"/>
              </a:ext>
            </a:extLst>
          </p:cNvPr>
          <p:cNvSpPr txBox="1"/>
          <p:nvPr/>
        </p:nvSpPr>
        <p:spPr>
          <a:xfrm>
            <a:off x="9549589" y="2867135"/>
            <a:ext cx="565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400" dirty="0"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2EFDE24-126D-49C1-A40C-6480CB33D4FA}"/>
              </a:ext>
            </a:extLst>
          </p:cNvPr>
          <p:cNvCxnSpPr>
            <a:cxnSpLocks/>
          </p:cNvCxnSpPr>
          <p:nvPr/>
        </p:nvCxnSpPr>
        <p:spPr>
          <a:xfrm>
            <a:off x="8548094" y="2369616"/>
            <a:ext cx="247681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4FDF855-02D4-4753-B52A-66212373A7D7}"/>
              </a:ext>
            </a:extLst>
          </p:cNvPr>
          <p:cNvCxnSpPr>
            <a:cxnSpLocks/>
          </p:cNvCxnSpPr>
          <p:nvPr/>
        </p:nvCxnSpPr>
        <p:spPr>
          <a:xfrm>
            <a:off x="8975188" y="3499184"/>
            <a:ext cx="20497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7DF94D-8820-4A34-BAD1-579D3DB638A4}"/>
              </a:ext>
            </a:extLst>
          </p:cNvPr>
          <p:cNvSpPr txBox="1"/>
          <p:nvPr/>
        </p:nvSpPr>
        <p:spPr>
          <a:xfrm>
            <a:off x="9944239" y="3520051"/>
            <a:ext cx="1044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246407-B518-40C9-BFB9-24C0E7771D36}"/>
              </a:ext>
            </a:extLst>
          </p:cNvPr>
          <p:cNvSpPr txBox="1"/>
          <p:nvPr/>
        </p:nvSpPr>
        <p:spPr>
          <a:xfrm flipH="1">
            <a:off x="9944239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989BAF9-A571-4113-9B31-C84C9220AB20}"/>
              </a:ext>
            </a:extLst>
          </p:cNvPr>
          <p:cNvSpPr txBox="1"/>
          <p:nvPr/>
        </p:nvSpPr>
        <p:spPr>
          <a:xfrm flipH="1">
            <a:off x="10342937" y="1697145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C31EFB1-939B-420B-A209-7932FE19C0A4}"/>
              </a:ext>
            </a:extLst>
          </p:cNvPr>
          <p:cNvSpPr txBox="1"/>
          <p:nvPr/>
        </p:nvSpPr>
        <p:spPr>
          <a:xfrm>
            <a:off x="869430" y="576572"/>
            <a:ext cx="8731770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一の位が０になる筆算のわり算３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892948-CB09-4A57-8D6A-1C151A071B69}"/>
              </a:ext>
            </a:extLst>
          </p:cNvPr>
          <p:cNvSpPr txBox="1"/>
          <p:nvPr/>
        </p:nvSpPr>
        <p:spPr>
          <a:xfrm flipH="1">
            <a:off x="3093022" y="1710283"/>
            <a:ext cx="51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1C1EFA9-C05B-46C3-A3BF-0AC0D3346C37}"/>
              </a:ext>
            </a:extLst>
          </p:cNvPr>
          <p:cNvSpPr txBox="1"/>
          <p:nvPr/>
        </p:nvSpPr>
        <p:spPr>
          <a:xfrm>
            <a:off x="2642014" y="4014888"/>
            <a:ext cx="1001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400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6DD99D5-4D93-49CD-80CA-40EF6DEDF448}"/>
              </a:ext>
            </a:extLst>
          </p:cNvPr>
          <p:cNvCxnSpPr>
            <a:cxnSpLocks/>
          </p:cNvCxnSpPr>
          <p:nvPr/>
        </p:nvCxnSpPr>
        <p:spPr>
          <a:xfrm>
            <a:off x="1727742" y="4684976"/>
            <a:ext cx="195799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C8B2E9D-68CA-4DD8-9F3C-A2A932C023CE}"/>
              </a:ext>
            </a:extLst>
          </p:cNvPr>
          <p:cNvSpPr txBox="1"/>
          <p:nvPr/>
        </p:nvSpPr>
        <p:spPr>
          <a:xfrm>
            <a:off x="3002482" y="4681359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57DF94D-8820-4A34-BAD1-579D3DB638A4}"/>
              </a:ext>
            </a:extLst>
          </p:cNvPr>
          <p:cNvSpPr txBox="1"/>
          <p:nvPr/>
        </p:nvSpPr>
        <p:spPr>
          <a:xfrm>
            <a:off x="9944239" y="4059520"/>
            <a:ext cx="1044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6C9227F-DE68-4054-8FBB-0B784842BBAD}"/>
              </a:ext>
            </a:extLst>
          </p:cNvPr>
          <p:cNvCxnSpPr>
            <a:cxnSpLocks/>
          </p:cNvCxnSpPr>
          <p:nvPr/>
        </p:nvCxnSpPr>
        <p:spPr>
          <a:xfrm>
            <a:off x="8989833" y="4681359"/>
            <a:ext cx="198781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C8B2E9D-68CA-4DD8-9F3C-A2A932C023CE}"/>
              </a:ext>
            </a:extLst>
          </p:cNvPr>
          <p:cNvSpPr txBox="1"/>
          <p:nvPr/>
        </p:nvSpPr>
        <p:spPr>
          <a:xfrm>
            <a:off x="10316685" y="4681358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30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  <p:bldP spid="14" grpId="0"/>
      <p:bldP spid="16" grpId="0"/>
      <p:bldP spid="19" grpId="0"/>
      <p:bldP spid="20" grpId="0"/>
      <p:bldP spid="22" grpId="0"/>
      <p:bldP spid="23" grpId="0"/>
      <p:bldP spid="24" grpId="0"/>
      <p:bldP spid="28" grpId="0"/>
      <p:bldP spid="30" grpId="0"/>
      <p:bldP spid="36" grpId="0"/>
      <p:bldP spid="37" grpId="0"/>
      <p:bldP spid="38" grpId="0"/>
      <p:bldP spid="34" grpId="0"/>
      <p:bldP spid="35" grpId="0"/>
      <p:bldP spid="4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5D03F6A-C57F-44A3-8959-C2B84A86E34A}"/>
                  </a:ext>
                </a:extLst>
              </p:cNvPr>
              <p:cNvSpPr txBox="1"/>
              <p:nvPr/>
            </p:nvSpPr>
            <p:spPr>
              <a:xfrm>
                <a:off x="869430" y="667532"/>
                <a:ext cx="8627683" cy="7694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計算をしましょう 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小数</a:t>
                </a:r>
                <a14:m>
                  <m:oMath xmlns:m="http://schemas.openxmlformats.org/officeDocument/2006/math">
                    <m:r>
                      <a:rPr lang="en-US" altLang="ja-JP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整数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5D03F6A-C57F-44A3-8959-C2B84A86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30" y="667532"/>
                <a:ext cx="8627683" cy="769441"/>
              </a:xfrm>
              <a:prstGeom prst="rect">
                <a:avLst/>
              </a:prstGeom>
              <a:blipFill>
                <a:blip r:embed="rId2"/>
                <a:stretch>
                  <a:fillRect l="-2823" t="-15625" r="-1905" b="-359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58360" y="195086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286792" y="195086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950868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027085" y="3010189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476928" y="2978658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417968" y="2978658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858360" y="4198607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02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286792" y="4198607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4198607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01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1027085" y="5226397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08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476928" y="5226397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417968" y="5226397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08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8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07139-75A9-4D68-BF37-D1A67B109F49}"/>
              </a:ext>
            </a:extLst>
          </p:cNvPr>
          <p:cNvSpPr txBox="1"/>
          <p:nvPr/>
        </p:nvSpPr>
        <p:spPr>
          <a:xfrm>
            <a:off x="758285" y="658526"/>
            <a:ext cx="10793635" cy="14465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同じかんづめ６この重さを量ると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72kg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でした。このかんづめ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この重さは何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F90249-D326-4CD8-A9E1-C3EF7E6D1AC3}"/>
              </a:ext>
            </a:extLst>
          </p:cNvPr>
          <p:cNvSpPr txBox="1"/>
          <p:nvPr/>
        </p:nvSpPr>
        <p:spPr>
          <a:xfrm>
            <a:off x="1901878" y="2341340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72÷6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F81E0C-E8C3-41EA-9DC7-64D0FF061B3D}"/>
              </a:ext>
            </a:extLst>
          </p:cNvPr>
          <p:cNvSpPr txBox="1"/>
          <p:nvPr/>
        </p:nvSpPr>
        <p:spPr>
          <a:xfrm>
            <a:off x="7882764" y="2730711"/>
            <a:ext cx="268801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44206BB-D13F-4DF9-9BFE-1904D95899CB}"/>
              </a:ext>
            </a:extLst>
          </p:cNvPr>
          <p:cNvCxnSpPr>
            <a:cxnSpLocks/>
          </p:cNvCxnSpPr>
          <p:nvPr/>
        </p:nvCxnSpPr>
        <p:spPr>
          <a:xfrm>
            <a:off x="8434084" y="3024928"/>
            <a:ext cx="21366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9DA9B5-9409-44C4-80E7-B3A827DF4BA1}"/>
              </a:ext>
            </a:extLst>
          </p:cNvPr>
          <p:cNvSpPr txBox="1"/>
          <p:nvPr/>
        </p:nvSpPr>
        <p:spPr>
          <a:xfrm>
            <a:off x="8854747" y="2023122"/>
            <a:ext cx="67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1E45B3-37D4-4AC3-92F7-EE36862D1F54}"/>
              </a:ext>
            </a:extLst>
          </p:cNvPr>
          <p:cNvSpPr txBox="1"/>
          <p:nvPr/>
        </p:nvSpPr>
        <p:spPr>
          <a:xfrm>
            <a:off x="8847335" y="3322732"/>
            <a:ext cx="12174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F6A74B-0788-4400-B30F-30423B091C54}"/>
              </a:ext>
            </a:extLst>
          </p:cNvPr>
          <p:cNvCxnSpPr>
            <a:cxnSpLocks/>
          </p:cNvCxnSpPr>
          <p:nvPr/>
        </p:nvCxnSpPr>
        <p:spPr>
          <a:xfrm>
            <a:off x="8558692" y="4265821"/>
            <a:ext cx="201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76D6A-CFA7-4CAC-ACEB-39F678772E87}"/>
              </a:ext>
            </a:extLst>
          </p:cNvPr>
          <p:cNvSpPr txBox="1"/>
          <p:nvPr/>
        </p:nvSpPr>
        <p:spPr>
          <a:xfrm>
            <a:off x="9452718" y="4018348"/>
            <a:ext cx="12174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1039FC-71E2-441D-947C-DCEFF4F961A5}"/>
              </a:ext>
            </a:extLst>
          </p:cNvPr>
          <p:cNvSpPr txBox="1"/>
          <p:nvPr/>
        </p:nvSpPr>
        <p:spPr>
          <a:xfrm>
            <a:off x="9459392" y="4576607"/>
            <a:ext cx="121076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84E9364-AB65-48EF-8E04-0E9B5FDAEA85}"/>
              </a:ext>
            </a:extLst>
          </p:cNvPr>
          <p:cNvCxnSpPr>
            <a:cxnSpLocks/>
          </p:cNvCxnSpPr>
          <p:nvPr/>
        </p:nvCxnSpPr>
        <p:spPr>
          <a:xfrm>
            <a:off x="8592778" y="5506989"/>
            <a:ext cx="1978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40B6E5-2DE4-4F89-A618-6D18A135B359}"/>
              </a:ext>
            </a:extLst>
          </p:cNvPr>
          <p:cNvSpPr txBox="1"/>
          <p:nvPr/>
        </p:nvSpPr>
        <p:spPr>
          <a:xfrm>
            <a:off x="9857330" y="5244471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5645BA-02CB-485D-8FF6-6481FFB8F8AB}"/>
              </a:ext>
            </a:extLst>
          </p:cNvPr>
          <p:cNvSpPr txBox="1"/>
          <p:nvPr/>
        </p:nvSpPr>
        <p:spPr>
          <a:xfrm>
            <a:off x="9467122" y="2023122"/>
            <a:ext cx="646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2ED87C-318D-400F-9FC0-5E9090317A89}"/>
              </a:ext>
            </a:extLst>
          </p:cNvPr>
          <p:cNvSpPr txBox="1"/>
          <p:nvPr/>
        </p:nvSpPr>
        <p:spPr>
          <a:xfrm>
            <a:off x="4906108" y="2341340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859F8C-CDE0-46F7-9205-3B935FE54272}"/>
              </a:ext>
            </a:extLst>
          </p:cNvPr>
          <p:cNvSpPr txBox="1"/>
          <p:nvPr/>
        </p:nvSpPr>
        <p:spPr>
          <a:xfrm>
            <a:off x="4906108" y="3558270"/>
            <a:ext cx="2284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0.62kg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E92F16B-DF3B-4B82-BC2C-CA4325CD4265}"/>
              </a:ext>
            </a:extLst>
          </p:cNvPr>
          <p:cNvGrpSpPr/>
          <p:nvPr/>
        </p:nvGrpSpPr>
        <p:grpSpPr>
          <a:xfrm>
            <a:off x="1681896" y="4563975"/>
            <a:ext cx="4335317" cy="1124569"/>
            <a:chOff x="1067478" y="4775200"/>
            <a:chExt cx="5490706" cy="1424274"/>
          </a:xfrm>
        </p:grpSpPr>
        <p:pic>
          <p:nvPicPr>
            <p:cNvPr id="2050" name="Picture 2" descr="ソース画像を表示">
              <a:extLst>
                <a:ext uri="{FF2B5EF4-FFF2-40B4-BE49-F238E27FC236}">
                  <a16:creationId xmlns:a16="http://schemas.microsoft.com/office/drawing/2014/main" id="{8BE5FFCA-256E-44B0-8F53-3CD44ED03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t="1" r="18132" b="371"/>
            <a:stretch/>
          </p:blipFill>
          <p:spPr bwMode="auto">
            <a:xfrm>
              <a:off x="1067478" y="4775200"/>
              <a:ext cx="936475" cy="142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ソース画像を表示">
              <a:extLst>
                <a:ext uri="{FF2B5EF4-FFF2-40B4-BE49-F238E27FC236}">
                  <a16:creationId xmlns:a16="http://schemas.microsoft.com/office/drawing/2014/main" id="{BAB05CC4-CE17-48F2-9180-9139EDD679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t="1" r="18132" b="371"/>
            <a:stretch/>
          </p:blipFill>
          <p:spPr bwMode="auto">
            <a:xfrm>
              <a:off x="2003953" y="4775200"/>
              <a:ext cx="936475" cy="142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ソース画像を表示">
              <a:extLst>
                <a:ext uri="{FF2B5EF4-FFF2-40B4-BE49-F238E27FC236}">
                  <a16:creationId xmlns:a16="http://schemas.microsoft.com/office/drawing/2014/main" id="{151547F1-442B-4959-A32C-E60BE7CFB3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t="1" r="18132" b="371"/>
            <a:stretch/>
          </p:blipFill>
          <p:spPr bwMode="auto">
            <a:xfrm>
              <a:off x="2940428" y="4775200"/>
              <a:ext cx="936475" cy="142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ソース画像を表示">
              <a:extLst>
                <a:ext uri="{FF2B5EF4-FFF2-40B4-BE49-F238E27FC236}">
                  <a16:creationId xmlns:a16="http://schemas.microsoft.com/office/drawing/2014/main" id="{943B185B-0AD4-455D-A0C5-8589159462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t="1" r="18132" b="371"/>
            <a:stretch/>
          </p:blipFill>
          <p:spPr bwMode="auto">
            <a:xfrm>
              <a:off x="3800796" y="4775200"/>
              <a:ext cx="936475" cy="142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ソース画像を表示">
              <a:extLst>
                <a:ext uri="{FF2B5EF4-FFF2-40B4-BE49-F238E27FC236}">
                  <a16:creationId xmlns:a16="http://schemas.microsoft.com/office/drawing/2014/main" id="{45A27AE8-3041-473C-8D6D-34765416D5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t="1" r="18132" b="371"/>
            <a:stretch/>
          </p:blipFill>
          <p:spPr bwMode="auto">
            <a:xfrm>
              <a:off x="4737271" y="4775200"/>
              <a:ext cx="936475" cy="142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ソース画像を表示">
              <a:extLst>
                <a:ext uri="{FF2B5EF4-FFF2-40B4-BE49-F238E27FC236}">
                  <a16:creationId xmlns:a16="http://schemas.microsoft.com/office/drawing/2014/main" id="{01084A32-633C-4D69-A8B8-254ADA5B3B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t="1" r="18132" b="371"/>
            <a:stretch/>
          </p:blipFill>
          <p:spPr bwMode="auto">
            <a:xfrm>
              <a:off x="5621709" y="4775200"/>
              <a:ext cx="936475" cy="142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369A163-5778-48BE-B554-9CBB1773E16A}"/>
              </a:ext>
            </a:extLst>
          </p:cNvPr>
          <p:cNvSpPr txBox="1"/>
          <p:nvPr/>
        </p:nvSpPr>
        <p:spPr>
          <a:xfrm>
            <a:off x="9843144" y="2023122"/>
            <a:ext cx="6460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7" grpId="0"/>
      <p:bldP spid="18" grpId="0"/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B34892-7DA8-4132-B532-533465BA2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376289"/>
            <a:ext cx="4419838" cy="1677670"/>
          </a:xfrm>
        </p:spPr>
        <p:txBody>
          <a:bodyPr>
            <a:normAutofit fontScale="92500" lnSpcReduction="10000"/>
          </a:bodyPr>
          <a:lstStyle/>
          <a:p>
            <a:pPr algn="l"/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次は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レベル３です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図 4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C8F2DBEE-2F70-46C8-9734-0BB99E1EC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DBC6532-511A-44AB-809C-47F682C4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86" y="920756"/>
            <a:ext cx="7893898" cy="1283878"/>
          </a:xfrm>
        </p:spPr>
        <p:txBody>
          <a:bodyPr anchor="b">
            <a:noAutofit/>
          </a:bodyPr>
          <a:lstStyle/>
          <a:p>
            <a:pPr algn="l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小数のかけ算・わり算</a:t>
            </a:r>
          </a:p>
        </p:txBody>
      </p:sp>
    </p:spTree>
    <p:extLst>
      <p:ext uri="{BB962C8B-B14F-4D97-AF65-F5344CB8AC3E}">
        <p14:creationId xmlns:p14="http://schemas.microsoft.com/office/powerpoint/2010/main" val="391783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57823" y="1962085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866A09-0BFA-4A99-BAF1-4EDEDBF313E6}"/>
              </a:ext>
            </a:extLst>
          </p:cNvPr>
          <p:cNvSpPr txBox="1"/>
          <p:nvPr/>
        </p:nvSpPr>
        <p:spPr>
          <a:xfrm>
            <a:off x="4540307" y="1962085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132005-D4A2-486A-9E3E-0A38B9BA703C}"/>
              </a:ext>
            </a:extLst>
          </p:cNvPr>
          <p:cNvSpPr txBox="1"/>
          <p:nvPr/>
        </p:nvSpPr>
        <p:spPr>
          <a:xfrm>
            <a:off x="8227832" y="1962085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9×5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FBDE6A-8CB9-4EFC-BEE9-C7464D42658A}"/>
              </a:ext>
            </a:extLst>
          </p:cNvPr>
          <p:cNvSpPr txBox="1"/>
          <p:nvPr/>
        </p:nvSpPr>
        <p:spPr>
          <a:xfrm>
            <a:off x="1031809" y="284660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E9A60-D2D5-49D9-BC60-9A72FCDCF8E1}"/>
              </a:ext>
            </a:extLst>
          </p:cNvPr>
          <p:cNvSpPr txBox="1"/>
          <p:nvPr/>
        </p:nvSpPr>
        <p:spPr>
          <a:xfrm>
            <a:off x="4724745" y="2846602"/>
            <a:ext cx="1148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297A9B-57ED-451E-9D71-7CE4769E1EA7}"/>
              </a:ext>
            </a:extLst>
          </p:cNvPr>
          <p:cNvSpPr txBox="1"/>
          <p:nvPr/>
        </p:nvSpPr>
        <p:spPr>
          <a:xfrm>
            <a:off x="8382427" y="280220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C7260-AF9E-4C0F-9539-AF5FB9572A47}"/>
              </a:ext>
            </a:extLst>
          </p:cNvPr>
          <p:cNvSpPr txBox="1"/>
          <p:nvPr/>
        </p:nvSpPr>
        <p:spPr>
          <a:xfrm>
            <a:off x="857247" y="3868694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07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13B36C-8D2B-4D5C-A6C1-514D1E4CCE4D}"/>
              </a:ext>
            </a:extLst>
          </p:cNvPr>
          <p:cNvSpPr txBox="1"/>
          <p:nvPr/>
        </p:nvSpPr>
        <p:spPr>
          <a:xfrm>
            <a:off x="4540307" y="3865279"/>
            <a:ext cx="3695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04×10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3AC9F2-E9B4-4B32-9699-34389D4DA779}"/>
              </a:ext>
            </a:extLst>
          </p:cNvPr>
          <p:cNvSpPr txBox="1"/>
          <p:nvPr/>
        </p:nvSpPr>
        <p:spPr>
          <a:xfrm>
            <a:off x="8227832" y="3877630"/>
            <a:ext cx="329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08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4DFBA9-0074-48F6-BC31-87C54578D530}"/>
              </a:ext>
            </a:extLst>
          </p:cNvPr>
          <p:cNvSpPr txBox="1"/>
          <p:nvPr/>
        </p:nvSpPr>
        <p:spPr>
          <a:xfrm>
            <a:off x="1043788" y="4791682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549E9E-E91D-454E-844E-140CE070F8EC}"/>
              </a:ext>
            </a:extLst>
          </p:cNvPr>
          <p:cNvSpPr txBox="1"/>
          <p:nvPr/>
        </p:nvSpPr>
        <p:spPr>
          <a:xfrm>
            <a:off x="4719489" y="4778372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12B5A-B578-41D9-AD2A-1697C790190D}"/>
              </a:ext>
            </a:extLst>
          </p:cNvPr>
          <p:cNvSpPr txBox="1"/>
          <p:nvPr/>
        </p:nvSpPr>
        <p:spPr>
          <a:xfrm>
            <a:off x="8429724" y="4866305"/>
            <a:ext cx="2156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44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7DB0BA4-BC0A-4B31-8A1D-A2B10E6C81A0}"/>
              </a:ext>
            </a:extLst>
          </p:cNvPr>
          <p:cNvSpPr txBox="1"/>
          <p:nvPr/>
        </p:nvSpPr>
        <p:spPr>
          <a:xfrm>
            <a:off x="2423257" y="5767047"/>
            <a:ext cx="8606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倍すると、１けた大きくなります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5D03F6A-C57F-44A3-8959-C2B84A86E34A}"/>
                  </a:ext>
                </a:extLst>
              </p:cNvPr>
              <p:cNvSpPr txBox="1"/>
              <p:nvPr/>
            </p:nvSpPr>
            <p:spPr>
              <a:xfrm>
                <a:off x="869430" y="667532"/>
                <a:ext cx="8627683" cy="7694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計算をしましょう 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小数</a:t>
                </a:r>
                <a14:m>
                  <m:oMath xmlns:m="http://schemas.openxmlformats.org/officeDocument/2006/math">
                    <m:r>
                      <a:rPr lang="en-US" altLang="ja-JP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整数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5D03F6A-C57F-44A3-8959-C2B84A86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30" y="667532"/>
                <a:ext cx="8627683" cy="769441"/>
              </a:xfrm>
              <a:prstGeom prst="rect">
                <a:avLst/>
              </a:prstGeom>
              <a:blipFill>
                <a:blip r:embed="rId2"/>
                <a:stretch>
                  <a:fillRect l="-2823" t="-15625" r="-1905" b="-359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2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10341293" cy="14465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ツートムは料理が大得意です。次の材料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を使い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人分の中華料理を作りました。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56CC4-7F2D-4EA4-8F66-131384CD37AF}"/>
              </a:ext>
            </a:extLst>
          </p:cNvPr>
          <p:cNvSpPr txBox="1"/>
          <p:nvPr/>
        </p:nvSpPr>
        <p:spPr>
          <a:xfrm>
            <a:off x="869430" y="2435902"/>
            <a:ext cx="4317207" cy="3693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鶏肉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230g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レタス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醤油　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3g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塩　 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23g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5426440" y="3328454"/>
            <a:ext cx="3086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230×3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5473736" y="3989958"/>
            <a:ext cx="3039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23×3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6027211" y="4682511"/>
            <a:ext cx="3073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6355898" y="5359780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23×3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1802CC-7FF7-20C5-955F-C1CCE260E728}"/>
              </a:ext>
            </a:extLst>
          </p:cNvPr>
          <p:cNvSpPr txBox="1"/>
          <p:nvPr/>
        </p:nvSpPr>
        <p:spPr>
          <a:xfrm>
            <a:off x="9429175" y="4682511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1FD683-1FD8-386B-0579-5FD023E4CF59}"/>
              </a:ext>
            </a:extLst>
          </p:cNvPr>
          <p:cNvSpPr txBox="1"/>
          <p:nvPr/>
        </p:nvSpPr>
        <p:spPr>
          <a:xfrm>
            <a:off x="9429175" y="5359780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64E076-BE75-521A-6803-30BD05969F64}"/>
              </a:ext>
            </a:extLst>
          </p:cNvPr>
          <p:cNvSpPr txBox="1"/>
          <p:nvPr/>
        </p:nvSpPr>
        <p:spPr>
          <a:xfrm>
            <a:off x="8630878" y="3328454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E4AF082-72A6-4522-73BD-48514B689329}"/>
              </a:ext>
            </a:extLst>
          </p:cNvPr>
          <p:cNvSpPr txBox="1"/>
          <p:nvPr/>
        </p:nvSpPr>
        <p:spPr>
          <a:xfrm>
            <a:off x="9030027" y="3989958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E75F8C-07D7-9D5E-D451-D43F7A041BC6}"/>
              </a:ext>
            </a:extLst>
          </p:cNvPr>
          <p:cNvSpPr/>
          <p:nvPr/>
        </p:nvSpPr>
        <p:spPr>
          <a:xfrm>
            <a:off x="5186637" y="3143787"/>
            <a:ext cx="6006773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6BB736-3B58-A0A0-FF0A-23B57A682A3A}"/>
              </a:ext>
            </a:extLst>
          </p:cNvPr>
          <p:cNvSpPr txBox="1"/>
          <p:nvPr/>
        </p:nvSpPr>
        <p:spPr>
          <a:xfrm>
            <a:off x="5185637" y="2435902"/>
            <a:ext cx="6636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人分では何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必要ですか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C52ADF-D35C-6300-5E42-A6AFBFF38DE7}"/>
              </a:ext>
            </a:extLst>
          </p:cNvPr>
          <p:cNvSpPr txBox="1"/>
          <p:nvPr/>
        </p:nvSpPr>
        <p:spPr>
          <a:xfrm>
            <a:off x="5496019" y="2435902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16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2" grpId="0"/>
      <p:bldP spid="7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D03F6A-C57F-44A3-8959-C2B84A86E34A}"/>
              </a:ext>
            </a:extLst>
          </p:cNvPr>
          <p:cNvSpPr txBox="1"/>
          <p:nvPr/>
        </p:nvSpPr>
        <p:spPr>
          <a:xfrm>
            <a:off x="869430" y="749508"/>
            <a:ext cx="5827236" cy="769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48E7AC-AB6E-4E43-AA05-83E52EB2522E}"/>
              </a:ext>
            </a:extLst>
          </p:cNvPr>
          <p:cNvSpPr txBox="1"/>
          <p:nvPr/>
        </p:nvSpPr>
        <p:spPr>
          <a:xfrm>
            <a:off x="845876" y="2120950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210×6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7048F2-6251-4CE7-9F68-1E1E09AC148F}"/>
              </a:ext>
            </a:extLst>
          </p:cNvPr>
          <p:cNvSpPr txBox="1"/>
          <p:nvPr/>
        </p:nvSpPr>
        <p:spPr>
          <a:xfrm>
            <a:off x="1255559" y="2798219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21×6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DA1A6B-7B1C-449F-B87D-601D65441731}"/>
              </a:ext>
            </a:extLst>
          </p:cNvPr>
          <p:cNvSpPr txBox="1"/>
          <p:nvPr/>
        </p:nvSpPr>
        <p:spPr>
          <a:xfrm>
            <a:off x="1631012" y="347500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1×6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F3AB-654A-45A0-8C30-DDFCAF7FAD9C}"/>
              </a:ext>
            </a:extLst>
          </p:cNvPr>
          <p:cNvSpPr txBox="1"/>
          <p:nvPr/>
        </p:nvSpPr>
        <p:spPr>
          <a:xfrm>
            <a:off x="1606432" y="4152276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21×6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3FF1E9-B521-A867-E705-BCB9E06471A2}"/>
              </a:ext>
            </a:extLst>
          </p:cNvPr>
          <p:cNvSpPr txBox="1"/>
          <p:nvPr/>
        </p:nvSpPr>
        <p:spPr>
          <a:xfrm>
            <a:off x="3478955" y="2120950"/>
            <a:ext cx="1781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1260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C98685-8B46-C996-83C1-37711484F256}"/>
              </a:ext>
            </a:extLst>
          </p:cNvPr>
          <p:cNvSpPr txBox="1"/>
          <p:nvPr/>
        </p:nvSpPr>
        <p:spPr>
          <a:xfrm>
            <a:off x="3857324" y="2798219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126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9AB8DC-BB0A-B9E8-09EC-F76813882EAF}"/>
              </a:ext>
            </a:extLst>
          </p:cNvPr>
          <p:cNvSpPr txBox="1"/>
          <p:nvPr/>
        </p:nvSpPr>
        <p:spPr>
          <a:xfrm>
            <a:off x="4227038" y="347500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8657C6-F2E2-0419-BB16-E7A06F68D4DC}"/>
              </a:ext>
            </a:extLst>
          </p:cNvPr>
          <p:cNvSpPr txBox="1"/>
          <p:nvPr/>
        </p:nvSpPr>
        <p:spPr>
          <a:xfrm>
            <a:off x="4603771" y="415227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37F88F8-65D2-61D0-85E7-F688DE0CD732}"/>
              </a:ext>
            </a:extLst>
          </p:cNvPr>
          <p:cNvSpPr/>
          <p:nvPr/>
        </p:nvSpPr>
        <p:spPr>
          <a:xfrm>
            <a:off x="784932" y="1936283"/>
            <a:ext cx="5471079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71F41B-4BC2-85F4-653C-66EA79752AF5}"/>
              </a:ext>
            </a:extLst>
          </p:cNvPr>
          <p:cNvSpPr txBox="1"/>
          <p:nvPr/>
        </p:nvSpPr>
        <p:spPr>
          <a:xfrm>
            <a:off x="6398817" y="2120950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520×2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5F3345-FFDF-583C-04AF-6A851C40ADE4}"/>
              </a:ext>
            </a:extLst>
          </p:cNvPr>
          <p:cNvSpPr txBox="1"/>
          <p:nvPr/>
        </p:nvSpPr>
        <p:spPr>
          <a:xfrm>
            <a:off x="6806006" y="2798219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52×2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D4B4EE-905C-2986-E586-6637DD4CA763}"/>
              </a:ext>
            </a:extLst>
          </p:cNvPr>
          <p:cNvSpPr txBox="1"/>
          <p:nvPr/>
        </p:nvSpPr>
        <p:spPr>
          <a:xfrm>
            <a:off x="6806006" y="3475007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5DDE4E-81F8-92F0-66B6-2292290844E4}"/>
              </a:ext>
            </a:extLst>
          </p:cNvPr>
          <p:cNvSpPr txBox="1"/>
          <p:nvPr/>
        </p:nvSpPr>
        <p:spPr>
          <a:xfrm>
            <a:off x="6829554" y="4152276"/>
            <a:ext cx="31197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52×2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57FA97-0160-C14A-573F-46B593756DDF}"/>
              </a:ext>
            </a:extLst>
          </p:cNvPr>
          <p:cNvSpPr txBox="1"/>
          <p:nvPr/>
        </p:nvSpPr>
        <p:spPr>
          <a:xfrm>
            <a:off x="9025510" y="2120950"/>
            <a:ext cx="1781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1040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0B567D-2758-396E-EE3C-E3F875AED4A0}"/>
              </a:ext>
            </a:extLst>
          </p:cNvPr>
          <p:cNvSpPr txBox="1"/>
          <p:nvPr/>
        </p:nvSpPr>
        <p:spPr>
          <a:xfrm>
            <a:off x="9424658" y="2798219"/>
            <a:ext cx="138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104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A0955-7CBC-CFC4-165D-8874FB62CA3B}"/>
              </a:ext>
            </a:extLst>
          </p:cNvPr>
          <p:cNvSpPr txBox="1"/>
          <p:nvPr/>
        </p:nvSpPr>
        <p:spPr>
          <a:xfrm>
            <a:off x="9790588" y="3475007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7130142-1B21-9372-B28F-79D1CBF75583}"/>
              </a:ext>
            </a:extLst>
          </p:cNvPr>
          <p:cNvSpPr txBox="1"/>
          <p:nvPr/>
        </p:nvSpPr>
        <p:spPr>
          <a:xfrm>
            <a:off x="10146129" y="4152276"/>
            <a:ext cx="1592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04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B695168-D518-BA3F-8F6F-464A0736A7F7}"/>
              </a:ext>
            </a:extLst>
          </p:cNvPr>
          <p:cNvSpPr/>
          <p:nvPr/>
        </p:nvSpPr>
        <p:spPr>
          <a:xfrm>
            <a:off x="6398817" y="1936283"/>
            <a:ext cx="5339416" cy="298543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2497</Words>
  <Application>Microsoft Office PowerPoint</Application>
  <PresentationFormat>ワイド画面</PresentationFormat>
  <Paragraphs>964</Paragraphs>
  <Slides>61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8" baseType="lpstr">
      <vt:lpstr>Cambria Math</vt:lpstr>
      <vt:lpstr>ＭＳ 明朝</vt:lpstr>
      <vt:lpstr>游ゴシック</vt:lpstr>
      <vt:lpstr>UD デジタル 教科書体 NP-B</vt:lpstr>
      <vt:lpstr>Arial</vt:lpstr>
      <vt:lpstr>游ゴシック Light</vt:lpstr>
      <vt:lpstr>Office テーマ</vt:lpstr>
      <vt:lpstr>小数のかけ算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小数のわり算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小数のかけ算・わり算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小数のかけ算・わり算</dc:title>
  <dc:creator>伊藤努</dc:creator>
  <cp:lastModifiedBy>tutomu ito</cp:lastModifiedBy>
  <cp:revision>127</cp:revision>
  <cp:lastPrinted>2022-03-22T04:23:27Z</cp:lastPrinted>
  <dcterms:created xsi:type="dcterms:W3CDTF">2021-10-15T08:44:48Z</dcterms:created>
  <dcterms:modified xsi:type="dcterms:W3CDTF">2023-12-05T07:54:14Z</dcterms:modified>
</cp:coreProperties>
</file>