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305" r:id="rId3"/>
    <p:sldId id="307" r:id="rId4"/>
    <p:sldId id="279" r:id="rId5"/>
    <p:sldId id="289" r:id="rId6"/>
    <p:sldId id="291" r:id="rId7"/>
    <p:sldId id="290" r:id="rId8"/>
    <p:sldId id="265" r:id="rId9"/>
    <p:sldId id="299" r:id="rId10"/>
    <p:sldId id="298" r:id="rId11"/>
    <p:sldId id="260" r:id="rId12"/>
    <p:sldId id="287" r:id="rId13"/>
    <p:sldId id="285" r:id="rId14"/>
    <p:sldId id="286" r:id="rId15"/>
    <p:sldId id="295" r:id="rId16"/>
    <p:sldId id="300" r:id="rId17"/>
    <p:sldId id="296" r:id="rId18"/>
    <p:sldId id="266" r:id="rId19"/>
    <p:sldId id="308" r:id="rId20"/>
    <p:sldId id="303" r:id="rId21"/>
    <p:sldId id="309" r:id="rId22"/>
    <p:sldId id="294" r:id="rId23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25"/>
    </p:embeddedFont>
    <p:embeddedFont>
      <p:font typeface="游ゴシック" panose="020B0400000000000000" pitchFamily="50" charset="-128"/>
      <p:regular r:id="rId26"/>
      <p:bold r:id="rId27"/>
    </p:embeddedFont>
    <p:embeddedFont>
      <p:font typeface="游ゴシック Light" panose="020B0300000000000000" pitchFamily="50" charset="-128"/>
      <p:regular r:id="rId2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D8549-F20D-4163-8722-5087DE8FE8A2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FABFB-5B2D-4852-B184-AD4B74F833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37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FABFB-5B2D-4852-B184-AD4B74F8337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45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FABFB-5B2D-4852-B184-AD4B74F8337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94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FABFB-5B2D-4852-B184-AD4B74F8337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8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BFABFB-5B2D-4852-B184-AD4B74F8337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40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EFF03-7C8E-44F7-8A87-36AD751DC1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814057-3F9F-4D50-9EE3-AB77476C0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644441-0269-4927-A19B-68968935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FAB1-843B-4105-B9D3-7E86DF3358BF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5109D2-9B88-42A2-9407-0C544E8D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6E8053-7A2A-4A6B-9108-5111006E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DAC2-D6AA-4082-A2A6-12447D844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36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73D79F-0E79-471C-9C88-41A312A19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8C05EF3-7E5A-45DD-9C55-CFF0EF670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495FD8-D19F-4836-BAED-964468AC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FAB1-843B-4105-B9D3-7E86DF3358BF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23C349-9B50-4936-A44C-9830D047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D9AE2D-F5C3-4F46-A3EE-2B543A90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DAC2-D6AA-4082-A2A6-12447D844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205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4CB7201-13D5-454F-AD51-A8E3628C20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D1FB2D-6C44-4E38-8758-8DF66C627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C7F4A8-DF74-4653-B085-E8201CDD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FAB1-843B-4105-B9D3-7E86DF3358BF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A2D31C-90A5-43E7-8C66-FF6F8321E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A04EDB-FBE9-4282-99B7-C8DFAB8D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DAC2-D6AA-4082-A2A6-12447D844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1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07A51B-297C-495D-99AA-0E734988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F093AB-7418-430A-B7DD-5D1BFE8ED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7A773C5-08CB-4A9C-8511-EF101370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FAB1-843B-4105-B9D3-7E86DF3358BF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09525A-47B4-4EAC-AEBA-82BFD9A5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AA461F-4496-4BFC-868C-37EEE77A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DAC2-D6AA-4082-A2A6-12447D844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38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BE1BB0-20EE-48BF-A33E-16B0B1538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9AC1D0-52F2-4CEA-B10D-959F02DD6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604E49-9D90-4561-8F0B-24FA5358C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FAB1-843B-4105-B9D3-7E86DF3358BF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E2B020-7A95-40AE-B733-D58A4D69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64B628-EF73-4E78-A8BF-DB7EC487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DAC2-D6AA-4082-A2A6-12447D844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19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BF1CD0-90A9-41D6-B676-B0F71C50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5947CC-5322-4BE8-B292-D5D4BE2E5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AA59807-8823-4981-A204-624F39145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2BCC57-E75C-4F23-909B-0F79A995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FAB1-843B-4105-B9D3-7E86DF3358BF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9318269-C3D2-497E-A110-7D28B042D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4AE3A1-5A2D-4431-AA79-4889727F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DAC2-D6AA-4082-A2A6-12447D844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95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914AF1-B3AD-4D07-ABF2-CADB61367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3C5C1E-840D-4131-83F7-D6ACEEB4C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3BCD51-05B1-4A8D-BA29-D8BE0BA85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928DBC3-10A4-4F14-97F3-42625FA7D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F4A8267-DD20-443D-9A17-C507C30536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9BAD644-32A8-40D7-B316-236BD340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FAB1-843B-4105-B9D3-7E86DF3358BF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350B100-732E-40C1-89FD-284F20DF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BF849D1-B170-4739-ACA9-CB2746A8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DAC2-D6AA-4082-A2A6-12447D844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25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EFDA01-088B-4CD4-AA6C-8758E4FA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6A7ED1B-1365-4879-865F-36D47788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FAB1-843B-4105-B9D3-7E86DF3358BF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633C4BF-2E61-4211-B4E3-6221A100E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D1C1C4-130C-4A68-9313-49D39F41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DAC2-D6AA-4082-A2A6-12447D844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68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5004065-588D-4EB9-8004-919477726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FAB1-843B-4105-B9D3-7E86DF3358BF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1B981D5-234D-41B0-9C9D-51033D98B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5F6F624-0243-4803-BB63-6489E282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DAC2-D6AA-4082-A2A6-12447D844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271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ABE21F-FC07-4314-88C8-6145D10F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4B637D-6624-414D-9479-B27F69384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394FC01-B897-4B4C-947D-FBD2B3C34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098E30-F155-4D7B-A7F1-B879D336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FAB1-843B-4105-B9D3-7E86DF3358BF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A222A09-F4D0-4972-B56C-2DD116EA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3B1C575-C102-4372-B37E-464C8AD7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DAC2-D6AA-4082-A2A6-12447D844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96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47F49E-D502-4595-84BB-D1F0B2240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B38B2A0-7D60-4430-8013-51394F74C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B4059DC-CBFF-40FD-99D4-7758477C1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709F404-8E8B-40BC-95FF-B05453CE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CFAB1-843B-4105-B9D3-7E86DF3358BF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C7CB306-0F3E-46C1-A8C8-5BAFD27F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4741E6-2424-4328-9AE1-3DFA7304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9DAC2-D6AA-4082-A2A6-12447D844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14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49CC8B9-C571-459E-ADA5-474E3D5C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9F16849-2D6F-400E-B141-D7662B368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1B6273-3168-4152-AE56-0170F6FAC9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CFAB1-843B-4105-B9D3-7E86DF3358BF}" type="datetimeFigureOut">
              <a:rPr kumimoji="1" lang="ja-JP" altLang="en-US" smtClean="0"/>
              <a:t>2023/12/18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FCBDDC-D432-4583-AA83-6E1415136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3A9935-F3AB-4BC1-A021-12472110A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9DAC2-D6AA-4082-A2A6-12447D844A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76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6956BBC-D53F-47F0-B94E-081440CC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000" y="739979"/>
            <a:ext cx="7401000" cy="1938992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小数で表す倍数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17FB71-F8BB-4259-B6F3-23A8E75F4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 r="1" b="1"/>
          <a:stretch/>
        </p:blipFill>
        <p:spPr>
          <a:xfrm>
            <a:off x="631841" y="598721"/>
            <a:ext cx="4405279" cy="440527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89EDDD-55D1-4AEF-AD52-FE63C9FFE705}"/>
              </a:ext>
            </a:extLst>
          </p:cNvPr>
          <p:cNvSpPr txBox="1"/>
          <p:nvPr/>
        </p:nvSpPr>
        <p:spPr>
          <a:xfrm>
            <a:off x="5303483" y="3136609"/>
            <a:ext cx="64316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基準となるものに比べて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大きいのか小さいのか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を考えて答えましょう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20042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3D85059-9135-4CC0-430F-8A605F7E2AB0}"/>
              </a:ext>
            </a:extLst>
          </p:cNvPr>
          <p:cNvSpPr txBox="1"/>
          <p:nvPr/>
        </p:nvSpPr>
        <p:spPr>
          <a:xfrm>
            <a:off x="7066334" y="3658980"/>
            <a:ext cx="4404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の半分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649034-233C-78B7-2B90-59BEBCB5D3DD}"/>
              </a:ext>
            </a:extLst>
          </p:cNvPr>
          <p:cNvSpPr txBox="1"/>
          <p:nvPr/>
        </p:nvSpPr>
        <p:spPr>
          <a:xfrm>
            <a:off x="2201231" y="2212328"/>
            <a:ext cx="4184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 ）＝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4236372-D885-45C5-98A6-AD387F905BD7}"/>
              </a:ext>
            </a:extLst>
          </p:cNvPr>
          <p:cNvSpPr txBox="1"/>
          <p:nvPr/>
        </p:nvSpPr>
        <p:spPr>
          <a:xfrm>
            <a:off x="3686232" y="2212326"/>
            <a:ext cx="477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C8526A-4482-4C6B-BA4A-8584810727BF}"/>
              </a:ext>
            </a:extLst>
          </p:cNvPr>
          <p:cNvSpPr txBox="1"/>
          <p:nvPr/>
        </p:nvSpPr>
        <p:spPr>
          <a:xfrm>
            <a:off x="924443" y="1412247"/>
            <a:ext cx="8096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何倍すると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88998F9-E2C4-48C7-A6BC-84872C6C11EA}"/>
              </a:ext>
            </a:extLst>
          </p:cNvPr>
          <p:cNvSpPr txBox="1"/>
          <p:nvPr/>
        </p:nvSpPr>
        <p:spPr>
          <a:xfrm>
            <a:off x="7101685" y="2212326"/>
            <a:ext cx="121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８倍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7AD3D1F-A825-42EE-A085-C0B2CE31295A}"/>
              </a:ext>
            </a:extLst>
          </p:cNvPr>
          <p:cNvSpPr txBox="1"/>
          <p:nvPr/>
        </p:nvSpPr>
        <p:spPr>
          <a:xfrm>
            <a:off x="2078041" y="3812491"/>
            <a:ext cx="457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    ）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F36AA11-00DE-4BBC-A60B-1B0BDF92242D}"/>
              </a:ext>
            </a:extLst>
          </p:cNvPr>
          <p:cNvSpPr txBox="1"/>
          <p:nvPr/>
        </p:nvSpPr>
        <p:spPr>
          <a:xfrm>
            <a:off x="917500" y="3012411"/>
            <a:ext cx="810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何倍すると７になりますか？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B244066-8847-4EE1-9640-873C780CAB7F}"/>
              </a:ext>
            </a:extLst>
          </p:cNvPr>
          <p:cNvSpPr txBox="1"/>
          <p:nvPr/>
        </p:nvSpPr>
        <p:spPr>
          <a:xfrm>
            <a:off x="7111947" y="4243993"/>
            <a:ext cx="1752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A7E576D-7DA6-4D5E-548F-397B74302E0D}"/>
              </a:ext>
            </a:extLst>
          </p:cNvPr>
          <p:cNvSpPr txBox="1"/>
          <p:nvPr/>
        </p:nvSpPr>
        <p:spPr>
          <a:xfrm>
            <a:off x="2084898" y="5644991"/>
            <a:ext cx="4571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 ）＝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761EF20-5C07-B8F9-0A18-682411C74CB9}"/>
              </a:ext>
            </a:extLst>
          </p:cNvPr>
          <p:cNvSpPr txBox="1"/>
          <p:nvPr/>
        </p:nvSpPr>
        <p:spPr>
          <a:xfrm>
            <a:off x="917500" y="4890324"/>
            <a:ext cx="810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何倍すると７になりますか？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8CF255-BEB3-0AA7-2CDF-B18604F32FA8}"/>
              </a:ext>
            </a:extLst>
          </p:cNvPr>
          <p:cNvSpPr txBox="1"/>
          <p:nvPr/>
        </p:nvSpPr>
        <p:spPr>
          <a:xfrm>
            <a:off x="7101685" y="5654761"/>
            <a:ext cx="176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731D49C-AE4F-9080-F609-4C17CBF0B6D7}"/>
              </a:ext>
            </a:extLst>
          </p:cNvPr>
          <p:cNvSpPr txBox="1"/>
          <p:nvPr/>
        </p:nvSpPr>
        <p:spPr>
          <a:xfrm>
            <a:off x="4024921" y="5644991"/>
            <a:ext cx="1209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0.7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CA08438-DB77-B5F4-0D61-72F3A4E01885}"/>
              </a:ext>
            </a:extLst>
          </p:cNvPr>
          <p:cNvSpPr txBox="1"/>
          <p:nvPr/>
        </p:nvSpPr>
        <p:spPr>
          <a:xfrm>
            <a:off x="831000" y="475898"/>
            <a:ext cx="10620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何倍ですか？</a:t>
            </a:r>
            <a:r>
              <a:rPr kumimoji="1" lang="ja-JP" altLang="en-US" sz="3200" dirty="0">
                <a:solidFill>
                  <a:schemeClr val="accent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3600" dirty="0">
                <a:solidFill>
                  <a:schemeClr val="accent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（１倍より大きいか小さいか）</a:t>
            </a:r>
            <a:endParaRPr kumimoji="1" lang="en-US" altLang="ja-JP" sz="40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53F68F-4FBD-6BE8-D209-6E17869DDD09}"/>
              </a:ext>
            </a:extLst>
          </p:cNvPr>
          <p:cNvSpPr txBox="1"/>
          <p:nvPr/>
        </p:nvSpPr>
        <p:spPr>
          <a:xfrm>
            <a:off x="3908873" y="3805105"/>
            <a:ext cx="110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66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24" grpId="0"/>
      <p:bldP spid="26" grpId="0"/>
      <p:bldP spid="27" grpId="0"/>
      <p:bldP spid="29" grpId="0"/>
      <p:bldP spid="3" grpId="0"/>
      <p:bldP spid="5" grpId="0"/>
      <p:bldP spid="1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F7E10-7365-4D94-A713-04DCF7BB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642"/>
            <a:ext cx="10515600" cy="1273452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３人のお年玉を比べてみよう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1F8480-7A10-4B10-A513-7DB5583FC6D4}"/>
              </a:ext>
            </a:extLst>
          </p:cNvPr>
          <p:cNvSpPr txBox="1"/>
          <p:nvPr/>
        </p:nvSpPr>
        <p:spPr>
          <a:xfrm>
            <a:off x="351692" y="1413395"/>
            <a:ext cx="174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炭治郎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62C043-649A-4AB5-9985-F757FC06E8E6}"/>
              </a:ext>
            </a:extLst>
          </p:cNvPr>
          <p:cNvSpPr txBox="1"/>
          <p:nvPr/>
        </p:nvSpPr>
        <p:spPr>
          <a:xfrm>
            <a:off x="351691" y="2150964"/>
            <a:ext cx="1744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禰󠄀豆子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F5F0AE-7AAC-43BD-A521-136A641316A4}"/>
              </a:ext>
            </a:extLst>
          </p:cNvPr>
          <p:cNvSpPr txBox="1"/>
          <p:nvPr/>
        </p:nvSpPr>
        <p:spPr>
          <a:xfrm>
            <a:off x="351692" y="2858850"/>
            <a:ext cx="17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左近次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2A3DD6-DBDB-4255-A614-3804C28F658B}"/>
              </a:ext>
            </a:extLst>
          </p:cNvPr>
          <p:cNvSpPr/>
          <p:nvPr/>
        </p:nvSpPr>
        <p:spPr>
          <a:xfrm>
            <a:off x="3929575" y="1446971"/>
            <a:ext cx="2166425" cy="562707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EB336E-680A-4DC0-9AF5-4DBEDEFD7829}"/>
              </a:ext>
            </a:extLst>
          </p:cNvPr>
          <p:cNvSpPr txBox="1"/>
          <p:nvPr/>
        </p:nvSpPr>
        <p:spPr>
          <a:xfrm>
            <a:off x="2096084" y="1413395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A83A39-9B8C-496E-92AC-BB418D4215F1}"/>
              </a:ext>
            </a:extLst>
          </p:cNvPr>
          <p:cNvSpPr txBox="1"/>
          <p:nvPr/>
        </p:nvSpPr>
        <p:spPr>
          <a:xfrm>
            <a:off x="2096084" y="2179683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26F857-4447-423D-83A7-C43DCEC8A3F7}"/>
              </a:ext>
            </a:extLst>
          </p:cNvPr>
          <p:cNvSpPr txBox="1"/>
          <p:nvPr/>
        </p:nvSpPr>
        <p:spPr>
          <a:xfrm>
            <a:off x="2096084" y="2887569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06DB453-0C3B-4E9A-8CCF-DE6A3D536AE8}"/>
              </a:ext>
            </a:extLst>
          </p:cNvPr>
          <p:cNvSpPr/>
          <p:nvPr/>
        </p:nvSpPr>
        <p:spPr>
          <a:xfrm>
            <a:off x="3929575" y="2169329"/>
            <a:ext cx="4295341" cy="5627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155F139-62AE-4DDD-B0FD-E21E9F36B92C}"/>
              </a:ext>
            </a:extLst>
          </p:cNvPr>
          <p:cNvSpPr/>
          <p:nvPr/>
        </p:nvSpPr>
        <p:spPr>
          <a:xfrm>
            <a:off x="3929575" y="2891687"/>
            <a:ext cx="6473599" cy="5627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3C796FF-E28E-4A09-9F5B-6A472CAE85C7}"/>
              </a:ext>
            </a:extLst>
          </p:cNvPr>
          <p:cNvCxnSpPr/>
          <p:nvPr/>
        </p:nvCxnSpPr>
        <p:spPr>
          <a:xfrm>
            <a:off x="6077246" y="2887569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2541A32-0231-4CF3-A185-D45B4BCDFFE8}"/>
              </a:ext>
            </a:extLst>
          </p:cNvPr>
          <p:cNvCxnSpPr/>
          <p:nvPr/>
        </p:nvCxnSpPr>
        <p:spPr>
          <a:xfrm>
            <a:off x="8224916" y="2887569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3C924B-C6E7-4F18-88AC-E0D316AA3A68}"/>
              </a:ext>
            </a:extLst>
          </p:cNvPr>
          <p:cNvSpPr txBox="1"/>
          <p:nvPr/>
        </p:nvSpPr>
        <p:spPr>
          <a:xfrm>
            <a:off x="577720" y="3868355"/>
            <a:ext cx="591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禰󠄀豆子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炭治郎の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76F9A8-7E05-407C-ACF8-6FFF49A21AD2}"/>
              </a:ext>
            </a:extLst>
          </p:cNvPr>
          <p:cNvSpPr txBox="1"/>
          <p:nvPr/>
        </p:nvSpPr>
        <p:spPr>
          <a:xfrm>
            <a:off x="9854329" y="5589000"/>
            <a:ext cx="122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２倍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2AD7F32-62BC-40BC-B38D-DE4A5750BD5E}"/>
              </a:ext>
            </a:extLst>
          </p:cNvPr>
          <p:cNvSpPr/>
          <p:nvPr/>
        </p:nvSpPr>
        <p:spPr>
          <a:xfrm>
            <a:off x="3914586" y="1455206"/>
            <a:ext cx="2166425" cy="5627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4E3D8203-C508-46A8-A408-9F2261358E90}"/>
              </a:ext>
            </a:extLst>
          </p:cNvPr>
          <p:cNvSpPr/>
          <p:nvPr/>
        </p:nvSpPr>
        <p:spPr>
          <a:xfrm>
            <a:off x="3921993" y="2179683"/>
            <a:ext cx="4295341" cy="5627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1837CF4-7D45-49A9-9CC4-326750F9FE59}"/>
              </a:ext>
            </a:extLst>
          </p:cNvPr>
          <p:cNvCxnSpPr>
            <a:stCxn id="14" idx="0"/>
            <a:endCxn id="14" idx="2"/>
          </p:cNvCxnSpPr>
          <p:nvPr/>
        </p:nvCxnSpPr>
        <p:spPr>
          <a:xfrm>
            <a:off x="6077246" y="2169329"/>
            <a:ext cx="0" cy="56270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8CBA44F-FBD8-29C8-DFB6-406D69162740}"/>
              </a:ext>
            </a:extLst>
          </p:cNvPr>
          <p:cNvSpPr txBox="1"/>
          <p:nvPr/>
        </p:nvSpPr>
        <p:spPr>
          <a:xfrm>
            <a:off x="577720" y="4715096"/>
            <a:ext cx="10289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禰󠄀豆子</a:t>
            </a:r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(20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炭治郎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FCC99B-8B30-0340-FBB6-4516A718A893}"/>
              </a:ext>
            </a:extLst>
          </p:cNvPr>
          <p:cNvSpPr txBox="1"/>
          <p:nvPr/>
        </p:nvSpPr>
        <p:spPr>
          <a:xfrm>
            <a:off x="9526188" y="4798105"/>
            <a:ext cx="758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43467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 animBg="1"/>
      <p:bldP spid="24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F7E10-7365-4D94-A713-04DCF7BB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642"/>
            <a:ext cx="10515600" cy="1273452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３人のお年玉を比べてみよう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1F8480-7A10-4B10-A513-7DB5583FC6D4}"/>
              </a:ext>
            </a:extLst>
          </p:cNvPr>
          <p:cNvSpPr txBox="1"/>
          <p:nvPr/>
        </p:nvSpPr>
        <p:spPr>
          <a:xfrm>
            <a:off x="351692" y="1413395"/>
            <a:ext cx="174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炭治郎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62C043-649A-4AB5-9985-F757FC06E8E6}"/>
              </a:ext>
            </a:extLst>
          </p:cNvPr>
          <p:cNvSpPr txBox="1"/>
          <p:nvPr/>
        </p:nvSpPr>
        <p:spPr>
          <a:xfrm>
            <a:off x="351691" y="2150964"/>
            <a:ext cx="1744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禰󠄀豆子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F5F0AE-7AAC-43BD-A521-136A641316A4}"/>
              </a:ext>
            </a:extLst>
          </p:cNvPr>
          <p:cNvSpPr txBox="1"/>
          <p:nvPr/>
        </p:nvSpPr>
        <p:spPr>
          <a:xfrm>
            <a:off x="351692" y="2858850"/>
            <a:ext cx="17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左近次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2A3DD6-DBDB-4255-A614-3804C28F658B}"/>
              </a:ext>
            </a:extLst>
          </p:cNvPr>
          <p:cNvSpPr/>
          <p:nvPr/>
        </p:nvSpPr>
        <p:spPr>
          <a:xfrm>
            <a:off x="3929575" y="1446971"/>
            <a:ext cx="2166425" cy="562707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EB336E-680A-4DC0-9AF5-4DBEDEFD7829}"/>
              </a:ext>
            </a:extLst>
          </p:cNvPr>
          <p:cNvSpPr txBox="1"/>
          <p:nvPr/>
        </p:nvSpPr>
        <p:spPr>
          <a:xfrm>
            <a:off x="2096084" y="1413395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A83A39-9B8C-496E-92AC-BB418D4215F1}"/>
              </a:ext>
            </a:extLst>
          </p:cNvPr>
          <p:cNvSpPr txBox="1"/>
          <p:nvPr/>
        </p:nvSpPr>
        <p:spPr>
          <a:xfrm>
            <a:off x="2096084" y="2179683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26F857-4447-423D-83A7-C43DCEC8A3F7}"/>
              </a:ext>
            </a:extLst>
          </p:cNvPr>
          <p:cNvSpPr txBox="1"/>
          <p:nvPr/>
        </p:nvSpPr>
        <p:spPr>
          <a:xfrm>
            <a:off x="2096084" y="2887569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06DB453-0C3B-4E9A-8CCF-DE6A3D536AE8}"/>
              </a:ext>
            </a:extLst>
          </p:cNvPr>
          <p:cNvSpPr/>
          <p:nvPr/>
        </p:nvSpPr>
        <p:spPr>
          <a:xfrm>
            <a:off x="3929575" y="2169329"/>
            <a:ext cx="4295341" cy="5627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155F139-62AE-4DDD-B0FD-E21E9F36B92C}"/>
              </a:ext>
            </a:extLst>
          </p:cNvPr>
          <p:cNvSpPr/>
          <p:nvPr/>
        </p:nvSpPr>
        <p:spPr>
          <a:xfrm>
            <a:off x="3929575" y="2891687"/>
            <a:ext cx="6473599" cy="5627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3C796FF-E28E-4A09-9F5B-6A472CAE85C7}"/>
              </a:ext>
            </a:extLst>
          </p:cNvPr>
          <p:cNvCxnSpPr/>
          <p:nvPr/>
        </p:nvCxnSpPr>
        <p:spPr>
          <a:xfrm>
            <a:off x="6077246" y="2887569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2541A32-0231-4CF3-A185-D45B4BCDFFE8}"/>
              </a:ext>
            </a:extLst>
          </p:cNvPr>
          <p:cNvCxnSpPr/>
          <p:nvPr/>
        </p:nvCxnSpPr>
        <p:spPr>
          <a:xfrm>
            <a:off x="8224916" y="2887569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3C924B-C6E7-4F18-88AC-E0D316AA3A68}"/>
              </a:ext>
            </a:extLst>
          </p:cNvPr>
          <p:cNvSpPr txBox="1"/>
          <p:nvPr/>
        </p:nvSpPr>
        <p:spPr>
          <a:xfrm>
            <a:off x="561000" y="3878040"/>
            <a:ext cx="591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炭治郎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禰󠄀豆子の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76F9A8-7E05-407C-ACF8-6FFF49A21AD2}"/>
              </a:ext>
            </a:extLst>
          </p:cNvPr>
          <p:cNvSpPr txBox="1"/>
          <p:nvPr/>
        </p:nvSpPr>
        <p:spPr>
          <a:xfrm>
            <a:off x="10373363" y="4078786"/>
            <a:ext cx="175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21B91CC-3C5D-4F38-8F75-C9C39F511781}"/>
              </a:ext>
            </a:extLst>
          </p:cNvPr>
          <p:cNvSpPr/>
          <p:nvPr/>
        </p:nvSpPr>
        <p:spPr>
          <a:xfrm>
            <a:off x="3929575" y="2179683"/>
            <a:ext cx="4295341" cy="5627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1837CF4-7D45-49A9-9CC4-326750F9FE59}"/>
              </a:ext>
            </a:extLst>
          </p:cNvPr>
          <p:cNvCxnSpPr>
            <a:cxnSpLocks/>
            <a:stCxn id="14" idx="0"/>
            <a:endCxn id="14" idx="2"/>
          </p:cNvCxnSpPr>
          <p:nvPr/>
        </p:nvCxnSpPr>
        <p:spPr>
          <a:xfrm>
            <a:off x="6077246" y="2169329"/>
            <a:ext cx="0" cy="56270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81BAB263-E208-41D2-B207-FD9BBE0FACF1}"/>
              </a:ext>
            </a:extLst>
          </p:cNvPr>
          <p:cNvSpPr/>
          <p:nvPr/>
        </p:nvSpPr>
        <p:spPr>
          <a:xfrm>
            <a:off x="3914586" y="1455206"/>
            <a:ext cx="2166425" cy="5627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630C269-6EEC-A1F7-DD16-D295090220C8}"/>
              </a:ext>
            </a:extLst>
          </p:cNvPr>
          <p:cNvSpPr txBox="1"/>
          <p:nvPr/>
        </p:nvSpPr>
        <p:spPr>
          <a:xfrm>
            <a:off x="577720" y="4715096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炭治郎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禰󠄀豆子</a:t>
            </a:r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(20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459D80-BFA8-7B0B-F266-B8BF4EBA534D}"/>
              </a:ext>
            </a:extLst>
          </p:cNvPr>
          <p:cNvSpPr txBox="1"/>
          <p:nvPr/>
        </p:nvSpPr>
        <p:spPr>
          <a:xfrm>
            <a:off x="9455889" y="4743677"/>
            <a:ext cx="1144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D61DDD2-A2D4-4E31-8C71-F0C1F8A92719}"/>
              </a:ext>
            </a:extLst>
          </p:cNvPr>
          <p:cNvSpPr txBox="1"/>
          <p:nvPr/>
        </p:nvSpPr>
        <p:spPr>
          <a:xfrm>
            <a:off x="5117730" y="5582236"/>
            <a:ext cx="6214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炭治郎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禰󠄀豆子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半分だから</a:t>
            </a:r>
          </a:p>
        </p:txBody>
      </p:sp>
    </p:spTree>
    <p:extLst>
      <p:ext uri="{BB962C8B-B14F-4D97-AF65-F5344CB8AC3E}">
        <p14:creationId xmlns:p14="http://schemas.microsoft.com/office/powerpoint/2010/main" val="35570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F7E10-7365-4D94-A713-04DCF7BB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642"/>
            <a:ext cx="10515600" cy="1273452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３人のお年玉を比べてみよう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1F8480-7A10-4B10-A513-7DB5583FC6D4}"/>
              </a:ext>
            </a:extLst>
          </p:cNvPr>
          <p:cNvSpPr txBox="1"/>
          <p:nvPr/>
        </p:nvSpPr>
        <p:spPr>
          <a:xfrm>
            <a:off x="351692" y="1413395"/>
            <a:ext cx="174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炭治郎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62C043-649A-4AB5-9985-F757FC06E8E6}"/>
              </a:ext>
            </a:extLst>
          </p:cNvPr>
          <p:cNvSpPr txBox="1"/>
          <p:nvPr/>
        </p:nvSpPr>
        <p:spPr>
          <a:xfrm>
            <a:off x="351691" y="2150964"/>
            <a:ext cx="1744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禰󠄀豆子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F5F0AE-7AAC-43BD-A521-136A641316A4}"/>
              </a:ext>
            </a:extLst>
          </p:cNvPr>
          <p:cNvSpPr txBox="1"/>
          <p:nvPr/>
        </p:nvSpPr>
        <p:spPr>
          <a:xfrm>
            <a:off x="351692" y="2858850"/>
            <a:ext cx="17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左近次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2A3DD6-DBDB-4255-A614-3804C28F658B}"/>
              </a:ext>
            </a:extLst>
          </p:cNvPr>
          <p:cNvSpPr/>
          <p:nvPr/>
        </p:nvSpPr>
        <p:spPr>
          <a:xfrm>
            <a:off x="3929575" y="1446971"/>
            <a:ext cx="2166425" cy="5627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EB336E-680A-4DC0-9AF5-4DBEDEFD7829}"/>
              </a:ext>
            </a:extLst>
          </p:cNvPr>
          <p:cNvSpPr txBox="1"/>
          <p:nvPr/>
        </p:nvSpPr>
        <p:spPr>
          <a:xfrm>
            <a:off x="2096084" y="1413395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A83A39-9B8C-496E-92AC-BB418D4215F1}"/>
              </a:ext>
            </a:extLst>
          </p:cNvPr>
          <p:cNvSpPr txBox="1"/>
          <p:nvPr/>
        </p:nvSpPr>
        <p:spPr>
          <a:xfrm>
            <a:off x="2096084" y="2179683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26F857-4447-423D-83A7-C43DCEC8A3F7}"/>
              </a:ext>
            </a:extLst>
          </p:cNvPr>
          <p:cNvSpPr txBox="1"/>
          <p:nvPr/>
        </p:nvSpPr>
        <p:spPr>
          <a:xfrm>
            <a:off x="2096084" y="2887569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3C924B-C6E7-4F18-88AC-E0D316AA3A68}"/>
              </a:ext>
            </a:extLst>
          </p:cNvPr>
          <p:cNvSpPr txBox="1"/>
          <p:nvPr/>
        </p:nvSpPr>
        <p:spPr>
          <a:xfrm>
            <a:off x="606000" y="3920679"/>
            <a:ext cx="591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左近次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炭治郎の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76F9A8-7E05-407C-ACF8-6FFF49A21AD2}"/>
              </a:ext>
            </a:extLst>
          </p:cNvPr>
          <p:cNvSpPr txBox="1"/>
          <p:nvPr/>
        </p:nvSpPr>
        <p:spPr>
          <a:xfrm>
            <a:off x="9639973" y="5499402"/>
            <a:ext cx="1222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３倍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3BEC5B4-0F76-40A8-A832-D530F6F0DF32}"/>
              </a:ext>
            </a:extLst>
          </p:cNvPr>
          <p:cNvSpPr/>
          <p:nvPr/>
        </p:nvSpPr>
        <p:spPr>
          <a:xfrm>
            <a:off x="3929575" y="2891687"/>
            <a:ext cx="6473599" cy="562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E73F51A-B63B-458D-AD73-9C045408A477}"/>
              </a:ext>
            </a:extLst>
          </p:cNvPr>
          <p:cNvCxnSpPr/>
          <p:nvPr/>
        </p:nvCxnSpPr>
        <p:spPr>
          <a:xfrm>
            <a:off x="6077246" y="2887569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8AC1585-EB35-4205-9CB2-0881F820C63C}"/>
              </a:ext>
            </a:extLst>
          </p:cNvPr>
          <p:cNvCxnSpPr/>
          <p:nvPr/>
        </p:nvCxnSpPr>
        <p:spPr>
          <a:xfrm>
            <a:off x="8224916" y="2887569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44264D3-EF96-4EC7-A694-B9EE906918B4}"/>
              </a:ext>
            </a:extLst>
          </p:cNvPr>
          <p:cNvSpPr/>
          <p:nvPr/>
        </p:nvSpPr>
        <p:spPr>
          <a:xfrm>
            <a:off x="3929575" y="2179683"/>
            <a:ext cx="4295341" cy="5627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60D4630B-E966-40C8-8941-88240E9F3D08}"/>
              </a:ext>
            </a:extLst>
          </p:cNvPr>
          <p:cNvCxnSpPr>
            <a:cxnSpLocks/>
          </p:cNvCxnSpPr>
          <p:nvPr/>
        </p:nvCxnSpPr>
        <p:spPr>
          <a:xfrm>
            <a:off x="6077246" y="2169329"/>
            <a:ext cx="0" cy="56270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85D41E3-42CE-6F60-066D-788FCEC6CF8E}"/>
              </a:ext>
            </a:extLst>
          </p:cNvPr>
          <p:cNvSpPr txBox="1"/>
          <p:nvPr/>
        </p:nvSpPr>
        <p:spPr>
          <a:xfrm>
            <a:off x="577720" y="4715096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左近次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炭治郎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CAE6AD-DA90-F91E-71A7-783D776AAD2D}"/>
              </a:ext>
            </a:extLst>
          </p:cNvPr>
          <p:cNvSpPr txBox="1"/>
          <p:nvPr/>
        </p:nvSpPr>
        <p:spPr>
          <a:xfrm>
            <a:off x="9696000" y="4753306"/>
            <a:ext cx="555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892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4F7E10-7365-4D94-A713-04DCF7BB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642"/>
            <a:ext cx="10515600" cy="1273452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３人のお年玉を比べてみよう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1F8480-7A10-4B10-A513-7DB5583FC6D4}"/>
              </a:ext>
            </a:extLst>
          </p:cNvPr>
          <p:cNvSpPr txBox="1"/>
          <p:nvPr/>
        </p:nvSpPr>
        <p:spPr>
          <a:xfrm>
            <a:off x="351692" y="1413395"/>
            <a:ext cx="174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炭治郎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62C043-649A-4AB5-9985-F757FC06E8E6}"/>
              </a:ext>
            </a:extLst>
          </p:cNvPr>
          <p:cNvSpPr txBox="1"/>
          <p:nvPr/>
        </p:nvSpPr>
        <p:spPr>
          <a:xfrm>
            <a:off x="351691" y="2150964"/>
            <a:ext cx="1744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禰󠄀豆子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F5F0AE-7AAC-43BD-A521-136A641316A4}"/>
              </a:ext>
            </a:extLst>
          </p:cNvPr>
          <p:cNvSpPr txBox="1"/>
          <p:nvPr/>
        </p:nvSpPr>
        <p:spPr>
          <a:xfrm>
            <a:off x="351692" y="2858850"/>
            <a:ext cx="1744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左近次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2A3DD6-DBDB-4255-A614-3804C28F658B}"/>
              </a:ext>
            </a:extLst>
          </p:cNvPr>
          <p:cNvSpPr/>
          <p:nvPr/>
        </p:nvSpPr>
        <p:spPr>
          <a:xfrm>
            <a:off x="3929575" y="1446971"/>
            <a:ext cx="2166425" cy="562707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EB336E-680A-4DC0-9AF5-4DBEDEFD7829}"/>
              </a:ext>
            </a:extLst>
          </p:cNvPr>
          <p:cNvSpPr txBox="1"/>
          <p:nvPr/>
        </p:nvSpPr>
        <p:spPr>
          <a:xfrm>
            <a:off x="2096084" y="1413395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A83A39-9B8C-496E-92AC-BB418D4215F1}"/>
              </a:ext>
            </a:extLst>
          </p:cNvPr>
          <p:cNvSpPr txBox="1"/>
          <p:nvPr/>
        </p:nvSpPr>
        <p:spPr>
          <a:xfrm>
            <a:off x="2096084" y="2179683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26F857-4447-423D-83A7-C43DCEC8A3F7}"/>
              </a:ext>
            </a:extLst>
          </p:cNvPr>
          <p:cNvSpPr txBox="1"/>
          <p:nvPr/>
        </p:nvSpPr>
        <p:spPr>
          <a:xfrm>
            <a:off x="2096084" y="2887569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06DB453-0C3B-4E9A-8CCF-DE6A3D536AE8}"/>
              </a:ext>
            </a:extLst>
          </p:cNvPr>
          <p:cNvSpPr/>
          <p:nvPr/>
        </p:nvSpPr>
        <p:spPr>
          <a:xfrm>
            <a:off x="3929575" y="2169329"/>
            <a:ext cx="4295341" cy="5627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155F139-62AE-4DDD-B0FD-E21E9F36B92C}"/>
              </a:ext>
            </a:extLst>
          </p:cNvPr>
          <p:cNvSpPr/>
          <p:nvPr/>
        </p:nvSpPr>
        <p:spPr>
          <a:xfrm>
            <a:off x="3929575" y="2891687"/>
            <a:ext cx="6473599" cy="562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3C796FF-E28E-4A09-9F5B-6A472CAE85C7}"/>
              </a:ext>
            </a:extLst>
          </p:cNvPr>
          <p:cNvCxnSpPr/>
          <p:nvPr/>
        </p:nvCxnSpPr>
        <p:spPr>
          <a:xfrm>
            <a:off x="6077246" y="2887569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2541A32-0231-4CF3-A185-D45B4BCDFFE8}"/>
              </a:ext>
            </a:extLst>
          </p:cNvPr>
          <p:cNvCxnSpPr/>
          <p:nvPr/>
        </p:nvCxnSpPr>
        <p:spPr>
          <a:xfrm>
            <a:off x="8224916" y="2887569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3C924B-C6E7-4F18-88AC-E0D316AA3A68}"/>
              </a:ext>
            </a:extLst>
          </p:cNvPr>
          <p:cNvSpPr txBox="1"/>
          <p:nvPr/>
        </p:nvSpPr>
        <p:spPr>
          <a:xfrm>
            <a:off x="561000" y="3867686"/>
            <a:ext cx="5914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左近次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禰󠄀豆子の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76F9A8-7E05-407C-ACF8-6FFF49A21AD2}"/>
              </a:ext>
            </a:extLst>
          </p:cNvPr>
          <p:cNvSpPr txBox="1"/>
          <p:nvPr/>
        </p:nvSpPr>
        <p:spPr>
          <a:xfrm>
            <a:off x="9386104" y="5562506"/>
            <a:ext cx="1688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1837CF4-7D45-49A9-9CC4-326750F9FE59}"/>
              </a:ext>
            </a:extLst>
          </p:cNvPr>
          <p:cNvCxnSpPr>
            <a:cxnSpLocks/>
            <a:stCxn id="14" idx="0"/>
            <a:endCxn id="14" idx="2"/>
          </p:cNvCxnSpPr>
          <p:nvPr/>
        </p:nvCxnSpPr>
        <p:spPr>
          <a:xfrm>
            <a:off x="6077246" y="2169329"/>
            <a:ext cx="0" cy="562707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25C756-9128-99DB-E2EA-411A218B8AEC}"/>
              </a:ext>
            </a:extLst>
          </p:cNvPr>
          <p:cNvSpPr txBox="1"/>
          <p:nvPr/>
        </p:nvSpPr>
        <p:spPr>
          <a:xfrm>
            <a:off x="577720" y="4715096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左近次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(30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禰󠄀豆子</a:t>
            </a:r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(20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08A74D-58D1-888F-D24B-1AE486272771}"/>
              </a:ext>
            </a:extLst>
          </p:cNvPr>
          <p:cNvSpPr txBox="1"/>
          <p:nvPr/>
        </p:nvSpPr>
        <p:spPr>
          <a:xfrm>
            <a:off x="9379793" y="4784858"/>
            <a:ext cx="117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09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76F9A8-7E05-407C-ACF8-6FFF49A21AD2}"/>
              </a:ext>
            </a:extLst>
          </p:cNvPr>
          <p:cNvSpPr txBox="1"/>
          <p:nvPr/>
        </p:nvSpPr>
        <p:spPr>
          <a:xfrm>
            <a:off x="5679227" y="2430805"/>
            <a:ext cx="99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0B0C27-F24B-4610-BEE8-137F3F08E259}"/>
              </a:ext>
            </a:extLst>
          </p:cNvPr>
          <p:cNvSpPr txBox="1"/>
          <p:nvPr/>
        </p:nvSpPr>
        <p:spPr>
          <a:xfrm>
            <a:off x="917499" y="1322557"/>
            <a:ext cx="752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何倍すると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31194E-E1F5-4E55-9D46-6C896BA627FE}"/>
              </a:ext>
            </a:extLst>
          </p:cNvPr>
          <p:cNvSpPr txBox="1"/>
          <p:nvPr/>
        </p:nvSpPr>
        <p:spPr>
          <a:xfrm>
            <a:off x="2515133" y="3575592"/>
            <a:ext cx="442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 　　）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7B0910-0EE0-44D8-AC0C-D240D0141B9C}"/>
              </a:ext>
            </a:extLst>
          </p:cNvPr>
          <p:cNvSpPr txBox="1"/>
          <p:nvPr/>
        </p:nvSpPr>
        <p:spPr>
          <a:xfrm>
            <a:off x="904048" y="3051206"/>
            <a:ext cx="752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何倍すると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62F1C6A-E87D-4C25-BCD2-EB4EC22B8740}"/>
              </a:ext>
            </a:extLst>
          </p:cNvPr>
          <p:cNvSpPr txBox="1"/>
          <p:nvPr/>
        </p:nvSpPr>
        <p:spPr>
          <a:xfrm>
            <a:off x="5458870" y="4133637"/>
            <a:ext cx="153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9247C8-53CE-785D-DA5B-5331C1AB4067}"/>
              </a:ext>
            </a:extLst>
          </p:cNvPr>
          <p:cNvSpPr txBox="1"/>
          <p:nvPr/>
        </p:nvSpPr>
        <p:spPr>
          <a:xfrm>
            <a:off x="2514962" y="1904868"/>
            <a:ext cx="461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20×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 　）＝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 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D7AD45-008E-44D3-E55C-D6F219A9822D}"/>
              </a:ext>
            </a:extLst>
          </p:cNvPr>
          <p:cNvSpPr txBox="1"/>
          <p:nvPr/>
        </p:nvSpPr>
        <p:spPr>
          <a:xfrm>
            <a:off x="831000" y="475898"/>
            <a:ext cx="10620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何倍ですか？</a:t>
            </a:r>
            <a:r>
              <a:rPr kumimoji="1" lang="ja-JP" altLang="en-US" sz="3200" dirty="0">
                <a:solidFill>
                  <a:schemeClr val="accent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（式も考えてみよう）</a:t>
            </a:r>
            <a:endParaRPr kumimoji="1"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4616A3E-89CC-B30D-0E1F-28A6B26A4CA8}"/>
              </a:ext>
            </a:extLst>
          </p:cNvPr>
          <p:cNvSpPr txBox="1"/>
          <p:nvPr/>
        </p:nvSpPr>
        <p:spPr>
          <a:xfrm>
            <a:off x="2370049" y="5316842"/>
            <a:ext cx="442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 　　）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63A238-4A6F-8DC0-9BBF-C62883753CC2}"/>
              </a:ext>
            </a:extLst>
          </p:cNvPr>
          <p:cNvSpPr txBox="1"/>
          <p:nvPr/>
        </p:nvSpPr>
        <p:spPr>
          <a:xfrm>
            <a:off x="904048" y="4803342"/>
            <a:ext cx="7535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何倍すると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になりますか？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5FB47EB-6720-BFC1-C5BC-9006386CEC39}"/>
              </a:ext>
            </a:extLst>
          </p:cNvPr>
          <p:cNvSpPr txBox="1"/>
          <p:nvPr/>
        </p:nvSpPr>
        <p:spPr>
          <a:xfrm>
            <a:off x="5495503" y="5867882"/>
            <a:ext cx="153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832283-7AC5-167F-1D9C-04A354E4CD9A}"/>
              </a:ext>
            </a:extLst>
          </p:cNvPr>
          <p:cNvSpPr txBox="1"/>
          <p:nvPr/>
        </p:nvSpPr>
        <p:spPr>
          <a:xfrm>
            <a:off x="4487202" y="1885904"/>
            <a:ext cx="59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A051B6-CBD3-6A5E-FC26-C8DF5C8762F4}"/>
              </a:ext>
            </a:extLst>
          </p:cNvPr>
          <p:cNvSpPr txBox="1"/>
          <p:nvPr/>
        </p:nvSpPr>
        <p:spPr>
          <a:xfrm>
            <a:off x="4208225" y="3564706"/>
            <a:ext cx="1031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D76D47-E250-0CBD-2068-32418BFCA056}"/>
              </a:ext>
            </a:extLst>
          </p:cNvPr>
          <p:cNvSpPr txBox="1"/>
          <p:nvPr/>
        </p:nvSpPr>
        <p:spPr>
          <a:xfrm>
            <a:off x="4126874" y="5318206"/>
            <a:ext cx="119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AF4580A-1B01-67E4-CEB8-9508C5B5D164}"/>
              </a:ext>
            </a:extLst>
          </p:cNvPr>
          <p:cNvSpPr txBox="1"/>
          <p:nvPr/>
        </p:nvSpPr>
        <p:spPr>
          <a:xfrm>
            <a:off x="7334296" y="1902473"/>
            <a:ext cx="353418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39A4D2-2489-A42A-A63E-FB36271A6B01}"/>
              </a:ext>
            </a:extLst>
          </p:cNvPr>
          <p:cNvSpPr txBox="1"/>
          <p:nvPr/>
        </p:nvSpPr>
        <p:spPr>
          <a:xfrm>
            <a:off x="7334296" y="3662866"/>
            <a:ext cx="38431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046EF8C-FD91-A78F-44FE-9E961E97F887}"/>
              </a:ext>
            </a:extLst>
          </p:cNvPr>
          <p:cNvSpPr txBox="1"/>
          <p:nvPr/>
        </p:nvSpPr>
        <p:spPr>
          <a:xfrm>
            <a:off x="7334296" y="5415002"/>
            <a:ext cx="38431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 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32÷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3.2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28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9" grpId="0"/>
      <p:bldP spid="2" grpId="0"/>
      <p:bldP spid="7" grpId="0"/>
      <p:bldP spid="10" grpId="0"/>
      <p:bldP spid="3" grpId="0"/>
      <p:bldP spid="12" grpId="0"/>
      <p:bldP spid="14" grpId="0"/>
      <p:bldP spid="15" grpId="0" animBg="1"/>
      <p:bldP spid="17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3A58D1D-F658-407B-BE36-02533A98F102}"/>
              </a:ext>
            </a:extLst>
          </p:cNvPr>
          <p:cNvSpPr txBox="1"/>
          <p:nvPr/>
        </p:nvSpPr>
        <p:spPr>
          <a:xfrm>
            <a:off x="2653681" y="2172843"/>
            <a:ext cx="389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939CB1D-538B-46A0-9B07-E9CCFFB6EC2A}"/>
              </a:ext>
            </a:extLst>
          </p:cNvPr>
          <p:cNvSpPr txBox="1"/>
          <p:nvPr/>
        </p:nvSpPr>
        <p:spPr>
          <a:xfrm>
            <a:off x="813931" y="1509163"/>
            <a:ext cx="574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 　）倍です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9CEEE1-FFF2-4D1D-8BD4-67FAF442EF2D}"/>
              </a:ext>
            </a:extLst>
          </p:cNvPr>
          <p:cNvSpPr txBox="1"/>
          <p:nvPr/>
        </p:nvSpPr>
        <p:spPr>
          <a:xfrm>
            <a:off x="3531000" y="1544924"/>
            <a:ext cx="11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4236372-D885-45C5-98A6-AD387F905BD7}"/>
              </a:ext>
            </a:extLst>
          </p:cNvPr>
          <p:cNvSpPr txBox="1"/>
          <p:nvPr/>
        </p:nvSpPr>
        <p:spPr>
          <a:xfrm>
            <a:off x="2895381" y="3723967"/>
            <a:ext cx="3200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2C8526A-4482-4C6B-BA4A-8584810727BF}"/>
              </a:ext>
            </a:extLst>
          </p:cNvPr>
          <p:cNvSpPr txBox="1"/>
          <p:nvPr/>
        </p:nvSpPr>
        <p:spPr>
          <a:xfrm>
            <a:off x="935429" y="3180314"/>
            <a:ext cx="516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 　）倍です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88998F9-E2C4-48C7-A6BC-84872C6C11EA}"/>
              </a:ext>
            </a:extLst>
          </p:cNvPr>
          <p:cNvSpPr txBox="1"/>
          <p:nvPr/>
        </p:nvSpPr>
        <p:spPr>
          <a:xfrm>
            <a:off x="3081000" y="3180314"/>
            <a:ext cx="109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9F36AA11-00DE-4BBC-A60B-1B0BDF92242D}"/>
              </a:ext>
            </a:extLst>
          </p:cNvPr>
          <p:cNvSpPr txBox="1"/>
          <p:nvPr/>
        </p:nvSpPr>
        <p:spPr>
          <a:xfrm>
            <a:off x="830999" y="4994272"/>
            <a:ext cx="5745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 　）倍です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B244066-8847-4EE1-9640-873C780CAB7F}"/>
              </a:ext>
            </a:extLst>
          </p:cNvPr>
          <p:cNvSpPr txBox="1"/>
          <p:nvPr/>
        </p:nvSpPr>
        <p:spPr>
          <a:xfrm>
            <a:off x="3556534" y="4989910"/>
            <a:ext cx="109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D7AD45-008E-44D3-E55C-D6F219A9822D}"/>
              </a:ext>
            </a:extLst>
          </p:cNvPr>
          <p:cNvSpPr txBox="1"/>
          <p:nvPr/>
        </p:nvSpPr>
        <p:spPr>
          <a:xfrm>
            <a:off x="831000" y="475898"/>
            <a:ext cx="10620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何倍ですか？</a:t>
            </a:r>
            <a:r>
              <a:rPr kumimoji="1" lang="ja-JP" altLang="en-US" sz="3200" dirty="0">
                <a:solidFill>
                  <a:schemeClr val="accent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（式も考えてみよう）</a:t>
            </a:r>
            <a:endParaRPr kumimoji="1" lang="en-US" altLang="ja-JP" sz="4000" dirty="0">
              <a:solidFill>
                <a:schemeClr val="accent5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0214516-9828-8A9D-CBA2-E8C0AB852060}"/>
              </a:ext>
            </a:extLst>
          </p:cNvPr>
          <p:cNvSpPr txBox="1"/>
          <p:nvPr/>
        </p:nvSpPr>
        <p:spPr>
          <a:xfrm>
            <a:off x="2653681" y="5535770"/>
            <a:ext cx="38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6E6E63A-8EFA-3EA9-F8AB-3F1F0E22FD25}"/>
              </a:ext>
            </a:extLst>
          </p:cNvPr>
          <p:cNvSpPr txBox="1"/>
          <p:nvPr/>
        </p:nvSpPr>
        <p:spPr>
          <a:xfrm>
            <a:off x="5106000" y="2228206"/>
            <a:ext cx="10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8009B5A-0533-FE9A-8149-966499AA682D}"/>
              </a:ext>
            </a:extLst>
          </p:cNvPr>
          <p:cNvSpPr txBox="1"/>
          <p:nvPr/>
        </p:nvSpPr>
        <p:spPr>
          <a:xfrm>
            <a:off x="2560690" y="4273718"/>
            <a:ext cx="38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F42B37F-A192-1B70-A89B-32CCE62D273E}"/>
              </a:ext>
            </a:extLst>
          </p:cNvPr>
          <p:cNvSpPr txBox="1"/>
          <p:nvPr/>
        </p:nvSpPr>
        <p:spPr>
          <a:xfrm>
            <a:off x="4978035" y="4305791"/>
            <a:ext cx="10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4C573F-A9C1-083B-7FDB-2B22BE925C84}"/>
              </a:ext>
            </a:extLst>
          </p:cNvPr>
          <p:cNvSpPr txBox="1"/>
          <p:nvPr/>
        </p:nvSpPr>
        <p:spPr>
          <a:xfrm>
            <a:off x="2965690" y="6033629"/>
            <a:ext cx="346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EB3D487-7616-DF96-E81A-B339073FE129}"/>
              </a:ext>
            </a:extLst>
          </p:cNvPr>
          <p:cNvSpPr txBox="1"/>
          <p:nvPr/>
        </p:nvSpPr>
        <p:spPr>
          <a:xfrm>
            <a:off x="7119805" y="1549926"/>
            <a:ext cx="38966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9638656-333D-0BBF-CA3A-BC6D4459C666}"/>
              </a:ext>
            </a:extLst>
          </p:cNvPr>
          <p:cNvSpPr txBox="1"/>
          <p:nvPr/>
        </p:nvSpPr>
        <p:spPr>
          <a:xfrm>
            <a:off x="7119805" y="3206890"/>
            <a:ext cx="3285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8÷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9564ED0-87C7-057D-1D33-A3AB549A0C79}"/>
              </a:ext>
            </a:extLst>
          </p:cNvPr>
          <p:cNvSpPr txBox="1"/>
          <p:nvPr/>
        </p:nvSpPr>
        <p:spPr>
          <a:xfrm>
            <a:off x="7119804" y="4952122"/>
            <a:ext cx="389664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 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BB91F58-B936-E1DE-7F1E-23E1C5A7E166}"/>
              </a:ext>
            </a:extLst>
          </p:cNvPr>
          <p:cNvSpPr txBox="1"/>
          <p:nvPr/>
        </p:nvSpPr>
        <p:spPr>
          <a:xfrm>
            <a:off x="5106000" y="6077268"/>
            <a:ext cx="109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0.6</a:t>
            </a:r>
            <a:endParaRPr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86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6" grpId="0"/>
      <p:bldP spid="29" grpId="0"/>
      <p:bldP spid="7" grpId="0"/>
      <p:bldP spid="2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B10C39F9-D648-0FB4-41D8-F5694F4FDDC5}"/>
              </a:ext>
            </a:extLst>
          </p:cNvPr>
          <p:cNvGrpSpPr/>
          <p:nvPr/>
        </p:nvGrpSpPr>
        <p:grpSpPr>
          <a:xfrm>
            <a:off x="6931287" y="3806600"/>
            <a:ext cx="2449713" cy="707886"/>
            <a:chOff x="6931287" y="3806600"/>
            <a:chExt cx="2449713" cy="707886"/>
          </a:xfrm>
        </p:grpSpPr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6906E417-EE5C-8A34-C40B-4DEF68797C54}"/>
                </a:ext>
              </a:extLst>
            </p:cNvPr>
            <p:cNvSpPr txBox="1"/>
            <p:nvPr/>
          </p:nvSpPr>
          <p:spPr>
            <a:xfrm>
              <a:off x="6931287" y="3806600"/>
              <a:ext cx="22193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</a:t>
              </a:r>
              <a:r>
                <a:rPr lang="ja-JP" altLang="en-US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）</a:t>
              </a:r>
              <a:r>
                <a:rPr lang="en-US" altLang="ja-JP" sz="40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12</a:t>
              </a:r>
              <a:endPara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8CC52ECC-47B5-4014-9FA4-8723B1DDCC5D}"/>
                </a:ext>
              </a:extLst>
            </p:cNvPr>
            <p:cNvCxnSpPr>
              <a:cxnSpLocks/>
            </p:cNvCxnSpPr>
            <p:nvPr/>
          </p:nvCxnSpPr>
          <p:spPr>
            <a:xfrm>
              <a:off x="7371337" y="3831797"/>
              <a:ext cx="200966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CA1C80C-4530-8CB2-24E7-0BFD750A9C28}"/>
              </a:ext>
            </a:extLst>
          </p:cNvPr>
          <p:cNvSpPr txBox="1"/>
          <p:nvPr/>
        </p:nvSpPr>
        <p:spPr>
          <a:xfrm>
            <a:off x="8161026" y="3191393"/>
            <a:ext cx="639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90D2A0-A7AA-35B6-2629-CD31FEA940EA}"/>
              </a:ext>
            </a:extLst>
          </p:cNvPr>
          <p:cNvSpPr txBox="1"/>
          <p:nvPr/>
        </p:nvSpPr>
        <p:spPr>
          <a:xfrm>
            <a:off x="8740486" y="3216115"/>
            <a:ext cx="563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76F9A8-7E05-407C-ACF8-6FFF49A21AD2}"/>
              </a:ext>
            </a:extLst>
          </p:cNvPr>
          <p:cNvSpPr txBox="1"/>
          <p:nvPr/>
        </p:nvSpPr>
        <p:spPr>
          <a:xfrm>
            <a:off x="1198558" y="3925156"/>
            <a:ext cx="3067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D7BA4FE-67E8-95ED-25D1-8AD643F83975}"/>
              </a:ext>
            </a:extLst>
          </p:cNvPr>
          <p:cNvGrpSpPr/>
          <p:nvPr/>
        </p:nvGrpSpPr>
        <p:grpSpPr>
          <a:xfrm>
            <a:off x="1794039" y="2022462"/>
            <a:ext cx="6686959" cy="1352033"/>
            <a:chOff x="1794039" y="2022462"/>
            <a:chExt cx="6686959" cy="1352033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4A86F07-F0DA-BAB4-35D9-CBD8AC4AA3C7}"/>
                </a:ext>
              </a:extLst>
            </p:cNvPr>
            <p:cNvSpPr/>
            <p:nvPr/>
          </p:nvSpPr>
          <p:spPr>
            <a:xfrm>
              <a:off x="3284134" y="2081324"/>
              <a:ext cx="5196864" cy="56270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BEB336E-680A-4DC0-9AF5-4DBEDEFD7829}"/>
                </a:ext>
              </a:extLst>
            </p:cNvPr>
            <p:cNvSpPr txBox="1"/>
            <p:nvPr/>
          </p:nvSpPr>
          <p:spPr>
            <a:xfrm>
              <a:off x="1794039" y="2022462"/>
              <a:ext cx="12931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12m</a:t>
              </a:r>
              <a:endPara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9A83A39-9B8C-496E-92AC-BB418D4215F1}"/>
                </a:ext>
              </a:extLst>
            </p:cNvPr>
            <p:cNvSpPr txBox="1"/>
            <p:nvPr/>
          </p:nvSpPr>
          <p:spPr>
            <a:xfrm>
              <a:off x="2136259" y="2728164"/>
              <a:ext cx="935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5m</a:t>
              </a:r>
              <a:endPara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23C796FF-E28E-4A09-9F5B-6A472CAE85C7}"/>
                </a:ext>
              </a:extLst>
            </p:cNvPr>
            <p:cNvCxnSpPr/>
            <p:nvPr/>
          </p:nvCxnSpPr>
          <p:spPr>
            <a:xfrm>
              <a:off x="5431804" y="2081324"/>
              <a:ext cx="0" cy="562707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2541A32-0231-4CF3-A185-D45B4BCDFFE8}"/>
                </a:ext>
              </a:extLst>
            </p:cNvPr>
            <p:cNvCxnSpPr/>
            <p:nvPr/>
          </p:nvCxnSpPr>
          <p:spPr>
            <a:xfrm>
              <a:off x="7579474" y="2081324"/>
              <a:ext cx="0" cy="562707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C3D9596B-1DBE-4CB7-B677-3A7D3F8C75DF}"/>
                </a:ext>
              </a:extLst>
            </p:cNvPr>
            <p:cNvSpPr/>
            <p:nvPr/>
          </p:nvSpPr>
          <p:spPr>
            <a:xfrm>
              <a:off x="3306000" y="2795000"/>
              <a:ext cx="2155915" cy="56270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32C943B-60C1-28FB-E1A4-5F6354391587}"/>
              </a:ext>
            </a:extLst>
          </p:cNvPr>
          <p:cNvSpPr txBox="1"/>
          <p:nvPr/>
        </p:nvSpPr>
        <p:spPr>
          <a:xfrm>
            <a:off x="7825665" y="4279099"/>
            <a:ext cx="95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B92BC2AE-DAF9-78FD-9E7F-CB5CAD51D425}"/>
              </a:ext>
            </a:extLst>
          </p:cNvPr>
          <p:cNvCxnSpPr>
            <a:cxnSpLocks/>
          </p:cNvCxnSpPr>
          <p:nvPr/>
        </p:nvCxnSpPr>
        <p:spPr>
          <a:xfrm>
            <a:off x="7484946" y="4869000"/>
            <a:ext cx="18960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EC2E8DE-DDE2-B8BC-10B8-6DE2DB7480B8}"/>
              </a:ext>
            </a:extLst>
          </p:cNvPr>
          <p:cNvSpPr txBox="1"/>
          <p:nvPr/>
        </p:nvSpPr>
        <p:spPr>
          <a:xfrm>
            <a:off x="8196841" y="4800348"/>
            <a:ext cx="1066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 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776D1F3-12B6-5FCD-51EB-5CACDD8DA39D}"/>
              </a:ext>
            </a:extLst>
          </p:cNvPr>
          <p:cNvSpPr txBox="1"/>
          <p:nvPr/>
        </p:nvSpPr>
        <p:spPr>
          <a:xfrm>
            <a:off x="8196841" y="5247649"/>
            <a:ext cx="1066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2 0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E3DBE42-A163-0064-059E-07E44F0FCA84}"/>
              </a:ext>
            </a:extLst>
          </p:cNvPr>
          <p:cNvSpPr txBox="1"/>
          <p:nvPr/>
        </p:nvSpPr>
        <p:spPr>
          <a:xfrm>
            <a:off x="8532212" y="5744690"/>
            <a:ext cx="744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0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8DC6BD4-94B1-3BCE-121A-4FCF460A5F98}"/>
              </a:ext>
            </a:extLst>
          </p:cNvPr>
          <p:cNvCxnSpPr>
            <a:cxnSpLocks/>
          </p:cNvCxnSpPr>
          <p:nvPr/>
        </p:nvCxnSpPr>
        <p:spPr>
          <a:xfrm>
            <a:off x="7520018" y="5814000"/>
            <a:ext cx="18609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32FE3C5-6C9A-9635-6A1F-3ECB5F7A3580}"/>
              </a:ext>
            </a:extLst>
          </p:cNvPr>
          <p:cNvSpPr txBox="1"/>
          <p:nvPr/>
        </p:nvSpPr>
        <p:spPr>
          <a:xfrm>
            <a:off x="4065263" y="3925156"/>
            <a:ext cx="110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6D776C6-8E1B-C679-A990-C457E27310A5}"/>
              </a:ext>
            </a:extLst>
          </p:cNvPr>
          <p:cNvSpPr txBox="1"/>
          <p:nvPr/>
        </p:nvSpPr>
        <p:spPr>
          <a:xfrm>
            <a:off x="3853754" y="4726345"/>
            <a:ext cx="297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B1FA44B6-25D6-642B-DE6F-AABBA5EFC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000" y="363357"/>
            <a:ext cx="9899995" cy="1461361"/>
          </a:xfrm>
          <a:ln w="28575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赤いリボンは</a:t>
            </a:r>
            <a:r>
              <a:rPr kumimoji="1" lang="en-US" altLang="ja-JP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12m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kumimoji="1" lang="ja-JP" altLang="en-US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青いリボンは</a:t>
            </a:r>
            <a:r>
              <a:rPr kumimoji="1" lang="en-US" altLang="ja-JP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5m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です。赤いリボンは青いリボンの何倍ですか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254E04-667F-6339-7E3C-515FF6005374}"/>
              </a:ext>
            </a:extLst>
          </p:cNvPr>
          <p:cNvSpPr txBox="1"/>
          <p:nvPr/>
        </p:nvSpPr>
        <p:spPr>
          <a:xfrm>
            <a:off x="1762489" y="5694871"/>
            <a:ext cx="2769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24÷10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343EA9-7BA4-C51E-ACCE-0DE7F42B5E02}"/>
              </a:ext>
            </a:extLst>
          </p:cNvPr>
          <p:cNvSpPr txBox="1"/>
          <p:nvPr/>
        </p:nvSpPr>
        <p:spPr>
          <a:xfrm>
            <a:off x="4341000" y="5694871"/>
            <a:ext cx="1109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E923ED65-6218-D865-639A-FD4B1963B292}"/>
              </a:ext>
            </a:extLst>
          </p:cNvPr>
          <p:cNvCxnSpPr>
            <a:cxnSpLocks/>
          </p:cNvCxnSpPr>
          <p:nvPr/>
        </p:nvCxnSpPr>
        <p:spPr>
          <a:xfrm flipH="1">
            <a:off x="2263412" y="4514486"/>
            <a:ext cx="10636" cy="1205521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C890777-86CB-40D3-997E-F003F677CD39}"/>
              </a:ext>
            </a:extLst>
          </p:cNvPr>
          <p:cNvSpPr txBox="1"/>
          <p:nvPr/>
        </p:nvSpPr>
        <p:spPr>
          <a:xfrm>
            <a:off x="2327959" y="4994822"/>
            <a:ext cx="973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E136D73C-BD45-057F-242B-C9946323E2FD}"/>
              </a:ext>
            </a:extLst>
          </p:cNvPr>
          <p:cNvCxnSpPr>
            <a:cxnSpLocks/>
          </p:cNvCxnSpPr>
          <p:nvPr/>
        </p:nvCxnSpPr>
        <p:spPr>
          <a:xfrm>
            <a:off x="3346245" y="4514486"/>
            <a:ext cx="11914" cy="1205521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2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21" grpId="0"/>
      <p:bldP spid="3" grpId="0"/>
      <p:bldP spid="7" grpId="0"/>
      <p:bldP spid="10" grpId="0"/>
      <p:bldP spid="13" grpId="0"/>
      <p:bldP spid="17" grpId="0"/>
      <p:bldP spid="22" grpId="0"/>
      <p:bldP spid="2" grpId="0"/>
      <p:bldP spid="4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81F8480-7A10-4B10-A513-7DB5583FC6D4}"/>
              </a:ext>
            </a:extLst>
          </p:cNvPr>
          <p:cNvSpPr txBox="1"/>
          <p:nvPr/>
        </p:nvSpPr>
        <p:spPr>
          <a:xfrm>
            <a:off x="351692" y="1694749"/>
            <a:ext cx="787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A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62C043-649A-4AB5-9985-F757FC06E8E6}"/>
              </a:ext>
            </a:extLst>
          </p:cNvPr>
          <p:cNvSpPr txBox="1"/>
          <p:nvPr/>
        </p:nvSpPr>
        <p:spPr>
          <a:xfrm>
            <a:off x="351692" y="2432318"/>
            <a:ext cx="486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B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F5F0AE-7AAC-43BD-A521-136A641316A4}"/>
              </a:ext>
            </a:extLst>
          </p:cNvPr>
          <p:cNvSpPr txBox="1"/>
          <p:nvPr/>
        </p:nvSpPr>
        <p:spPr>
          <a:xfrm>
            <a:off x="351692" y="3140204"/>
            <a:ext cx="631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2A3DD6-DBDB-4255-A614-3804C28F658B}"/>
              </a:ext>
            </a:extLst>
          </p:cNvPr>
          <p:cNvSpPr/>
          <p:nvPr/>
        </p:nvSpPr>
        <p:spPr>
          <a:xfrm>
            <a:off x="1025149" y="4666226"/>
            <a:ext cx="2927873" cy="562707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155F139-62AE-4DDD-B0FD-E21E9F36B92C}"/>
              </a:ext>
            </a:extLst>
          </p:cNvPr>
          <p:cNvSpPr/>
          <p:nvPr/>
        </p:nvSpPr>
        <p:spPr>
          <a:xfrm>
            <a:off x="1023090" y="1767338"/>
            <a:ext cx="8672905" cy="562707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1837CF4-7D45-49A9-9CC4-326750F9FE59}"/>
              </a:ext>
            </a:extLst>
          </p:cNvPr>
          <p:cNvCxnSpPr>
            <a:cxnSpLocks/>
          </p:cNvCxnSpPr>
          <p:nvPr/>
        </p:nvCxnSpPr>
        <p:spPr>
          <a:xfrm>
            <a:off x="8266613" y="1767338"/>
            <a:ext cx="0" cy="3754084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3C796FF-E28E-4A09-9F5B-6A472CAE85C7}"/>
              </a:ext>
            </a:extLst>
          </p:cNvPr>
          <p:cNvCxnSpPr>
            <a:cxnSpLocks/>
          </p:cNvCxnSpPr>
          <p:nvPr/>
        </p:nvCxnSpPr>
        <p:spPr>
          <a:xfrm>
            <a:off x="3947391" y="5240068"/>
            <a:ext cx="0" cy="291978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C61B54B-1563-4933-B313-B47C62C0C13B}"/>
              </a:ext>
            </a:extLst>
          </p:cNvPr>
          <p:cNvCxnSpPr>
            <a:cxnSpLocks/>
          </p:cNvCxnSpPr>
          <p:nvPr/>
        </p:nvCxnSpPr>
        <p:spPr>
          <a:xfrm>
            <a:off x="9693227" y="2330045"/>
            <a:ext cx="0" cy="3173866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7EB5EFED-E992-40B2-A0CC-E44D017491C4}"/>
              </a:ext>
            </a:extLst>
          </p:cNvPr>
          <p:cNvSpPr txBox="1"/>
          <p:nvPr/>
        </p:nvSpPr>
        <p:spPr>
          <a:xfrm>
            <a:off x="351692" y="3877773"/>
            <a:ext cx="631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D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5424113-EA99-4D12-AE67-BAF0DF429D80}"/>
              </a:ext>
            </a:extLst>
          </p:cNvPr>
          <p:cNvSpPr txBox="1"/>
          <p:nvPr/>
        </p:nvSpPr>
        <p:spPr>
          <a:xfrm>
            <a:off x="351692" y="4615342"/>
            <a:ext cx="631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8FBBDE9-3DFB-479A-802B-A7C644101379}"/>
              </a:ext>
            </a:extLst>
          </p:cNvPr>
          <p:cNvCxnSpPr>
            <a:cxnSpLocks/>
          </p:cNvCxnSpPr>
          <p:nvPr/>
        </p:nvCxnSpPr>
        <p:spPr>
          <a:xfrm>
            <a:off x="1023091" y="5769000"/>
            <a:ext cx="1018609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9897113-38AF-4800-B30D-19429F864F33}"/>
              </a:ext>
            </a:extLst>
          </p:cNvPr>
          <p:cNvCxnSpPr/>
          <p:nvPr/>
        </p:nvCxnSpPr>
        <p:spPr>
          <a:xfrm>
            <a:off x="1023091" y="5521422"/>
            <a:ext cx="0" cy="4457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0BC8442-49BD-4426-8B1C-8E285CDE2DAE}"/>
              </a:ext>
            </a:extLst>
          </p:cNvPr>
          <p:cNvCxnSpPr/>
          <p:nvPr/>
        </p:nvCxnSpPr>
        <p:spPr>
          <a:xfrm>
            <a:off x="4656000" y="5521422"/>
            <a:ext cx="0" cy="4457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A696828-951B-4E64-B978-A2AC6103C03E}"/>
              </a:ext>
            </a:extLst>
          </p:cNvPr>
          <p:cNvCxnSpPr/>
          <p:nvPr/>
        </p:nvCxnSpPr>
        <p:spPr>
          <a:xfrm>
            <a:off x="8270320" y="5521422"/>
            <a:ext cx="0" cy="4457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62FDB76-1BC3-4A49-BF79-CDE0D77B2220}"/>
              </a:ext>
            </a:extLst>
          </p:cNvPr>
          <p:cNvSpPr/>
          <p:nvPr/>
        </p:nvSpPr>
        <p:spPr>
          <a:xfrm>
            <a:off x="1023090" y="2484844"/>
            <a:ext cx="7243523" cy="562707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286DA69-BFED-48F2-A88E-17900C85F251}"/>
              </a:ext>
            </a:extLst>
          </p:cNvPr>
          <p:cNvSpPr/>
          <p:nvPr/>
        </p:nvSpPr>
        <p:spPr>
          <a:xfrm>
            <a:off x="1023091" y="3227635"/>
            <a:ext cx="5792910" cy="562707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FC8ED1B-1C88-4ADF-B8A9-410C22D5DC4D}"/>
              </a:ext>
            </a:extLst>
          </p:cNvPr>
          <p:cNvSpPr/>
          <p:nvPr/>
        </p:nvSpPr>
        <p:spPr>
          <a:xfrm>
            <a:off x="1023090" y="3921488"/>
            <a:ext cx="4350767" cy="562707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240D689-D3E8-46B2-926A-CEF944448C4D}"/>
              </a:ext>
            </a:extLst>
          </p:cNvPr>
          <p:cNvSpPr txBox="1"/>
          <p:nvPr/>
        </p:nvSpPr>
        <p:spPr>
          <a:xfrm>
            <a:off x="7777172" y="5913652"/>
            <a:ext cx="1122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B489CE5-E932-455B-931B-754E50143A0F}"/>
              </a:ext>
            </a:extLst>
          </p:cNvPr>
          <p:cNvSpPr txBox="1"/>
          <p:nvPr/>
        </p:nvSpPr>
        <p:spPr>
          <a:xfrm>
            <a:off x="4195994" y="5916282"/>
            <a:ext cx="1122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4D01CD2-DFDB-420A-ADC1-EA1D178F7457}"/>
              </a:ext>
            </a:extLst>
          </p:cNvPr>
          <p:cNvSpPr txBox="1"/>
          <p:nvPr/>
        </p:nvSpPr>
        <p:spPr>
          <a:xfrm>
            <a:off x="748550" y="5916282"/>
            <a:ext cx="42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DCE57393-E6B5-44A0-9FE1-CA4DCBFEB264}"/>
              </a:ext>
            </a:extLst>
          </p:cNvPr>
          <p:cNvCxnSpPr/>
          <p:nvPr/>
        </p:nvCxnSpPr>
        <p:spPr>
          <a:xfrm>
            <a:off x="1776000" y="5521422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5AF417C0-6F3C-482D-8C66-61E4E35F09B3}"/>
              </a:ext>
            </a:extLst>
          </p:cNvPr>
          <p:cNvCxnSpPr/>
          <p:nvPr/>
        </p:nvCxnSpPr>
        <p:spPr>
          <a:xfrm>
            <a:off x="2503071" y="5521422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37A0DED1-0502-4112-B2B0-E40D815F5666}"/>
              </a:ext>
            </a:extLst>
          </p:cNvPr>
          <p:cNvCxnSpPr/>
          <p:nvPr/>
        </p:nvCxnSpPr>
        <p:spPr>
          <a:xfrm>
            <a:off x="3221065" y="5521422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8D6A2CF-E386-4BDC-B702-D01B5FCFEBF1}"/>
              </a:ext>
            </a:extLst>
          </p:cNvPr>
          <p:cNvCxnSpPr/>
          <p:nvPr/>
        </p:nvCxnSpPr>
        <p:spPr>
          <a:xfrm>
            <a:off x="3947391" y="5521422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BAFDBF55-A7C6-49A4-82B8-C9BBEBD7C626}"/>
              </a:ext>
            </a:extLst>
          </p:cNvPr>
          <p:cNvCxnSpPr/>
          <p:nvPr/>
        </p:nvCxnSpPr>
        <p:spPr>
          <a:xfrm>
            <a:off x="5372949" y="5507355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328DE131-BD87-43F6-8304-BAD36E8BB3E3}"/>
              </a:ext>
            </a:extLst>
          </p:cNvPr>
          <p:cNvCxnSpPr/>
          <p:nvPr/>
        </p:nvCxnSpPr>
        <p:spPr>
          <a:xfrm>
            <a:off x="6095340" y="5521422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A157B87F-D0C9-479D-AA2D-E37F7BB6CF7C}"/>
              </a:ext>
            </a:extLst>
          </p:cNvPr>
          <p:cNvCxnSpPr/>
          <p:nvPr/>
        </p:nvCxnSpPr>
        <p:spPr>
          <a:xfrm>
            <a:off x="6816001" y="5521422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8406BF34-BEB5-4E73-BA96-D5CB36A3E758}"/>
              </a:ext>
            </a:extLst>
          </p:cNvPr>
          <p:cNvCxnSpPr/>
          <p:nvPr/>
        </p:nvCxnSpPr>
        <p:spPr>
          <a:xfrm>
            <a:off x="7536000" y="5521422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6D0425E2-B528-49FE-947E-7881206C246A}"/>
              </a:ext>
            </a:extLst>
          </p:cNvPr>
          <p:cNvCxnSpPr>
            <a:cxnSpLocks/>
          </p:cNvCxnSpPr>
          <p:nvPr/>
        </p:nvCxnSpPr>
        <p:spPr>
          <a:xfrm>
            <a:off x="8976000" y="5521422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9C97B41-8A76-423A-89F1-3C9EB7DAE35C}"/>
              </a:ext>
            </a:extLst>
          </p:cNvPr>
          <p:cNvCxnSpPr>
            <a:cxnSpLocks/>
          </p:cNvCxnSpPr>
          <p:nvPr/>
        </p:nvCxnSpPr>
        <p:spPr>
          <a:xfrm>
            <a:off x="9695995" y="5521422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C0B7657F-8F69-4481-84DB-A9033FB03A44}"/>
              </a:ext>
            </a:extLst>
          </p:cNvPr>
          <p:cNvCxnSpPr>
            <a:cxnSpLocks/>
          </p:cNvCxnSpPr>
          <p:nvPr/>
        </p:nvCxnSpPr>
        <p:spPr>
          <a:xfrm>
            <a:off x="10416000" y="5521422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BFC8E4E7-7B67-4CF6-8EA4-F507D424A5CD}"/>
              </a:ext>
            </a:extLst>
          </p:cNvPr>
          <p:cNvCxnSpPr>
            <a:cxnSpLocks/>
          </p:cNvCxnSpPr>
          <p:nvPr/>
        </p:nvCxnSpPr>
        <p:spPr>
          <a:xfrm>
            <a:off x="4656000" y="1767338"/>
            <a:ext cx="0" cy="3754084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918B60EF-53DE-49BF-A1E4-D5CC7F4B11B5}"/>
              </a:ext>
            </a:extLst>
          </p:cNvPr>
          <p:cNvCxnSpPr>
            <a:cxnSpLocks/>
          </p:cNvCxnSpPr>
          <p:nvPr/>
        </p:nvCxnSpPr>
        <p:spPr>
          <a:xfrm>
            <a:off x="6816001" y="3227635"/>
            <a:ext cx="0" cy="2321922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55321A19-01D4-4BEB-A740-B95100DC97C3}"/>
              </a:ext>
            </a:extLst>
          </p:cNvPr>
          <p:cNvCxnSpPr>
            <a:cxnSpLocks/>
          </p:cNvCxnSpPr>
          <p:nvPr/>
        </p:nvCxnSpPr>
        <p:spPr>
          <a:xfrm>
            <a:off x="5372949" y="3921488"/>
            <a:ext cx="0" cy="1628069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526D32CE-799E-428B-9094-A1B5C0E8EA3A}"/>
              </a:ext>
            </a:extLst>
          </p:cNvPr>
          <p:cNvSpPr txBox="1"/>
          <p:nvPr/>
        </p:nvSpPr>
        <p:spPr>
          <a:xfrm>
            <a:off x="10114250" y="1694748"/>
            <a:ext cx="160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31FD0AD9-0B0D-45E4-8B57-A61B2FE9D132}"/>
              </a:ext>
            </a:extLst>
          </p:cNvPr>
          <p:cNvSpPr txBox="1"/>
          <p:nvPr/>
        </p:nvSpPr>
        <p:spPr>
          <a:xfrm>
            <a:off x="10114250" y="2412254"/>
            <a:ext cx="1336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FDAAB59-43B1-4307-9EE0-D9C1A63941B5}"/>
              </a:ext>
            </a:extLst>
          </p:cNvPr>
          <p:cNvSpPr txBox="1"/>
          <p:nvPr/>
        </p:nvSpPr>
        <p:spPr>
          <a:xfrm>
            <a:off x="10114250" y="3132474"/>
            <a:ext cx="160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4F492338-6D85-4D3E-9F0B-42493E36A589}"/>
              </a:ext>
            </a:extLst>
          </p:cNvPr>
          <p:cNvSpPr txBox="1"/>
          <p:nvPr/>
        </p:nvSpPr>
        <p:spPr>
          <a:xfrm>
            <a:off x="10114250" y="3907456"/>
            <a:ext cx="160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3880A73-D66B-44F3-ABB7-368F8A881937}"/>
              </a:ext>
            </a:extLst>
          </p:cNvPr>
          <p:cNvSpPr txBox="1"/>
          <p:nvPr/>
        </p:nvSpPr>
        <p:spPr>
          <a:xfrm>
            <a:off x="10114250" y="4581660"/>
            <a:ext cx="1606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F40E96F1-556A-4129-A58A-EAF17D7499AD}"/>
              </a:ext>
            </a:extLst>
          </p:cNvPr>
          <p:cNvSpPr txBox="1"/>
          <p:nvPr/>
        </p:nvSpPr>
        <p:spPr>
          <a:xfrm>
            <a:off x="1006336" y="447718"/>
            <a:ext cx="99309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図から何倍を表しているかを答えましょう</a:t>
            </a:r>
          </a:p>
        </p:txBody>
      </p:sp>
    </p:spTree>
    <p:extLst>
      <p:ext uri="{BB962C8B-B14F-4D97-AF65-F5344CB8AC3E}">
        <p14:creationId xmlns:p14="http://schemas.microsoft.com/office/powerpoint/2010/main" val="21028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2" grpId="0"/>
      <p:bldP spid="73" grpId="0"/>
      <p:bldP spid="75" grpId="0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155F139-62AE-4DDD-B0FD-E21E9F36B92C}"/>
              </a:ext>
            </a:extLst>
          </p:cNvPr>
          <p:cNvSpPr/>
          <p:nvPr/>
        </p:nvSpPr>
        <p:spPr>
          <a:xfrm>
            <a:off x="1023090" y="714924"/>
            <a:ext cx="8672905" cy="649931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C61B54B-1563-4933-B313-B47C62C0C13B}"/>
              </a:ext>
            </a:extLst>
          </p:cNvPr>
          <p:cNvCxnSpPr>
            <a:cxnSpLocks/>
          </p:cNvCxnSpPr>
          <p:nvPr/>
        </p:nvCxnSpPr>
        <p:spPr>
          <a:xfrm>
            <a:off x="9693227" y="1336541"/>
            <a:ext cx="0" cy="212016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4D01CD2-DFDB-420A-ADC1-EA1D178F7457}"/>
              </a:ext>
            </a:extLst>
          </p:cNvPr>
          <p:cNvSpPr txBox="1"/>
          <p:nvPr/>
        </p:nvSpPr>
        <p:spPr>
          <a:xfrm>
            <a:off x="733124" y="3634713"/>
            <a:ext cx="42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8FBBDE9-3DFB-479A-802B-A7C644101379}"/>
              </a:ext>
            </a:extLst>
          </p:cNvPr>
          <p:cNvCxnSpPr>
            <a:cxnSpLocks/>
          </p:cNvCxnSpPr>
          <p:nvPr/>
        </p:nvCxnSpPr>
        <p:spPr>
          <a:xfrm>
            <a:off x="1023091" y="3456702"/>
            <a:ext cx="979790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9897113-38AF-4800-B30D-19429F864F33}"/>
              </a:ext>
            </a:extLst>
          </p:cNvPr>
          <p:cNvCxnSpPr/>
          <p:nvPr/>
        </p:nvCxnSpPr>
        <p:spPr>
          <a:xfrm>
            <a:off x="1023091" y="3209124"/>
            <a:ext cx="0" cy="4457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0BC8442-49BD-4426-8B1C-8E285CDE2DAE}"/>
              </a:ext>
            </a:extLst>
          </p:cNvPr>
          <p:cNvCxnSpPr/>
          <p:nvPr/>
        </p:nvCxnSpPr>
        <p:spPr>
          <a:xfrm>
            <a:off x="4476001" y="3209124"/>
            <a:ext cx="0" cy="4457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BAFDBF55-A7C6-49A4-82B8-C9BBEBD7C626}"/>
              </a:ext>
            </a:extLst>
          </p:cNvPr>
          <p:cNvCxnSpPr/>
          <p:nvPr/>
        </p:nvCxnSpPr>
        <p:spPr>
          <a:xfrm>
            <a:off x="5372949" y="3195057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9C97B41-8A76-423A-89F1-3C9EB7DAE35C}"/>
              </a:ext>
            </a:extLst>
          </p:cNvPr>
          <p:cNvCxnSpPr>
            <a:cxnSpLocks/>
          </p:cNvCxnSpPr>
          <p:nvPr/>
        </p:nvCxnSpPr>
        <p:spPr>
          <a:xfrm>
            <a:off x="9695995" y="3209124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BFC8E4E7-7B67-4CF6-8EA4-F507D424A5CD}"/>
              </a:ext>
            </a:extLst>
          </p:cNvPr>
          <p:cNvCxnSpPr>
            <a:cxnSpLocks/>
          </p:cNvCxnSpPr>
          <p:nvPr/>
        </p:nvCxnSpPr>
        <p:spPr>
          <a:xfrm>
            <a:off x="4476001" y="3056027"/>
            <a:ext cx="0" cy="372973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55321A19-01D4-4BEB-A740-B95100DC97C3}"/>
              </a:ext>
            </a:extLst>
          </p:cNvPr>
          <p:cNvCxnSpPr>
            <a:cxnSpLocks/>
          </p:cNvCxnSpPr>
          <p:nvPr/>
        </p:nvCxnSpPr>
        <p:spPr>
          <a:xfrm>
            <a:off x="5372949" y="2200629"/>
            <a:ext cx="0" cy="125607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022D38D-4147-4BCB-9B08-C163E2FC8ECA}"/>
              </a:ext>
            </a:extLst>
          </p:cNvPr>
          <p:cNvSpPr txBox="1"/>
          <p:nvPr/>
        </p:nvSpPr>
        <p:spPr>
          <a:xfrm>
            <a:off x="1175932" y="726827"/>
            <a:ext cx="4650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ジュース</a:t>
            </a:r>
            <a:r>
              <a:rPr kumimoji="1" lang="en-US" altLang="ja-JP" sz="40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1200mL</a:t>
            </a:r>
            <a:endParaRPr kumimoji="1" lang="ja-JP" altLang="en-US" sz="40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A299C35-1209-4CA8-A46F-A62258F5B2CF}"/>
              </a:ext>
            </a:extLst>
          </p:cNvPr>
          <p:cNvSpPr/>
          <p:nvPr/>
        </p:nvSpPr>
        <p:spPr>
          <a:xfrm>
            <a:off x="1023090" y="1550698"/>
            <a:ext cx="4349859" cy="649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8127A223-F137-4D9A-9704-FC026C82EB20}"/>
              </a:ext>
            </a:extLst>
          </p:cNvPr>
          <p:cNvSpPr/>
          <p:nvPr/>
        </p:nvSpPr>
        <p:spPr>
          <a:xfrm>
            <a:off x="1023091" y="2361275"/>
            <a:ext cx="3452910" cy="649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BDB607E-7574-4FE4-BDEA-AC33EE60204A}"/>
              </a:ext>
            </a:extLst>
          </p:cNvPr>
          <p:cNvSpPr txBox="1"/>
          <p:nvPr/>
        </p:nvSpPr>
        <p:spPr>
          <a:xfrm>
            <a:off x="1175932" y="1585354"/>
            <a:ext cx="3210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お茶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600mL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96ED58C-6784-41BB-88D4-06471A409BA8}"/>
              </a:ext>
            </a:extLst>
          </p:cNvPr>
          <p:cNvSpPr txBox="1"/>
          <p:nvPr/>
        </p:nvSpPr>
        <p:spPr>
          <a:xfrm>
            <a:off x="1175932" y="2361274"/>
            <a:ext cx="2670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83BB38D-E7D8-45DC-9849-ABDE946F6328}"/>
              </a:ext>
            </a:extLst>
          </p:cNvPr>
          <p:cNvSpPr txBox="1"/>
          <p:nvPr/>
        </p:nvSpPr>
        <p:spPr>
          <a:xfrm>
            <a:off x="9384030" y="3622292"/>
            <a:ext cx="60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6D00730-9FBA-4A1A-B66F-E6C432099EE4}"/>
              </a:ext>
            </a:extLst>
          </p:cNvPr>
          <p:cNvSpPr txBox="1"/>
          <p:nvPr/>
        </p:nvSpPr>
        <p:spPr>
          <a:xfrm>
            <a:off x="5042119" y="3608225"/>
            <a:ext cx="60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6366E75-73ED-0619-C668-B39B1E8FC32E}"/>
              </a:ext>
            </a:extLst>
          </p:cNvPr>
          <p:cNvSpPr txBox="1"/>
          <p:nvPr/>
        </p:nvSpPr>
        <p:spPr>
          <a:xfrm>
            <a:off x="597639" y="4414245"/>
            <a:ext cx="9971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ジュースの</a:t>
            </a:r>
            <a:r>
              <a:rPr kumimoji="1"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量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お茶の量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　　倍です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76C706-6A6F-55F0-D1B0-8F235DF792CA}"/>
              </a:ext>
            </a:extLst>
          </p:cNvPr>
          <p:cNvSpPr txBox="1"/>
          <p:nvPr/>
        </p:nvSpPr>
        <p:spPr>
          <a:xfrm>
            <a:off x="8076000" y="4448414"/>
            <a:ext cx="58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6510368-A85B-05DB-D6FF-1A4106DEB5E4}"/>
              </a:ext>
            </a:extLst>
          </p:cNvPr>
          <p:cNvCxnSpPr>
            <a:cxnSpLocks/>
          </p:cNvCxnSpPr>
          <p:nvPr/>
        </p:nvCxnSpPr>
        <p:spPr>
          <a:xfrm>
            <a:off x="7830015" y="5086601"/>
            <a:ext cx="10769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694F68-3716-B3F0-9C9B-E1EF2A2B1762}"/>
              </a:ext>
            </a:extLst>
          </p:cNvPr>
          <p:cNvSpPr txBox="1"/>
          <p:nvPr/>
        </p:nvSpPr>
        <p:spPr>
          <a:xfrm>
            <a:off x="597639" y="5273675"/>
            <a:ext cx="11123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ジュースの</a:t>
            </a:r>
            <a:r>
              <a:rPr kumimoji="1"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量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　　 倍が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お茶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の量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263B332-9787-B866-1EE3-EB04F6EFCE9C}"/>
              </a:ext>
            </a:extLst>
          </p:cNvPr>
          <p:cNvSpPr txBox="1"/>
          <p:nvPr/>
        </p:nvSpPr>
        <p:spPr>
          <a:xfrm>
            <a:off x="4834464" y="5273675"/>
            <a:ext cx="130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0EC7FE9-4449-3483-F9E6-1F88E497A8F1}"/>
              </a:ext>
            </a:extLst>
          </p:cNvPr>
          <p:cNvCxnSpPr>
            <a:cxnSpLocks/>
          </p:cNvCxnSpPr>
          <p:nvPr/>
        </p:nvCxnSpPr>
        <p:spPr>
          <a:xfrm>
            <a:off x="4742511" y="5904000"/>
            <a:ext cx="126087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D107DEA-6585-2818-A419-756D72212A2E}"/>
              </a:ext>
            </a:extLst>
          </p:cNvPr>
          <p:cNvGrpSpPr/>
          <p:nvPr/>
        </p:nvGrpSpPr>
        <p:grpSpPr>
          <a:xfrm>
            <a:off x="2766000" y="6091323"/>
            <a:ext cx="8055000" cy="584775"/>
            <a:chOff x="2766000" y="6091323"/>
            <a:chExt cx="8055000" cy="584775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1FB5D7F5-E3D1-FAEF-2A4E-8A2861BE89D1}"/>
                </a:ext>
              </a:extLst>
            </p:cNvPr>
            <p:cNvSpPr txBox="1"/>
            <p:nvPr/>
          </p:nvSpPr>
          <p:spPr>
            <a:xfrm>
              <a:off x="2766000" y="6091323"/>
              <a:ext cx="805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dirty="0">
                  <a:solidFill>
                    <a:schemeClr val="accent6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お茶の量</a:t>
              </a:r>
              <a:r>
                <a: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は、</a:t>
              </a:r>
              <a:r>
                <a:rPr lang="ja-JP" altLang="en-US" sz="3200" dirty="0">
                  <a:solidFill>
                    <a:srgbClr val="FFC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ジュースの量</a:t>
              </a:r>
              <a:r>
                <a: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の</a:t>
              </a:r>
              <a:r>
                <a:rPr lang="ja-JP" altLang="en-US" sz="3200" dirty="0">
                  <a:solidFill>
                    <a:srgbClr val="FFC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　　　</a:t>
              </a:r>
              <a:r>
                <a:rPr lang="ja-JP" altLang="en-US" sz="3200" dirty="0"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なので</a:t>
              </a:r>
            </a:p>
          </p:txBody>
        </p: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0099E6D8-99E2-EA5F-CDB9-51C5BB1F16A6}"/>
                </a:ext>
              </a:extLst>
            </p:cNvPr>
            <p:cNvCxnSpPr>
              <a:cxnSpLocks/>
            </p:cNvCxnSpPr>
            <p:nvPr/>
          </p:nvCxnSpPr>
          <p:spPr>
            <a:xfrm>
              <a:off x="8128121" y="6580718"/>
              <a:ext cx="1260876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E6062-65F6-D5E3-BE83-1DFC258A3F32}"/>
              </a:ext>
            </a:extLst>
          </p:cNvPr>
          <p:cNvSpPr txBox="1"/>
          <p:nvPr/>
        </p:nvSpPr>
        <p:spPr>
          <a:xfrm>
            <a:off x="8195906" y="6079673"/>
            <a:ext cx="103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</a:p>
        </p:txBody>
      </p:sp>
    </p:spTree>
    <p:extLst>
      <p:ext uri="{BB962C8B-B14F-4D97-AF65-F5344CB8AC3E}">
        <p14:creationId xmlns:p14="http://schemas.microsoft.com/office/powerpoint/2010/main" val="14448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25624D10-E456-C42B-157A-F5CF239387EA}"/>
              </a:ext>
            </a:extLst>
          </p:cNvPr>
          <p:cNvSpPr/>
          <p:nvPr/>
        </p:nvSpPr>
        <p:spPr>
          <a:xfrm>
            <a:off x="2496000" y="1449000"/>
            <a:ext cx="1305000" cy="1305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努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4A83CEA-49ED-25DA-E864-D7E4FBBFEA94}"/>
              </a:ext>
            </a:extLst>
          </p:cNvPr>
          <p:cNvSpPr/>
          <p:nvPr/>
        </p:nvSpPr>
        <p:spPr>
          <a:xfrm>
            <a:off x="7378499" y="323999"/>
            <a:ext cx="2751057" cy="2751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竹内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794596-D590-E266-418B-EE8DFF4A90D4}"/>
              </a:ext>
            </a:extLst>
          </p:cNvPr>
          <p:cNvSpPr txBox="1"/>
          <p:nvPr/>
        </p:nvSpPr>
        <p:spPr>
          <a:xfrm>
            <a:off x="966000" y="549000"/>
            <a:ext cx="543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言葉の使い方を学ぼう</a:t>
            </a:r>
            <a:endParaRPr lang="ja-JP" altLang="en-US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CA5853-B194-8404-F4E6-AC1144B3D4F6}"/>
              </a:ext>
            </a:extLst>
          </p:cNvPr>
          <p:cNvSpPr txBox="1"/>
          <p:nvPr/>
        </p:nvSpPr>
        <p:spPr>
          <a:xfrm>
            <a:off x="493500" y="4834548"/>
            <a:ext cx="8977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竹内さんの小遣いは努君の小遣いの　　倍</a:t>
            </a:r>
            <a:endParaRPr lang="ja-JP" altLang="en-US" sz="3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F126DF-99B9-D7EA-57BC-AC565BC61EFC}"/>
              </a:ext>
            </a:extLst>
          </p:cNvPr>
          <p:cNvSpPr txBox="1"/>
          <p:nvPr/>
        </p:nvSpPr>
        <p:spPr>
          <a:xfrm>
            <a:off x="493500" y="5662669"/>
            <a:ext cx="8977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努君の小遣いは竹内さんの小遣いの　　倍</a:t>
            </a:r>
            <a:endParaRPr lang="ja-JP" altLang="en-US" sz="3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67A94B-8B13-EA9C-64F3-F41776965EFB}"/>
              </a:ext>
            </a:extLst>
          </p:cNvPr>
          <p:cNvSpPr txBox="1"/>
          <p:nvPr/>
        </p:nvSpPr>
        <p:spPr>
          <a:xfrm>
            <a:off x="493500" y="3143938"/>
            <a:ext cx="1120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努君の小遣いを　　倍すると竹内さんの小遣いになる</a:t>
            </a:r>
            <a:endParaRPr lang="ja-JP" altLang="en-US" sz="3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9237F5-3D6A-E7CB-89E9-FC55D8F6F9C8}"/>
              </a:ext>
            </a:extLst>
          </p:cNvPr>
          <p:cNvSpPr txBox="1"/>
          <p:nvPr/>
        </p:nvSpPr>
        <p:spPr>
          <a:xfrm>
            <a:off x="493500" y="3986986"/>
            <a:ext cx="1120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竹内さんの小遣いを　　倍すると努君の小遣いになる</a:t>
            </a:r>
            <a:endParaRPr lang="ja-JP" altLang="en-US" sz="3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39DD46-642B-4715-58C7-FB5E1A5ECCCD}"/>
              </a:ext>
            </a:extLst>
          </p:cNvPr>
          <p:cNvSpPr txBox="1"/>
          <p:nvPr/>
        </p:nvSpPr>
        <p:spPr>
          <a:xfrm>
            <a:off x="7896000" y="4852912"/>
            <a:ext cx="94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F3C972-FCE1-439F-4171-CADFC255BF74}"/>
              </a:ext>
            </a:extLst>
          </p:cNvPr>
          <p:cNvSpPr txBox="1"/>
          <p:nvPr/>
        </p:nvSpPr>
        <p:spPr>
          <a:xfrm>
            <a:off x="7902857" y="5668973"/>
            <a:ext cx="10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74E379-4E12-F642-6C2F-E02256C53218}"/>
              </a:ext>
            </a:extLst>
          </p:cNvPr>
          <p:cNvSpPr txBox="1"/>
          <p:nvPr/>
        </p:nvSpPr>
        <p:spPr>
          <a:xfrm>
            <a:off x="3801000" y="3164339"/>
            <a:ext cx="94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8DFA336-B3C4-B45B-AAC0-62C17063F5A2}"/>
              </a:ext>
            </a:extLst>
          </p:cNvPr>
          <p:cNvSpPr txBox="1"/>
          <p:nvPr/>
        </p:nvSpPr>
        <p:spPr>
          <a:xfrm>
            <a:off x="4725600" y="3986985"/>
            <a:ext cx="10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0.1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4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155F139-62AE-4DDD-B0FD-E21E9F36B92C}"/>
              </a:ext>
            </a:extLst>
          </p:cNvPr>
          <p:cNvSpPr/>
          <p:nvPr/>
        </p:nvSpPr>
        <p:spPr>
          <a:xfrm>
            <a:off x="1023090" y="714924"/>
            <a:ext cx="8672905" cy="649931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C61B54B-1563-4933-B313-B47C62C0C13B}"/>
              </a:ext>
            </a:extLst>
          </p:cNvPr>
          <p:cNvCxnSpPr>
            <a:cxnSpLocks/>
          </p:cNvCxnSpPr>
          <p:nvPr/>
        </p:nvCxnSpPr>
        <p:spPr>
          <a:xfrm>
            <a:off x="9693227" y="1336541"/>
            <a:ext cx="0" cy="212016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4D01CD2-DFDB-420A-ADC1-EA1D178F7457}"/>
              </a:ext>
            </a:extLst>
          </p:cNvPr>
          <p:cNvSpPr txBox="1"/>
          <p:nvPr/>
        </p:nvSpPr>
        <p:spPr>
          <a:xfrm>
            <a:off x="733124" y="3634713"/>
            <a:ext cx="42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8FBBDE9-3DFB-479A-802B-A7C644101379}"/>
              </a:ext>
            </a:extLst>
          </p:cNvPr>
          <p:cNvCxnSpPr>
            <a:cxnSpLocks/>
          </p:cNvCxnSpPr>
          <p:nvPr/>
        </p:nvCxnSpPr>
        <p:spPr>
          <a:xfrm>
            <a:off x="1023091" y="3456702"/>
            <a:ext cx="979790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9897113-38AF-4800-B30D-19429F864F33}"/>
              </a:ext>
            </a:extLst>
          </p:cNvPr>
          <p:cNvCxnSpPr/>
          <p:nvPr/>
        </p:nvCxnSpPr>
        <p:spPr>
          <a:xfrm>
            <a:off x="1023091" y="3209124"/>
            <a:ext cx="0" cy="4457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0BC8442-49BD-4426-8B1C-8E285CDE2DAE}"/>
              </a:ext>
            </a:extLst>
          </p:cNvPr>
          <p:cNvCxnSpPr/>
          <p:nvPr/>
        </p:nvCxnSpPr>
        <p:spPr>
          <a:xfrm>
            <a:off x="4476001" y="3209124"/>
            <a:ext cx="0" cy="4457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BAFDBF55-A7C6-49A4-82B8-C9BBEBD7C626}"/>
              </a:ext>
            </a:extLst>
          </p:cNvPr>
          <p:cNvCxnSpPr/>
          <p:nvPr/>
        </p:nvCxnSpPr>
        <p:spPr>
          <a:xfrm>
            <a:off x="5372949" y="3195057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9C97B41-8A76-423A-89F1-3C9EB7DAE35C}"/>
              </a:ext>
            </a:extLst>
          </p:cNvPr>
          <p:cNvCxnSpPr>
            <a:cxnSpLocks/>
          </p:cNvCxnSpPr>
          <p:nvPr/>
        </p:nvCxnSpPr>
        <p:spPr>
          <a:xfrm>
            <a:off x="9695995" y="3209124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BFC8E4E7-7B67-4CF6-8EA4-F507D424A5CD}"/>
              </a:ext>
            </a:extLst>
          </p:cNvPr>
          <p:cNvCxnSpPr>
            <a:cxnSpLocks/>
          </p:cNvCxnSpPr>
          <p:nvPr/>
        </p:nvCxnSpPr>
        <p:spPr>
          <a:xfrm>
            <a:off x="4476001" y="3056027"/>
            <a:ext cx="0" cy="372973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55321A19-01D4-4BEB-A740-B95100DC97C3}"/>
              </a:ext>
            </a:extLst>
          </p:cNvPr>
          <p:cNvCxnSpPr>
            <a:cxnSpLocks/>
          </p:cNvCxnSpPr>
          <p:nvPr/>
        </p:nvCxnSpPr>
        <p:spPr>
          <a:xfrm>
            <a:off x="5372949" y="2200629"/>
            <a:ext cx="0" cy="125607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022D38D-4147-4BCB-9B08-C163E2FC8ECA}"/>
              </a:ext>
            </a:extLst>
          </p:cNvPr>
          <p:cNvSpPr txBox="1"/>
          <p:nvPr/>
        </p:nvSpPr>
        <p:spPr>
          <a:xfrm>
            <a:off x="1175932" y="726827"/>
            <a:ext cx="4650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ジュース</a:t>
            </a:r>
            <a:r>
              <a:rPr kumimoji="1" lang="en-US" altLang="ja-JP" sz="40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1200mL</a:t>
            </a:r>
            <a:endParaRPr kumimoji="1" lang="ja-JP" altLang="en-US" sz="40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A299C35-1209-4CA8-A46F-A62258F5B2CF}"/>
              </a:ext>
            </a:extLst>
          </p:cNvPr>
          <p:cNvSpPr/>
          <p:nvPr/>
        </p:nvSpPr>
        <p:spPr>
          <a:xfrm>
            <a:off x="1023090" y="1550698"/>
            <a:ext cx="4349859" cy="649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8127A223-F137-4D9A-9704-FC026C82EB20}"/>
              </a:ext>
            </a:extLst>
          </p:cNvPr>
          <p:cNvSpPr/>
          <p:nvPr/>
        </p:nvSpPr>
        <p:spPr>
          <a:xfrm>
            <a:off x="1023091" y="2361275"/>
            <a:ext cx="3452910" cy="649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BDB607E-7574-4FE4-BDEA-AC33EE60204A}"/>
              </a:ext>
            </a:extLst>
          </p:cNvPr>
          <p:cNvSpPr txBox="1"/>
          <p:nvPr/>
        </p:nvSpPr>
        <p:spPr>
          <a:xfrm>
            <a:off x="1175932" y="1585354"/>
            <a:ext cx="3210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お茶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600mL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96ED58C-6784-41BB-88D4-06471A409BA8}"/>
              </a:ext>
            </a:extLst>
          </p:cNvPr>
          <p:cNvSpPr txBox="1"/>
          <p:nvPr/>
        </p:nvSpPr>
        <p:spPr>
          <a:xfrm>
            <a:off x="1175932" y="2361274"/>
            <a:ext cx="2670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BC4C2242-F86A-46BF-8C9F-5ABD777AE0EF}"/>
              </a:ext>
            </a:extLst>
          </p:cNvPr>
          <p:cNvSpPr txBox="1"/>
          <p:nvPr/>
        </p:nvSpPr>
        <p:spPr>
          <a:xfrm>
            <a:off x="597639" y="4414245"/>
            <a:ext cx="9971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ジュースの</a:t>
            </a:r>
            <a:r>
              <a:rPr kumimoji="1"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量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は、</a:t>
            </a:r>
            <a:r>
              <a:rPr kumimoji="1" lang="ja-JP" altLang="en-US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</a:t>
            </a:r>
            <a:r>
              <a:rPr lang="ja-JP" altLang="en-US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の量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　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倍です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5ED3877F-8FAD-4525-B1AD-F9078FAA7FF8}"/>
              </a:ext>
            </a:extLst>
          </p:cNvPr>
          <p:cNvSpPr txBox="1"/>
          <p:nvPr/>
        </p:nvSpPr>
        <p:spPr>
          <a:xfrm>
            <a:off x="7536000" y="4448414"/>
            <a:ext cx="11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83BB38D-E7D8-45DC-9849-ABDE946F6328}"/>
              </a:ext>
            </a:extLst>
          </p:cNvPr>
          <p:cNvSpPr txBox="1"/>
          <p:nvPr/>
        </p:nvSpPr>
        <p:spPr>
          <a:xfrm>
            <a:off x="9384030" y="3622292"/>
            <a:ext cx="60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6D00730-9FBA-4A1A-B66F-E6C432099EE4}"/>
              </a:ext>
            </a:extLst>
          </p:cNvPr>
          <p:cNvSpPr txBox="1"/>
          <p:nvPr/>
        </p:nvSpPr>
        <p:spPr>
          <a:xfrm>
            <a:off x="5042119" y="3608225"/>
            <a:ext cx="60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cxnSp>
        <p:nvCxnSpPr>
          <p:cNvPr id="91" name="直線コネクタ 90">
            <a:extLst>
              <a:ext uri="{FF2B5EF4-FFF2-40B4-BE49-F238E27FC236}">
                <a16:creationId xmlns:a16="http://schemas.microsoft.com/office/drawing/2014/main" id="{539B2063-2C0F-4308-9216-3D3EB5FAC587}"/>
              </a:ext>
            </a:extLst>
          </p:cNvPr>
          <p:cNvCxnSpPr>
            <a:cxnSpLocks/>
          </p:cNvCxnSpPr>
          <p:nvPr/>
        </p:nvCxnSpPr>
        <p:spPr>
          <a:xfrm>
            <a:off x="7311000" y="5072187"/>
            <a:ext cx="150598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BF863ED-76DA-00FA-F8E4-7F0A1BAF9BD4}"/>
              </a:ext>
            </a:extLst>
          </p:cNvPr>
          <p:cNvSpPr txBox="1"/>
          <p:nvPr/>
        </p:nvSpPr>
        <p:spPr>
          <a:xfrm>
            <a:off x="1667252" y="5484502"/>
            <a:ext cx="356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1200÷500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CC60FB-67A7-9385-1FEC-62D059AB8AA9}"/>
              </a:ext>
            </a:extLst>
          </p:cNvPr>
          <p:cNvSpPr txBox="1"/>
          <p:nvPr/>
        </p:nvSpPr>
        <p:spPr>
          <a:xfrm>
            <a:off x="4835433" y="5496745"/>
            <a:ext cx="573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(24÷10)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24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155F139-62AE-4DDD-B0FD-E21E9F36B92C}"/>
              </a:ext>
            </a:extLst>
          </p:cNvPr>
          <p:cNvSpPr/>
          <p:nvPr/>
        </p:nvSpPr>
        <p:spPr>
          <a:xfrm>
            <a:off x="1023090" y="714924"/>
            <a:ext cx="8672905" cy="649931"/>
          </a:xfrm>
          <a:prstGeom prst="rect">
            <a:avLst/>
          </a:prstGeom>
          <a:solidFill>
            <a:srgbClr val="FFFFCC"/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C61B54B-1563-4933-B313-B47C62C0C13B}"/>
              </a:ext>
            </a:extLst>
          </p:cNvPr>
          <p:cNvCxnSpPr>
            <a:cxnSpLocks/>
          </p:cNvCxnSpPr>
          <p:nvPr/>
        </p:nvCxnSpPr>
        <p:spPr>
          <a:xfrm>
            <a:off x="9693227" y="1336541"/>
            <a:ext cx="0" cy="212016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4D01CD2-DFDB-420A-ADC1-EA1D178F7457}"/>
              </a:ext>
            </a:extLst>
          </p:cNvPr>
          <p:cNvSpPr txBox="1"/>
          <p:nvPr/>
        </p:nvSpPr>
        <p:spPr>
          <a:xfrm>
            <a:off x="733124" y="3634713"/>
            <a:ext cx="427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C8FBBDE9-3DFB-479A-802B-A7C644101379}"/>
              </a:ext>
            </a:extLst>
          </p:cNvPr>
          <p:cNvCxnSpPr>
            <a:cxnSpLocks/>
          </p:cNvCxnSpPr>
          <p:nvPr/>
        </p:nvCxnSpPr>
        <p:spPr>
          <a:xfrm>
            <a:off x="1023091" y="3456702"/>
            <a:ext cx="979790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9897113-38AF-4800-B30D-19429F864F33}"/>
              </a:ext>
            </a:extLst>
          </p:cNvPr>
          <p:cNvCxnSpPr/>
          <p:nvPr/>
        </p:nvCxnSpPr>
        <p:spPr>
          <a:xfrm>
            <a:off x="1023091" y="3209124"/>
            <a:ext cx="0" cy="44577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0BC8442-49BD-4426-8B1C-8E285CDE2DAE}"/>
              </a:ext>
            </a:extLst>
          </p:cNvPr>
          <p:cNvCxnSpPr/>
          <p:nvPr/>
        </p:nvCxnSpPr>
        <p:spPr>
          <a:xfrm>
            <a:off x="4476001" y="3209124"/>
            <a:ext cx="0" cy="44577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BAFDBF55-A7C6-49A4-82B8-C9BBEBD7C626}"/>
              </a:ext>
            </a:extLst>
          </p:cNvPr>
          <p:cNvCxnSpPr/>
          <p:nvPr/>
        </p:nvCxnSpPr>
        <p:spPr>
          <a:xfrm>
            <a:off x="5372949" y="3195057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コネクタ 55">
            <a:extLst>
              <a:ext uri="{FF2B5EF4-FFF2-40B4-BE49-F238E27FC236}">
                <a16:creationId xmlns:a16="http://schemas.microsoft.com/office/drawing/2014/main" id="{29C97B41-8A76-423A-89F1-3C9EB7DAE35C}"/>
              </a:ext>
            </a:extLst>
          </p:cNvPr>
          <p:cNvCxnSpPr>
            <a:cxnSpLocks/>
          </p:cNvCxnSpPr>
          <p:nvPr/>
        </p:nvCxnSpPr>
        <p:spPr>
          <a:xfrm>
            <a:off x="9695995" y="3209124"/>
            <a:ext cx="0" cy="4457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BFC8E4E7-7B67-4CF6-8EA4-F507D424A5CD}"/>
              </a:ext>
            </a:extLst>
          </p:cNvPr>
          <p:cNvCxnSpPr>
            <a:cxnSpLocks/>
          </p:cNvCxnSpPr>
          <p:nvPr/>
        </p:nvCxnSpPr>
        <p:spPr>
          <a:xfrm>
            <a:off x="4476001" y="3056027"/>
            <a:ext cx="0" cy="372973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55321A19-01D4-4BEB-A740-B95100DC97C3}"/>
              </a:ext>
            </a:extLst>
          </p:cNvPr>
          <p:cNvCxnSpPr>
            <a:cxnSpLocks/>
          </p:cNvCxnSpPr>
          <p:nvPr/>
        </p:nvCxnSpPr>
        <p:spPr>
          <a:xfrm>
            <a:off x="5372949" y="2200629"/>
            <a:ext cx="0" cy="1256073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2022D38D-4147-4BCB-9B08-C163E2FC8ECA}"/>
              </a:ext>
            </a:extLst>
          </p:cNvPr>
          <p:cNvSpPr txBox="1"/>
          <p:nvPr/>
        </p:nvSpPr>
        <p:spPr>
          <a:xfrm>
            <a:off x="1175932" y="726827"/>
            <a:ext cx="4650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ジュース</a:t>
            </a:r>
            <a:r>
              <a:rPr kumimoji="1" lang="en-US" altLang="ja-JP" sz="40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1200mL</a:t>
            </a:r>
            <a:endParaRPr kumimoji="1" lang="ja-JP" altLang="en-US" sz="4000" dirty="0">
              <a:solidFill>
                <a:schemeClr val="accent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DA299C35-1209-4CA8-A46F-A62258F5B2CF}"/>
              </a:ext>
            </a:extLst>
          </p:cNvPr>
          <p:cNvSpPr/>
          <p:nvPr/>
        </p:nvSpPr>
        <p:spPr>
          <a:xfrm>
            <a:off x="1023090" y="1550698"/>
            <a:ext cx="4349859" cy="6499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8127A223-F137-4D9A-9704-FC026C82EB20}"/>
              </a:ext>
            </a:extLst>
          </p:cNvPr>
          <p:cNvSpPr/>
          <p:nvPr/>
        </p:nvSpPr>
        <p:spPr>
          <a:xfrm>
            <a:off x="1023091" y="2361275"/>
            <a:ext cx="3452910" cy="6499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BDB607E-7574-4FE4-BDEA-AC33EE60204A}"/>
              </a:ext>
            </a:extLst>
          </p:cNvPr>
          <p:cNvSpPr txBox="1"/>
          <p:nvPr/>
        </p:nvSpPr>
        <p:spPr>
          <a:xfrm>
            <a:off x="1175932" y="1585354"/>
            <a:ext cx="3210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お茶</a:t>
            </a:r>
            <a:r>
              <a:rPr kumimoji="1"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600mL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F96ED58C-6784-41BB-88D4-06471A409BA8}"/>
              </a:ext>
            </a:extLst>
          </p:cNvPr>
          <p:cNvSpPr txBox="1"/>
          <p:nvPr/>
        </p:nvSpPr>
        <p:spPr>
          <a:xfrm>
            <a:off x="1175932" y="2361274"/>
            <a:ext cx="2670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500mL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683BB38D-E7D8-45DC-9849-ABDE946F6328}"/>
              </a:ext>
            </a:extLst>
          </p:cNvPr>
          <p:cNvSpPr txBox="1"/>
          <p:nvPr/>
        </p:nvSpPr>
        <p:spPr>
          <a:xfrm>
            <a:off x="9384030" y="3622292"/>
            <a:ext cx="60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86D00730-9FBA-4A1A-B66F-E6C432099EE4}"/>
              </a:ext>
            </a:extLst>
          </p:cNvPr>
          <p:cNvSpPr txBox="1"/>
          <p:nvPr/>
        </p:nvSpPr>
        <p:spPr>
          <a:xfrm>
            <a:off x="5042119" y="3608225"/>
            <a:ext cx="60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594BB3-358A-A9B4-236E-EB713856C622}"/>
              </a:ext>
            </a:extLst>
          </p:cNvPr>
          <p:cNvSpPr txBox="1"/>
          <p:nvPr/>
        </p:nvSpPr>
        <p:spPr>
          <a:xfrm>
            <a:off x="597640" y="4414245"/>
            <a:ext cx="9683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ja-JP" altLang="en-US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水の量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　　 倍が</a:t>
            </a:r>
            <a:r>
              <a:rPr kumimoji="1"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お茶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の量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913603C-19E2-4999-130F-753187878625}"/>
              </a:ext>
            </a:extLst>
          </p:cNvPr>
          <p:cNvSpPr txBox="1"/>
          <p:nvPr/>
        </p:nvSpPr>
        <p:spPr>
          <a:xfrm>
            <a:off x="3293982" y="4415423"/>
            <a:ext cx="11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endParaRPr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1E87E1B3-03B1-596E-B4B1-A519B4349557}"/>
              </a:ext>
            </a:extLst>
          </p:cNvPr>
          <p:cNvCxnSpPr>
            <a:cxnSpLocks/>
          </p:cNvCxnSpPr>
          <p:nvPr/>
        </p:nvCxnSpPr>
        <p:spPr>
          <a:xfrm>
            <a:off x="3146965" y="5072187"/>
            <a:ext cx="141903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3CDCED0-95CB-0734-BFD7-B156047C272E}"/>
              </a:ext>
            </a:extLst>
          </p:cNvPr>
          <p:cNvSpPr txBox="1"/>
          <p:nvPr/>
        </p:nvSpPr>
        <p:spPr>
          <a:xfrm>
            <a:off x="1901357" y="5484502"/>
            <a:ext cx="316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600÷500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F401036-641C-198A-B2A5-306F9D220C21}"/>
              </a:ext>
            </a:extLst>
          </p:cNvPr>
          <p:cNvSpPr txBox="1"/>
          <p:nvPr/>
        </p:nvSpPr>
        <p:spPr>
          <a:xfrm>
            <a:off x="4952807" y="5496745"/>
            <a:ext cx="534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6÷5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(12÷10)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1.2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27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6956BBC-D53F-47F0-B94E-081440CC3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1000" y="739979"/>
            <a:ext cx="7401000" cy="1938992"/>
          </a:xfrm>
        </p:spPr>
        <p:txBody>
          <a:bodyPr>
            <a:normAutofit/>
          </a:bodyPr>
          <a:lstStyle/>
          <a:p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小数で表す倍数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17FB71-F8BB-4259-B6F3-23A8E75F4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 r="1" b="1"/>
          <a:stretch/>
        </p:blipFill>
        <p:spPr>
          <a:xfrm>
            <a:off x="631841" y="598721"/>
            <a:ext cx="4405279" cy="440527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389EDDD-55D1-4AEF-AD52-FE63C9FFE705}"/>
              </a:ext>
            </a:extLst>
          </p:cNvPr>
          <p:cNvSpPr txBox="1"/>
          <p:nvPr/>
        </p:nvSpPr>
        <p:spPr>
          <a:xfrm>
            <a:off x="8599165" y="3999044"/>
            <a:ext cx="2745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終了です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1372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25624D10-E456-C42B-157A-F5CF239387EA}"/>
              </a:ext>
            </a:extLst>
          </p:cNvPr>
          <p:cNvSpPr/>
          <p:nvPr/>
        </p:nvSpPr>
        <p:spPr>
          <a:xfrm>
            <a:off x="2496000" y="1449000"/>
            <a:ext cx="1305000" cy="130500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努</a:t>
            </a:r>
            <a:endParaRPr kumimoji="1" lang="en-US" altLang="ja-JP" sz="2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２万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4A83CEA-49ED-25DA-E864-D7E4FBBFEA94}"/>
              </a:ext>
            </a:extLst>
          </p:cNvPr>
          <p:cNvSpPr/>
          <p:nvPr/>
        </p:nvSpPr>
        <p:spPr>
          <a:xfrm>
            <a:off x="7378499" y="323999"/>
            <a:ext cx="2751057" cy="2751057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田玉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万円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794596-D590-E266-418B-EE8DFF4A90D4}"/>
              </a:ext>
            </a:extLst>
          </p:cNvPr>
          <p:cNvSpPr txBox="1"/>
          <p:nvPr/>
        </p:nvSpPr>
        <p:spPr>
          <a:xfrm>
            <a:off x="966000" y="549000"/>
            <a:ext cx="543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言葉の使い方を学ぼう</a:t>
            </a:r>
            <a:endParaRPr lang="ja-JP" altLang="en-US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CA5853-B194-8404-F4E6-AC1144B3D4F6}"/>
              </a:ext>
            </a:extLst>
          </p:cNvPr>
          <p:cNvSpPr txBox="1"/>
          <p:nvPr/>
        </p:nvSpPr>
        <p:spPr>
          <a:xfrm>
            <a:off x="493500" y="4834548"/>
            <a:ext cx="8977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田玉さんの小遣いは努君の小遣いの　　倍</a:t>
            </a:r>
            <a:endParaRPr lang="ja-JP" altLang="en-US" sz="3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8F126DF-99B9-D7EA-57BC-AC565BC61EFC}"/>
              </a:ext>
            </a:extLst>
          </p:cNvPr>
          <p:cNvSpPr txBox="1"/>
          <p:nvPr/>
        </p:nvSpPr>
        <p:spPr>
          <a:xfrm>
            <a:off x="493500" y="5662669"/>
            <a:ext cx="8977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努君の小遣いは田玉さんの小遣いの　　倍</a:t>
            </a:r>
            <a:endParaRPr lang="ja-JP" altLang="en-US" sz="3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767A94B-8B13-EA9C-64F3-F41776965EFB}"/>
              </a:ext>
            </a:extLst>
          </p:cNvPr>
          <p:cNvSpPr txBox="1"/>
          <p:nvPr/>
        </p:nvSpPr>
        <p:spPr>
          <a:xfrm>
            <a:off x="493500" y="3143938"/>
            <a:ext cx="1120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努君の小遣いを　　倍すると田玉さんの小遣いになる</a:t>
            </a:r>
            <a:endParaRPr lang="ja-JP" altLang="en-US" sz="3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49237F5-3D6A-E7CB-89E9-FC55D8F6F9C8}"/>
              </a:ext>
            </a:extLst>
          </p:cNvPr>
          <p:cNvSpPr txBox="1"/>
          <p:nvPr/>
        </p:nvSpPr>
        <p:spPr>
          <a:xfrm>
            <a:off x="493500" y="3986986"/>
            <a:ext cx="1120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田玉さんの小遣いを　　倍すると努君の小遣いになる</a:t>
            </a:r>
            <a:endParaRPr lang="ja-JP" altLang="en-US" sz="36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39DD46-642B-4715-58C7-FB5E1A5ECCCD}"/>
              </a:ext>
            </a:extLst>
          </p:cNvPr>
          <p:cNvSpPr txBox="1"/>
          <p:nvPr/>
        </p:nvSpPr>
        <p:spPr>
          <a:xfrm>
            <a:off x="8031000" y="4852912"/>
            <a:ext cx="6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3F3C972-FCE1-439F-4171-CADFC255BF74}"/>
              </a:ext>
            </a:extLst>
          </p:cNvPr>
          <p:cNvSpPr txBox="1"/>
          <p:nvPr/>
        </p:nvSpPr>
        <p:spPr>
          <a:xfrm>
            <a:off x="7902857" y="5668973"/>
            <a:ext cx="10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274E379-4E12-F642-6C2F-E02256C53218}"/>
              </a:ext>
            </a:extLst>
          </p:cNvPr>
          <p:cNvSpPr txBox="1"/>
          <p:nvPr/>
        </p:nvSpPr>
        <p:spPr>
          <a:xfrm>
            <a:off x="3936000" y="3153120"/>
            <a:ext cx="6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8DFA336-B3C4-B45B-AAC0-62C17063F5A2}"/>
              </a:ext>
            </a:extLst>
          </p:cNvPr>
          <p:cNvSpPr txBox="1"/>
          <p:nvPr/>
        </p:nvSpPr>
        <p:spPr>
          <a:xfrm>
            <a:off x="4725600" y="3986985"/>
            <a:ext cx="10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0.2</a:t>
            </a:r>
            <a:endParaRPr lang="ja-JP" altLang="en-US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49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06DB453-0C3B-4E9A-8CCF-DE6A3D536AE8}"/>
              </a:ext>
            </a:extLst>
          </p:cNvPr>
          <p:cNvSpPr/>
          <p:nvPr/>
        </p:nvSpPr>
        <p:spPr>
          <a:xfrm>
            <a:off x="3929575" y="1798314"/>
            <a:ext cx="4295341" cy="562707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2A3DD6-DBDB-4255-A614-3804C28F658B}"/>
              </a:ext>
            </a:extLst>
          </p:cNvPr>
          <p:cNvSpPr/>
          <p:nvPr/>
        </p:nvSpPr>
        <p:spPr>
          <a:xfrm>
            <a:off x="3929575" y="2529959"/>
            <a:ext cx="2166425" cy="5627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155F139-62AE-4DDD-B0FD-E21E9F36B92C}"/>
              </a:ext>
            </a:extLst>
          </p:cNvPr>
          <p:cNvSpPr/>
          <p:nvPr/>
        </p:nvSpPr>
        <p:spPr>
          <a:xfrm>
            <a:off x="3929575" y="3246596"/>
            <a:ext cx="6480519" cy="5627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3C796FF-E28E-4A09-9F5B-6A472CAE85C7}"/>
              </a:ext>
            </a:extLst>
          </p:cNvPr>
          <p:cNvCxnSpPr/>
          <p:nvPr/>
        </p:nvCxnSpPr>
        <p:spPr>
          <a:xfrm>
            <a:off x="6077246" y="3242478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2541A32-0231-4CF3-A185-D45B4BCDFFE8}"/>
              </a:ext>
            </a:extLst>
          </p:cNvPr>
          <p:cNvCxnSpPr/>
          <p:nvPr/>
        </p:nvCxnSpPr>
        <p:spPr>
          <a:xfrm>
            <a:off x="8224916" y="3242478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3C924B-C6E7-4F18-88AC-E0D316AA3A68}"/>
              </a:ext>
            </a:extLst>
          </p:cNvPr>
          <p:cNvSpPr txBox="1"/>
          <p:nvPr/>
        </p:nvSpPr>
        <p:spPr>
          <a:xfrm>
            <a:off x="576691" y="4173683"/>
            <a:ext cx="6480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吉田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鈴木の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何倍ですか？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76F9A8-7E05-407C-ACF8-6FFF49A21AD2}"/>
              </a:ext>
            </a:extLst>
          </p:cNvPr>
          <p:cNvSpPr txBox="1"/>
          <p:nvPr/>
        </p:nvSpPr>
        <p:spPr>
          <a:xfrm>
            <a:off x="8796000" y="5202454"/>
            <a:ext cx="13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２倍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9A837A1-12C7-4BE1-8650-C4538A6B4175}"/>
              </a:ext>
            </a:extLst>
          </p:cNvPr>
          <p:cNvSpPr/>
          <p:nvPr/>
        </p:nvSpPr>
        <p:spPr>
          <a:xfrm>
            <a:off x="3940602" y="2537265"/>
            <a:ext cx="2155915" cy="5627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BEDF8BC-875F-4798-BA17-F0BA674DF110}"/>
              </a:ext>
            </a:extLst>
          </p:cNvPr>
          <p:cNvSpPr/>
          <p:nvPr/>
        </p:nvSpPr>
        <p:spPr>
          <a:xfrm>
            <a:off x="3929575" y="1804848"/>
            <a:ext cx="4295341" cy="5627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1837CF4-7D45-49A9-9CC4-326750F9FE59}"/>
              </a:ext>
            </a:extLst>
          </p:cNvPr>
          <p:cNvCxnSpPr>
            <a:cxnSpLocks/>
          </p:cNvCxnSpPr>
          <p:nvPr/>
        </p:nvCxnSpPr>
        <p:spPr>
          <a:xfrm>
            <a:off x="6077246" y="1794196"/>
            <a:ext cx="0" cy="5627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タイトル 1">
            <a:extLst>
              <a:ext uri="{FF2B5EF4-FFF2-40B4-BE49-F238E27FC236}">
                <a16:creationId xmlns:a16="http://schemas.microsoft.com/office/drawing/2014/main" id="{9960538F-8F6A-7F80-8FEB-9B50010F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514"/>
            <a:ext cx="10515600" cy="1178027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３人の給料を比べてみよう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85DD70A-65D3-A790-AC03-3030DFFB1836}"/>
              </a:ext>
            </a:extLst>
          </p:cNvPr>
          <p:cNvGrpSpPr/>
          <p:nvPr/>
        </p:nvGrpSpPr>
        <p:grpSpPr>
          <a:xfrm>
            <a:off x="606003" y="1737758"/>
            <a:ext cx="3046905" cy="2153341"/>
            <a:chOff x="606003" y="1737758"/>
            <a:chExt cx="3046905" cy="2153341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F9B6FF2-C274-C555-0118-673CEC14EE99}"/>
                </a:ext>
              </a:extLst>
            </p:cNvPr>
            <p:cNvSpPr txBox="1"/>
            <p:nvPr/>
          </p:nvSpPr>
          <p:spPr>
            <a:xfrm>
              <a:off x="1781906" y="1743917"/>
              <a:ext cx="1871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10</a:t>
              </a:r>
              <a:r>
                <a: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億円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06B3E2D-7FAD-0A30-DBAD-B84C5D23D770}"/>
                </a:ext>
              </a:extLst>
            </p:cNvPr>
            <p:cNvSpPr txBox="1"/>
            <p:nvPr/>
          </p:nvSpPr>
          <p:spPr>
            <a:xfrm>
              <a:off x="1781906" y="2510205"/>
              <a:ext cx="1871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</a:t>
              </a:r>
              <a:r>
                <a:rPr kumimoji="1" lang="en-US" altLang="ja-JP" sz="3600" dirty="0">
                  <a:solidFill>
                    <a:srgbClr val="00B05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</a:t>
              </a:r>
              <a:r>
                <a:rPr kumimoji="1" lang="ja-JP" altLang="en-US" sz="3600" dirty="0">
                  <a:solidFill>
                    <a:srgbClr val="00B05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億円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486A2BC3-28D5-23EB-FD28-95EE3BDBCEFA}"/>
                </a:ext>
              </a:extLst>
            </p:cNvPr>
            <p:cNvSpPr txBox="1"/>
            <p:nvPr/>
          </p:nvSpPr>
          <p:spPr>
            <a:xfrm>
              <a:off x="1781906" y="3218091"/>
              <a:ext cx="1871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15</a:t>
              </a:r>
              <a:r>
                <a: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億円</a:t>
              </a: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6FFAAC10-1770-8B21-81A7-E42CF99CF933}"/>
                </a:ext>
              </a:extLst>
            </p:cNvPr>
            <p:cNvSpPr txBox="1"/>
            <p:nvPr/>
          </p:nvSpPr>
          <p:spPr>
            <a:xfrm>
              <a:off x="606003" y="1737758"/>
              <a:ext cx="12827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吉田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B2ACDF3-E19F-99CD-6AFF-4F51D6C49F0E}"/>
                </a:ext>
              </a:extLst>
            </p:cNvPr>
            <p:cNvSpPr txBox="1"/>
            <p:nvPr/>
          </p:nvSpPr>
          <p:spPr>
            <a:xfrm>
              <a:off x="606004" y="2475327"/>
              <a:ext cx="12827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00B05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鈴木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88A8ABD5-D4DB-301D-61F4-790E9017E0AE}"/>
                </a:ext>
              </a:extLst>
            </p:cNvPr>
            <p:cNvSpPr txBox="1"/>
            <p:nvPr/>
          </p:nvSpPr>
          <p:spPr>
            <a:xfrm>
              <a:off x="606004" y="3183213"/>
              <a:ext cx="1282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大谷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901D427-4818-FFF8-0037-6D9EAAA937E0}"/>
              </a:ext>
            </a:extLst>
          </p:cNvPr>
          <p:cNvSpPr txBox="1"/>
          <p:nvPr/>
        </p:nvSpPr>
        <p:spPr>
          <a:xfrm>
            <a:off x="576691" y="5141170"/>
            <a:ext cx="803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吉田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鈴木</a:t>
            </a:r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５億</a:t>
            </a:r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00C3FE-2E4A-654C-DB20-3CB48307CF28}"/>
              </a:ext>
            </a:extLst>
          </p:cNvPr>
          <p:cNvSpPr txBox="1"/>
          <p:nvPr/>
        </p:nvSpPr>
        <p:spPr>
          <a:xfrm>
            <a:off x="7311000" y="5166369"/>
            <a:ext cx="704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277065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2A3DD6-DBDB-4255-A614-3804C28F658B}"/>
              </a:ext>
            </a:extLst>
          </p:cNvPr>
          <p:cNvSpPr/>
          <p:nvPr/>
        </p:nvSpPr>
        <p:spPr>
          <a:xfrm>
            <a:off x="3929575" y="2522826"/>
            <a:ext cx="2166425" cy="5627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50A70FBA-3E5E-BAA2-A802-C931E0B61722}"/>
              </a:ext>
            </a:extLst>
          </p:cNvPr>
          <p:cNvGrpSpPr/>
          <p:nvPr/>
        </p:nvGrpSpPr>
        <p:grpSpPr>
          <a:xfrm>
            <a:off x="3929575" y="3218282"/>
            <a:ext cx="6480519" cy="566825"/>
            <a:chOff x="3929575" y="2877404"/>
            <a:chExt cx="6480519" cy="566825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D944288-D2B2-2A18-73C2-603B24E901D2}"/>
                </a:ext>
              </a:extLst>
            </p:cNvPr>
            <p:cNvSpPr/>
            <p:nvPr/>
          </p:nvSpPr>
          <p:spPr>
            <a:xfrm>
              <a:off x="3929575" y="2881522"/>
              <a:ext cx="6480519" cy="562707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23C796FF-E28E-4A09-9F5B-6A472CAE85C7}"/>
                </a:ext>
              </a:extLst>
            </p:cNvPr>
            <p:cNvCxnSpPr/>
            <p:nvPr/>
          </p:nvCxnSpPr>
          <p:spPr>
            <a:xfrm>
              <a:off x="6077246" y="2877404"/>
              <a:ext cx="0" cy="562707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62541A32-0231-4CF3-A185-D45B4BCDFFE8}"/>
                </a:ext>
              </a:extLst>
            </p:cNvPr>
            <p:cNvCxnSpPr/>
            <p:nvPr/>
          </p:nvCxnSpPr>
          <p:spPr>
            <a:xfrm>
              <a:off x="8224916" y="2877404"/>
              <a:ext cx="0" cy="562707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3C924B-C6E7-4F18-88AC-E0D316AA3A68}"/>
              </a:ext>
            </a:extLst>
          </p:cNvPr>
          <p:cNvSpPr txBox="1"/>
          <p:nvPr/>
        </p:nvSpPr>
        <p:spPr>
          <a:xfrm>
            <a:off x="627860" y="4185049"/>
            <a:ext cx="641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鈴木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吉田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何倍ですか？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76F9A8-7E05-407C-ACF8-6FFF49A21AD2}"/>
              </a:ext>
            </a:extLst>
          </p:cNvPr>
          <p:cNvSpPr txBox="1"/>
          <p:nvPr/>
        </p:nvSpPr>
        <p:spPr>
          <a:xfrm>
            <a:off x="9336000" y="5168505"/>
            <a:ext cx="175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68A50EFF-0F5D-2708-CFB9-39B36B613D55}"/>
              </a:ext>
            </a:extLst>
          </p:cNvPr>
          <p:cNvGrpSpPr/>
          <p:nvPr/>
        </p:nvGrpSpPr>
        <p:grpSpPr>
          <a:xfrm>
            <a:off x="3929575" y="1770000"/>
            <a:ext cx="4295341" cy="571037"/>
            <a:chOff x="3929575" y="1429122"/>
            <a:chExt cx="4295341" cy="571037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06DB453-0C3B-4E9A-8CCF-DE6A3D536AE8}"/>
                </a:ext>
              </a:extLst>
            </p:cNvPr>
            <p:cNvSpPr/>
            <p:nvPr/>
          </p:nvSpPr>
          <p:spPr>
            <a:xfrm>
              <a:off x="3929575" y="1437452"/>
              <a:ext cx="4295341" cy="56270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38100">
              <a:solidFill>
                <a:srgbClr val="0000F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31837CF4-7D45-49A9-9CC4-326750F9FE59}"/>
                </a:ext>
              </a:extLst>
            </p:cNvPr>
            <p:cNvCxnSpPr>
              <a:cxnSpLocks/>
            </p:cNvCxnSpPr>
            <p:nvPr/>
          </p:nvCxnSpPr>
          <p:spPr>
            <a:xfrm>
              <a:off x="6077246" y="1429122"/>
              <a:ext cx="0" cy="562707"/>
            </a:xfrm>
            <a:prstGeom prst="line">
              <a:avLst/>
            </a:prstGeom>
            <a:ln w="3810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タイトル 1">
            <a:extLst>
              <a:ext uri="{FF2B5EF4-FFF2-40B4-BE49-F238E27FC236}">
                <a16:creationId xmlns:a16="http://schemas.microsoft.com/office/drawing/2014/main" id="{444F6BC2-E43C-4526-4AE0-FB37AE8F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514"/>
            <a:ext cx="10515600" cy="1178027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３人の給料を比べてみよう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BF864C4A-BB81-CEEC-145D-C39040EB8B21}"/>
              </a:ext>
            </a:extLst>
          </p:cNvPr>
          <p:cNvGrpSpPr/>
          <p:nvPr/>
        </p:nvGrpSpPr>
        <p:grpSpPr>
          <a:xfrm>
            <a:off x="606003" y="1737758"/>
            <a:ext cx="3046905" cy="2153341"/>
            <a:chOff x="606003" y="1737758"/>
            <a:chExt cx="3046905" cy="2153341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26ACF841-5A02-AB20-8D45-CCE046A58C35}"/>
                </a:ext>
              </a:extLst>
            </p:cNvPr>
            <p:cNvSpPr txBox="1"/>
            <p:nvPr/>
          </p:nvSpPr>
          <p:spPr>
            <a:xfrm>
              <a:off x="1781906" y="1743917"/>
              <a:ext cx="1871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10</a:t>
              </a:r>
              <a:r>
                <a: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億円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1582875-C717-1569-EA7F-B9847CAC7FED}"/>
                </a:ext>
              </a:extLst>
            </p:cNvPr>
            <p:cNvSpPr txBox="1"/>
            <p:nvPr/>
          </p:nvSpPr>
          <p:spPr>
            <a:xfrm>
              <a:off x="1781906" y="2510205"/>
              <a:ext cx="1871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</a:t>
              </a:r>
              <a:r>
                <a:rPr kumimoji="1" lang="en-US" altLang="ja-JP" sz="3600" dirty="0">
                  <a:solidFill>
                    <a:srgbClr val="00B05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</a:t>
              </a:r>
              <a:r>
                <a:rPr kumimoji="1" lang="ja-JP" altLang="en-US" sz="3600" dirty="0">
                  <a:solidFill>
                    <a:srgbClr val="00B05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億円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FC521305-9400-1C88-CDE5-B999DDEE32BB}"/>
                </a:ext>
              </a:extLst>
            </p:cNvPr>
            <p:cNvSpPr txBox="1"/>
            <p:nvPr/>
          </p:nvSpPr>
          <p:spPr>
            <a:xfrm>
              <a:off x="1781906" y="3218091"/>
              <a:ext cx="1871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15</a:t>
              </a:r>
              <a:r>
                <a: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億円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F275B5EF-3630-2E24-4365-0CDB229A7B91}"/>
                </a:ext>
              </a:extLst>
            </p:cNvPr>
            <p:cNvSpPr txBox="1"/>
            <p:nvPr/>
          </p:nvSpPr>
          <p:spPr>
            <a:xfrm>
              <a:off x="606003" y="1737758"/>
              <a:ext cx="12827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吉田</a:t>
              </a: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7089A24E-0F07-767D-9857-A361267F208F}"/>
                </a:ext>
              </a:extLst>
            </p:cNvPr>
            <p:cNvSpPr txBox="1"/>
            <p:nvPr/>
          </p:nvSpPr>
          <p:spPr>
            <a:xfrm>
              <a:off x="606004" y="2475327"/>
              <a:ext cx="12827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00B05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鈴木</a:t>
              </a: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157213DF-F504-5982-2393-9F0A0728D7C0}"/>
                </a:ext>
              </a:extLst>
            </p:cNvPr>
            <p:cNvSpPr txBox="1"/>
            <p:nvPr/>
          </p:nvSpPr>
          <p:spPr>
            <a:xfrm>
              <a:off x="606004" y="3183213"/>
              <a:ext cx="1282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大谷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EA210A-AF47-52AE-4568-97DDA57F40A5}"/>
              </a:ext>
            </a:extLst>
          </p:cNvPr>
          <p:cNvSpPr txBox="1"/>
          <p:nvPr/>
        </p:nvSpPr>
        <p:spPr>
          <a:xfrm>
            <a:off x="576691" y="5141170"/>
            <a:ext cx="848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鈴木</a:t>
            </a:r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５億</a:t>
            </a:r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吉田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0610003-27D2-3E93-21F7-ED36E67B1F17}"/>
              </a:ext>
            </a:extLst>
          </p:cNvPr>
          <p:cNvSpPr txBox="1"/>
          <p:nvPr/>
        </p:nvSpPr>
        <p:spPr>
          <a:xfrm>
            <a:off x="7347416" y="5168505"/>
            <a:ext cx="1133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E4A9E6-F18C-329E-DC33-4EC75D468815}"/>
              </a:ext>
            </a:extLst>
          </p:cNvPr>
          <p:cNvSpPr txBox="1"/>
          <p:nvPr/>
        </p:nvSpPr>
        <p:spPr>
          <a:xfrm>
            <a:off x="5304208" y="5953167"/>
            <a:ext cx="52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鈴木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吉田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半分だから</a:t>
            </a:r>
          </a:p>
        </p:txBody>
      </p:sp>
    </p:spTree>
    <p:extLst>
      <p:ext uri="{BB962C8B-B14F-4D97-AF65-F5344CB8AC3E}">
        <p14:creationId xmlns:p14="http://schemas.microsoft.com/office/powerpoint/2010/main" val="147116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4A86F07-F0DA-BAB4-35D9-CBD8AC4AA3C7}"/>
              </a:ext>
            </a:extLst>
          </p:cNvPr>
          <p:cNvSpPr/>
          <p:nvPr/>
        </p:nvSpPr>
        <p:spPr>
          <a:xfrm>
            <a:off x="3929575" y="3218091"/>
            <a:ext cx="6480519" cy="562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06DB453-0C3B-4E9A-8CCF-DE6A3D536AE8}"/>
              </a:ext>
            </a:extLst>
          </p:cNvPr>
          <p:cNvSpPr/>
          <p:nvPr/>
        </p:nvSpPr>
        <p:spPr>
          <a:xfrm>
            <a:off x="3929575" y="1769590"/>
            <a:ext cx="4295341" cy="562707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34F7E10-7365-4D94-A713-04DCF7BB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207"/>
            <a:ext cx="10515600" cy="1178027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３人の給料を比べてみよう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BEB336E-680A-4DC0-9AF5-4DBEDEFD7829}"/>
              </a:ext>
            </a:extLst>
          </p:cNvPr>
          <p:cNvSpPr txBox="1"/>
          <p:nvPr/>
        </p:nvSpPr>
        <p:spPr>
          <a:xfrm>
            <a:off x="1781906" y="1735368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A83A39-9B8C-496E-92AC-BB418D4215F1}"/>
              </a:ext>
            </a:extLst>
          </p:cNvPr>
          <p:cNvSpPr txBox="1"/>
          <p:nvPr/>
        </p:nvSpPr>
        <p:spPr>
          <a:xfrm>
            <a:off x="1781906" y="2501656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en-US" altLang="ja-JP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6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426F857-4447-423D-83A7-C43DCEC8A3F7}"/>
              </a:ext>
            </a:extLst>
          </p:cNvPr>
          <p:cNvSpPr txBox="1"/>
          <p:nvPr/>
        </p:nvSpPr>
        <p:spPr>
          <a:xfrm>
            <a:off x="1781906" y="3209542"/>
            <a:ext cx="187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億円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3C796FF-E28E-4A09-9F5B-6A472CAE85C7}"/>
              </a:ext>
            </a:extLst>
          </p:cNvPr>
          <p:cNvCxnSpPr/>
          <p:nvPr/>
        </p:nvCxnSpPr>
        <p:spPr>
          <a:xfrm>
            <a:off x="6077246" y="3209542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2541A32-0231-4CF3-A185-D45B4BCDFFE8}"/>
              </a:ext>
            </a:extLst>
          </p:cNvPr>
          <p:cNvCxnSpPr/>
          <p:nvPr/>
        </p:nvCxnSpPr>
        <p:spPr>
          <a:xfrm>
            <a:off x="8224916" y="3209542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3C924B-C6E7-4F18-88AC-E0D316AA3A68}"/>
              </a:ext>
            </a:extLst>
          </p:cNvPr>
          <p:cNvSpPr txBox="1"/>
          <p:nvPr/>
        </p:nvSpPr>
        <p:spPr>
          <a:xfrm>
            <a:off x="606003" y="4180534"/>
            <a:ext cx="6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大谷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鈴木の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何倍ですか？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76F9A8-7E05-407C-ACF8-6FFF49A21AD2}"/>
              </a:ext>
            </a:extLst>
          </p:cNvPr>
          <p:cNvSpPr txBox="1"/>
          <p:nvPr/>
        </p:nvSpPr>
        <p:spPr>
          <a:xfrm>
            <a:off x="8841000" y="5188140"/>
            <a:ext cx="1188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1837CF4-7D45-49A9-9CC4-326750F9FE59}"/>
              </a:ext>
            </a:extLst>
          </p:cNvPr>
          <p:cNvCxnSpPr>
            <a:cxnSpLocks/>
          </p:cNvCxnSpPr>
          <p:nvPr/>
        </p:nvCxnSpPr>
        <p:spPr>
          <a:xfrm>
            <a:off x="6077246" y="1769590"/>
            <a:ext cx="0" cy="5627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C3D9596B-1DBE-4CB7-B677-3A7D3F8C75DF}"/>
              </a:ext>
            </a:extLst>
          </p:cNvPr>
          <p:cNvSpPr/>
          <p:nvPr/>
        </p:nvSpPr>
        <p:spPr>
          <a:xfrm>
            <a:off x="3929575" y="2501656"/>
            <a:ext cx="2155915" cy="5627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84FF359-FE25-C315-8076-7B6441F678E6}"/>
              </a:ext>
            </a:extLst>
          </p:cNvPr>
          <p:cNvSpPr txBox="1"/>
          <p:nvPr/>
        </p:nvSpPr>
        <p:spPr>
          <a:xfrm>
            <a:off x="606003" y="1737758"/>
            <a:ext cx="1282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吉田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CDE7FB-D0C4-0505-125C-D983557386A5}"/>
              </a:ext>
            </a:extLst>
          </p:cNvPr>
          <p:cNvSpPr txBox="1"/>
          <p:nvPr/>
        </p:nvSpPr>
        <p:spPr>
          <a:xfrm>
            <a:off x="606004" y="2475327"/>
            <a:ext cx="1282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鈴木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DAEC5FF-9270-EFB7-A094-6BA5623F7E38}"/>
              </a:ext>
            </a:extLst>
          </p:cNvPr>
          <p:cNvSpPr txBox="1"/>
          <p:nvPr/>
        </p:nvSpPr>
        <p:spPr>
          <a:xfrm>
            <a:off x="606004" y="3183213"/>
            <a:ext cx="1282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大谷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5D6EEF-590E-B94D-8166-9B0E3C3E233B}"/>
              </a:ext>
            </a:extLst>
          </p:cNvPr>
          <p:cNvSpPr txBox="1"/>
          <p:nvPr/>
        </p:nvSpPr>
        <p:spPr>
          <a:xfrm>
            <a:off x="576691" y="5141170"/>
            <a:ext cx="8039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鈴木</a:t>
            </a:r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５億</a:t>
            </a:r>
            <a:r>
              <a:rPr lang="en-US" altLang="ja-JP" sz="4000" dirty="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22CBED-8FBC-FB5A-1BEA-00EEBDE9A032}"/>
              </a:ext>
            </a:extLst>
          </p:cNvPr>
          <p:cNvSpPr txBox="1"/>
          <p:nvPr/>
        </p:nvSpPr>
        <p:spPr>
          <a:xfrm>
            <a:off x="7401000" y="5188140"/>
            <a:ext cx="613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53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355ED5-1B98-337C-A447-A246B47FC451}"/>
              </a:ext>
            </a:extLst>
          </p:cNvPr>
          <p:cNvSpPr/>
          <p:nvPr/>
        </p:nvSpPr>
        <p:spPr>
          <a:xfrm>
            <a:off x="3929575" y="3218091"/>
            <a:ext cx="6480519" cy="5627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06DB453-0C3B-4E9A-8CCF-DE6A3D536AE8}"/>
              </a:ext>
            </a:extLst>
          </p:cNvPr>
          <p:cNvSpPr/>
          <p:nvPr/>
        </p:nvSpPr>
        <p:spPr>
          <a:xfrm>
            <a:off x="3929575" y="1778139"/>
            <a:ext cx="4295341" cy="562707"/>
          </a:xfrm>
          <a:prstGeom prst="rec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5FC90B6-677F-48E7-BE07-9DB614B96609}"/>
              </a:ext>
            </a:extLst>
          </p:cNvPr>
          <p:cNvSpPr/>
          <p:nvPr/>
        </p:nvSpPr>
        <p:spPr>
          <a:xfrm>
            <a:off x="3929574" y="1775252"/>
            <a:ext cx="4295341" cy="5627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34F7E10-7365-4D94-A713-04DCF7BB2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8514"/>
            <a:ext cx="10515600" cy="1178027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３人の給料を比べてみよう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42A3DD6-DBDB-4255-A614-3804C28F658B}"/>
              </a:ext>
            </a:extLst>
          </p:cNvPr>
          <p:cNvSpPr/>
          <p:nvPr/>
        </p:nvSpPr>
        <p:spPr>
          <a:xfrm>
            <a:off x="3929575" y="2510205"/>
            <a:ext cx="2166425" cy="5627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3C796FF-E28E-4A09-9F5B-6A472CAE85C7}"/>
              </a:ext>
            </a:extLst>
          </p:cNvPr>
          <p:cNvCxnSpPr/>
          <p:nvPr/>
        </p:nvCxnSpPr>
        <p:spPr>
          <a:xfrm>
            <a:off x="6077246" y="3218091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2541A32-0231-4CF3-A185-D45B4BCDFFE8}"/>
              </a:ext>
            </a:extLst>
          </p:cNvPr>
          <p:cNvCxnSpPr/>
          <p:nvPr/>
        </p:nvCxnSpPr>
        <p:spPr>
          <a:xfrm>
            <a:off x="8224916" y="3218091"/>
            <a:ext cx="0" cy="5627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3C924B-C6E7-4F18-88AC-E0D316AA3A68}"/>
              </a:ext>
            </a:extLst>
          </p:cNvPr>
          <p:cNvSpPr txBox="1"/>
          <p:nvPr/>
        </p:nvSpPr>
        <p:spPr>
          <a:xfrm>
            <a:off x="619289" y="4208951"/>
            <a:ext cx="6331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大谷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吉田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何倍ですか？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76F9A8-7E05-407C-ACF8-6FFF49A21AD2}"/>
              </a:ext>
            </a:extLst>
          </p:cNvPr>
          <p:cNvSpPr txBox="1"/>
          <p:nvPr/>
        </p:nvSpPr>
        <p:spPr>
          <a:xfrm>
            <a:off x="9336000" y="5141170"/>
            <a:ext cx="164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1837CF4-7D45-49A9-9CC4-326750F9FE59}"/>
              </a:ext>
            </a:extLst>
          </p:cNvPr>
          <p:cNvCxnSpPr>
            <a:cxnSpLocks/>
          </p:cNvCxnSpPr>
          <p:nvPr/>
        </p:nvCxnSpPr>
        <p:spPr>
          <a:xfrm>
            <a:off x="6077246" y="1775252"/>
            <a:ext cx="0" cy="562707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5AE5244-9443-A219-41F3-9FA34A3B7FA6}"/>
              </a:ext>
            </a:extLst>
          </p:cNvPr>
          <p:cNvGrpSpPr/>
          <p:nvPr/>
        </p:nvGrpSpPr>
        <p:grpSpPr>
          <a:xfrm>
            <a:off x="606003" y="1737758"/>
            <a:ext cx="3046905" cy="2153341"/>
            <a:chOff x="606003" y="1737758"/>
            <a:chExt cx="3046905" cy="2153341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8BEB336E-680A-4DC0-9AF5-4DBEDEFD7829}"/>
                </a:ext>
              </a:extLst>
            </p:cNvPr>
            <p:cNvSpPr txBox="1"/>
            <p:nvPr/>
          </p:nvSpPr>
          <p:spPr>
            <a:xfrm>
              <a:off x="1781906" y="1743917"/>
              <a:ext cx="1871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10</a:t>
              </a:r>
              <a:r>
                <a:rPr kumimoji="1" lang="ja-JP" altLang="en-US" sz="36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億円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9A83A39-9B8C-496E-92AC-BB418D4215F1}"/>
                </a:ext>
              </a:extLst>
            </p:cNvPr>
            <p:cNvSpPr txBox="1"/>
            <p:nvPr/>
          </p:nvSpPr>
          <p:spPr>
            <a:xfrm>
              <a:off x="1781906" y="2510205"/>
              <a:ext cx="1871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chemeClr val="bg1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0</a:t>
              </a:r>
              <a:r>
                <a:rPr kumimoji="1" lang="en-US" altLang="ja-JP" sz="3600" dirty="0">
                  <a:solidFill>
                    <a:srgbClr val="00B05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5</a:t>
              </a:r>
              <a:r>
                <a:rPr kumimoji="1" lang="ja-JP" altLang="en-US" sz="3600" dirty="0">
                  <a:solidFill>
                    <a:srgbClr val="00B05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億円</a:t>
              </a: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426F857-4447-423D-83A7-C43DCEC8A3F7}"/>
                </a:ext>
              </a:extLst>
            </p:cNvPr>
            <p:cNvSpPr txBox="1"/>
            <p:nvPr/>
          </p:nvSpPr>
          <p:spPr>
            <a:xfrm>
              <a:off x="1781906" y="3218091"/>
              <a:ext cx="1871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15</a:t>
              </a:r>
              <a:r>
                <a:rPr kumimoji="1" lang="ja-JP" altLang="en-US" sz="36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億円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39673B5-39E6-75BA-D263-08ABA0985BB8}"/>
                </a:ext>
              </a:extLst>
            </p:cNvPr>
            <p:cNvSpPr txBox="1"/>
            <p:nvPr/>
          </p:nvSpPr>
          <p:spPr>
            <a:xfrm>
              <a:off x="606003" y="1737758"/>
              <a:ext cx="12827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0000FF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吉田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D0E1A34-7DB0-776A-3147-7A342F869072}"/>
                </a:ext>
              </a:extLst>
            </p:cNvPr>
            <p:cNvSpPr txBox="1"/>
            <p:nvPr/>
          </p:nvSpPr>
          <p:spPr>
            <a:xfrm>
              <a:off x="606004" y="2475327"/>
              <a:ext cx="12827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00B05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鈴木</a:t>
              </a: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52035F78-242B-260E-891B-A239B79A0291}"/>
                </a:ext>
              </a:extLst>
            </p:cNvPr>
            <p:cNvSpPr txBox="1"/>
            <p:nvPr/>
          </p:nvSpPr>
          <p:spPr>
            <a:xfrm>
              <a:off x="606004" y="3183213"/>
              <a:ext cx="1282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FF0000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大谷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C1981B-B17D-3D7E-DF30-134F0CABF60C}"/>
              </a:ext>
            </a:extLst>
          </p:cNvPr>
          <p:cNvSpPr txBox="1"/>
          <p:nvPr/>
        </p:nvSpPr>
        <p:spPr>
          <a:xfrm>
            <a:off x="8337831" y="1830091"/>
            <a:ext cx="2393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基準となる値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FDDFA00-25DE-6CAA-D8D8-B65FAB20B14D}"/>
              </a:ext>
            </a:extLst>
          </p:cNvPr>
          <p:cNvSpPr txBox="1"/>
          <p:nvPr/>
        </p:nvSpPr>
        <p:spPr>
          <a:xfrm>
            <a:off x="576691" y="5141170"/>
            <a:ext cx="8624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大谷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(15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吉田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億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 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C72F586-F8E5-7427-FA1A-5797E63C262B}"/>
              </a:ext>
            </a:extLst>
          </p:cNvPr>
          <p:cNvSpPr txBox="1"/>
          <p:nvPr/>
        </p:nvSpPr>
        <p:spPr>
          <a:xfrm>
            <a:off x="7446000" y="5141170"/>
            <a:ext cx="11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1.5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04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0B0C27-F24B-4610-BEE8-137F3F08E259}"/>
              </a:ext>
            </a:extLst>
          </p:cNvPr>
          <p:cNvSpPr txBox="1"/>
          <p:nvPr/>
        </p:nvSpPr>
        <p:spPr>
          <a:xfrm>
            <a:off x="917500" y="1497541"/>
            <a:ext cx="621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）倍です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76F9A8-7E05-407C-ACF8-6FFF49A21AD2}"/>
              </a:ext>
            </a:extLst>
          </p:cNvPr>
          <p:cNvSpPr txBox="1"/>
          <p:nvPr/>
        </p:nvSpPr>
        <p:spPr>
          <a:xfrm>
            <a:off x="4135602" y="1529201"/>
            <a:ext cx="626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D0CF7DB-E2D8-4B39-B5FA-CA7A2F48F4FD}"/>
              </a:ext>
            </a:extLst>
          </p:cNvPr>
          <p:cNvSpPr txBox="1"/>
          <p:nvPr/>
        </p:nvSpPr>
        <p:spPr>
          <a:xfrm>
            <a:off x="831000" y="475898"/>
            <a:ext cx="10620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何倍ですか？</a:t>
            </a:r>
            <a:r>
              <a:rPr kumimoji="1" lang="ja-JP" altLang="en-US" sz="3600" dirty="0">
                <a:solidFill>
                  <a:schemeClr val="accent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（１倍より大きいか小さいか）</a:t>
            </a:r>
            <a:endParaRPr kumimoji="1" lang="en-US" altLang="ja-JP" sz="4000" dirty="0">
              <a:solidFill>
                <a:schemeClr val="accent5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939CB1D-538B-46A0-9B07-E9CCFFB6EC2A}"/>
              </a:ext>
            </a:extLst>
          </p:cNvPr>
          <p:cNvSpPr txBox="1"/>
          <p:nvPr/>
        </p:nvSpPr>
        <p:spPr>
          <a:xfrm>
            <a:off x="917500" y="3155243"/>
            <a:ext cx="621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9CEEE1-FFF2-4D1D-8BD4-67FAF442EF2D}"/>
              </a:ext>
            </a:extLst>
          </p:cNvPr>
          <p:cNvSpPr txBox="1"/>
          <p:nvPr/>
        </p:nvSpPr>
        <p:spPr>
          <a:xfrm>
            <a:off x="3888102" y="3155243"/>
            <a:ext cx="1121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1.8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50004D-6C7F-08BE-F2B7-56667D4C5408}"/>
              </a:ext>
            </a:extLst>
          </p:cNvPr>
          <p:cNvSpPr txBox="1"/>
          <p:nvPr/>
        </p:nvSpPr>
        <p:spPr>
          <a:xfrm>
            <a:off x="4731417" y="2342222"/>
            <a:ext cx="4140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6191902-31F9-57C3-79CF-1C72CF4E58B1}"/>
              </a:ext>
            </a:extLst>
          </p:cNvPr>
          <p:cNvSpPr txBox="1"/>
          <p:nvPr/>
        </p:nvSpPr>
        <p:spPr>
          <a:xfrm>
            <a:off x="4767986" y="3968264"/>
            <a:ext cx="479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331975-B0E1-0A1A-E48E-9B89D71E5B04}"/>
              </a:ext>
            </a:extLst>
          </p:cNvPr>
          <p:cNvSpPr txBox="1"/>
          <p:nvPr/>
        </p:nvSpPr>
        <p:spPr>
          <a:xfrm>
            <a:off x="4802458" y="5594306"/>
            <a:ext cx="44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3BCDBB-9696-7366-1EC6-4072F59882BF}"/>
              </a:ext>
            </a:extLst>
          </p:cNvPr>
          <p:cNvSpPr txBox="1"/>
          <p:nvPr/>
        </p:nvSpPr>
        <p:spPr>
          <a:xfrm>
            <a:off x="917500" y="4807809"/>
            <a:ext cx="621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倍です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6D3BA1-9FC7-E2A1-798B-5CB44A568AAE}"/>
              </a:ext>
            </a:extLst>
          </p:cNvPr>
          <p:cNvSpPr txBox="1"/>
          <p:nvPr/>
        </p:nvSpPr>
        <p:spPr>
          <a:xfrm>
            <a:off x="3843102" y="4807809"/>
            <a:ext cx="1211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1.3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31E72EF-EDEE-B964-F4E8-372CBBAB5BCF}"/>
              </a:ext>
            </a:extLst>
          </p:cNvPr>
          <p:cNvSpPr txBox="1"/>
          <p:nvPr/>
        </p:nvSpPr>
        <p:spPr>
          <a:xfrm>
            <a:off x="7536000" y="4030056"/>
            <a:ext cx="1121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1.8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752397-E788-D799-9B28-9D784B95E24B}"/>
              </a:ext>
            </a:extLst>
          </p:cNvPr>
          <p:cNvSpPr txBox="1"/>
          <p:nvPr/>
        </p:nvSpPr>
        <p:spPr>
          <a:xfrm>
            <a:off x="7536000" y="5594306"/>
            <a:ext cx="1211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1.3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3810F95-6B62-7974-A8E7-84368D789A77}"/>
              </a:ext>
            </a:extLst>
          </p:cNvPr>
          <p:cNvSpPr txBox="1"/>
          <p:nvPr/>
        </p:nvSpPr>
        <p:spPr>
          <a:xfrm>
            <a:off x="7671000" y="2408052"/>
            <a:ext cx="63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</p:spTree>
    <p:extLst>
      <p:ext uri="{BB962C8B-B14F-4D97-AF65-F5344CB8AC3E}">
        <p14:creationId xmlns:p14="http://schemas.microsoft.com/office/powerpoint/2010/main" val="295623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10" grpId="0"/>
      <p:bldP spid="12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00B0C27-F24B-4610-BEE8-137F3F08E259}"/>
              </a:ext>
            </a:extLst>
          </p:cNvPr>
          <p:cNvSpPr txBox="1"/>
          <p:nvPr/>
        </p:nvSpPr>
        <p:spPr>
          <a:xfrm>
            <a:off x="917500" y="1423916"/>
            <a:ext cx="603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）倍です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176F9A8-7E05-407C-ACF8-6FFF49A21AD2}"/>
              </a:ext>
            </a:extLst>
          </p:cNvPr>
          <p:cNvSpPr txBox="1"/>
          <p:nvPr/>
        </p:nvSpPr>
        <p:spPr>
          <a:xfrm>
            <a:off x="3678527" y="1423916"/>
            <a:ext cx="1342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D31194E-E1F5-4E55-9D46-6C896BA627FE}"/>
              </a:ext>
            </a:extLst>
          </p:cNvPr>
          <p:cNvSpPr txBox="1"/>
          <p:nvPr/>
        </p:nvSpPr>
        <p:spPr>
          <a:xfrm>
            <a:off x="4260357" y="2286717"/>
            <a:ext cx="4982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939CB1D-538B-46A0-9B07-E9CCFFB6EC2A}"/>
              </a:ext>
            </a:extLst>
          </p:cNvPr>
          <p:cNvSpPr txBox="1"/>
          <p:nvPr/>
        </p:nvSpPr>
        <p:spPr>
          <a:xfrm>
            <a:off x="917500" y="3155243"/>
            <a:ext cx="603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６は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）倍です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D9CEEE1-FFF2-4D1D-8BD4-67FAF442EF2D}"/>
              </a:ext>
            </a:extLst>
          </p:cNvPr>
          <p:cNvSpPr txBox="1"/>
          <p:nvPr/>
        </p:nvSpPr>
        <p:spPr>
          <a:xfrm>
            <a:off x="3672956" y="3166680"/>
            <a:ext cx="117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0.5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331975-B0E1-0A1A-E48E-9B89D71E5B04}"/>
              </a:ext>
            </a:extLst>
          </p:cNvPr>
          <p:cNvSpPr txBox="1"/>
          <p:nvPr/>
        </p:nvSpPr>
        <p:spPr>
          <a:xfrm>
            <a:off x="7942514" y="4757902"/>
            <a:ext cx="3607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03BCDBB-9696-7366-1EC6-4072F59882BF}"/>
              </a:ext>
            </a:extLst>
          </p:cNvPr>
          <p:cNvSpPr txBox="1"/>
          <p:nvPr/>
        </p:nvSpPr>
        <p:spPr>
          <a:xfrm>
            <a:off x="917500" y="4807809"/>
            <a:ext cx="603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５の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）倍です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6D3BA1-9FC7-E2A1-798B-5CB44A568AAE}"/>
              </a:ext>
            </a:extLst>
          </p:cNvPr>
          <p:cNvSpPr txBox="1"/>
          <p:nvPr/>
        </p:nvSpPr>
        <p:spPr>
          <a:xfrm>
            <a:off x="3762504" y="4807809"/>
            <a:ext cx="117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</a:t>
            </a:r>
            <a:endParaRPr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B60E35F-4DE2-AEC3-C694-A3E7AD64BD63}"/>
              </a:ext>
            </a:extLst>
          </p:cNvPr>
          <p:cNvSpPr txBox="1"/>
          <p:nvPr/>
        </p:nvSpPr>
        <p:spPr>
          <a:xfrm>
            <a:off x="4260357" y="3970150"/>
            <a:ext cx="4857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半分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だから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A2A5B2A-3317-FEB4-14C9-800D793087F5}"/>
              </a:ext>
            </a:extLst>
          </p:cNvPr>
          <p:cNvSpPr txBox="1"/>
          <p:nvPr/>
        </p:nvSpPr>
        <p:spPr>
          <a:xfrm>
            <a:off x="831000" y="475898"/>
            <a:ext cx="10620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何倍ですか？</a:t>
            </a:r>
            <a:r>
              <a:rPr kumimoji="1" lang="ja-JP" altLang="en-US" sz="3200" dirty="0">
                <a:solidFill>
                  <a:schemeClr val="accent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3600" dirty="0">
                <a:solidFill>
                  <a:schemeClr val="accent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（１倍より大きいか小さいか）</a:t>
            </a:r>
            <a:endParaRPr kumimoji="1" lang="en-US" altLang="ja-JP" sz="4000" dirty="0">
              <a:solidFill>
                <a:schemeClr val="accent5">
                  <a:lumMod val="60000"/>
                  <a:lumOff val="4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DD16D3-CD21-EA80-7275-476048DCEDB0}"/>
              </a:ext>
            </a:extLst>
          </p:cNvPr>
          <p:cNvSpPr txBox="1"/>
          <p:nvPr/>
        </p:nvSpPr>
        <p:spPr>
          <a:xfrm>
            <a:off x="7667171" y="5403691"/>
            <a:ext cx="3607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12÷5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2.4</a:t>
            </a:r>
          </a:p>
        </p:txBody>
      </p:sp>
    </p:spTree>
    <p:extLst>
      <p:ext uri="{BB962C8B-B14F-4D97-AF65-F5344CB8AC3E}">
        <p14:creationId xmlns:p14="http://schemas.microsoft.com/office/powerpoint/2010/main" val="261426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23" grpId="0"/>
      <p:bldP spid="7" grpId="0"/>
      <p:bldP spid="10" grpId="0"/>
      <p:bldP spid="15" grpId="0"/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2527</TotalTime>
  <Words>1053</Words>
  <Application>Microsoft Office PowerPoint</Application>
  <PresentationFormat>ワイド画面</PresentationFormat>
  <Paragraphs>263</Paragraphs>
  <Slides>22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UD デジタル 教科書体 NP-B</vt:lpstr>
      <vt:lpstr>游ゴシック</vt:lpstr>
      <vt:lpstr>游ゴシック Light</vt:lpstr>
      <vt:lpstr>Arial</vt:lpstr>
      <vt:lpstr>Office テーマ</vt:lpstr>
      <vt:lpstr>小数で表す倍数</vt:lpstr>
      <vt:lpstr>PowerPoint プレゼンテーション</vt:lpstr>
      <vt:lpstr>PowerPoint プレゼンテーション</vt:lpstr>
      <vt:lpstr>３人の給料を比べてみよう</vt:lpstr>
      <vt:lpstr>３人の給料を比べてみよう</vt:lpstr>
      <vt:lpstr>３人の給料を比べてみよう</vt:lpstr>
      <vt:lpstr>３人の給料を比べてみよう</vt:lpstr>
      <vt:lpstr>PowerPoint プレゼンテーション</vt:lpstr>
      <vt:lpstr>PowerPoint プレゼンテーション</vt:lpstr>
      <vt:lpstr>PowerPoint プレゼンテーション</vt:lpstr>
      <vt:lpstr>３人のお年玉を比べてみよう</vt:lpstr>
      <vt:lpstr>３人のお年玉を比べてみよう</vt:lpstr>
      <vt:lpstr>３人のお年玉を比べてみよう</vt:lpstr>
      <vt:lpstr>３人のお年玉を比べてみよう</vt:lpstr>
      <vt:lpstr>PowerPoint プレゼンテーション</vt:lpstr>
      <vt:lpstr>PowerPoint プレゼンテーション</vt:lpstr>
      <vt:lpstr>赤いリボンは12m、青いリボンは5mです。赤いリボンは青いリボンの何倍ですか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小数で表す倍数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かけ算の暗算</dc:title>
  <dc:creator>伊藤努</dc:creator>
  <cp:lastModifiedBy>tutomu ito</cp:lastModifiedBy>
  <cp:revision>121</cp:revision>
  <dcterms:created xsi:type="dcterms:W3CDTF">2020-11-25T12:35:18Z</dcterms:created>
  <dcterms:modified xsi:type="dcterms:W3CDTF">2023-12-18T09:35:05Z</dcterms:modified>
</cp:coreProperties>
</file>